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44E"/>
    <a:srgbClr val="000000"/>
    <a:srgbClr val="7A942F"/>
    <a:srgbClr val="00ADBA"/>
    <a:srgbClr val="DBE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8808" autoAdjust="0"/>
  </p:normalViewPr>
  <p:slideViewPr>
    <p:cSldViewPr snapToGrid="0">
      <p:cViewPr varScale="1">
        <p:scale>
          <a:sx n="56" d="100"/>
          <a:sy n="56" d="100"/>
        </p:scale>
        <p:origin x="1068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04FF6F-089A-4D4E-93BF-C3F1C05EB5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2DF0E28-7F03-47C9-BE2A-3E1C280F7C0C}">
      <dgm:prSet phldrT="[Tekst]" custT="1"/>
      <dgm:spPr>
        <a:solidFill>
          <a:schemeClr val="tx1"/>
        </a:solidFill>
      </dgm:spPr>
      <dgm:t>
        <a:bodyPr anchor="ctr"/>
        <a:lstStyle/>
        <a:p>
          <a:r>
            <a:rPr lang="nb-NO" sz="105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embetsledelse</a:t>
          </a:r>
        </a:p>
      </dgm:t>
    </dgm:pt>
    <dgm:pt modelId="{1D57F6C1-B8A5-4F3C-86C0-7BCFFF6BD330}" type="parTrans" cxnId="{DAD31F30-2C5B-4DE4-98A7-FFEF06D6E47D}">
      <dgm:prSet/>
      <dgm:spPr/>
      <dgm:t>
        <a:bodyPr/>
        <a:lstStyle/>
        <a:p>
          <a:endParaRPr lang="nb-NO"/>
        </a:p>
      </dgm:t>
    </dgm:pt>
    <dgm:pt modelId="{93325594-2B3A-4FF9-A108-C80CAFA939D9}" type="sibTrans" cxnId="{DAD31F30-2C5B-4DE4-98A7-FFEF06D6E47D}">
      <dgm:prSet custT="1"/>
      <dgm:spPr>
        <a:ln>
          <a:solidFill>
            <a:schemeClr val="tx1"/>
          </a:solidFill>
          <a:prstDash val="sysDot"/>
        </a:ln>
      </dgm:spPr>
      <dgm:t>
        <a:bodyPr/>
        <a:lstStyle/>
        <a:p>
          <a:endParaRPr lang="nb-NO"/>
        </a:p>
      </dgm:t>
    </dgm:pt>
    <dgm:pt modelId="{4979C5B7-ED4F-4BC1-9551-65903E80FDE2}" type="asst">
      <dgm:prSet phldrT="[Tekst]"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kommuneøkonomi, </a:t>
          </a:r>
          <a:br>
            <a:rPr lang="nb-NO" sz="1050" dirty="0"/>
          </a:br>
          <a:r>
            <a:rPr lang="nb-NO" sz="1050" dirty="0"/>
            <a:t>beredskap og</a:t>
          </a:r>
          <a:br>
            <a:rPr lang="nb-NO" sz="1050" dirty="0"/>
          </a:br>
          <a:r>
            <a:rPr lang="nb-NO" sz="1050" dirty="0"/>
            <a:t>kommunikasjon</a:t>
          </a:r>
        </a:p>
      </dgm:t>
    </dgm:pt>
    <dgm:pt modelId="{5251EA3F-89EC-4743-A003-15A6A41BAA58}" type="parTrans" cxnId="{1A462818-CF07-49A1-9B17-2C3FAD148D5B}">
      <dgm:prSet/>
      <dgm:spPr/>
      <dgm:t>
        <a:bodyPr/>
        <a:lstStyle/>
        <a:p>
          <a:endParaRPr lang="nb-NO"/>
        </a:p>
      </dgm:t>
    </dgm:pt>
    <dgm:pt modelId="{9A358E67-1699-49A4-A080-64D0AB99AA50}" type="sibTrans" cxnId="{1A462818-CF07-49A1-9B17-2C3FAD148D5B}">
      <dgm:prSet custT="1"/>
      <dgm:spPr>
        <a:ln>
          <a:solidFill>
            <a:schemeClr val="tx1">
              <a:lumMod val="90000"/>
              <a:lumOff val="10000"/>
            </a:schemeClr>
          </a:solidFill>
          <a:prstDash val="sysDot"/>
        </a:ln>
      </dgm:spPr>
      <dgm:t>
        <a:bodyPr/>
        <a:lstStyle/>
        <a:p>
          <a:pPr algn="l"/>
          <a:endParaRPr lang="nb-NO" sz="800" dirty="0"/>
        </a:p>
      </dgm:t>
    </dgm:pt>
    <dgm:pt modelId="{AF9041BD-C952-4B86-A894-89148F6C266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miljø</a:t>
          </a:r>
        </a:p>
      </dgm:t>
    </dgm:pt>
    <dgm:pt modelId="{36C0BA03-B3F1-4EFA-A62F-84B733E6686C}" type="parTrans" cxnId="{A4D874BF-96C6-4A0A-A2CB-17ABAC0E1FBA}">
      <dgm:prSet/>
      <dgm:spPr/>
      <dgm:t>
        <a:bodyPr/>
        <a:lstStyle/>
        <a:p>
          <a:endParaRPr lang="nb-NO"/>
        </a:p>
      </dgm:t>
    </dgm:pt>
    <dgm:pt modelId="{414D6496-57F0-4C69-9D0A-7BCAF1F387C5}" type="sibTrans" cxnId="{A4D874BF-96C6-4A0A-A2CB-17ABAC0E1FBA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249FCF1-CCE9-4FA2-88E8-C45F2F78328C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landbruk</a:t>
          </a:r>
        </a:p>
      </dgm:t>
    </dgm:pt>
    <dgm:pt modelId="{73C78F6B-6131-4677-93E5-E8A94F0D52F0}" type="parTrans" cxnId="{24E74616-6731-4DDD-8C02-723EAF961BC8}">
      <dgm:prSet/>
      <dgm:spPr/>
      <dgm:t>
        <a:bodyPr/>
        <a:lstStyle/>
        <a:p>
          <a:endParaRPr lang="nb-NO"/>
        </a:p>
      </dgm:t>
    </dgm:pt>
    <dgm:pt modelId="{3042B69E-6359-486B-8621-FEE603BF1B9C}" type="sibTrans" cxnId="{24E74616-6731-4DDD-8C02-723EAF961BC8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D0344DDC-8F55-4033-A6F4-FD81D681618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helse og sosial</a:t>
          </a:r>
        </a:p>
      </dgm:t>
    </dgm:pt>
    <dgm:pt modelId="{C629C5F7-014C-465C-9F44-7F7ED9C0D3AC}" type="parTrans" cxnId="{C83345F7-C9D7-4582-AF81-5E52F4A2143B}">
      <dgm:prSet/>
      <dgm:spPr/>
      <dgm:t>
        <a:bodyPr/>
        <a:lstStyle/>
        <a:p>
          <a:endParaRPr lang="nb-NO"/>
        </a:p>
      </dgm:t>
    </dgm:pt>
    <dgm:pt modelId="{016316BA-4626-478F-B619-4F74B90C64FF}" type="sibTrans" cxnId="{C83345F7-C9D7-4582-AF81-5E52F4A2143B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9819CD3-02A0-40A1-B8E6-86EAAEC2805B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administrasjonsstab</a:t>
          </a:r>
        </a:p>
      </dgm:t>
    </dgm:pt>
    <dgm:pt modelId="{755A17E0-002C-4D8F-B3AE-45B127348748}" type="parTrans" cxnId="{677E70E9-64CA-471A-BCD2-C53347F72DC7}">
      <dgm:prSet/>
      <dgm:spPr/>
      <dgm:t>
        <a:bodyPr/>
        <a:lstStyle/>
        <a:p>
          <a:endParaRPr lang="nb-NO"/>
        </a:p>
      </dgm:t>
    </dgm:pt>
    <dgm:pt modelId="{9D075618-2A17-4660-A0D9-BDBDC210E676}" type="sibTrans" cxnId="{677E70E9-64CA-471A-BCD2-C53347F72DC7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2C476B0-F20A-4EF5-BE1E-2645092B995D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utdanning og barnevern</a:t>
          </a:r>
        </a:p>
      </dgm:t>
    </dgm:pt>
    <dgm:pt modelId="{502E90F9-E424-48C6-8D41-00118DE56928}" type="parTrans" cxnId="{2651820C-F4E9-4CC4-99A6-F14A52D89E3E}">
      <dgm:prSet/>
      <dgm:spPr/>
      <dgm:t>
        <a:bodyPr/>
        <a:lstStyle/>
        <a:p>
          <a:endParaRPr lang="nb-NO"/>
        </a:p>
      </dgm:t>
    </dgm:pt>
    <dgm:pt modelId="{328CCD12-1967-44E8-ADD3-6F0E8339E938}" type="sibTrans" cxnId="{2651820C-F4E9-4CC4-99A6-F14A52D89E3E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7BD07FB-4A52-4F46-B7CF-45288A060C8B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Justis og vergemål</a:t>
          </a:r>
        </a:p>
      </dgm:t>
    </dgm:pt>
    <dgm:pt modelId="{01E3AB34-70C7-4DF5-9D46-DD82E07704A7}" type="parTrans" cxnId="{E491CD53-40BC-4777-9FDB-C68678E25FCF}">
      <dgm:prSet/>
      <dgm:spPr/>
      <dgm:t>
        <a:bodyPr/>
        <a:lstStyle/>
        <a:p>
          <a:endParaRPr lang="nb-NO"/>
        </a:p>
      </dgm:t>
    </dgm:pt>
    <dgm:pt modelId="{C2666936-01D9-4D82-8949-FB4E86C82636}" type="sibTrans" cxnId="{E491CD53-40BC-4777-9FDB-C68678E25FCF}">
      <dgm:prSet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308E7787-AEAE-47E6-B319-F46DBE97B87E}" type="pres">
      <dgm:prSet presAssocID="{CA04FF6F-089A-4D4E-93BF-C3F1C05EB5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D0963BC-344E-4AFA-B977-2DA25A174079}" type="pres">
      <dgm:prSet presAssocID="{02DF0E28-7F03-47C9-BE2A-3E1C280F7C0C}" presName="hierRoot1" presStyleCnt="0">
        <dgm:presLayoutVars>
          <dgm:hierBranch val="init"/>
        </dgm:presLayoutVars>
      </dgm:prSet>
      <dgm:spPr/>
    </dgm:pt>
    <dgm:pt modelId="{EFF44B3D-10D2-44A7-9380-403B7B9C901C}" type="pres">
      <dgm:prSet presAssocID="{02DF0E28-7F03-47C9-BE2A-3E1C280F7C0C}" presName="rootComposite1" presStyleCnt="0"/>
      <dgm:spPr/>
    </dgm:pt>
    <dgm:pt modelId="{E620FDF0-98E2-445C-A058-C1E52CB4FE8C}" type="pres">
      <dgm:prSet presAssocID="{02DF0E28-7F03-47C9-BE2A-3E1C280F7C0C}" presName="rootText1" presStyleLbl="node0" presStyleIdx="0" presStyleCnt="1" custScaleX="159168" custScaleY="66232">
        <dgm:presLayoutVars>
          <dgm:chPref val="3"/>
        </dgm:presLayoutVars>
      </dgm:prSet>
      <dgm:spPr/>
    </dgm:pt>
    <dgm:pt modelId="{48938E39-B82D-4BAA-9C2D-AC615B083773}" type="pres">
      <dgm:prSet presAssocID="{02DF0E28-7F03-47C9-BE2A-3E1C280F7C0C}" presName="rootConnector1" presStyleLbl="node1" presStyleIdx="0" presStyleCnt="0"/>
      <dgm:spPr/>
    </dgm:pt>
    <dgm:pt modelId="{3EA867F1-AC1B-459B-80F7-AEB6AB13D79D}" type="pres">
      <dgm:prSet presAssocID="{02DF0E28-7F03-47C9-BE2A-3E1C280F7C0C}" presName="hierChild2" presStyleCnt="0"/>
      <dgm:spPr/>
    </dgm:pt>
    <dgm:pt modelId="{E6EA9A81-E724-450C-A319-67A2806CFCDB}" type="pres">
      <dgm:prSet presAssocID="{36C0BA03-B3F1-4EFA-A62F-84B733E6686C}" presName="Name37" presStyleLbl="parChTrans1D2" presStyleIdx="0" presStyleCnt="7"/>
      <dgm:spPr/>
    </dgm:pt>
    <dgm:pt modelId="{D36DBCFD-5683-48F7-A318-5919B4766BDF}" type="pres">
      <dgm:prSet presAssocID="{AF9041BD-C952-4B86-A894-89148F6C266A}" presName="hierRoot2" presStyleCnt="0">
        <dgm:presLayoutVars>
          <dgm:hierBranch val="init"/>
        </dgm:presLayoutVars>
      </dgm:prSet>
      <dgm:spPr/>
    </dgm:pt>
    <dgm:pt modelId="{EF1C7893-7984-416E-8D5C-9008C7B6F879}" type="pres">
      <dgm:prSet presAssocID="{AF9041BD-C952-4B86-A894-89148F6C266A}" presName="rootComposite" presStyleCnt="0"/>
      <dgm:spPr/>
    </dgm:pt>
    <dgm:pt modelId="{909C95B6-E601-4D07-A8B9-4253AA4B192F}" type="pres">
      <dgm:prSet presAssocID="{AF9041BD-C952-4B86-A894-89148F6C266A}" presName="rootText" presStyleLbl="node2" presStyleIdx="0" presStyleCnt="5">
        <dgm:presLayoutVars>
          <dgm:chPref val="3"/>
        </dgm:presLayoutVars>
      </dgm:prSet>
      <dgm:spPr/>
    </dgm:pt>
    <dgm:pt modelId="{AE4389E1-B609-4079-BE33-9ECB31A0F409}" type="pres">
      <dgm:prSet presAssocID="{AF9041BD-C952-4B86-A894-89148F6C266A}" presName="rootConnector" presStyleLbl="node2" presStyleIdx="0" presStyleCnt="5"/>
      <dgm:spPr/>
    </dgm:pt>
    <dgm:pt modelId="{F68195F7-5F61-4FF3-84AD-DB2175C0DE5C}" type="pres">
      <dgm:prSet presAssocID="{AF9041BD-C952-4B86-A894-89148F6C266A}" presName="hierChild4" presStyleCnt="0"/>
      <dgm:spPr/>
    </dgm:pt>
    <dgm:pt modelId="{891ADEE0-7E88-4807-B2F2-F8F263D04E4C}" type="pres">
      <dgm:prSet presAssocID="{AF9041BD-C952-4B86-A894-89148F6C266A}" presName="hierChild5" presStyleCnt="0"/>
      <dgm:spPr/>
    </dgm:pt>
    <dgm:pt modelId="{8F425968-B942-43F4-A543-704E39F772DB}" type="pres">
      <dgm:prSet presAssocID="{73C78F6B-6131-4677-93E5-E8A94F0D52F0}" presName="Name37" presStyleLbl="parChTrans1D2" presStyleIdx="1" presStyleCnt="7"/>
      <dgm:spPr/>
    </dgm:pt>
    <dgm:pt modelId="{13CD0F20-8247-4ABA-8498-83920108F9EC}" type="pres">
      <dgm:prSet presAssocID="{F249FCF1-CCE9-4FA2-88E8-C45F2F78328C}" presName="hierRoot2" presStyleCnt="0">
        <dgm:presLayoutVars>
          <dgm:hierBranch val="init"/>
        </dgm:presLayoutVars>
      </dgm:prSet>
      <dgm:spPr/>
    </dgm:pt>
    <dgm:pt modelId="{EDED72D4-53A4-483E-B74A-DFE3360C7561}" type="pres">
      <dgm:prSet presAssocID="{F249FCF1-CCE9-4FA2-88E8-C45F2F78328C}" presName="rootComposite" presStyleCnt="0"/>
      <dgm:spPr/>
    </dgm:pt>
    <dgm:pt modelId="{CDDA0DEA-00AB-4476-B1F6-F3D5C4F5B05A}" type="pres">
      <dgm:prSet presAssocID="{F249FCF1-CCE9-4FA2-88E8-C45F2F78328C}" presName="rootText" presStyleLbl="node2" presStyleIdx="1" presStyleCnt="5">
        <dgm:presLayoutVars>
          <dgm:chPref val="3"/>
        </dgm:presLayoutVars>
      </dgm:prSet>
      <dgm:spPr/>
    </dgm:pt>
    <dgm:pt modelId="{7A59863C-2861-4554-B51D-123C8AA5A637}" type="pres">
      <dgm:prSet presAssocID="{F249FCF1-CCE9-4FA2-88E8-C45F2F78328C}" presName="rootConnector" presStyleLbl="node2" presStyleIdx="1" presStyleCnt="5"/>
      <dgm:spPr/>
    </dgm:pt>
    <dgm:pt modelId="{FF001A87-F164-47F4-983B-1BC94792FCE0}" type="pres">
      <dgm:prSet presAssocID="{F249FCF1-CCE9-4FA2-88E8-C45F2F78328C}" presName="hierChild4" presStyleCnt="0"/>
      <dgm:spPr/>
    </dgm:pt>
    <dgm:pt modelId="{EDF5DEF2-CEAB-4E1C-926E-B5C4B2E3A01E}" type="pres">
      <dgm:prSet presAssocID="{F249FCF1-CCE9-4FA2-88E8-C45F2F78328C}" presName="hierChild5" presStyleCnt="0"/>
      <dgm:spPr/>
    </dgm:pt>
    <dgm:pt modelId="{A4D2AA33-7E72-42B5-BA88-4C152AA9643A}" type="pres">
      <dgm:prSet presAssocID="{C629C5F7-014C-465C-9F44-7F7ED9C0D3AC}" presName="Name37" presStyleLbl="parChTrans1D2" presStyleIdx="2" presStyleCnt="7"/>
      <dgm:spPr/>
    </dgm:pt>
    <dgm:pt modelId="{0DDC8D17-33FB-40B6-B1F4-2826978B0B74}" type="pres">
      <dgm:prSet presAssocID="{D0344DDC-8F55-4033-A6F4-FD81D681618A}" presName="hierRoot2" presStyleCnt="0">
        <dgm:presLayoutVars>
          <dgm:hierBranch val="init"/>
        </dgm:presLayoutVars>
      </dgm:prSet>
      <dgm:spPr/>
    </dgm:pt>
    <dgm:pt modelId="{E70B74BB-CD08-4EFB-811F-57313412163C}" type="pres">
      <dgm:prSet presAssocID="{D0344DDC-8F55-4033-A6F4-FD81D681618A}" presName="rootComposite" presStyleCnt="0"/>
      <dgm:spPr/>
    </dgm:pt>
    <dgm:pt modelId="{111B72F2-6D3E-4A9C-A953-9ECE5CECD5F6}" type="pres">
      <dgm:prSet presAssocID="{D0344DDC-8F55-4033-A6F4-FD81D681618A}" presName="rootText" presStyleLbl="node2" presStyleIdx="2" presStyleCnt="5">
        <dgm:presLayoutVars>
          <dgm:chPref val="3"/>
        </dgm:presLayoutVars>
      </dgm:prSet>
      <dgm:spPr/>
    </dgm:pt>
    <dgm:pt modelId="{B0F3984F-6014-4942-85E2-FDA6A38EFAE1}" type="pres">
      <dgm:prSet presAssocID="{D0344DDC-8F55-4033-A6F4-FD81D681618A}" presName="rootConnector" presStyleLbl="node2" presStyleIdx="2" presStyleCnt="5"/>
      <dgm:spPr/>
    </dgm:pt>
    <dgm:pt modelId="{089CF33F-B4E6-4691-A461-4775C17C5091}" type="pres">
      <dgm:prSet presAssocID="{D0344DDC-8F55-4033-A6F4-FD81D681618A}" presName="hierChild4" presStyleCnt="0"/>
      <dgm:spPr/>
    </dgm:pt>
    <dgm:pt modelId="{6FC0899E-FD0A-4605-A5B8-4E6EC9982DBE}" type="pres">
      <dgm:prSet presAssocID="{D0344DDC-8F55-4033-A6F4-FD81D681618A}" presName="hierChild5" presStyleCnt="0"/>
      <dgm:spPr/>
    </dgm:pt>
    <dgm:pt modelId="{4FB51C5A-593C-4139-847D-4859BD95A570}" type="pres">
      <dgm:prSet presAssocID="{502E90F9-E424-48C6-8D41-00118DE56928}" presName="Name37" presStyleLbl="parChTrans1D2" presStyleIdx="3" presStyleCnt="7"/>
      <dgm:spPr/>
    </dgm:pt>
    <dgm:pt modelId="{702B7946-E4EC-4F8B-8AF1-ABF50E4FB5A9}" type="pres">
      <dgm:prSet presAssocID="{72C476B0-F20A-4EF5-BE1E-2645092B995D}" presName="hierRoot2" presStyleCnt="0">
        <dgm:presLayoutVars>
          <dgm:hierBranch val="init"/>
        </dgm:presLayoutVars>
      </dgm:prSet>
      <dgm:spPr/>
    </dgm:pt>
    <dgm:pt modelId="{01A242B2-8350-4358-A277-E5523D509CA4}" type="pres">
      <dgm:prSet presAssocID="{72C476B0-F20A-4EF5-BE1E-2645092B995D}" presName="rootComposite" presStyleCnt="0"/>
      <dgm:spPr/>
    </dgm:pt>
    <dgm:pt modelId="{659292F3-2B21-4827-9546-D01800201700}" type="pres">
      <dgm:prSet presAssocID="{72C476B0-F20A-4EF5-BE1E-2645092B995D}" presName="rootText" presStyleLbl="node2" presStyleIdx="3" presStyleCnt="5">
        <dgm:presLayoutVars>
          <dgm:chPref val="3"/>
        </dgm:presLayoutVars>
      </dgm:prSet>
      <dgm:spPr/>
    </dgm:pt>
    <dgm:pt modelId="{7DC5A37F-945F-478E-874B-4E751415A05D}" type="pres">
      <dgm:prSet presAssocID="{72C476B0-F20A-4EF5-BE1E-2645092B995D}" presName="rootConnector" presStyleLbl="node2" presStyleIdx="3" presStyleCnt="5"/>
      <dgm:spPr/>
    </dgm:pt>
    <dgm:pt modelId="{F94F0064-9D7E-4453-8DBA-355B414DC0C4}" type="pres">
      <dgm:prSet presAssocID="{72C476B0-F20A-4EF5-BE1E-2645092B995D}" presName="hierChild4" presStyleCnt="0"/>
      <dgm:spPr/>
    </dgm:pt>
    <dgm:pt modelId="{A4BE0B9C-5C77-4B3B-8EDC-A0DC1EBC10EA}" type="pres">
      <dgm:prSet presAssocID="{72C476B0-F20A-4EF5-BE1E-2645092B995D}" presName="hierChild5" presStyleCnt="0"/>
      <dgm:spPr/>
    </dgm:pt>
    <dgm:pt modelId="{6C543AC1-CDEB-4FB0-958B-F8BD89E27C2C}" type="pres">
      <dgm:prSet presAssocID="{01E3AB34-70C7-4DF5-9D46-DD82E07704A7}" presName="Name37" presStyleLbl="parChTrans1D2" presStyleIdx="4" presStyleCnt="7"/>
      <dgm:spPr/>
    </dgm:pt>
    <dgm:pt modelId="{3DD3B26F-87B0-4F5F-9479-6D9BD47930A2}" type="pres">
      <dgm:prSet presAssocID="{B7BD07FB-4A52-4F46-B7CF-45288A060C8B}" presName="hierRoot2" presStyleCnt="0">
        <dgm:presLayoutVars>
          <dgm:hierBranch val="init"/>
        </dgm:presLayoutVars>
      </dgm:prSet>
      <dgm:spPr/>
    </dgm:pt>
    <dgm:pt modelId="{E954F2A8-F344-469D-AAD7-BD2E6B26CA7D}" type="pres">
      <dgm:prSet presAssocID="{B7BD07FB-4A52-4F46-B7CF-45288A060C8B}" presName="rootComposite" presStyleCnt="0"/>
      <dgm:spPr/>
    </dgm:pt>
    <dgm:pt modelId="{EFB304F1-F6B6-401C-BEFD-6DEB5E98C5F2}" type="pres">
      <dgm:prSet presAssocID="{B7BD07FB-4A52-4F46-B7CF-45288A060C8B}" presName="rootText" presStyleLbl="node2" presStyleIdx="4" presStyleCnt="5">
        <dgm:presLayoutVars>
          <dgm:chPref val="3"/>
        </dgm:presLayoutVars>
      </dgm:prSet>
      <dgm:spPr/>
    </dgm:pt>
    <dgm:pt modelId="{591D1F56-5BC4-4C89-89CA-2A723395BE04}" type="pres">
      <dgm:prSet presAssocID="{B7BD07FB-4A52-4F46-B7CF-45288A060C8B}" presName="rootConnector" presStyleLbl="node2" presStyleIdx="4" presStyleCnt="5"/>
      <dgm:spPr/>
    </dgm:pt>
    <dgm:pt modelId="{361A2521-161F-4B95-BD70-9C75BA24607D}" type="pres">
      <dgm:prSet presAssocID="{B7BD07FB-4A52-4F46-B7CF-45288A060C8B}" presName="hierChild4" presStyleCnt="0"/>
      <dgm:spPr/>
    </dgm:pt>
    <dgm:pt modelId="{51DEDBC4-2117-43E9-B13E-25C2CAB90B8E}" type="pres">
      <dgm:prSet presAssocID="{B7BD07FB-4A52-4F46-B7CF-45288A060C8B}" presName="hierChild5" presStyleCnt="0"/>
      <dgm:spPr/>
    </dgm:pt>
    <dgm:pt modelId="{0D12B508-1CD4-4C9C-8EEA-0560C19CD9EC}" type="pres">
      <dgm:prSet presAssocID="{02DF0E28-7F03-47C9-BE2A-3E1C280F7C0C}" presName="hierChild3" presStyleCnt="0"/>
      <dgm:spPr/>
    </dgm:pt>
    <dgm:pt modelId="{69296D94-1EBA-4052-9436-0A0E51B6D6E6}" type="pres">
      <dgm:prSet presAssocID="{5251EA3F-89EC-4743-A003-15A6A41BAA58}" presName="Name111" presStyleLbl="parChTrans1D2" presStyleIdx="5" presStyleCnt="7"/>
      <dgm:spPr/>
    </dgm:pt>
    <dgm:pt modelId="{90135FBA-A35F-42BE-84BA-AEAD3D7DB65E}" type="pres">
      <dgm:prSet presAssocID="{4979C5B7-ED4F-4BC1-9551-65903E80FDE2}" presName="hierRoot3" presStyleCnt="0">
        <dgm:presLayoutVars>
          <dgm:hierBranch val="init"/>
        </dgm:presLayoutVars>
      </dgm:prSet>
      <dgm:spPr/>
    </dgm:pt>
    <dgm:pt modelId="{6829639A-72D2-43EE-9E60-8BD901D79FE9}" type="pres">
      <dgm:prSet presAssocID="{4979C5B7-ED4F-4BC1-9551-65903E80FDE2}" presName="rootComposite3" presStyleCnt="0"/>
      <dgm:spPr/>
    </dgm:pt>
    <dgm:pt modelId="{7D1CE52B-6125-4CAE-B58D-0204E7AEA1B6}" type="pres">
      <dgm:prSet presAssocID="{4979C5B7-ED4F-4BC1-9551-65903E80FDE2}" presName="rootText3" presStyleLbl="asst1" presStyleIdx="0" presStyleCnt="2" custScaleX="136884" custScaleY="88309" custLinFactNeighborY="-3440">
        <dgm:presLayoutVars>
          <dgm:chPref val="3"/>
        </dgm:presLayoutVars>
      </dgm:prSet>
      <dgm:spPr/>
    </dgm:pt>
    <dgm:pt modelId="{22931169-4821-442F-ACFF-23A8E905F159}" type="pres">
      <dgm:prSet presAssocID="{4979C5B7-ED4F-4BC1-9551-65903E80FDE2}" presName="rootConnector3" presStyleLbl="asst1" presStyleIdx="0" presStyleCnt="2"/>
      <dgm:spPr/>
    </dgm:pt>
    <dgm:pt modelId="{25DD0AD7-4E6B-46A7-944F-493F36BF60DE}" type="pres">
      <dgm:prSet presAssocID="{4979C5B7-ED4F-4BC1-9551-65903E80FDE2}" presName="hierChild6" presStyleCnt="0"/>
      <dgm:spPr/>
    </dgm:pt>
    <dgm:pt modelId="{AB2B458E-62E8-44EA-9DAE-2382780D2130}" type="pres">
      <dgm:prSet presAssocID="{4979C5B7-ED4F-4BC1-9551-65903E80FDE2}" presName="hierChild7" presStyleCnt="0"/>
      <dgm:spPr/>
    </dgm:pt>
    <dgm:pt modelId="{5D40459F-5C50-401D-84C7-174C86CC711B}" type="pres">
      <dgm:prSet presAssocID="{755A17E0-002C-4D8F-B3AE-45B127348748}" presName="Name111" presStyleLbl="parChTrans1D2" presStyleIdx="6" presStyleCnt="7"/>
      <dgm:spPr/>
    </dgm:pt>
    <dgm:pt modelId="{33109E18-10ED-449E-8AF1-AFA7926EC76C}" type="pres">
      <dgm:prSet presAssocID="{B9819CD3-02A0-40A1-B8E6-86EAAEC2805B}" presName="hierRoot3" presStyleCnt="0">
        <dgm:presLayoutVars>
          <dgm:hierBranch val="init"/>
        </dgm:presLayoutVars>
      </dgm:prSet>
      <dgm:spPr/>
    </dgm:pt>
    <dgm:pt modelId="{2E8107D1-A4C7-45C8-9823-DD237CAAE00D}" type="pres">
      <dgm:prSet presAssocID="{B9819CD3-02A0-40A1-B8E6-86EAAEC2805B}" presName="rootComposite3" presStyleCnt="0"/>
      <dgm:spPr/>
    </dgm:pt>
    <dgm:pt modelId="{C32C0C48-A0F3-41D4-8BB6-B6566DFE356D}" type="pres">
      <dgm:prSet presAssocID="{B9819CD3-02A0-40A1-B8E6-86EAAEC2805B}" presName="rootText3" presStyleLbl="asst1" presStyleIdx="1" presStyleCnt="2" custScaleX="136884" custScaleY="88309" custLinFactNeighborX="430" custLinFactNeighborY="-2580">
        <dgm:presLayoutVars>
          <dgm:chPref val="3"/>
        </dgm:presLayoutVars>
      </dgm:prSet>
      <dgm:spPr/>
    </dgm:pt>
    <dgm:pt modelId="{39C47DDF-2D67-457A-AEF7-B557588DEC75}" type="pres">
      <dgm:prSet presAssocID="{B9819CD3-02A0-40A1-B8E6-86EAAEC2805B}" presName="rootConnector3" presStyleLbl="asst1" presStyleIdx="1" presStyleCnt="2"/>
      <dgm:spPr/>
    </dgm:pt>
    <dgm:pt modelId="{C00B2DCA-FBEE-4BA3-BE0F-7B359A81793A}" type="pres">
      <dgm:prSet presAssocID="{B9819CD3-02A0-40A1-B8E6-86EAAEC2805B}" presName="hierChild6" presStyleCnt="0"/>
      <dgm:spPr/>
    </dgm:pt>
    <dgm:pt modelId="{8D3336D3-7688-4496-8AFD-C72CD7F35A37}" type="pres">
      <dgm:prSet presAssocID="{B9819CD3-02A0-40A1-B8E6-86EAAEC2805B}" presName="hierChild7" presStyleCnt="0"/>
      <dgm:spPr/>
    </dgm:pt>
  </dgm:ptLst>
  <dgm:cxnLst>
    <dgm:cxn modelId="{4C2D2006-F8B7-4480-9438-D7185AED68F1}" type="presOf" srcId="{36C0BA03-B3F1-4EFA-A62F-84B733E6686C}" destId="{E6EA9A81-E724-450C-A319-67A2806CFCDB}" srcOrd="0" destOrd="0" presId="urn:microsoft.com/office/officeart/2005/8/layout/orgChart1"/>
    <dgm:cxn modelId="{F740C30A-9F98-4068-80DC-D518A28D45DC}" type="presOf" srcId="{01E3AB34-70C7-4DF5-9D46-DD82E07704A7}" destId="{6C543AC1-CDEB-4FB0-958B-F8BD89E27C2C}" srcOrd="0" destOrd="0" presId="urn:microsoft.com/office/officeart/2005/8/layout/orgChart1"/>
    <dgm:cxn modelId="{2651820C-F4E9-4CC4-99A6-F14A52D89E3E}" srcId="{02DF0E28-7F03-47C9-BE2A-3E1C280F7C0C}" destId="{72C476B0-F20A-4EF5-BE1E-2645092B995D}" srcOrd="5" destOrd="0" parTransId="{502E90F9-E424-48C6-8D41-00118DE56928}" sibTransId="{328CCD12-1967-44E8-ADD3-6F0E8339E938}"/>
    <dgm:cxn modelId="{24E74616-6731-4DDD-8C02-723EAF961BC8}" srcId="{02DF0E28-7F03-47C9-BE2A-3E1C280F7C0C}" destId="{F249FCF1-CCE9-4FA2-88E8-C45F2F78328C}" srcOrd="3" destOrd="0" parTransId="{73C78F6B-6131-4677-93E5-E8A94F0D52F0}" sibTransId="{3042B69E-6359-486B-8621-FEE603BF1B9C}"/>
    <dgm:cxn modelId="{1A462818-CF07-49A1-9B17-2C3FAD148D5B}" srcId="{02DF0E28-7F03-47C9-BE2A-3E1C280F7C0C}" destId="{4979C5B7-ED4F-4BC1-9551-65903E80FDE2}" srcOrd="0" destOrd="0" parTransId="{5251EA3F-89EC-4743-A003-15A6A41BAA58}" sibTransId="{9A358E67-1699-49A4-A080-64D0AB99AA50}"/>
    <dgm:cxn modelId="{AD638D1B-B8A9-4FCD-A679-E09468763EC9}" type="presOf" srcId="{F249FCF1-CCE9-4FA2-88E8-C45F2F78328C}" destId="{CDDA0DEA-00AB-4476-B1F6-F3D5C4F5B05A}" srcOrd="0" destOrd="0" presId="urn:microsoft.com/office/officeart/2005/8/layout/orgChart1"/>
    <dgm:cxn modelId="{AE7D0A1F-B938-4737-A4C1-F9753A11F623}" type="presOf" srcId="{C629C5F7-014C-465C-9F44-7F7ED9C0D3AC}" destId="{A4D2AA33-7E72-42B5-BA88-4C152AA9643A}" srcOrd="0" destOrd="0" presId="urn:microsoft.com/office/officeart/2005/8/layout/orgChart1"/>
    <dgm:cxn modelId="{33C23F23-37D5-477A-9A1C-E5F90A3BAFC4}" type="presOf" srcId="{72C476B0-F20A-4EF5-BE1E-2645092B995D}" destId="{7DC5A37F-945F-478E-874B-4E751415A05D}" srcOrd="1" destOrd="0" presId="urn:microsoft.com/office/officeart/2005/8/layout/orgChart1"/>
    <dgm:cxn modelId="{9732B124-20C3-4E97-842B-D1C18D6A1F63}" type="presOf" srcId="{B7BD07FB-4A52-4F46-B7CF-45288A060C8B}" destId="{EFB304F1-F6B6-401C-BEFD-6DEB5E98C5F2}" srcOrd="0" destOrd="0" presId="urn:microsoft.com/office/officeart/2005/8/layout/orgChart1"/>
    <dgm:cxn modelId="{DAD31F30-2C5B-4DE4-98A7-FFEF06D6E47D}" srcId="{CA04FF6F-089A-4D4E-93BF-C3F1C05EB59D}" destId="{02DF0E28-7F03-47C9-BE2A-3E1C280F7C0C}" srcOrd="0" destOrd="0" parTransId="{1D57F6C1-B8A5-4F3C-86C0-7BCFFF6BD330}" sibTransId="{93325594-2B3A-4FF9-A108-C80CAFA939D9}"/>
    <dgm:cxn modelId="{72AD1333-A50C-4494-BF5F-3A5C396B98C1}" type="presOf" srcId="{4979C5B7-ED4F-4BC1-9551-65903E80FDE2}" destId="{7D1CE52B-6125-4CAE-B58D-0204E7AEA1B6}" srcOrd="0" destOrd="0" presId="urn:microsoft.com/office/officeart/2005/8/layout/orgChart1"/>
    <dgm:cxn modelId="{98291733-CD07-47A1-AA44-18E16E109D85}" type="presOf" srcId="{73C78F6B-6131-4677-93E5-E8A94F0D52F0}" destId="{8F425968-B942-43F4-A543-704E39F772DB}" srcOrd="0" destOrd="0" presId="urn:microsoft.com/office/officeart/2005/8/layout/orgChart1"/>
    <dgm:cxn modelId="{04CD4662-0504-437C-BFF9-5AE332A13DBE}" type="presOf" srcId="{B9819CD3-02A0-40A1-B8E6-86EAAEC2805B}" destId="{C32C0C48-A0F3-41D4-8BB6-B6566DFE356D}" srcOrd="0" destOrd="0" presId="urn:microsoft.com/office/officeart/2005/8/layout/orgChart1"/>
    <dgm:cxn modelId="{A61AA970-3772-455E-991E-BA3A7DC3BCE2}" type="presOf" srcId="{AF9041BD-C952-4B86-A894-89148F6C266A}" destId="{909C95B6-E601-4D07-A8B9-4253AA4B192F}" srcOrd="0" destOrd="0" presId="urn:microsoft.com/office/officeart/2005/8/layout/orgChart1"/>
    <dgm:cxn modelId="{41E2CB51-9E3D-4A4E-8F4B-9245A7E5EE77}" type="presOf" srcId="{02DF0E28-7F03-47C9-BE2A-3E1C280F7C0C}" destId="{E620FDF0-98E2-445C-A058-C1E52CB4FE8C}" srcOrd="0" destOrd="0" presId="urn:microsoft.com/office/officeart/2005/8/layout/orgChart1"/>
    <dgm:cxn modelId="{E491CD53-40BC-4777-9FDB-C68678E25FCF}" srcId="{02DF0E28-7F03-47C9-BE2A-3E1C280F7C0C}" destId="{B7BD07FB-4A52-4F46-B7CF-45288A060C8B}" srcOrd="6" destOrd="0" parTransId="{01E3AB34-70C7-4DF5-9D46-DD82E07704A7}" sibTransId="{C2666936-01D9-4D82-8949-FB4E86C82636}"/>
    <dgm:cxn modelId="{4D058655-9D12-4433-B8BC-FE1929D431C1}" type="presOf" srcId="{B7BD07FB-4A52-4F46-B7CF-45288A060C8B}" destId="{591D1F56-5BC4-4C89-89CA-2A723395BE04}" srcOrd="1" destOrd="0" presId="urn:microsoft.com/office/officeart/2005/8/layout/orgChart1"/>
    <dgm:cxn modelId="{0DBCCB86-860F-4711-ADC4-7405A8F40930}" type="presOf" srcId="{502E90F9-E424-48C6-8D41-00118DE56928}" destId="{4FB51C5A-593C-4139-847D-4859BD95A570}" srcOrd="0" destOrd="0" presId="urn:microsoft.com/office/officeart/2005/8/layout/orgChart1"/>
    <dgm:cxn modelId="{082ED48F-4A02-4D48-A858-6BADF8455318}" type="presOf" srcId="{4979C5B7-ED4F-4BC1-9551-65903E80FDE2}" destId="{22931169-4821-442F-ACFF-23A8E905F159}" srcOrd="1" destOrd="0" presId="urn:microsoft.com/office/officeart/2005/8/layout/orgChart1"/>
    <dgm:cxn modelId="{C7DF9795-0EA2-4102-A7F7-13776425F21F}" type="presOf" srcId="{72C476B0-F20A-4EF5-BE1E-2645092B995D}" destId="{659292F3-2B21-4827-9546-D01800201700}" srcOrd="0" destOrd="0" presId="urn:microsoft.com/office/officeart/2005/8/layout/orgChart1"/>
    <dgm:cxn modelId="{113A4E9A-DE8A-47B5-BF75-82B1A7ECBB58}" type="presOf" srcId="{5251EA3F-89EC-4743-A003-15A6A41BAA58}" destId="{69296D94-1EBA-4052-9436-0A0E51B6D6E6}" srcOrd="0" destOrd="0" presId="urn:microsoft.com/office/officeart/2005/8/layout/orgChart1"/>
    <dgm:cxn modelId="{3FC009A1-7290-4450-BEC8-FB613ADBA9B8}" type="presOf" srcId="{AF9041BD-C952-4B86-A894-89148F6C266A}" destId="{AE4389E1-B609-4079-BE33-9ECB31A0F409}" srcOrd="1" destOrd="0" presId="urn:microsoft.com/office/officeart/2005/8/layout/orgChart1"/>
    <dgm:cxn modelId="{B79C7BA9-403F-49FA-99DE-32E6DD1C73F0}" type="presOf" srcId="{B9819CD3-02A0-40A1-B8E6-86EAAEC2805B}" destId="{39C47DDF-2D67-457A-AEF7-B557588DEC75}" srcOrd="1" destOrd="0" presId="urn:microsoft.com/office/officeart/2005/8/layout/orgChart1"/>
    <dgm:cxn modelId="{0885F8BE-2A33-4F91-ADCA-DD46251D4E9E}" type="presOf" srcId="{D0344DDC-8F55-4033-A6F4-FD81D681618A}" destId="{111B72F2-6D3E-4A9C-A953-9ECE5CECD5F6}" srcOrd="0" destOrd="0" presId="urn:microsoft.com/office/officeart/2005/8/layout/orgChart1"/>
    <dgm:cxn modelId="{A4D874BF-96C6-4A0A-A2CB-17ABAC0E1FBA}" srcId="{02DF0E28-7F03-47C9-BE2A-3E1C280F7C0C}" destId="{AF9041BD-C952-4B86-A894-89148F6C266A}" srcOrd="2" destOrd="0" parTransId="{36C0BA03-B3F1-4EFA-A62F-84B733E6686C}" sibTransId="{414D6496-57F0-4C69-9D0A-7BCAF1F387C5}"/>
    <dgm:cxn modelId="{2FDD3BDA-B191-4443-8DB8-5B88ECBBBD40}" type="presOf" srcId="{D0344DDC-8F55-4033-A6F4-FD81D681618A}" destId="{B0F3984F-6014-4942-85E2-FDA6A38EFAE1}" srcOrd="1" destOrd="0" presId="urn:microsoft.com/office/officeart/2005/8/layout/orgChart1"/>
    <dgm:cxn modelId="{E83CF1DF-73F5-4EAE-A2E1-EFAD1207B50B}" type="presOf" srcId="{755A17E0-002C-4D8F-B3AE-45B127348748}" destId="{5D40459F-5C50-401D-84C7-174C86CC711B}" srcOrd="0" destOrd="0" presId="urn:microsoft.com/office/officeart/2005/8/layout/orgChart1"/>
    <dgm:cxn modelId="{677E70E9-64CA-471A-BCD2-C53347F72DC7}" srcId="{02DF0E28-7F03-47C9-BE2A-3E1C280F7C0C}" destId="{B9819CD3-02A0-40A1-B8E6-86EAAEC2805B}" srcOrd="1" destOrd="0" parTransId="{755A17E0-002C-4D8F-B3AE-45B127348748}" sibTransId="{9D075618-2A17-4660-A0D9-BDBDC210E676}"/>
    <dgm:cxn modelId="{47DB63EB-9A37-4265-A430-32E4DBC3A9BE}" type="presOf" srcId="{F249FCF1-CCE9-4FA2-88E8-C45F2F78328C}" destId="{7A59863C-2861-4554-B51D-123C8AA5A637}" srcOrd="1" destOrd="0" presId="urn:microsoft.com/office/officeart/2005/8/layout/orgChart1"/>
    <dgm:cxn modelId="{E46DEDF1-B655-4D99-8A9B-E3D10F55B01B}" type="presOf" srcId="{CA04FF6F-089A-4D4E-93BF-C3F1C05EB59D}" destId="{308E7787-AEAE-47E6-B319-F46DBE97B87E}" srcOrd="0" destOrd="0" presId="urn:microsoft.com/office/officeart/2005/8/layout/orgChart1"/>
    <dgm:cxn modelId="{F230BAF2-2766-49B7-B960-4878FF609348}" type="presOf" srcId="{02DF0E28-7F03-47C9-BE2A-3E1C280F7C0C}" destId="{48938E39-B82D-4BAA-9C2D-AC615B083773}" srcOrd="1" destOrd="0" presId="urn:microsoft.com/office/officeart/2005/8/layout/orgChart1"/>
    <dgm:cxn modelId="{C83345F7-C9D7-4582-AF81-5E52F4A2143B}" srcId="{02DF0E28-7F03-47C9-BE2A-3E1C280F7C0C}" destId="{D0344DDC-8F55-4033-A6F4-FD81D681618A}" srcOrd="4" destOrd="0" parTransId="{C629C5F7-014C-465C-9F44-7F7ED9C0D3AC}" sibTransId="{016316BA-4626-478F-B619-4F74B90C64FF}"/>
    <dgm:cxn modelId="{E446FCD3-39CF-4F17-B51B-7703BD7932DE}" type="presParOf" srcId="{308E7787-AEAE-47E6-B319-F46DBE97B87E}" destId="{FD0963BC-344E-4AFA-B977-2DA25A174079}" srcOrd="0" destOrd="0" presId="urn:microsoft.com/office/officeart/2005/8/layout/orgChart1"/>
    <dgm:cxn modelId="{19425765-1C58-492E-9CF4-D30894E549FA}" type="presParOf" srcId="{FD0963BC-344E-4AFA-B977-2DA25A174079}" destId="{EFF44B3D-10D2-44A7-9380-403B7B9C901C}" srcOrd="0" destOrd="0" presId="urn:microsoft.com/office/officeart/2005/8/layout/orgChart1"/>
    <dgm:cxn modelId="{95FEA2D0-FE74-4D66-89FF-71CD43909215}" type="presParOf" srcId="{EFF44B3D-10D2-44A7-9380-403B7B9C901C}" destId="{E620FDF0-98E2-445C-A058-C1E52CB4FE8C}" srcOrd="0" destOrd="0" presId="urn:microsoft.com/office/officeart/2005/8/layout/orgChart1"/>
    <dgm:cxn modelId="{9F05E383-06C8-4A64-B607-FA35CCDD0831}" type="presParOf" srcId="{EFF44B3D-10D2-44A7-9380-403B7B9C901C}" destId="{48938E39-B82D-4BAA-9C2D-AC615B083773}" srcOrd="1" destOrd="0" presId="urn:microsoft.com/office/officeart/2005/8/layout/orgChart1"/>
    <dgm:cxn modelId="{10324FC2-3681-4276-B83E-22CB5769DB5B}" type="presParOf" srcId="{FD0963BC-344E-4AFA-B977-2DA25A174079}" destId="{3EA867F1-AC1B-459B-80F7-AEB6AB13D79D}" srcOrd="1" destOrd="0" presId="urn:microsoft.com/office/officeart/2005/8/layout/orgChart1"/>
    <dgm:cxn modelId="{99E08765-9EE0-4E2B-941D-F25885BFB7E5}" type="presParOf" srcId="{3EA867F1-AC1B-459B-80F7-AEB6AB13D79D}" destId="{E6EA9A81-E724-450C-A319-67A2806CFCDB}" srcOrd="0" destOrd="0" presId="urn:microsoft.com/office/officeart/2005/8/layout/orgChart1"/>
    <dgm:cxn modelId="{17BD3554-1FBC-4361-87B3-A722B8C49FA5}" type="presParOf" srcId="{3EA867F1-AC1B-459B-80F7-AEB6AB13D79D}" destId="{D36DBCFD-5683-48F7-A318-5919B4766BDF}" srcOrd="1" destOrd="0" presId="urn:microsoft.com/office/officeart/2005/8/layout/orgChart1"/>
    <dgm:cxn modelId="{F0C0C1ED-10C8-4342-89E8-CCED8ACD237D}" type="presParOf" srcId="{D36DBCFD-5683-48F7-A318-5919B4766BDF}" destId="{EF1C7893-7984-416E-8D5C-9008C7B6F879}" srcOrd="0" destOrd="0" presId="urn:microsoft.com/office/officeart/2005/8/layout/orgChart1"/>
    <dgm:cxn modelId="{93428DE5-FBBF-46D8-8ED3-22CA1013B9B1}" type="presParOf" srcId="{EF1C7893-7984-416E-8D5C-9008C7B6F879}" destId="{909C95B6-E601-4D07-A8B9-4253AA4B192F}" srcOrd="0" destOrd="0" presId="urn:microsoft.com/office/officeart/2005/8/layout/orgChart1"/>
    <dgm:cxn modelId="{DFA7FAB2-D51C-4DBA-A6C6-82A159EBA61A}" type="presParOf" srcId="{EF1C7893-7984-416E-8D5C-9008C7B6F879}" destId="{AE4389E1-B609-4079-BE33-9ECB31A0F409}" srcOrd="1" destOrd="0" presId="urn:microsoft.com/office/officeart/2005/8/layout/orgChart1"/>
    <dgm:cxn modelId="{327AAF85-3213-428C-858A-12D092A7E50C}" type="presParOf" srcId="{D36DBCFD-5683-48F7-A318-5919B4766BDF}" destId="{F68195F7-5F61-4FF3-84AD-DB2175C0DE5C}" srcOrd="1" destOrd="0" presId="urn:microsoft.com/office/officeart/2005/8/layout/orgChart1"/>
    <dgm:cxn modelId="{E609DB7D-C482-44EA-84A5-90DFD2F2E885}" type="presParOf" srcId="{D36DBCFD-5683-48F7-A318-5919B4766BDF}" destId="{891ADEE0-7E88-4807-B2F2-F8F263D04E4C}" srcOrd="2" destOrd="0" presId="urn:microsoft.com/office/officeart/2005/8/layout/orgChart1"/>
    <dgm:cxn modelId="{ED28B036-3D66-424F-9DE7-87D7EB39F930}" type="presParOf" srcId="{3EA867F1-AC1B-459B-80F7-AEB6AB13D79D}" destId="{8F425968-B942-43F4-A543-704E39F772DB}" srcOrd="2" destOrd="0" presId="urn:microsoft.com/office/officeart/2005/8/layout/orgChart1"/>
    <dgm:cxn modelId="{989F3556-BCCA-4FF6-BA2A-58784140DE37}" type="presParOf" srcId="{3EA867F1-AC1B-459B-80F7-AEB6AB13D79D}" destId="{13CD0F20-8247-4ABA-8498-83920108F9EC}" srcOrd="3" destOrd="0" presId="urn:microsoft.com/office/officeart/2005/8/layout/orgChart1"/>
    <dgm:cxn modelId="{63FAEFC6-941D-4A8A-BEF3-607D2651C877}" type="presParOf" srcId="{13CD0F20-8247-4ABA-8498-83920108F9EC}" destId="{EDED72D4-53A4-483E-B74A-DFE3360C7561}" srcOrd="0" destOrd="0" presId="urn:microsoft.com/office/officeart/2005/8/layout/orgChart1"/>
    <dgm:cxn modelId="{9FC848B3-9686-4FCC-AA1E-8E35B5973BB7}" type="presParOf" srcId="{EDED72D4-53A4-483E-B74A-DFE3360C7561}" destId="{CDDA0DEA-00AB-4476-B1F6-F3D5C4F5B05A}" srcOrd="0" destOrd="0" presId="urn:microsoft.com/office/officeart/2005/8/layout/orgChart1"/>
    <dgm:cxn modelId="{EEE55774-82D4-4FBE-8808-6159AFA6BF87}" type="presParOf" srcId="{EDED72D4-53A4-483E-B74A-DFE3360C7561}" destId="{7A59863C-2861-4554-B51D-123C8AA5A637}" srcOrd="1" destOrd="0" presId="urn:microsoft.com/office/officeart/2005/8/layout/orgChart1"/>
    <dgm:cxn modelId="{97FD526A-80A4-44E5-85EF-2E0DFB34A2CF}" type="presParOf" srcId="{13CD0F20-8247-4ABA-8498-83920108F9EC}" destId="{FF001A87-F164-47F4-983B-1BC94792FCE0}" srcOrd="1" destOrd="0" presId="urn:microsoft.com/office/officeart/2005/8/layout/orgChart1"/>
    <dgm:cxn modelId="{7EEDC187-90BD-4B84-8B3C-CCA45ECF651C}" type="presParOf" srcId="{13CD0F20-8247-4ABA-8498-83920108F9EC}" destId="{EDF5DEF2-CEAB-4E1C-926E-B5C4B2E3A01E}" srcOrd="2" destOrd="0" presId="urn:microsoft.com/office/officeart/2005/8/layout/orgChart1"/>
    <dgm:cxn modelId="{0B3560F2-D6D0-43BD-B91B-9BB0F7F45CD8}" type="presParOf" srcId="{3EA867F1-AC1B-459B-80F7-AEB6AB13D79D}" destId="{A4D2AA33-7E72-42B5-BA88-4C152AA9643A}" srcOrd="4" destOrd="0" presId="urn:microsoft.com/office/officeart/2005/8/layout/orgChart1"/>
    <dgm:cxn modelId="{A2D2DF75-B38C-478B-933A-ECB3F311C47B}" type="presParOf" srcId="{3EA867F1-AC1B-459B-80F7-AEB6AB13D79D}" destId="{0DDC8D17-33FB-40B6-B1F4-2826978B0B74}" srcOrd="5" destOrd="0" presId="urn:microsoft.com/office/officeart/2005/8/layout/orgChart1"/>
    <dgm:cxn modelId="{8EF6EA2D-0F89-4653-8DED-41841D92FC72}" type="presParOf" srcId="{0DDC8D17-33FB-40B6-B1F4-2826978B0B74}" destId="{E70B74BB-CD08-4EFB-811F-57313412163C}" srcOrd="0" destOrd="0" presId="urn:microsoft.com/office/officeart/2005/8/layout/orgChart1"/>
    <dgm:cxn modelId="{447EFA2A-DD77-46FC-A2D0-04CD4572B38E}" type="presParOf" srcId="{E70B74BB-CD08-4EFB-811F-57313412163C}" destId="{111B72F2-6D3E-4A9C-A953-9ECE5CECD5F6}" srcOrd="0" destOrd="0" presId="urn:microsoft.com/office/officeart/2005/8/layout/orgChart1"/>
    <dgm:cxn modelId="{261C71BD-BA3A-45C0-9572-C9CF0A5CFA47}" type="presParOf" srcId="{E70B74BB-CD08-4EFB-811F-57313412163C}" destId="{B0F3984F-6014-4942-85E2-FDA6A38EFAE1}" srcOrd="1" destOrd="0" presId="urn:microsoft.com/office/officeart/2005/8/layout/orgChart1"/>
    <dgm:cxn modelId="{D4986351-332C-4A89-AD4F-E9404D1DFA8C}" type="presParOf" srcId="{0DDC8D17-33FB-40B6-B1F4-2826978B0B74}" destId="{089CF33F-B4E6-4691-A461-4775C17C5091}" srcOrd="1" destOrd="0" presId="urn:microsoft.com/office/officeart/2005/8/layout/orgChart1"/>
    <dgm:cxn modelId="{5013D3D3-C82B-4F6B-A206-6896953665D9}" type="presParOf" srcId="{0DDC8D17-33FB-40B6-B1F4-2826978B0B74}" destId="{6FC0899E-FD0A-4605-A5B8-4E6EC9982DBE}" srcOrd="2" destOrd="0" presId="urn:microsoft.com/office/officeart/2005/8/layout/orgChart1"/>
    <dgm:cxn modelId="{26DD725F-B8EE-4D7B-8F80-7FAE7D180EC8}" type="presParOf" srcId="{3EA867F1-AC1B-459B-80F7-AEB6AB13D79D}" destId="{4FB51C5A-593C-4139-847D-4859BD95A570}" srcOrd="6" destOrd="0" presId="urn:microsoft.com/office/officeart/2005/8/layout/orgChart1"/>
    <dgm:cxn modelId="{E3E09096-36D8-409E-9A5B-8A4772EC01A9}" type="presParOf" srcId="{3EA867F1-AC1B-459B-80F7-AEB6AB13D79D}" destId="{702B7946-E4EC-4F8B-8AF1-ABF50E4FB5A9}" srcOrd="7" destOrd="0" presId="urn:microsoft.com/office/officeart/2005/8/layout/orgChart1"/>
    <dgm:cxn modelId="{D972BA0D-E325-4389-86A8-6EE690466C00}" type="presParOf" srcId="{702B7946-E4EC-4F8B-8AF1-ABF50E4FB5A9}" destId="{01A242B2-8350-4358-A277-E5523D509CA4}" srcOrd="0" destOrd="0" presId="urn:microsoft.com/office/officeart/2005/8/layout/orgChart1"/>
    <dgm:cxn modelId="{89A925AB-BBF3-47E2-8F2F-BFC94714BFEA}" type="presParOf" srcId="{01A242B2-8350-4358-A277-E5523D509CA4}" destId="{659292F3-2B21-4827-9546-D01800201700}" srcOrd="0" destOrd="0" presId="urn:microsoft.com/office/officeart/2005/8/layout/orgChart1"/>
    <dgm:cxn modelId="{3F3C5CD5-AF36-4765-A023-06E24009E18F}" type="presParOf" srcId="{01A242B2-8350-4358-A277-E5523D509CA4}" destId="{7DC5A37F-945F-478E-874B-4E751415A05D}" srcOrd="1" destOrd="0" presId="urn:microsoft.com/office/officeart/2005/8/layout/orgChart1"/>
    <dgm:cxn modelId="{065052F2-C893-4CD4-8CBF-0854D9873157}" type="presParOf" srcId="{702B7946-E4EC-4F8B-8AF1-ABF50E4FB5A9}" destId="{F94F0064-9D7E-4453-8DBA-355B414DC0C4}" srcOrd="1" destOrd="0" presId="urn:microsoft.com/office/officeart/2005/8/layout/orgChart1"/>
    <dgm:cxn modelId="{46946B9C-0863-4FFE-917B-DBA818577394}" type="presParOf" srcId="{702B7946-E4EC-4F8B-8AF1-ABF50E4FB5A9}" destId="{A4BE0B9C-5C77-4B3B-8EDC-A0DC1EBC10EA}" srcOrd="2" destOrd="0" presId="urn:microsoft.com/office/officeart/2005/8/layout/orgChart1"/>
    <dgm:cxn modelId="{BC07A839-98C2-48C4-A3B9-DF1A46FD3584}" type="presParOf" srcId="{3EA867F1-AC1B-459B-80F7-AEB6AB13D79D}" destId="{6C543AC1-CDEB-4FB0-958B-F8BD89E27C2C}" srcOrd="8" destOrd="0" presId="urn:microsoft.com/office/officeart/2005/8/layout/orgChart1"/>
    <dgm:cxn modelId="{C0FDB761-9A6F-49FA-8307-E29D8F452725}" type="presParOf" srcId="{3EA867F1-AC1B-459B-80F7-AEB6AB13D79D}" destId="{3DD3B26F-87B0-4F5F-9479-6D9BD47930A2}" srcOrd="9" destOrd="0" presId="urn:microsoft.com/office/officeart/2005/8/layout/orgChart1"/>
    <dgm:cxn modelId="{308369CB-EE99-42B0-8622-A09101B99728}" type="presParOf" srcId="{3DD3B26F-87B0-4F5F-9479-6D9BD47930A2}" destId="{E954F2A8-F344-469D-AAD7-BD2E6B26CA7D}" srcOrd="0" destOrd="0" presId="urn:microsoft.com/office/officeart/2005/8/layout/orgChart1"/>
    <dgm:cxn modelId="{7FA96255-3B1F-4AF8-9126-0AC9BBFB4010}" type="presParOf" srcId="{E954F2A8-F344-469D-AAD7-BD2E6B26CA7D}" destId="{EFB304F1-F6B6-401C-BEFD-6DEB5E98C5F2}" srcOrd="0" destOrd="0" presId="urn:microsoft.com/office/officeart/2005/8/layout/orgChart1"/>
    <dgm:cxn modelId="{709215FA-56B9-478E-88B1-FA4440EB275C}" type="presParOf" srcId="{E954F2A8-F344-469D-AAD7-BD2E6B26CA7D}" destId="{591D1F56-5BC4-4C89-89CA-2A723395BE04}" srcOrd="1" destOrd="0" presId="urn:microsoft.com/office/officeart/2005/8/layout/orgChart1"/>
    <dgm:cxn modelId="{B865441D-5524-4B0F-8AF8-C802F0AE4592}" type="presParOf" srcId="{3DD3B26F-87B0-4F5F-9479-6D9BD47930A2}" destId="{361A2521-161F-4B95-BD70-9C75BA24607D}" srcOrd="1" destOrd="0" presId="urn:microsoft.com/office/officeart/2005/8/layout/orgChart1"/>
    <dgm:cxn modelId="{594FD5B3-290C-4511-B95A-59E1858CA49B}" type="presParOf" srcId="{3DD3B26F-87B0-4F5F-9479-6D9BD47930A2}" destId="{51DEDBC4-2117-43E9-B13E-25C2CAB90B8E}" srcOrd="2" destOrd="0" presId="urn:microsoft.com/office/officeart/2005/8/layout/orgChart1"/>
    <dgm:cxn modelId="{AACD9592-3E8A-490A-8BF5-DD6AD91E7AD5}" type="presParOf" srcId="{FD0963BC-344E-4AFA-B977-2DA25A174079}" destId="{0D12B508-1CD4-4C9C-8EEA-0560C19CD9EC}" srcOrd="2" destOrd="0" presId="urn:microsoft.com/office/officeart/2005/8/layout/orgChart1"/>
    <dgm:cxn modelId="{DD7C0B68-24BF-439B-9B09-A89798516EB2}" type="presParOf" srcId="{0D12B508-1CD4-4C9C-8EEA-0560C19CD9EC}" destId="{69296D94-1EBA-4052-9436-0A0E51B6D6E6}" srcOrd="0" destOrd="0" presId="urn:microsoft.com/office/officeart/2005/8/layout/orgChart1"/>
    <dgm:cxn modelId="{8FAD91BF-78AD-43D0-B651-ECDBBC9C6876}" type="presParOf" srcId="{0D12B508-1CD4-4C9C-8EEA-0560C19CD9EC}" destId="{90135FBA-A35F-42BE-84BA-AEAD3D7DB65E}" srcOrd="1" destOrd="0" presId="urn:microsoft.com/office/officeart/2005/8/layout/orgChart1"/>
    <dgm:cxn modelId="{365A8CB2-2547-4CC9-B698-5772F1CAAA6D}" type="presParOf" srcId="{90135FBA-A35F-42BE-84BA-AEAD3D7DB65E}" destId="{6829639A-72D2-43EE-9E60-8BD901D79FE9}" srcOrd="0" destOrd="0" presId="urn:microsoft.com/office/officeart/2005/8/layout/orgChart1"/>
    <dgm:cxn modelId="{C60AE254-44CD-49D4-AB4F-E2464C544B48}" type="presParOf" srcId="{6829639A-72D2-43EE-9E60-8BD901D79FE9}" destId="{7D1CE52B-6125-4CAE-B58D-0204E7AEA1B6}" srcOrd="0" destOrd="0" presId="urn:microsoft.com/office/officeart/2005/8/layout/orgChart1"/>
    <dgm:cxn modelId="{7CCEC373-C696-4F58-BB8A-59738887D6B4}" type="presParOf" srcId="{6829639A-72D2-43EE-9E60-8BD901D79FE9}" destId="{22931169-4821-442F-ACFF-23A8E905F159}" srcOrd="1" destOrd="0" presId="urn:microsoft.com/office/officeart/2005/8/layout/orgChart1"/>
    <dgm:cxn modelId="{188DBE02-90CD-403B-8D98-7B2F0FD164A0}" type="presParOf" srcId="{90135FBA-A35F-42BE-84BA-AEAD3D7DB65E}" destId="{25DD0AD7-4E6B-46A7-944F-493F36BF60DE}" srcOrd="1" destOrd="0" presId="urn:microsoft.com/office/officeart/2005/8/layout/orgChart1"/>
    <dgm:cxn modelId="{9801700D-E3AA-4BB2-9B94-360826C9ADA9}" type="presParOf" srcId="{90135FBA-A35F-42BE-84BA-AEAD3D7DB65E}" destId="{AB2B458E-62E8-44EA-9DAE-2382780D2130}" srcOrd="2" destOrd="0" presId="urn:microsoft.com/office/officeart/2005/8/layout/orgChart1"/>
    <dgm:cxn modelId="{0E9FA9D8-7279-455D-B0E1-1CBD1BDBC2CE}" type="presParOf" srcId="{0D12B508-1CD4-4C9C-8EEA-0560C19CD9EC}" destId="{5D40459F-5C50-401D-84C7-174C86CC711B}" srcOrd="2" destOrd="0" presId="urn:microsoft.com/office/officeart/2005/8/layout/orgChart1"/>
    <dgm:cxn modelId="{C0966F3E-FBB6-4C88-8435-91DB8F3E8973}" type="presParOf" srcId="{0D12B508-1CD4-4C9C-8EEA-0560C19CD9EC}" destId="{33109E18-10ED-449E-8AF1-AFA7926EC76C}" srcOrd="3" destOrd="0" presId="urn:microsoft.com/office/officeart/2005/8/layout/orgChart1"/>
    <dgm:cxn modelId="{ED06370C-A7B5-482D-9AFB-B9C95D8F91A1}" type="presParOf" srcId="{33109E18-10ED-449E-8AF1-AFA7926EC76C}" destId="{2E8107D1-A4C7-45C8-9823-DD237CAAE00D}" srcOrd="0" destOrd="0" presId="urn:microsoft.com/office/officeart/2005/8/layout/orgChart1"/>
    <dgm:cxn modelId="{22AABC65-BE41-4B40-A914-77AF5131D95B}" type="presParOf" srcId="{2E8107D1-A4C7-45C8-9823-DD237CAAE00D}" destId="{C32C0C48-A0F3-41D4-8BB6-B6566DFE356D}" srcOrd="0" destOrd="0" presId="urn:microsoft.com/office/officeart/2005/8/layout/orgChart1"/>
    <dgm:cxn modelId="{60B00DE8-5678-4C4B-8005-ACB66A39953B}" type="presParOf" srcId="{2E8107D1-A4C7-45C8-9823-DD237CAAE00D}" destId="{39C47DDF-2D67-457A-AEF7-B557588DEC75}" srcOrd="1" destOrd="0" presId="urn:microsoft.com/office/officeart/2005/8/layout/orgChart1"/>
    <dgm:cxn modelId="{39FC71A3-50CF-488C-8108-ACC20F6EFF19}" type="presParOf" srcId="{33109E18-10ED-449E-8AF1-AFA7926EC76C}" destId="{C00B2DCA-FBEE-4BA3-BE0F-7B359A81793A}" srcOrd="1" destOrd="0" presId="urn:microsoft.com/office/officeart/2005/8/layout/orgChart1"/>
    <dgm:cxn modelId="{E1AC6241-42D7-4616-8373-EC55145B5A07}" type="presParOf" srcId="{33109E18-10ED-449E-8AF1-AFA7926EC76C}" destId="{8D3336D3-7688-4496-8AFD-C72CD7F35A3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40459F-5C50-401D-84C7-174C86CC711B}">
      <dsp:nvSpPr>
        <dsp:cNvPr id="0" name=""/>
        <dsp:cNvSpPr/>
      </dsp:nvSpPr>
      <dsp:spPr>
        <a:xfrm>
          <a:off x="5039093" y="1570085"/>
          <a:ext cx="188588" cy="7714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1436"/>
              </a:lnTo>
              <a:lnTo>
                <a:pt x="188588" y="771436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96D94-1EBA-4052-9436-0A0E51B6D6E6}">
      <dsp:nvSpPr>
        <dsp:cNvPr id="0" name=""/>
        <dsp:cNvSpPr/>
      </dsp:nvSpPr>
      <dsp:spPr>
        <a:xfrm>
          <a:off x="4857923" y="1570085"/>
          <a:ext cx="181169" cy="764016"/>
        </a:xfrm>
        <a:custGeom>
          <a:avLst/>
          <a:gdLst/>
          <a:ahLst/>
          <a:cxnLst/>
          <a:rect l="0" t="0" r="0" b="0"/>
          <a:pathLst>
            <a:path>
              <a:moveTo>
                <a:pt x="181169" y="0"/>
              </a:moveTo>
              <a:lnTo>
                <a:pt x="181169" y="764016"/>
              </a:lnTo>
              <a:lnTo>
                <a:pt x="0" y="764016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543AC1-CDEB-4FB0-958B-F8BD89E27C2C}">
      <dsp:nvSpPr>
        <dsp:cNvPr id="0" name=""/>
        <dsp:cNvSpPr/>
      </dsp:nvSpPr>
      <dsp:spPr>
        <a:xfrm>
          <a:off x="5039093" y="1570085"/>
          <a:ext cx="4175520" cy="15873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6218"/>
              </a:lnTo>
              <a:lnTo>
                <a:pt x="4175520" y="1406218"/>
              </a:lnTo>
              <a:lnTo>
                <a:pt x="4175520" y="1587388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51C5A-593C-4139-847D-4859BD95A570}">
      <dsp:nvSpPr>
        <dsp:cNvPr id="0" name=""/>
        <dsp:cNvSpPr/>
      </dsp:nvSpPr>
      <dsp:spPr>
        <a:xfrm>
          <a:off x="5039093" y="1570085"/>
          <a:ext cx="2087760" cy="15873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6218"/>
              </a:lnTo>
              <a:lnTo>
                <a:pt x="2087760" y="1406218"/>
              </a:lnTo>
              <a:lnTo>
                <a:pt x="2087760" y="1587388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AA33-7E72-42B5-BA88-4C152AA9643A}">
      <dsp:nvSpPr>
        <dsp:cNvPr id="0" name=""/>
        <dsp:cNvSpPr/>
      </dsp:nvSpPr>
      <dsp:spPr>
        <a:xfrm>
          <a:off x="4993372" y="1570085"/>
          <a:ext cx="91440" cy="158738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87388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5968-B942-43F4-A543-704E39F772DB}">
      <dsp:nvSpPr>
        <dsp:cNvPr id="0" name=""/>
        <dsp:cNvSpPr/>
      </dsp:nvSpPr>
      <dsp:spPr>
        <a:xfrm>
          <a:off x="2951332" y="1570085"/>
          <a:ext cx="2087760" cy="1587388"/>
        </a:xfrm>
        <a:custGeom>
          <a:avLst/>
          <a:gdLst/>
          <a:ahLst/>
          <a:cxnLst/>
          <a:rect l="0" t="0" r="0" b="0"/>
          <a:pathLst>
            <a:path>
              <a:moveTo>
                <a:pt x="2087760" y="0"/>
              </a:moveTo>
              <a:lnTo>
                <a:pt x="2087760" y="1406218"/>
              </a:lnTo>
              <a:lnTo>
                <a:pt x="0" y="1406218"/>
              </a:lnTo>
              <a:lnTo>
                <a:pt x="0" y="1587388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A9A81-E724-450C-A319-67A2806CFCDB}">
      <dsp:nvSpPr>
        <dsp:cNvPr id="0" name=""/>
        <dsp:cNvSpPr/>
      </dsp:nvSpPr>
      <dsp:spPr>
        <a:xfrm>
          <a:off x="863572" y="1570085"/>
          <a:ext cx="4175520" cy="1587388"/>
        </a:xfrm>
        <a:custGeom>
          <a:avLst/>
          <a:gdLst/>
          <a:ahLst/>
          <a:cxnLst/>
          <a:rect l="0" t="0" r="0" b="0"/>
          <a:pathLst>
            <a:path>
              <a:moveTo>
                <a:pt x="4175520" y="0"/>
              </a:moveTo>
              <a:lnTo>
                <a:pt x="4175520" y="1406218"/>
              </a:lnTo>
              <a:lnTo>
                <a:pt x="0" y="1406218"/>
              </a:lnTo>
              <a:lnTo>
                <a:pt x="0" y="1587388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FDF0-98E2-445C-A058-C1E52CB4FE8C}">
      <dsp:nvSpPr>
        <dsp:cNvPr id="0" name=""/>
        <dsp:cNvSpPr/>
      </dsp:nvSpPr>
      <dsp:spPr>
        <a:xfrm>
          <a:off x="3665933" y="998695"/>
          <a:ext cx="2746319" cy="571390"/>
        </a:xfrm>
        <a:prstGeom prst="rect">
          <a:avLst/>
        </a:prstGeom>
        <a:solidFill>
          <a:schemeClr val="tx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embetsledelse</a:t>
          </a:r>
        </a:p>
      </dsp:txBody>
      <dsp:txXfrm>
        <a:off x="3665933" y="998695"/>
        <a:ext cx="2746319" cy="571390"/>
      </dsp:txXfrm>
    </dsp:sp>
    <dsp:sp modelId="{909C95B6-E601-4D07-A8B9-4253AA4B192F}">
      <dsp:nvSpPr>
        <dsp:cNvPr id="0" name=""/>
        <dsp:cNvSpPr/>
      </dsp:nvSpPr>
      <dsp:spPr>
        <a:xfrm>
          <a:off x="861" y="3157473"/>
          <a:ext cx="1725421" cy="862710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miljø</a:t>
          </a:r>
        </a:p>
      </dsp:txBody>
      <dsp:txXfrm>
        <a:off x="861" y="3157473"/>
        <a:ext cx="1725421" cy="862710"/>
      </dsp:txXfrm>
    </dsp:sp>
    <dsp:sp modelId="{CDDA0DEA-00AB-4476-B1F6-F3D5C4F5B05A}">
      <dsp:nvSpPr>
        <dsp:cNvPr id="0" name=""/>
        <dsp:cNvSpPr/>
      </dsp:nvSpPr>
      <dsp:spPr>
        <a:xfrm>
          <a:off x="2088621" y="3157473"/>
          <a:ext cx="1725421" cy="862710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landbruk</a:t>
          </a:r>
        </a:p>
      </dsp:txBody>
      <dsp:txXfrm>
        <a:off x="2088621" y="3157473"/>
        <a:ext cx="1725421" cy="862710"/>
      </dsp:txXfrm>
    </dsp:sp>
    <dsp:sp modelId="{111B72F2-6D3E-4A9C-A953-9ECE5CECD5F6}">
      <dsp:nvSpPr>
        <dsp:cNvPr id="0" name=""/>
        <dsp:cNvSpPr/>
      </dsp:nvSpPr>
      <dsp:spPr>
        <a:xfrm>
          <a:off x="4176382" y="3157473"/>
          <a:ext cx="1725421" cy="862710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helse og sosial</a:t>
          </a:r>
        </a:p>
      </dsp:txBody>
      <dsp:txXfrm>
        <a:off x="4176382" y="3157473"/>
        <a:ext cx="1725421" cy="862710"/>
      </dsp:txXfrm>
    </dsp:sp>
    <dsp:sp modelId="{659292F3-2B21-4827-9546-D01800201700}">
      <dsp:nvSpPr>
        <dsp:cNvPr id="0" name=""/>
        <dsp:cNvSpPr/>
      </dsp:nvSpPr>
      <dsp:spPr>
        <a:xfrm>
          <a:off x="6264142" y="3157473"/>
          <a:ext cx="1725421" cy="862710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utdanning og barnevern</a:t>
          </a:r>
        </a:p>
      </dsp:txBody>
      <dsp:txXfrm>
        <a:off x="6264142" y="3157473"/>
        <a:ext cx="1725421" cy="862710"/>
      </dsp:txXfrm>
    </dsp:sp>
    <dsp:sp modelId="{EFB304F1-F6B6-401C-BEFD-6DEB5E98C5F2}">
      <dsp:nvSpPr>
        <dsp:cNvPr id="0" name=""/>
        <dsp:cNvSpPr/>
      </dsp:nvSpPr>
      <dsp:spPr>
        <a:xfrm>
          <a:off x="8351902" y="3157473"/>
          <a:ext cx="1725421" cy="862710"/>
        </a:xfrm>
        <a:prstGeom prst="rect">
          <a:avLst/>
        </a:prstGeom>
        <a:solidFill>
          <a:schemeClr val="accent1"/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Justis og vergemål</a:t>
          </a:r>
        </a:p>
      </dsp:txBody>
      <dsp:txXfrm>
        <a:off x="8351902" y="3157473"/>
        <a:ext cx="1725421" cy="862710"/>
      </dsp:txXfrm>
    </dsp:sp>
    <dsp:sp modelId="{7D1CE52B-6125-4CAE-B58D-0204E7AEA1B6}">
      <dsp:nvSpPr>
        <dsp:cNvPr id="0" name=""/>
        <dsp:cNvSpPr/>
      </dsp:nvSpPr>
      <dsp:spPr>
        <a:xfrm>
          <a:off x="2496097" y="1953176"/>
          <a:ext cx="2361826" cy="761851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kommuneøkonomi, </a:t>
          </a:r>
          <a:br>
            <a:rPr lang="nb-NO" sz="1050" kern="1200" dirty="0"/>
          </a:br>
          <a:r>
            <a:rPr lang="nb-NO" sz="1050" kern="1200" dirty="0"/>
            <a:t>beredskap og</a:t>
          </a:r>
          <a:br>
            <a:rPr lang="nb-NO" sz="1050" kern="1200" dirty="0"/>
          </a:br>
          <a:r>
            <a:rPr lang="nb-NO" sz="1050" kern="1200" dirty="0"/>
            <a:t>kommunikasjon</a:t>
          </a:r>
        </a:p>
      </dsp:txBody>
      <dsp:txXfrm>
        <a:off x="2496097" y="1953176"/>
        <a:ext cx="2361826" cy="761851"/>
      </dsp:txXfrm>
    </dsp:sp>
    <dsp:sp modelId="{C32C0C48-A0F3-41D4-8BB6-B6566DFE356D}">
      <dsp:nvSpPr>
        <dsp:cNvPr id="0" name=""/>
        <dsp:cNvSpPr/>
      </dsp:nvSpPr>
      <dsp:spPr>
        <a:xfrm>
          <a:off x="5227681" y="1960596"/>
          <a:ext cx="2361826" cy="761851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administrasjonsstab</a:t>
          </a:r>
        </a:p>
      </dsp:txBody>
      <dsp:txXfrm>
        <a:off x="5227681" y="1960596"/>
        <a:ext cx="2361826" cy="7618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B0CA8-D4C0-4EDF-983C-013F20071413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4FB80-D5CD-4F8B-B310-9170DDB907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288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12"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19" name="Plassholder for dato 3">
            <a:extLst>
              <a:ext uri="{FF2B5EF4-FFF2-40B4-BE49-F238E27FC236}">
                <a16:creationId xmlns:a16="http://schemas.microsoft.com/office/drawing/2014/main" id="{801C13F1-45C0-4244-B9C6-4EFBC66F6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14.12.2023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E8A85DF1-748E-7242-BFF4-FBCD74184AB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104549"/>
            <a:ext cx="5091596" cy="152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80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87"/>
          <a:stretch/>
        </p:blipFill>
        <p:spPr>
          <a:xfrm>
            <a:off x="8811521" y="2835798"/>
            <a:ext cx="3380479" cy="3326296"/>
          </a:xfrm>
          <a:prstGeom prst="rect">
            <a:avLst/>
          </a:prstGeom>
          <a:noFill/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14.12.2023</a:t>
            </a:fld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1" name="Grafikk 10">
            <a:extLst>
              <a:ext uri="{FF2B5EF4-FFF2-40B4-BE49-F238E27FC236}">
                <a16:creationId xmlns:a16="http://schemas.microsoft.com/office/drawing/2014/main" id="{74BD6FE1-F1B8-6541-B601-CB01026E2A8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104549"/>
            <a:ext cx="5091596" cy="152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55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2249" b="11068"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14.12.2023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1" name="Grafikk 10">
            <a:extLst>
              <a:ext uri="{FF2B5EF4-FFF2-40B4-BE49-F238E27FC236}">
                <a16:creationId xmlns:a16="http://schemas.microsoft.com/office/drawing/2014/main" id="{CCD27E50-7936-F242-9C91-77ED46E1924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104549"/>
            <a:ext cx="5091596" cy="152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5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 inn bilde som passer presentasjonens tema. </a:t>
            </a:r>
          </a:p>
          <a:p>
            <a:endParaRPr lang="nb-NO"/>
          </a:p>
          <a:p>
            <a:r>
              <a:rPr lang="nb-NO"/>
              <a:t>Hvis du ikke har et bilde som er relevant, kan du bruke en </a:t>
            </a:r>
            <a:r>
              <a:rPr lang="nb-NO" err="1"/>
              <a:t>forsidemal</a:t>
            </a:r>
            <a:r>
              <a:rPr lang="nb-NO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14.12.2023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9" name="Grafikk 8">
            <a:extLst>
              <a:ext uri="{FF2B5EF4-FFF2-40B4-BE49-F238E27FC236}">
                <a16:creationId xmlns:a16="http://schemas.microsoft.com/office/drawing/2014/main" id="{BD543683-6752-5142-A97D-8847E34E982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104549"/>
            <a:ext cx="5091596" cy="152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39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14.12.2023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6" name="Grafikk 15">
            <a:extLst>
              <a:ext uri="{FF2B5EF4-FFF2-40B4-BE49-F238E27FC236}">
                <a16:creationId xmlns:a16="http://schemas.microsoft.com/office/drawing/2014/main" id="{655ECC2A-4B08-C542-85F0-8BAE469914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104549"/>
            <a:ext cx="5091596" cy="152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35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15" name="Plassholder for dato 3">
            <a:extLst>
              <a:ext uri="{FF2B5EF4-FFF2-40B4-BE49-F238E27FC236}">
                <a16:creationId xmlns:a16="http://schemas.microsoft.com/office/drawing/2014/main" id="{590A0205-A7E7-4285-AB08-6527F7C86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14.12.2023</a:t>
            </a:fld>
            <a:endParaRPr lang="nb-NO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1" name="Grafikk 10">
            <a:extLst>
              <a:ext uri="{FF2B5EF4-FFF2-40B4-BE49-F238E27FC236}">
                <a16:creationId xmlns:a16="http://schemas.microsoft.com/office/drawing/2014/main" id="{10A073BB-8BAA-C945-AD81-BBA242953F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104549"/>
            <a:ext cx="5091596" cy="152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73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2010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Pass på at ikke tekstlinjene blir for lange.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1-spalte-versjonen brukes når du bare skal ha noen få punkter.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tydelig. </a:t>
            </a:r>
            <a:br>
              <a:rPr lang="nb-NO" dirty="0"/>
            </a:br>
            <a:r>
              <a:rPr lang="nb-NO" dirty="0"/>
              <a:t>1 spalte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7FA46597-83EE-864E-9411-86BBB7109D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4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0778" b="9724"/>
          <a:stretch/>
        </p:blipFill>
        <p:spPr>
          <a:xfrm>
            <a:off x="7948775" y="1859156"/>
            <a:ext cx="4243225" cy="4998844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35D7FCC5-AE82-4CFF-881B-35AC9BBC6768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13818213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24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 og innho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tydelig. </a:t>
            </a:r>
            <a:br>
              <a:rPr lang="nb-NO" dirty="0"/>
            </a:br>
            <a:r>
              <a:rPr lang="nb-NO" dirty="0"/>
              <a:t>1 spalte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DF1B22E6-F42A-8440-BAAA-AD139C4CFC9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12010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Pass på at ikke tekstlinjene blir for lange.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1-spalte-versjonen brukes når du bare skal ha noen få punkter.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B44D60B9-ADB7-CF47-A09A-1B47D1D3B0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63" b="14429"/>
          <a:stretch/>
        </p:blipFill>
        <p:spPr>
          <a:xfrm>
            <a:off x="0" y="2370303"/>
            <a:ext cx="2736633" cy="4487697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B46CDFB9-BDD0-1C4F-BF78-69A2BD280A4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35133752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078E5DD6-4909-2041-9F56-7E3E9CF8EEA9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1161279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i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37131E36-7A28-CA43-BCF7-06723AF58DE0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4066616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590875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20AD192-F0F1-F04C-9A81-3A2976A6C0E7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1920558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- innhold -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01731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27" t="9539" r="78245" b="18819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1E021E96-51B6-5F45-8EE8-3EEDFDA19B25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3838239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/Mellom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4" t="17808" b="1715"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831B9BFC-C231-224C-889C-18968DA40A34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1845045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+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45805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6" t="-26237" r="-1446" b="51249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80C60832-1878-2F40-8DF8-CFCB14A45B9B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1961532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 inn bilde 2</a:t>
            </a:r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7" name="TekstSylinder 16">
            <a:extLst>
              <a:ext uri="{FF2B5EF4-FFF2-40B4-BE49-F238E27FC236}">
                <a16:creationId xmlns:a16="http://schemas.microsoft.com/office/drawing/2014/main" id="{78C247E1-C8A7-014C-80A1-F0B00371D3C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1076656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 og brukes for å sammenlikne noe innen alle fagfelt. 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2" name="TekstSylinder 21">
            <a:extLst>
              <a:ext uri="{FF2B5EF4-FFF2-40B4-BE49-F238E27FC236}">
                <a16:creationId xmlns:a16="http://schemas.microsoft.com/office/drawing/2014/main" id="{ED26B669-E3EA-414A-91E0-98958DA52874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21874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felles tittel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292FB4A1-6110-4C3C-B391-BA8B33CB07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54" t="13140" r="-19292" b="13775"/>
          <a:stretch/>
        </p:blipFill>
        <p:spPr>
          <a:xfrm>
            <a:off x="0" y="-7374"/>
            <a:ext cx="2411361" cy="6799006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9AC2F612-5312-954F-8EAD-420318230B59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4937478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egne titler"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281FB71-5236-44BA-B16C-62F0FCCE37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8" t="28312" r="-1664" b="-957"/>
          <a:stretch/>
        </p:blipFill>
        <p:spPr>
          <a:xfrm>
            <a:off x="0" y="0"/>
            <a:ext cx="2359272" cy="675807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1" name="TekstSylinder 20">
            <a:extLst>
              <a:ext uri="{FF2B5EF4-FFF2-40B4-BE49-F238E27FC236}">
                <a16:creationId xmlns:a16="http://schemas.microsoft.com/office/drawing/2014/main" id="{B8E59E44-6C06-5F48-9199-8557F0D3E1A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33375074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AF976744-8491-41EA-A553-6C0E2BAFA9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6" y="6684946"/>
            <a:ext cx="544801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EBDA44F3-C77F-2144-91DD-047D4B4A61F5}"/>
              </a:ext>
            </a:extLst>
          </p:cNvPr>
          <p:cNvSpPr txBox="1"/>
          <p:nvPr userDrawn="1"/>
        </p:nvSpPr>
        <p:spPr>
          <a:xfrm>
            <a:off x="9918700" y="664260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334227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155355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23A31C5-4FFA-A64C-85AF-44E3512CA58B}"/>
              </a:ext>
            </a:extLst>
          </p:cNvPr>
          <p:cNvSpPr txBox="1"/>
          <p:nvPr userDrawn="1"/>
        </p:nvSpPr>
        <p:spPr>
          <a:xfrm>
            <a:off x="9918700" y="663209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1681282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E1C8271-B83B-4C8C-8EBE-CA752B6270A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58556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8FD85543-5CFC-4773-9D5C-C0D8C75AA642}"/>
              </a:ext>
            </a:extLst>
          </p:cNvPr>
          <p:cNvSpPr txBox="1"/>
          <p:nvPr userDrawn="1"/>
        </p:nvSpPr>
        <p:spPr>
          <a:xfrm>
            <a:off x="9918700" y="663209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943323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04767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A01AAE-AE02-4D85-895C-1E1DB1C50045}"/>
              </a:ext>
            </a:extLst>
          </p:cNvPr>
          <p:cNvSpPr txBox="1"/>
          <p:nvPr userDrawn="1"/>
        </p:nvSpPr>
        <p:spPr>
          <a:xfrm>
            <a:off x="9918700" y="663209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3109853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77877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b="17283"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2FEC05-4479-45BC-A75C-B01A23E4A28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236793308"/>
              </p:ext>
            </p:extLst>
          </p:nvPr>
        </p:nvGraphicFramePr>
        <p:xfrm>
          <a:off x="1058127" y="223755"/>
          <a:ext cx="10078186" cy="5018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8006ADF-9C80-481D-9788-0FE05C4E347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30500396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3" r="6209" b="15925"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  <p:sp>
        <p:nvSpPr>
          <p:cNvPr id="19" name="TekstSylinder 18">
            <a:extLst>
              <a:ext uri="{FF2B5EF4-FFF2-40B4-BE49-F238E27FC236}">
                <a16:creationId xmlns:a16="http://schemas.microsoft.com/office/drawing/2014/main" id="{386F416E-DCDD-D943-A517-E77ED9881F89}"/>
              </a:ext>
            </a:extLst>
          </p:cNvPr>
          <p:cNvSpPr txBox="1"/>
          <p:nvPr userDrawn="1"/>
        </p:nvSpPr>
        <p:spPr>
          <a:xfrm>
            <a:off x="959829" y="5857083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 i Agder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agder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Grafikk 10">
            <a:extLst>
              <a:ext uri="{FF2B5EF4-FFF2-40B4-BE49-F238E27FC236}">
                <a16:creationId xmlns:a16="http://schemas.microsoft.com/office/drawing/2014/main" id="{D8E6ACE4-145F-AE40-AA9F-A366872467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5663" y="5071717"/>
            <a:ext cx="3850093" cy="1155028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E0C4BA68-BC6B-4CE7-A84C-A83EB76F7625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2520276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69"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  <p:pic>
        <p:nvPicPr>
          <p:cNvPr id="11" name="Grafikk 10">
            <a:extLst>
              <a:ext uri="{FF2B5EF4-FFF2-40B4-BE49-F238E27FC236}">
                <a16:creationId xmlns:a16="http://schemas.microsoft.com/office/drawing/2014/main" id="{478A4916-4E7D-594F-93AA-C6823BCBB44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5663" y="5071717"/>
            <a:ext cx="3850093" cy="1155028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11881B8-559C-4DD9-968F-BF8BD5DD780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CAE4178B-A5E2-4C90-98B8-4EC7F7565405}"/>
              </a:ext>
            </a:extLst>
          </p:cNvPr>
          <p:cNvSpPr txBox="1"/>
          <p:nvPr userDrawn="1"/>
        </p:nvSpPr>
        <p:spPr>
          <a:xfrm>
            <a:off x="959829" y="5857083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 i Agder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agder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89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8" t="11944" r="-1077" b="14626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99BA7390-BF2B-2C44-AE9F-EF33A91960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5663" y="5071717"/>
            <a:ext cx="3850093" cy="1155028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955FEF15-F022-4250-9B94-802C2CB62132}"/>
              </a:ext>
            </a:extLst>
          </p:cNvPr>
          <p:cNvSpPr txBox="1"/>
          <p:nvPr userDrawn="1"/>
        </p:nvSpPr>
        <p:spPr>
          <a:xfrm>
            <a:off x="959829" y="5857083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 i Agder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agder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414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51" y="0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1" y="1036321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9D4A491-9D7E-4D00-82ED-F7B6A546CC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697" y="5773492"/>
            <a:ext cx="138505" cy="138505"/>
          </a:xfrm>
          <a:prstGeom prst="rect">
            <a:avLst/>
          </a:prstGeom>
        </p:spPr>
      </p:pic>
      <p:pic>
        <p:nvPicPr>
          <p:cNvPr id="14" name="Grafikk 13">
            <a:extLst>
              <a:ext uri="{FF2B5EF4-FFF2-40B4-BE49-F238E27FC236}">
                <a16:creationId xmlns:a16="http://schemas.microsoft.com/office/drawing/2014/main" id="{CE9FCD0F-013D-4E4B-9F81-B58F5C7ACD9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9017" y="5322411"/>
            <a:ext cx="3850093" cy="115502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9D58A1AE-36E9-4141-A92B-E6E16B76536F}"/>
              </a:ext>
            </a:extLst>
          </p:cNvPr>
          <p:cNvSpPr txBox="1"/>
          <p:nvPr userDrawn="1"/>
        </p:nvSpPr>
        <p:spPr>
          <a:xfrm>
            <a:off x="9247301" y="5753171"/>
            <a:ext cx="257109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 i Agder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agder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062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 userDrawn="1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01DBB7E2-021F-4AD3-939F-235519C1ADF5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1048285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6FCC2D-F7C0-4100-AD53-3AF8C3B2E2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8E0FB740-F46E-458B-BF9A-E8BA2C957664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Agder</a:t>
            </a:r>
          </a:p>
        </p:txBody>
      </p:sp>
    </p:spTree>
    <p:extLst>
      <p:ext uri="{BB962C8B-B14F-4D97-AF65-F5344CB8AC3E}">
        <p14:creationId xmlns:p14="http://schemas.microsoft.com/office/powerpoint/2010/main" val="2724800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514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61" r:id="rId2"/>
    <p:sldLayoutId id="2147483666" r:id="rId3"/>
    <p:sldLayoutId id="2147483667" r:id="rId4"/>
    <p:sldLayoutId id="2147483669" r:id="rId5"/>
    <p:sldLayoutId id="2147483756" r:id="rId6"/>
    <p:sldLayoutId id="2147483760" r:id="rId7"/>
    <p:sldLayoutId id="2147483664" r:id="rId8"/>
    <p:sldLayoutId id="2147483761" r:id="rId9"/>
    <p:sldLayoutId id="2147483713" r:id="rId10"/>
    <p:sldLayoutId id="2147483685" r:id="rId11"/>
    <p:sldLayoutId id="2147483714" r:id="rId12"/>
    <p:sldLayoutId id="2147483702" r:id="rId13"/>
    <p:sldLayoutId id="2147483736" r:id="rId14"/>
    <p:sldLayoutId id="2147483733" r:id="rId15"/>
    <p:sldLayoutId id="2147483716" r:id="rId16"/>
    <p:sldLayoutId id="2147483707" r:id="rId17"/>
    <p:sldLayoutId id="2147483675" r:id="rId18"/>
    <p:sldLayoutId id="2147483706" r:id="rId19"/>
    <p:sldLayoutId id="2147483709" r:id="rId20"/>
    <p:sldLayoutId id="2147483711" r:id="rId21"/>
    <p:sldLayoutId id="2147483710" r:id="rId22"/>
    <p:sldLayoutId id="2147483712" r:id="rId23"/>
    <p:sldLayoutId id="2147483655" r:id="rId24"/>
    <p:sldLayoutId id="2147483705" r:id="rId25"/>
    <p:sldLayoutId id="2147483759" r:id="rId26"/>
    <p:sldLayoutId id="2147483758" r:id="rId27"/>
    <p:sldLayoutId id="2147483757" r:id="rId28"/>
    <p:sldLayoutId id="2147483746" r:id="rId29"/>
    <p:sldLayoutId id="2147483718" r:id="rId30"/>
    <p:sldLayoutId id="2147483719" r:id="rId3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pos="257" userDrawn="1">
          <p15:clr>
            <a:srgbClr val="F26B43"/>
          </p15:clr>
        </p15:guide>
        <p15:guide id="3" pos="665" userDrawn="1">
          <p15:clr>
            <a:srgbClr val="547EBF"/>
          </p15:clr>
        </p15:guide>
        <p15:guide id="4" orient="horz" pos="3974" userDrawn="1">
          <p15:clr>
            <a:srgbClr val="547EBF"/>
          </p15:clr>
        </p15:guide>
        <p15:guide id="5" pos="7015" userDrawn="1">
          <p15:clr>
            <a:srgbClr val="547EBF"/>
          </p15:clr>
        </p15:guide>
        <p15:guide id="6" orient="horz" pos="232" userDrawn="1">
          <p15:clr>
            <a:srgbClr val="F26B43"/>
          </p15:clr>
        </p15:guide>
        <p15:guide id="7" pos="7423" userDrawn="1">
          <p15:clr>
            <a:srgbClr val="F26B43"/>
          </p15:clr>
        </p15:guide>
        <p15:guide id="8" pos="7106" userDrawn="1">
          <p15:clr>
            <a:srgbClr val="F26B43"/>
          </p15:clr>
        </p15:guide>
        <p15:guide id="9" pos="3840" userDrawn="1">
          <p15:clr>
            <a:srgbClr val="FDE53C"/>
          </p15:clr>
        </p15:guide>
        <p15:guide id="11" orient="horz" pos="550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774" userDrawn="1">
          <p15:clr>
            <a:srgbClr val="F26B43"/>
          </p15:clr>
        </p15:guide>
        <p15:guide id="14" pos="4906" userDrawn="1">
          <p15:clr>
            <a:srgbClr val="F26B43"/>
          </p15:clr>
        </p15:guide>
        <p15:guide id="15" orient="horz" pos="2092" userDrawn="1">
          <p15:clr>
            <a:srgbClr val="F26B43"/>
          </p15:clr>
        </p15:guide>
        <p15:guide id="16" orient="horz" pos="27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mdi.no/kvalifisering/regelverk/juridisk-veileder-til-integreringsforskriften/kapittel-5-opplaring-i-norsk-og-samfunnskunnskap/" TargetMode="Externa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mdi.no/kvalifisering/regelverk/juridisk-veileder-til-integreringsforskriften/" TargetMode="External"/><Relationship Id="rId2" Type="http://schemas.openxmlformats.org/officeDocument/2006/relationships/hyperlink" Target="https://www.imdi.no/kvalifisering/regelverk/juridisk-veileder-til-integreringsloven/" TargetMode="Externa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introduksjonsprogrammet.imdi.no/kompetansepakker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0028D22-29E7-6F41-A74A-35DF425993D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CAE16B-463B-4D9A-B532-D4D0B4862104}" type="datetime1">
              <a:rPr lang="nb-NO" smtClean="0"/>
              <a:pPr/>
              <a:t>14.12.2023</a:t>
            </a:fld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18F993C-3634-ED40-8F6E-FE789B362E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7592" y="958645"/>
            <a:ext cx="8866807" cy="2576997"/>
          </a:xfrm>
        </p:spPr>
        <p:txBody>
          <a:bodyPr/>
          <a:lstStyle/>
          <a:p>
            <a:r>
              <a:rPr lang="nb-NO" dirty="0"/>
              <a:t>Spørretime om integreringsloven 14.12.23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4F2C629-C1AE-9D4A-B12B-382EE5B06D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Anna Goderstad</a:t>
            </a:r>
          </a:p>
          <a:p>
            <a:r>
              <a:rPr lang="nb-NO" dirty="0"/>
              <a:t>Sofie Kleivene-Briseid	</a:t>
            </a:r>
          </a:p>
          <a:p>
            <a:r>
              <a:rPr lang="nb-NO" dirty="0"/>
              <a:t>Utdanning- og barnevernsavdelingen</a:t>
            </a:r>
          </a:p>
        </p:txBody>
      </p:sp>
    </p:spTree>
    <p:extLst>
      <p:ext uri="{BB962C8B-B14F-4D97-AF65-F5344CB8AC3E}">
        <p14:creationId xmlns:p14="http://schemas.microsoft.com/office/powerpoint/2010/main" val="1045933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545201-ACB2-DBD7-D4C2-79AE6E62A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873125"/>
            <a:ext cx="10080625" cy="1006475"/>
          </a:xfrm>
        </p:spPr>
        <p:txBody>
          <a:bodyPr/>
          <a:lstStyle/>
          <a:p>
            <a:r>
              <a:rPr lang="nb-NO" dirty="0"/>
              <a:t>Statsforvalterens rolle på integreringsfeltet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D782C12-B8C9-846E-90AB-5A978BC9A4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12010" y="2164988"/>
            <a:ext cx="6085990" cy="4144259"/>
          </a:xfrm>
        </p:spPr>
        <p:txBody>
          <a:bodyPr/>
          <a:lstStyle/>
          <a:p>
            <a:r>
              <a:rPr lang="nb-NO" dirty="0"/>
              <a:t>Utdanning- og barnevernsavdelingen har ansvar for kvalifiseringsbiten – </a:t>
            </a:r>
            <a:r>
              <a:rPr lang="nb-NO" dirty="0" err="1"/>
              <a:t>integreringslov</a:t>
            </a:r>
            <a:r>
              <a:rPr lang="nb-NO"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Veilede på </a:t>
            </a:r>
            <a:r>
              <a:rPr lang="nb-NO" dirty="0" err="1"/>
              <a:t>integreringslov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Klageinstans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Tilsyn med kommune</a:t>
            </a:r>
          </a:p>
          <a:p>
            <a:endParaRPr lang="nb-NO" dirty="0"/>
          </a:p>
          <a:p>
            <a:r>
              <a:rPr lang="nb-NO" dirty="0"/>
              <a:t>Andre aktører: Fylkeskommunen, NAV, UDI, Husbanken, KS, </a:t>
            </a:r>
            <a:r>
              <a:rPr lang="nb-NO" dirty="0" err="1"/>
              <a:t>IMDi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99643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AC2360-EB60-F07A-F2EF-F4F55DDA6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Forskriftsendring – har vært på høring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F6AAB15-FA2B-C3FE-E3C4-ADBE404E884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12010" y="2164988"/>
            <a:ext cx="6004710" cy="414425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Høringsfrist 5. desember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Bakgrunn for endringene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Mer arbeidsretting av introduksjonsprogrammet</a:t>
            </a:r>
          </a:p>
          <a:p>
            <a:pPr marL="1028700" lvl="1" indent="-342900"/>
            <a:r>
              <a:rPr lang="nb-NO" dirty="0"/>
              <a:t>Minstekrav til </a:t>
            </a:r>
            <a:r>
              <a:rPr lang="nb-NO" dirty="0" err="1"/>
              <a:t>arbeidsrsrettede</a:t>
            </a:r>
            <a:r>
              <a:rPr lang="nb-NO" dirty="0"/>
              <a:t> elementer </a:t>
            </a:r>
          </a:p>
          <a:p>
            <a:pPr marL="1028700" lvl="1" indent="-342900"/>
            <a:r>
              <a:rPr lang="nb-NO" dirty="0"/>
              <a:t>Deltid bare dersom kommunen ikke har kapasitet</a:t>
            </a:r>
          </a:p>
          <a:p>
            <a:pPr marL="1028700" lvl="1" indent="-342900"/>
            <a:r>
              <a:rPr lang="nb-NO" dirty="0"/>
              <a:t>Kommunen mulighet for å avslå program når personen er i jobb</a:t>
            </a:r>
          </a:p>
          <a:p>
            <a:pPr marL="1028700" lvl="1" indent="-342900"/>
            <a:r>
              <a:rPr lang="nb-NO" dirty="0"/>
              <a:t>Skjerpet krav til forlengelse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Ikke vedtatt enda</a:t>
            </a:r>
          </a:p>
        </p:txBody>
      </p:sp>
    </p:spTree>
    <p:extLst>
      <p:ext uri="{BB962C8B-B14F-4D97-AF65-F5344CB8AC3E}">
        <p14:creationId xmlns:p14="http://schemas.microsoft.com/office/powerpoint/2010/main" val="1250711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37CFDB-F5AE-D73A-ACB2-E09CC62B0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Omfang av norskopplæring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DFA1B59-0671-0433-3BC6-D24E56ED96D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12010" y="2164988"/>
            <a:ext cx="8311030" cy="4144259"/>
          </a:xfrm>
        </p:spPr>
        <p:txBody>
          <a:bodyPr/>
          <a:lstStyle/>
          <a:p>
            <a:r>
              <a:rPr lang="nb-NO" b="1" dirty="0"/>
              <a:t>Kommunen skal sørge for opplæring slik at deltageren oppnår minimumsnivået i norsk. Minimumsnivået utgjør deltagerens norskmål.​ Med forskriftsendringer som foreslås om omfang av arbeidsretting av introprogram (som nå er på høring) kan enkelte deltagere få et for lite omfang av norskopplæring til å nå sine mål. Hvordan skal kommunen forholde seg til dette? Skal minimumsnivået justeres ned? Hvilke rettigheter har deltagere? </a:t>
            </a:r>
          </a:p>
          <a:p>
            <a:r>
              <a:rPr lang="nb-NO" dirty="0"/>
              <a:t>- Ingen signaler om at det skal gjøres endringer i minimumsnivåene. </a:t>
            </a:r>
          </a:p>
          <a:p>
            <a:r>
              <a:rPr lang="nb-NO" dirty="0"/>
              <a:t>- Arbeidsrettede elementer – også en arena for å lære språk</a:t>
            </a:r>
          </a:p>
          <a:p>
            <a:r>
              <a:rPr lang="nb-NO" dirty="0"/>
              <a:t>- Fordrevne fra Ukraina har rett til norskopplæring i ett år</a:t>
            </a:r>
          </a:p>
        </p:txBody>
      </p:sp>
    </p:spTree>
    <p:extLst>
      <p:ext uri="{BB962C8B-B14F-4D97-AF65-F5344CB8AC3E}">
        <p14:creationId xmlns:p14="http://schemas.microsoft.com/office/powerpoint/2010/main" val="11904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A0E813-F7A0-4BAD-9D0B-B68A485FE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Fritak fra å avlegge muntlig norskprøve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81D2DBE-EB31-E4B5-8F40-3D3A09C470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12010" y="2164988"/>
            <a:ext cx="8138310" cy="4418692"/>
          </a:xfrm>
        </p:spPr>
        <p:txBody>
          <a:bodyPr/>
          <a:lstStyle/>
          <a:p>
            <a:r>
              <a:rPr lang="nb-NO" b="1" dirty="0"/>
              <a:t>Deltagere i grunnskole for voksne kan få fritak dersom de har standpunktkarakter 2 eller høyere. Forstår vi dette riktig at det gjelder det den muntlige karakteren i norsk og ikke den skriftlige?</a:t>
            </a:r>
          </a:p>
          <a:p>
            <a:endParaRPr lang="nb-NO" b="1" dirty="0"/>
          </a:p>
          <a:p>
            <a:r>
              <a:rPr lang="nb-NO" dirty="0"/>
              <a:t>Sluttvurdering med minst karakteren 2, integreringsforskrift § 36 jf. § 23 c</a:t>
            </a:r>
          </a:p>
          <a:p>
            <a:r>
              <a:rPr lang="nb-NO" dirty="0"/>
              <a:t>Karakteren 2 indikerer at eleven stort sett kan uttrykke seg hensiktsmessig skriftlig og kommunisere og begrunne egne oppfatninger og meninger muntlig.</a:t>
            </a:r>
          </a:p>
          <a:p>
            <a:r>
              <a:rPr lang="nb-NO" dirty="0"/>
              <a:t> </a:t>
            </a:r>
            <a:r>
              <a:rPr lang="nb-NO" dirty="0">
                <a:hlinkClick r:id="rId2"/>
              </a:rPr>
              <a:t>https://www.imdi.no/kvalifisering/regelverk/juridisk-veileder-til-integreringsforskriften/kapittel-5-opplaring-i-norsk-og-samfunnskunnskap/</a:t>
            </a:r>
            <a:endParaRPr lang="nb-NO" dirty="0"/>
          </a:p>
          <a:p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3099616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E3E22B-B73A-07A4-062F-396700D05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Utvidet norskopplæring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30746AD-DE55-AF67-C3D3-49C059E8D1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12010" y="2164988"/>
            <a:ext cx="7559190" cy="3819887"/>
          </a:xfrm>
        </p:spPr>
        <p:txBody>
          <a:bodyPr/>
          <a:lstStyle/>
          <a:p>
            <a:r>
              <a:rPr lang="nb-NO" b="1" dirty="0"/>
              <a:t>Ukrainere med midlertidig kollektiv beskyttelse har rett til ett år med norskopplæring, og de kan få utvidelse med 6 mnd. Kan utvidelsen på 6 </a:t>
            </a:r>
            <a:r>
              <a:rPr lang="nb-NO" b="1" dirty="0" err="1"/>
              <a:t>mnd</a:t>
            </a:r>
            <a:r>
              <a:rPr lang="nb-NO" b="1" dirty="0"/>
              <a:t> tas ut på et senere tidspunkt eller må det tas ut i direkte avslutning av første vedtak?</a:t>
            </a:r>
          </a:p>
          <a:p>
            <a:endParaRPr lang="nb-NO" b="1" dirty="0"/>
          </a:p>
          <a:p>
            <a:r>
              <a:rPr lang="nb-NO" dirty="0"/>
              <a:t>Opplæringen må gis tilknytning til opplæringen etter integreringsloven § 37 d, jf. integreringsforskriften § 43 g.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89223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F21820-6F8C-C7E3-9558-B27C99139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Behandling av personopplysninger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B0D1B19-34BE-AAE2-C637-16038811F7E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12010" y="2164988"/>
            <a:ext cx="7640470" cy="4276452"/>
          </a:xfrm>
        </p:spPr>
        <p:txBody>
          <a:bodyPr/>
          <a:lstStyle/>
          <a:p>
            <a:r>
              <a:rPr lang="nb-NO" b="1" dirty="0"/>
              <a:t>I hvilken grad kan programrådgiver drøfte faglig utvikling mv. for deltaker i introduksjonsprogrammet med kontaktlærer i VGO eller i kommunens voksenopplæringssenter uten hinder av lovbestemt taushetsplikt?</a:t>
            </a:r>
          </a:p>
          <a:p>
            <a:endParaRPr lang="nb-NO" b="1" dirty="0"/>
          </a:p>
          <a:p>
            <a:r>
              <a:rPr lang="nb-NO" dirty="0"/>
              <a:t>Integreringsloven §§ 41-44 og forskriftens kapittel 9</a:t>
            </a:r>
          </a:p>
          <a:p>
            <a:r>
              <a:rPr lang="nb-NO" dirty="0"/>
              <a:t>Integreringsloven § 41 første ledd bokstav b: offentlige organer kan behandle personopplysninger når det er nødvendig for å utføre oppgaver </a:t>
            </a:r>
          </a:p>
          <a:p>
            <a:r>
              <a:rPr lang="nb-NO" dirty="0"/>
              <a:t>§ 42 andre ledd: personopplysninger nevnt i § 41 første ledd kan utveksles mellom offentlige organer som har behov for opplysningene for å utføre nødvendige oppgaver</a:t>
            </a:r>
          </a:p>
        </p:txBody>
      </p:sp>
    </p:spTree>
    <p:extLst>
      <p:ext uri="{BB962C8B-B14F-4D97-AF65-F5344CB8AC3E}">
        <p14:creationId xmlns:p14="http://schemas.microsoft.com/office/powerpoint/2010/main" val="867467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ACC9D8-48CB-3A47-9384-AB0296E77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Nyttige nettsider og kompetansepakker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6F89D5B-C2A8-1719-ABC6-3F4A186B3E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12010" y="2164988"/>
            <a:ext cx="6807350" cy="4144259"/>
          </a:xfrm>
        </p:spPr>
        <p:txBody>
          <a:bodyPr/>
          <a:lstStyle/>
          <a:p>
            <a:r>
              <a:rPr lang="nb-NO" dirty="0">
                <a:hlinkClick r:id="rId2"/>
              </a:rPr>
              <a:t>Juridisk veileder til integreringsloven | </a:t>
            </a:r>
            <a:r>
              <a:rPr lang="nb-NO" dirty="0" err="1">
                <a:hlinkClick r:id="rId2"/>
              </a:rPr>
              <a:t>IMDi</a:t>
            </a:r>
            <a:endParaRPr lang="nb-NO" dirty="0">
              <a:hlinkClick r:id="rId3"/>
            </a:endParaRPr>
          </a:p>
          <a:p>
            <a:r>
              <a:rPr lang="nb-NO" dirty="0">
                <a:hlinkClick r:id="rId3"/>
              </a:rPr>
              <a:t>Juridisk veileder til integreringsforskriften | </a:t>
            </a:r>
            <a:r>
              <a:rPr lang="nb-NO" dirty="0" err="1">
                <a:hlinkClick r:id="rId3"/>
              </a:rPr>
              <a:t>IMDi</a:t>
            </a:r>
            <a:endParaRPr lang="nb-NO" dirty="0"/>
          </a:p>
          <a:p>
            <a:endParaRPr lang="nb-NO" dirty="0"/>
          </a:p>
          <a:p>
            <a:r>
              <a:rPr lang="nb-NO" dirty="0">
                <a:hlinkClick r:id="rId4"/>
              </a:rPr>
              <a:t>Kompetansepakker | Introduksjonsprogrammet (imdi.no)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47895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FC3B337-E307-EEAF-6845-1C750B90B8B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CAE16B-463B-4D9A-B532-D4D0B4862104}" type="datetime1">
              <a:rPr lang="nb-NO" smtClean="0"/>
              <a:pPr/>
              <a:t>14.12.2023</a:t>
            </a:fld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85CA282-B1F7-3B1B-198C-92DAEA0C1B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Takk for oss!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AFB2857-BE12-E1DE-7BB4-A39BF7B1C1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sz="2800" dirty="0"/>
              <a:t>sfagpost@statsforvalteren.no</a:t>
            </a:r>
          </a:p>
        </p:txBody>
      </p:sp>
    </p:spTree>
    <p:extLst>
      <p:ext uri="{BB962C8B-B14F-4D97-AF65-F5344CB8AC3E}">
        <p14:creationId xmlns:p14="http://schemas.microsoft.com/office/powerpoint/2010/main" val="2478449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Røykfarget glas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SFAG" id="{39076D8C-EE3A-45F2-B86A-8362F2CF6C06}" vid="{DC8CB727-F3E0-4F54-9E3A-A47C949E3EA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SFAG</Template>
  <TotalTime>249</TotalTime>
  <Words>480</Words>
  <Application>Microsoft Office PowerPoint</Application>
  <PresentationFormat>Widescreen</PresentationFormat>
  <Paragraphs>50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5" baseType="lpstr">
      <vt:lpstr>Arial</vt:lpstr>
      <vt:lpstr>Calibri</vt:lpstr>
      <vt:lpstr>Open Sans</vt:lpstr>
      <vt:lpstr>Open Sans Light</vt:lpstr>
      <vt:lpstr>Open Sans SemiBold</vt:lpstr>
      <vt:lpstr>Office-tema</vt:lpstr>
      <vt:lpstr>PowerPoint-presentasjon</vt:lpstr>
      <vt:lpstr>Statsforvalterens rolle på integreringsfeltet</vt:lpstr>
      <vt:lpstr>Forskriftsendring – har vært på høring</vt:lpstr>
      <vt:lpstr>Omfang av norskopplæring</vt:lpstr>
      <vt:lpstr>Fritak fra å avlegge muntlig norskprøve</vt:lpstr>
      <vt:lpstr>Utvidet norskopplæring</vt:lpstr>
      <vt:lpstr>Behandling av personopplysninger</vt:lpstr>
      <vt:lpstr>Nyttige nettsider og kompetansepakker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Kleivene-Briseid, Sofie</dc:creator>
  <cp:lastModifiedBy>Kleivene-Briseid, Sofie</cp:lastModifiedBy>
  <cp:revision>4</cp:revision>
  <dcterms:created xsi:type="dcterms:W3CDTF">2023-12-11T11:25:48Z</dcterms:created>
  <dcterms:modified xsi:type="dcterms:W3CDTF">2023-12-14T08:54:18Z</dcterms:modified>
</cp:coreProperties>
</file>