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5" r:id="rId10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 inndeling" id="{FC0C3B28-6794-4D3A-B297-005CF5FDB4E2}">
          <p14:sldIdLst>
            <p14:sldId id="256"/>
            <p14:sldId id="257"/>
            <p14:sldId id="258"/>
            <p14:sldId id="259"/>
            <p14:sldId id="260"/>
            <p14:sldId id="261"/>
          </p14:sldIdLst>
        </p14:section>
        <p14:section name="Inndeling utan tittel" id="{EE13AA47-CE87-49EB-93A7-EFB919FF8626}">
          <p14:sldIdLst>
            <p14:sldId id="262"/>
            <p14:sldId id="266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59" d="100"/>
          <a:sy n="159" d="100"/>
        </p:scale>
        <p:origin x="38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e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5475D81-D2B2-3804-4488-FF8C7A17E9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n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8FFD9744-2C96-9107-725B-66869D500F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n-NO"/>
              <a:t>Klikk for å redigere undertittelstil i malen</a:t>
            </a:r>
          </a:p>
        </p:txBody>
      </p:sp>
      <p:sp>
        <p:nvSpPr>
          <p:cNvPr id="4" name="Plasshaldar for dato 3">
            <a:extLst>
              <a:ext uri="{FF2B5EF4-FFF2-40B4-BE49-F238E27FC236}">
                <a16:creationId xmlns:a16="http://schemas.microsoft.com/office/drawing/2014/main" id="{80C20B52-30E5-F22C-3BC4-871CB1C2F8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90A56-AE65-4FCE-9F81-94221F04DC49}" type="datetimeFigureOut">
              <a:rPr lang="nn-NO" smtClean="0"/>
              <a:t>10.11.2023</a:t>
            </a:fld>
            <a:endParaRPr lang="nn-NO"/>
          </a:p>
        </p:txBody>
      </p:sp>
      <p:sp>
        <p:nvSpPr>
          <p:cNvPr id="5" name="Plasshaldar for botntekst 4">
            <a:extLst>
              <a:ext uri="{FF2B5EF4-FFF2-40B4-BE49-F238E27FC236}">
                <a16:creationId xmlns:a16="http://schemas.microsoft.com/office/drawing/2014/main" id="{A5ABEF52-BF00-D9C2-E5D5-5437A7790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6" name="Plasshaldar for lysbiletnummer 5">
            <a:extLst>
              <a:ext uri="{FF2B5EF4-FFF2-40B4-BE49-F238E27FC236}">
                <a16:creationId xmlns:a16="http://schemas.microsoft.com/office/drawing/2014/main" id="{7FB9AD34-D331-589D-C1D3-DF547224A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33420-7A2D-4244-AFFD-BFD4200EBAA4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427347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a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4D6F634-E979-7DE5-42DD-258BA2A5C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/>
              <a:t>Klikk for å redigere tittelstil</a:t>
            </a:r>
          </a:p>
        </p:txBody>
      </p:sp>
      <p:sp>
        <p:nvSpPr>
          <p:cNvPr id="3" name="Plasshaldar for innhald 2">
            <a:extLst>
              <a:ext uri="{FF2B5EF4-FFF2-40B4-BE49-F238E27FC236}">
                <a16:creationId xmlns:a16="http://schemas.microsoft.com/office/drawing/2014/main" id="{7810504D-8D83-F49F-EF4C-A7E58D9AA2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n-NO"/>
              <a:t>Klikk for å redigere tekststilar i malen</a:t>
            </a:r>
          </a:p>
          <a:p>
            <a:pPr lvl="1"/>
            <a:r>
              <a:rPr lang="nn-NO"/>
              <a:t>Andre nivå</a:t>
            </a:r>
          </a:p>
          <a:p>
            <a:pPr lvl="2"/>
            <a:r>
              <a:rPr lang="nn-NO"/>
              <a:t>Tredje nivå</a:t>
            </a:r>
          </a:p>
          <a:p>
            <a:pPr lvl="3"/>
            <a:r>
              <a:rPr lang="nn-NO"/>
              <a:t>Fjerde nivå</a:t>
            </a:r>
          </a:p>
          <a:p>
            <a:pPr lvl="4"/>
            <a:r>
              <a:rPr lang="nn-NO"/>
              <a:t>Femte nivå</a:t>
            </a:r>
          </a:p>
        </p:txBody>
      </p:sp>
      <p:sp>
        <p:nvSpPr>
          <p:cNvPr id="4" name="Plasshaldar for dato 3">
            <a:extLst>
              <a:ext uri="{FF2B5EF4-FFF2-40B4-BE49-F238E27FC236}">
                <a16:creationId xmlns:a16="http://schemas.microsoft.com/office/drawing/2014/main" id="{368B35CE-0AA8-4CE4-6197-8E502F6C3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90A56-AE65-4FCE-9F81-94221F04DC49}" type="datetimeFigureOut">
              <a:rPr lang="nn-NO" smtClean="0"/>
              <a:t>10.11.2023</a:t>
            </a:fld>
            <a:endParaRPr lang="nn-NO"/>
          </a:p>
        </p:txBody>
      </p:sp>
      <p:sp>
        <p:nvSpPr>
          <p:cNvPr id="5" name="Plasshaldar for botntekst 4">
            <a:extLst>
              <a:ext uri="{FF2B5EF4-FFF2-40B4-BE49-F238E27FC236}">
                <a16:creationId xmlns:a16="http://schemas.microsoft.com/office/drawing/2014/main" id="{7DD868A0-0E87-7FFA-1E52-6733696A1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6" name="Plasshaldar for lysbiletnummer 5">
            <a:extLst>
              <a:ext uri="{FF2B5EF4-FFF2-40B4-BE49-F238E27FC236}">
                <a16:creationId xmlns:a16="http://schemas.microsoft.com/office/drawing/2014/main" id="{4281C10B-3968-E9DA-4FFE-2118A45A0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33420-7A2D-4244-AFFD-BFD4200EBAA4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029390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45FA6A0-61B3-6399-0EFB-6A8A15699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n-NO"/>
              <a:t>Klikk for å redigere tittelstil</a:t>
            </a:r>
          </a:p>
        </p:txBody>
      </p:sp>
      <p:sp>
        <p:nvSpPr>
          <p:cNvPr id="3" name="Plasshaldar for tekst 2">
            <a:extLst>
              <a:ext uri="{FF2B5EF4-FFF2-40B4-BE49-F238E27FC236}">
                <a16:creationId xmlns:a16="http://schemas.microsoft.com/office/drawing/2014/main" id="{6126C499-FF37-8A0D-F0AD-A92458A3E0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n-NO"/>
              <a:t>Klikk for å redigere tekststilar i malen</a:t>
            </a:r>
          </a:p>
        </p:txBody>
      </p:sp>
      <p:sp>
        <p:nvSpPr>
          <p:cNvPr id="4" name="Plasshaldar for dato 3">
            <a:extLst>
              <a:ext uri="{FF2B5EF4-FFF2-40B4-BE49-F238E27FC236}">
                <a16:creationId xmlns:a16="http://schemas.microsoft.com/office/drawing/2014/main" id="{26142C6A-969F-29A9-2398-00DF48AA06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90A56-AE65-4FCE-9F81-94221F04DC49}" type="datetimeFigureOut">
              <a:rPr lang="nn-NO" smtClean="0"/>
              <a:t>10.11.2023</a:t>
            </a:fld>
            <a:endParaRPr lang="nn-NO"/>
          </a:p>
        </p:txBody>
      </p:sp>
      <p:sp>
        <p:nvSpPr>
          <p:cNvPr id="5" name="Plasshaldar for botntekst 4">
            <a:extLst>
              <a:ext uri="{FF2B5EF4-FFF2-40B4-BE49-F238E27FC236}">
                <a16:creationId xmlns:a16="http://schemas.microsoft.com/office/drawing/2014/main" id="{10E3E0B6-4E63-8160-D452-0AAFB9ABA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6" name="Plasshaldar for lysbiletnummer 5">
            <a:extLst>
              <a:ext uri="{FF2B5EF4-FFF2-40B4-BE49-F238E27FC236}">
                <a16:creationId xmlns:a16="http://schemas.microsoft.com/office/drawing/2014/main" id="{8E84754D-9513-5791-92FD-BAFC38E16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33420-7A2D-4244-AFFD-BFD4200EBAA4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238459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ald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A25C15C-6206-BD25-6A4B-8CC6801C2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/>
              <a:t>Klikk for å redigere tittelstil</a:t>
            </a:r>
          </a:p>
        </p:txBody>
      </p:sp>
      <p:sp>
        <p:nvSpPr>
          <p:cNvPr id="3" name="Plasshaldar for innhald 2">
            <a:extLst>
              <a:ext uri="{FF2B5EF4-FFF2-40B4-BE49-F238E27FC236}">
                <a16:creationId xmlns:a16="http://schemas.microsoft.com/office/drawing/2014/main" id="{FE681370-DA09-6C4C-605C-014F393BED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n-NO"/>
              <a:t>Klikk for å redigere tekststilar i malen</a:t>
            </a:r>
          </a:p>
          <a:p>
            <a:pPr lvl="1"/>
            <a:r>
              <a:rPr lang="nn-NO"/>
              <a:t>Andre nivå</a:t>
            </a:r>
          </a:p>
          <a:p>
            <a:pPr lvl="2"/>
            <a:r>
              <a:rPr lang="nn-NO"/>
              <a:t>Tredje nivå</a:t>
            </a:r>
          </a:p>
          <a:p>
            <a:pPr lvl="3"/>
            <a:r>
              <a:rPr lang="nn-NO"/>
              <a:t>Fjerde nivå</a:t>
            </a:r>
          </a:p>
          <a:p>
            <a:pPr lvl="4"/>
            <a:r>
              <a:rPr lang="nn-NO"/>
              <a:t>Femte nivå</a:t>
            </a:r>
          </a:p>
        </p:txBody>
      </p:sp>
      <p:sp>
        <p:nvSpPr>
          <p:cNvPr id="4" name="Plasshaldar for innhald 3">
            <a:extLst>
              <a:ext uri="{FF2B5EF4-FFF2-40B4-BE49-F238E27FC236}">
                <a16:creationId xmlns:a16="http://schemas.microsoft.com/office/drawing/2014/main" id="{511B718F-CD2D-CACA-E1A6-EEEBB311E5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n-NO"/>
              <a:t>Klikk for å redigere tekststilar i malen</a:t>
            </a:r>
          </a:p>
          <a:p>
            <a:pPr lvl="1"/>
            <a:r>
              <a:rPr lang="nn-NO"/>
              <a:t>Andre nivå</a:t>
            </a:r>
          </a:p>
          <a:p>
            <a:pPr lvl="2"/>
            <a:r>
              <a:rPr lang="nn-NO"/>
              <a:t>Tredje nivå</a:t>
            </a:r>
          </a:p>
          <a:p>
            <a:pPr lvl="3"/>
            <a:r>
              <a:rPr lang="nn-NO"/>
              <a:t>Fjerde nivå</a:t>
            </a:r>
          </a:p>
          <a:p>
            <a:pPr lvl="4"/>
            <a:r>
              <a:rPr lang="nn-NO"/>
              <a:t>Femte nivå</a:t>
            </a:r>
          </a:p>
        </p:txBody>
      </p:sp>
      <p:sp>
        <p:nvSpPr>
          <p:cNvPr id="5" name="Plasshaldar for dato 4">
            <a:extLst>
              <a:ext uri="{FF2B5EF4-FFF2-40B4-BE49-F238E27FC236}">
                <a16:creationId xmlns:a16="http://schemas.microsoft.com/office/drawing/2014/main" id="{F72027B2-70B0-280A-D0C9-87383EE4C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90A56-AE65-4FCE-9F81-94221F04DC49}" type="datetimeFigureOut">
              <a:rPr lang="nn-NO" smtClean="0"/>
              <a:t>10.11.2023</a:t>
            </a:fld>
            <a:endParaRPr lang="nn-NO"/>
          </a:p>
        </p:txBody>
      </p:sp>
      <p:sp>
        <p:nvSpPr>
          <p:cNvPr id="6" name="Plasshaldar for botntekst 5">
            <a:extLst>
              <a:ext uri="{FF2B5EF4-FFF2-40B4-BE49-F238E27FC236}">
                <a16:creationId xmlns:a16="http://schemas.microsoft.com/office/drawing/2014/main" id="{E83EE9B6-A9F9-6767-0C68-227A55CB0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7" name="Plasshaldar for lysbiletnummer 6">
            <a:extLst>
              <a:ext uri="{FF2B5EF4-FFF2-40B4-BE49-F238E27FC236}">
                <a16:creationId xmlns:a16="http://schemas.microsoft.com/office/drawing/2014/main" id="{11C10268-FCC2-4FF1-1080-6CD3D47FB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33420-7A2D-4244-AFFD-BFD4200EBAA4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077243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anlik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D4BEF64-5BA1-221B-A8FF-0C31529AA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n-NO"/>
              <a:t>Klikk for å redigere tittelstil</a:t>
            </a:r>
          </a:p>
        </p:txBody>
      </p:sp>
      <p:sp>
        <p:nvSpPr>
          <p:cNvPr id="3" name="Plasshaldar for tekst 2">
            <a:extLst>
              <a:ext uri="{FF2B5EF4-FFF2-40B4-BE49-F238E27FC236}">
                <a16:creationId xmlns:a16="http://schemas.microsoft.com/office/drawing/2014/main" id="{0D8EA996-CA2C-B8F4-021E-F0BA6000CA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n-NO"/>
              <a:t>Klikk for å redigere tekststilar i malen</a:t>
            </a:r>
          </a:p>
        </p:txBody>
      </p:sp>
      <p:sp>
        <p:nvSpPr>
          <p:cNvPr id="4" name="Plasshaldar for innhald 3">
            <a:extLst>
              <a:ext uri="{FF2B5EF4-FFF2-40B4-BE49-F238E27FC236}">
                <a16:creationId xmlns:a16="http://schemas.microsoft.com/office/drawing/2014/main" id="{BDDAC019-8DF9-0535-F3ED-1A8E766F1F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n-NO"/>
              <a:t>Klikk for å redigere tekststilar i malen</a:t>
            </a:r>
          </a:p>
          <a:p>
            <a:pPr lvl="1"/>
            <a:r>
              <a:rPr lang="nn-NO"/>
              <a:t>Andre nivå</a:t>
            </a:r>
          </a:p>
          <a:p>
            <a:pPr lvl="2"/>
            <a:r>
              <a:rPr lang="nn-NO"/>
              <a:t>Tredje nivå</a:t>
            </a:r>
          </a:p>
          <a:p>
            <a:pPr lvl="3"/>
            <a:r>
              <a:rPr lang="nn-NO"/>
              <a:t>Fjerde nivå</a:t>
            </a:r>
          </a:p>
          <a:p>
            <a:pPr lvl="4"/>
            <a:r>
              <a:rPr lang="nn-NO"/>
              <a:t>Femte nivå</a:t>
            </a:r>
          </a:p>
        </p:txBody>
      </p:sp>
      <p:sp>
        <p:nvSpPr>
          <p:cNvPr id="5" name="Plasshaldar for tekst 4">
            <a:extLst>
              <a:ext uri="{FF2B5EF4-FFF2-40B4-BE49-F238E27FC236}">
                <a16:creationId xmlns:a16="http://schemas.microsoft.com/office/drawing/2014/main" id="{B1E17BE0-7E8E-3284-F0AE-3E8C179B55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n-NO"/>
              <a:t>Klikk for å redigere tekststilar i malen</a:t>
            </a:r>
          </a:p>
        </p:txBody>
      </p:sp>
      <p:sp>
        <p:nvSpPr>
          <p:cNvPr id="6" name="Plasshaldar for innhald 5">
            <a:extLst>
              <a:ext uri="{FF2B5EF4-FFF2-40B4-BE49-F238E27FC236}">
                <a16:creationId xmlns:a16="http://schemas.microsoft.com/office/drawing/2014/main" id="{B007D89F-14A7-E957-AD63-5FDFE84702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n-NO"/>
              <a:t>Klikk for å redigere tekststilar i malen</a:t>
            </a:r>
          </a:p>
          <a:p>
            <a:pPr lvl="1"/>
            <a:r>
              <a:rPr lang="nn-NO"/>
              <a:t>Andre nivå</a:t>
            </a:r>
          </a:p>
          <a:p>
            <a:pPr lvl="2"/>
            <a:r>
              <a:rPr lang="nn-NO"/>
              <a:t>Tredje nivå</a:t>
            </a:r>
          </a:p>
          <a:p>
            <a:pPr lvl="3"/>
            <a:r>
              <a:rPr lang="nn-NO"/>
              <a:t>Fjerde nivå</a:t>
            </a:r>
          </a:p>
          <a:p>
            <a:pPr lvl="4"/>
            <a:r>
              <a:rPr lang="nn-NO"/>
              <a:t>Femte nivå</a:t>
            </a:r>
          </a:p>
        </p:txBody>
      </p:sp>
      <p:sp>
        <p:nvSpPr>
          <p:cNvPr id="7" name="Plasshaldar for dato 6">
            <a:extLst>
              <a:ext uri="{FF2B5EF4-FFF2-40B4-BE49-F238E27FC236}">
                <a16:creationId xmlns:a16="http://schemas.microsoft.com/office/drawing/2014/main" id="{519DF472-075E-E7C3-9D36-AB6BD04C7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90A56-AE65-4FCE-9F81-94221F04DC49}" type="datetimeFigureOut">
              <a:rPr lang="nn-NO" smtClean="0"/>
              <a:t>10.11.2023</a:t>
            </a:fld>
            <a:endParaRPr lang="nn-NO"/>
          </a:p>
        </p:txBody>
      </p:sp>
      <p:sp>
        <p:nvSpPr>
          <p:cNvPr id="8" name="Plasshaldar for botntekst 7">
            <a:extLst>
              <a:ext uri="{FF2B5EF4-FFF2-40B4-BE49-F238E27FC236}">
                <a16:creationId xmlns:a16="http://schemas.microsoft.com/office/drawing/2014/main" id="{90FEFC98-F693-CAD1-6E57-67138E5DB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9" name="Plasshaldar for lysbiletnummer 8">
            <a:extLst>
              <a:ext uri="{FF2B5EF4-FFF2-40B4-BE49-F238E27FC236}">
                <a16:creationId xmlns:a16="http://schemas.microsoft.com/office/drawing/2014/main" id="{4D2BC78F-4421-4D61-46BE-BD74982B7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33420-7A2D-4244-AFFD-BFD4200EBAA4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519989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er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242383-EC1D-CA4E-43BD-CB0BCAB71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/>
              <a:t>Klikk for å redigere tittelstil</a:t>
            </a:r>
          </a:p>
        </p:txBody>
      </p:sp>
      <p:sp>
        <p:nvSpPr>
          <p:cNvPr id="3" name="Plasshaldar for dato 2">
            <a:extLst>
              <a:ext uri="{FF2B5EF4-FFF2-40B4-BE49-F238E27FC236}">
                <a16:creationId xmlns:a16="http://schemas.microsoft.com/office/drawing/2014/main" id="{F2ADEBC3-9E4C-73A6-2296-FCA686B92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90A56-AE65-4FCE-9F81-94221F04DC49}" type="datetimeFigureOut">
              <a:rPr lang="nn-NO" smtClean="0"/>
              <a:t>10.11.2023</a:t>
            </a:fld>
            <a:endParaRPr lang="nn-NO"/>
          </a:p>
        </p:txBody>
      </p:sp>
      <p:sp>
        <p:nvSpPr>
          <p:cNvPr id="4" name="Plasshaldar for botntekst 3">
            <a:extLst>
              <a:ext uri="{FF2B5EF4-FFF2-40B4-BE49-F238E27FC236}">
                <a16:creationId xmlns:a16="http://schemas.microsoft.com/office/drawing/2014/main" id="{142C7D0D-834A-3751-D688-D4A4823E0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5" name="Plasshaldar for lysbiletnummer 4">
            <a:extLst>
              <a:ext uri="{FF2B5EF4-FFF2-40B4-BE49-F238E27FC236}">
                <a16:creationId xmlns:a16="http://schemas.microsoft.com/office/drawing/2014/main" id="{10D34EFF-723F-FEED-8C73-55DF5F7A9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33420-7A2D-4244-AFFD-BFD4200EBAA4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116549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aldar for dato 1">
            <a:extLst>
              <a:ext uri="{FF2B5EF4-FFF2-40B4-BE49-F238E27FC236}">
                <a16:creationId xmlns:a16="http://schemas.microsoft.com/office/drawing/2014/main" id="{A217B364-6B6C-4784-134B-E1CE4B148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90A56-AE65-4FCE-9F81-94221F04DC49}" type="datetimeFigureOut">
              <a:rPr lang="nn-NO" smtClean="0"/>
              <a:t>10.11.2023</a:t>
            </a:fld>
            <a:endParaRPr lang="nn-NO"/>
          </a:p>
        </p:txBody>
      </p:sp>
      <p:sp>
        <p:nvSpPr>
          <p:cNvPr id="3" name="Plasshaldar for botntekst 2">
            <a:extLst>
              <a:ext uri="{FF2B5EF4-FFF2-40B4-BE49-F238E27FC236}">
                <a16:creationId xmlns:a16="http://schemas.microsoft.com/office/drawing/2014/main" id="{CEAA1DAD-24FE-6143-5D40-067C30638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4" name="Plasshaldar for lysbiletnummer 3">
            <a:extLst>
              <a:ext uri="{FF2B5EF4-FFF2-40B4-BE49-F238E27FC236}">
                <a16:creationId xmlns:a16="http://schemas.microsoft.com/office/drawing/2014/main" id="{F6D3062E-E67B-4590-AC20-6A7A08F70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33420-7A2D-4244-AFFD-BFD4200EBAA4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93925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a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6C5E392-884C-CC17-D384-A08DC27A8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n-NO"/>
              <a:t>Klikk for å redigere tittelstil</a:t>
            </a:r>
          </a:p>
        </p:txBody>
      </p:sp>
      <p:sp>
        <p:nvSpPr>
          <p:cNvPr id="3" name="Plasshaldar for innhald 2">
            <a:extLst>
              <a:ext uri="{FF2B5EF4-FFF2-40B4-BE49-F238E27FC236}">
                <a16:creationId xmlns:a16="http://schemas.microsoft.com/office/drawing/2014/main" id="{BBE5A3A3-207A-509A-081D-5BAADFF8CA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n-NO"/>
              <a:t>Klikk for å redigere tekststilar i malen</a:t>
            </a:r>
          </a:p>
          <a:p>
            <a:pPr lvl="1"/>
            <a:r>
              <a:rPr lang="nn-NO"/>
              <a:t>Andre nivå</a:t>
            </a:r>
          </a:p>
          <a:p>
            <a:pPr lvl="2"/>
            <a:r>
              <a:rPr lang="nn-NO"/>
              <a:t>Tredje nivå</a:t>
            </a:r>
          </a:p>
          <a:p>
            <a:pPr lvl="3"/>
            <a:r>
              <a:rPr lang="nn-NO"/>
              <a:t>Fjerde nivå</a:t>
            </a:r>
          </a:p>
          <a:p>
            <a:pPr lvl="4"/>
            <a:r>
              <a:rPr lang="nn-NO"/>
              <a:t>Femte nivå</a:t>
            </a:r>
          </a:p>
        </p:txBody>
      </p:sp>
      <p:sp>
        <p:nvSpPr>
          <p:cNvPr id="4" name="Plasshaldar for tekst 3">
            <a:extLst>
              <a:ext uri="{FF2B5EF4-FFF2-40B4-BE49-F238E27FC236}">
                <a16:creationId xmlns:a16="http://schemas.microsoft.com/office/drawing/2014/main" id="{56B4079B-31E8-E74D-8EBC-A2B9ED9C6D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n-NO"/>
              <a:t>Klikk for å redigere tekststilar i malen</a:t>
            </a:r>
          </a:p>
        </p:txBody>
      </p:sp>
      <p:sp>
        <p:nvSpPr>
          <p:cNvPr id="5" name="Plasshaldar for dato 4">
            <a:extLst>
              <a:ext uri="{FF2B5EF4-FFF2-40B4-BE49-F238E27FC236}">
                <a16:creationId xmlns:a16="http://schemas.microsoft.com/office/drawing/2014/main" id="{DC02C409-7BFC-A530-45BB-0DCCCD87E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90A56-AE65-4FCE-9F81-94221F04DC49}" type="datetimeFigureOut">
              <a:rPr lang="nn-NO" smtClean="0"/>
              <a:t>10.11.2023</a:t>
            </a:fld>
            <a:endParaRPr lang="nn-NO"/>
          </a:p>
        </p:txBody>
      </p:sp>
      <p:sp>
        <p:nvSpPr>
          <p:cNvPr id="6" name="Plasshaldar for botntekst 5">
            <a:extLst>
              <a:ext uri="{FF2B5EF4-FFF2-40B4-BE49-F238E27FC236}">
                <a16:creationId xmlns:a16="http://schemas.microsoft.com/office/drawing/2014/main" id="{0582435A-2089-1F96-1193-67C397A17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7" name="Plasshaldar for lysbiletnummer 6">
            <a:extLst>
              <a:ext uri="{FF2B5EF4-FFF2-40B4-BE49-F238E27FC236}">
                <a16:creationId xmlns:a16="http://schemas.microsoft.com/office/drawing/2014/main" id="{9B56760A-53BB-5F52-14DD-5AF013995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33420-7A2D-4244-AFFD-BFD4200EBAA4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418325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et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20357D8-578C-82AF-E990-6E54F9ABA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n-NO"/>
              <a:t>Klikk for å redigere tittelstil</a:t>
            </a:r>
          </a:p>
        </p:txBody>
      </p:sp>
      <p:sp>
        <p:nvSpPr>
          <p:cNvPr id="3" name="Plasshaldar for bilete 2">
            <a:extLst>
              <a:ext uri="{FF2B5EF4-FFF2-40B4-BE49-F238E27FC236}">
                <a16:creationId xmlns:a16="http://schemas.microsoft.com/office/drawing/2014/main" id="{4BD36596-B939-F66C-A56C-DEFCFC321A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n-NO"/>
          </a:p>
        </p:txBody>
      </p:sp>
      <p:sp>
        <p:nvSpPr>
          <p:cNvPr id="4" name="Plasshaldar for tekst 3">
            <a:extLst>
              <a:ext uri="{FF2B5EF4-FFF2-40B4-BE49-F238E27FC236}">
                <a16:creationId xmlns:a16="http://schemas.microsoft.com/office/drawing/2014/main" id="{80635928-B519-F652-E3A2-FD1FE418DF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n-NO"/>
              <a:t>Klikk for å redigere tekststilar i malen</a:t>
            </a:r>
          </a:p>
        </p:txBody>
      </p:sp>
      <p:sp>
        <p:nvSpPr>
          <p:cNvPr id="5" name="Plasshaldar for dato 4">
            <a:extLst>
              <a:ext uri="{FF2B5EF4-FFF2-40B4-BE49-F238E27FC236}">
                <a16:creationId xmlns:a16="http://schemas.microsoft.com/office/drawing/2014/main" id="{B2813A74-9C26-FCA8-C414-3C793A683F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90A56-AE65-4FCE-9F81-94221F04DC49}" type="datetimeFigureOut">
              <a:rPr lang="nn-NO" smtClean="0"/>
              <a:t>10.11.2023</a:t>
            </a:fld>
            <a:endParaRPr lang="nn-NO"/>
          </a:p>
        </p:txBody>
      </p:sp>
      <p:sp>
        <p:nvSpPr>
          <p:cNvPr id="6" name="Plasshaldar for botntekst 5">
            <a:extLst>
              <a:ext uri="{FF2B5EF4-FFF2-40B4-BE49-F238E27FC236}">
                <a16:creationId xmlns:a16="http://schemas.microsoft.com/office/drawing/2014/main" id="{CE52AB4D-2268-4764-5835-FC27CCC30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7" name="Plasshaldar for lysbiletnummer 6">
            <a:extLst>
              <a:ext uri="{FF2B5EF4-FFF2-40B4-BE49-F238E27FC236}">
                <a16:creationId xmlns:a16="http://schemas.microsoft.com/office/drawing/2014/main" id="{5DC8A4D5-D6D0-E6C5-7637-DFA8F998C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33420-7A2D-4244-AFFD-BFD4200EBAA4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4223721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tel og 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105C8C5-0B12-3165-1A89-8A29394F9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/>
              <a:t>Klikk for å redigere tittelstil</a:t>
            </a:r>
          </a:p>
        </p:txBody>
      </p:sp>
      <p:sp>
        <p:nvSpPr>
          <p:cNvPr id="3" name="Plasshaldar for loddrett tekst 2">
            <a:extLst>
              <a:ext uri="{FF2B5EF4-FFF2-40B4-BE49-F238E27FC236}">
                <a16:creationId xmlns:a16="http://schemas.microsoft.com/office/drawing/2014/main" id="{B3BA9F8D-B3D2-C14D-410E-FEECD9BEDF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n-NO"/>
              <a:t>Klikk for å redigere tekststilar i malen</a:t>
            </a:r>
          </a:p>
          <a:p>
            <a:pPr lvl="1"/>
            <a:r>
              <a:rPr lang="nn-NO"/>
              <a:t>Andre nivå</a:t>
            </a:r>
          </a:p>
          <a:p>
            <a:pPr lvl="2"/>
            <a:r>
              <a:rPr lang="nn-NO"/>
              <a:t>Tredje nivå</a:t>
            </a:r>
          </a:p>
          <a:p>
            <a:pPr lvl="3"/>
            <a:r>
              <a:rPr lang="nn-NO"/>
              <a:t>Fjerde nivå</a:t>
            </a:r>
          </a:p>
          <a:p>
            <a:pPr lvl="4"/>
            <a:r>
              <a:rPr lang="nn-NO"/>
              <a:t>Femte nivå</a:t>
            </a:r>
          </a:p>
        </p:txBody>
      </p:sp>
      <p:sp>
        <p:nvSpPr>
          <p:cNvPr id="4" name="Plasshaldar for dato 3">
            <a:extLst>
              <a:ext uri="{FF2B5EF4-FFF2-40B4-BE49-F238E27FC236}">
                <a16:creationId xmlns:a16="http://schemas.microsoft.com/office/drawing/2014/main" id="{46E10A26-67CF-D0F5-8462-B215F0EC1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90A56-AE65-4FCE-9F81-94221F04DC49}" type="datetimeFigureOut">
              <a:rPr lang="nn-NO" smtClean="0"/>
              <a:t>10.11.2023</a:t>
            </a:fld>
            <a:endParaRPr lang="nn-NO"/>
          </a:p>
        </p:txBody>
      </p:sp>
      <p:sp>
        <p:nvSpPr>
          <p:cNvPr id="5" name="Plasshaldar for botntekst 4">
            <a:extLst>
              <a:ext uri="{FF2B5EF4-FFF2-40B4-BE49-F238E27FC236}">
                <a16:creationId xmlns:a16="http://schemas.microsoft.com/office/drawing/2014/main" id="{1337B30E-DD28-85A5-C361-EEBF25D44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6" name="Plasshaldar for lysbiletnummer 5">
            <a:extLst>
              <a:ext uri="{FF2B5EF4-FFF2-40B4-BE49-F238E27FC236}">
                <a16:creationId xmlns:a16="http://schemas.microsoft.com/office/drawing/2014/main" id="{30111BE8-F930-6CEE-52F5-49842B359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33420-7A2D-4244-AFFD-BFD4200EBAA4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126858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99E132E4-697F-1F42-4008-6E7811A2C8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n-NO"/>
              <a:t>Klikk for å redigere tittelstil</a:t>
            </a:r>
          </a:p>
        </p:txBody>
      </p:sp>
      <p:sp>
        <p:nvSpPr>
          <p:cNvPr id="3" name="Plasshaldar for loddrett tekst 2">
            <a:extLst>
              <a:ext uri="{FF2B5EF4-FFF2-40B4-BE49-F238E27FC236}">
                <a16:creationId xmlns:a16="http://schemas.microsoft.com/office/drawing/2014/main" id="{B7B7E64A-FCC5-3637-3ABC-46334DD25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n-NO"/>
              <a:t>Klikk for å redigere tekststilar i malen</a:t>
            </a:r>
          </a:p>
          <a:p>
            <a:pPr lvl="1"/>
            <a:r>
              <a:rPr lang="nn-NO"/>
              <a:t>Andre nivå</a:t>
            </a:r>
          </a:p>
          <a:p>
            <a:pPr lvl="2"/>
            <a:r>
              <a:rPr lang="nn-NO"/>
              <a:t>Tredje nivå</a:t>
            </a:r>
          </a:p>
          <a:p>
            <a:pPr lvl="3"/>
            <a:r>
              <a:rPr lang="nn-NO"/>
              <a:t>Fjerde nivå</a:t>
            </a:r>
          </a:p>
          <a:p>
            <a:pPr lvl="4"/>
            <a:r>
              <a:rPr lang="nn-NO"/>
              <a:t>Femte nivå</a:t>
            </a:r>
          </a:p>
        </p:txBody>
      </p:sp>
      <p:sp>
        <p:nvSpPr>
          <p:cNvPr id="4" name="Plasshaldar for dato 3">
            <a:extLst>
              <a:ext uri="{FF2B5EF4-FFF2-40B4-BE49-F238E27FC236}">
                <a16:creationId xmlns:a16="http://schemas.microsoft.com/office/drawing/2014/main" id="{B63DBB79-77EB-830A-A45C-F32E0FB7A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90A56-AE65-4FCE-9F81-94221F04DC49}" type="datetimeFigureOut">
              <a:rPr lang="nn-NO" smtClean="0"/>
              <a:t>10.11.2023</a:t>
            </a:fld>
            <a:endParaRPr lang="nn-NO"/>
          </a:p>
        </p:txBody>
      </p:sp>
      <p:sp>
        <p:nvSpPr>
          <p:cNvPr id="5" name="Plasshaldar for botntekst 4">
            <a:extLst>
              <a:ext uri="{FF2B5EF4-FFF2-40B4-BE49-F238E27FC236}">
                <a16:creationId xmlns:a16="http://schemas.microsoft.com/office/drawing/2014/main" id="{CD0A3076-E7D0-07B8-7083-F9F25E7B7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6" name="Plasshaldar for lysbiletnummer 5">
            <a:extLst>
              <a:ext uri="{FF2B5EF4-FFF2-40B4-BE49-F238E27FC236}">
                <a16:creationId xmlns:a16="http://schemas.microsoft.com/office/drawing/2014/main" id="{B40E575F-01D2-2934-E128-7CE531D23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33420-7A2D-4244-AFFD-BFD4200EBAA4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892046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aldar for tittel 1">
            <a:extLst>
              <a:ext uri="{FF2B5EF4-FFF2-40B4-BE49-F238E27FC236}">
                <a16:creationId xmlns:a16="http://schemas.microsoft.com/office/drawing/2014/main" id="{690ED6D6-ADAD-4DD8-C725-76A83A7CF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n-NO"/>
              <a:t>Klikk for å redigere tittelstil</a:t>
            </a:r>
          </a:p>
        </p:txBody>
      </p:sp>
      <p:sp>
        <p:nvSpPr>
          <p:cNvPr id="3" name="Plasshaldar for tekst 2">
            <a:extLst>
              <a:ext uri="{FF2B5EF4-FFF2-40B4-BE49-F238E27FC236}">
                <a16:creationId xmlns:a16="http://schemas.microsoft.com/office/drawing/2014/main" id="{2D5E196F-DBA4-35CA-D927-05192B2317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n-NO"/>
              <a:t>Klikk for å redigere tekststilar i malen</a:t>
            </a:r>
          </a:p>
          <a:p>
            <a:pPr lvl="1"/>
            <a:r>
              <a:rPr lang="nn-NO"/>
              <a:t>Andre nivå</a:t>
            </a:r>
          </a:p>
          <a:p>
            <a:pPr lvl="2"/>
            <a:r>
              <a:rPr lang="nn-NO"/>
              <a:t>Tredje nivå</a:t>
            </a:r>
          </a:p>
          <a:p>
            <a:pPr lvl="3"/>
            <a:r>
              <a:rPr lang="nn-NO"/>
              <a:t>Fjerde nivå</a:t>
            </a:r>
          </a:p>
          <a:p>
            <a:pPr lvl="4"/>
            <a:r>
              <a:rPr lang="nn-NO"/>
              <a:t>Femte nivå</a:t>
            </a:r>
          </a:p>
        </p:txBody>
      </p:sp>
      <p:sp>
        <p:nvSpPr>
          <p:cNvPr id="4" name="Plasshaldar for dato 3">
            <a:extLst>
              <a:ext uri="{FF2B5EF4-FFF2-40B4-BE49-F238E27FC236}">
                <a16:creationId xmlns:a16="http://schemas.microsoft.com/office/drawing/2014/main" id="{A63BAC08-F113-4351-3717-AF0F5FD073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C90A56-AE65-4FCE-9F81-94221F04DC49}" type="datetimeFigureOut">
              <a:rPr lang="nn-NO" smtClean="0"/>
              <a:t>10.11.2023</a:t>
            </a:fld>
            <a:endParaRPr lang="nn-NO"/>
          </a:p>
        </p:txBody>
      </p:sp>
      <p:sp>
        <p:nvSpPr>
          <p:cNvPr id="5" name="Plasshaldar for botntekst 4">
            <a:extLst>
              <a:ext uri="{FF2B5EF4-FFF2-40B4-BE49-F238E27FC236}">
                <a16:creationId xmlns:a16="http://schemas.microsoft.com/office/drawing/2014/main" id="{08CA9A52-66C4-AB8F-FBD2-2767115EB2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n-NO"/>
          </a:p>
        </p:txBody>
      </p:sp>
      <p:sp>
        <p:nvSpPr>
          <p:cNvPr id="6" name="Plasshaldar for lysbiletnummer 5">
            <a:extLst>
              <a:ext uri="{FF2B5EF4-FFF2-40B4-BE49-F238E27FC236}">
                <a16:creationId xmlns:a16="http://schemas.microsoft.com/office/drawing/2014/main" id="{6D75E510-242C-D72B-A678-3F8E5BA283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733420-7A2D-4244-AFFD-BFD4200EBAA4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4045108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lovdata.no/lov/2009-06-19-100/%C2%A756" TargetMode="External"/><Relationship Id="rId2" Type="http://schemas.openxmlformats.org/officeDocument/2006/relationships/hyperlink" Target="https://lovdata.no/lov/2009-06-19-100/%C2%A753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E64DAAD-2B53-E7AD-5599-9B729B2D36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n-NO" dirty="0"/>
              <a:t>Inngrep i utvalde naturtypar i</a:t>
            </a:r>
            <a:br>
              <a:rPr lang="nn-NO" dirty="0"/>
            </a:br>
            <a:r>
              <a:rPr lang="nn-NO" dirty="0"/>
              <a:t>Møre og Romsdal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E7A6918-D86E-64CA-EB59-890128A1E9C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n-NO" dirty="0"/>
              <a:t>Øystein Folden</a:t>
            </a:r>
          </a:p>
          <a:p>
            <a:r>
              <a:rPr lang="nn-NO" dirty="0"/>
              <a:t>Fylkessekretær, Naturvernforbundet i Møre og Romsdal</a:t>
            </a:r>
          </a:p>
        </p:txBody>
      </p:sp>
    </p:spTree>
    <p:extLst>
      <p:ext uri="{BB962C8B-B14F-4D97-AF65-F5344CB8AC3E}">
        <p14:creationId xmlns:p14="http://schemas.microsoft.com/office/powerpoint/2010/main" val="1809643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E9AC7D79-4940-18BC-90B5-994B8C06C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nn-NO">
                <a:solidFill>
                  <a:srgbClr val="FFFFFF"/>
                </a:solidFill>
              </a:rPr>
              <a:t>Utvald naturtype: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lasshaldar for innhald 2">
            <a:extLst>
              <a:ext uri="{FF2B5EF4-FFF2-40B4-BE49-F238E27FC236}">
                <a16:creationId xmlns:a16="http://schemas.microsoft.com/office/drawing/2014/main" id="{AF1F4BA8-EA2B-6815-ED75-4070EAC3E0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pPr>
              <a:spcAft>
                <a:spcPts val="800"/>
              </a:spcAft>
            </a:pPr>
            <a:r>
              <a:rPr lang="nb-NO" b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§ 4.</a:t>
            </a:r>
            <a:r>
              <a:rPr lang="nb-NO" b="1" i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Utvelgelsens betydning</a:t>
            </a:r>
            <a:endParaRPr lang="nn-NO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</a:pPr>
            <a:r>
              <a:rPr lang="nb-NO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Betydningen av at en naturtype er en utvalgt naturtype etter forskriften, følger av </a:t>
            </a:r>
            <a:r>
              <a:rPr lang="nb-NO" u="sng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  <a:hlinkClick r:id="rId2"/>
              </a:rPr>
              <a:t>naturmangfoldloven § 53</a:t>
            </a:r>
            <a:r>
              <a:rPr lang="nb-NO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til </a:t>
            </a:r>
            <a:r>
              <a:rPr lang="nb-NO" u="sng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  <a:hlinkClick r:id="rId3"/>
              </a:rPr>
              <a:t>§ 56</a:t>
            </a:r>
            <a:r>
              <a:rPr lang="nb-NO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>
              <a:spcAft>
                <a:spcPts val="800"/>
              </a:spcAft>
            </a:pPr>
            <a:endParaRPr lang="nb-NO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</a:pPr>
            <a:r>
              <a:rPr lang="nb-NO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Det tyder mellom anna at vedtaka kjem i Miljøvedtaksregisteret og blir annonsert i lokalavisa.</a:t>
            </a:r>
            <a:endParaRPr lang="nn-NO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3819432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A57B87-27D5-8D9E-C621-298A26179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dirty="0"/>
              <a:t>Kor mange slike vedtak finst i Møre og Romsdal?</a:t>
            </a:r>
          </a:p>
        </p:txBody>
      </p:sp>
      <p:pic>
        <p:nvPicPr>
          <p:cNvPr id="5" name="Plasshaldar for innhald 4">
            <a:extLst>
              <a:ext uri="{FF2B5EF4-FFF2-40B4-BE49-F238E27FC236}">
                <a16:creationId xmlns:a16="http://schemas.microsoft.com/office/drawing/2014/main" id="{02683575-5812-245C-28E2-B9DED319AF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8800" y="1782352"/>
            <a:ext cx="8842561" cy="4598128"/>
          </a:xfrm>
        </p:spPr>
      </p:pic>
    </p:spTree>
    <p:extLst>
      <p:ext uri="{BB962C8B-B14F-4D97-AF65-F5344CB8AC3E}">
        <p14:creationId xmlns:p14="http://schemas.microsoft.com/office/powerpoint/2010/main" val="1782964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E650C6B-EB14-BC15-B1AE-D0C8E2505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dirty="0"/>
              <a:t>Resultat av 10 år med kommunale vedtak:</a:t>
            </a:r>
          </a:p>
        </p:txBody>
      </p:sp>
      <p:pic>
        <p:nvPicPr>
          <p:cNvPr id="5" name="Plasshaldar for innhald 4">
            <a:extLst>
              <a:ext uri="{FF2B5EF4-FFF2-40B4-BE49-F238E27FC236}">
                <a16:creationId xmlns:a16="http://schemas.microsoft.com/office/drawing/2014/main" id="{4A1346C5-F4FB-8B38-47A5-DB85C58C62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7707" y="1873934"/>
            <a:ext cx="9436585" cy="4254719"/>
          </a:xfrm>
        </p:spPr>
      </p:pic>
    </p:spTree>
    <p:extLst>
      <p:ext uri="{BB962C8B-B14F-4D97-AF65-F5344CB8AC3E}">
        <p14:creationId xmlns:p14="http://schemas.microsoft.com/office/powerpoint/2010/main" val="22982708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B5E2835-4E47-45B3-9CFE-732FF7B054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lasshaldar for innhald 3" descr="foto">
            <a:extLst>
              <a:ext uri="{FF2B5EF4-FFF2-40B4-BE49-F238E27FC236}">
                <a16:creationId xmlns:a16="http://schemas.microsoft.com/office/drawing/2014/main" id="{FCFEE007-D10A-498F-7D8B-6F12B3EE24F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5" r="1065"/>
          <a:stretch/>
        </p:blipFill>
        <p:spPr bwMode="auto">
          <a:xfrm>
            <a:off x="3242695" y="10"/>
            <a:ext cx="8949307" cy="6857990"/>
          </a:xfrm>
          <a:custGeom>
            <a:avLst/>
            <a:gdLst/>
            <a:ahLst/>
            <a:cxnLst/>
            <a:rect l="l" t="t" r="r" b="b"/>
            <a:pathLst>
              <a:path w="8949307" h="6858000">
                <a:moveTo>
                  <a:pt x="0" y="0"/>
                </a:moveTo>
                <a:lnTo>
                  <a:pt x="8949307" y="0"/>
                </a:lnTo>
                <a:lnTo>
                  <a:pt x="8949307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9" y="4741056"/>
                  <a:pt x="1212979" y="3429000"/>
                </a:cubicBezTo>
                <a:cubicBezTo>
                  <a:pt x="1212979" y="2116944"/>
                  <a:pt x="773509" y="929100"/>
                  <a:pt x="62983" y="69271"/>
                </a:cubicBezTo>
                <a:close/>
              </a:path>
            </a:pathLst>
          </a:custGeom>
          <a:noFill/>
        </p:spPr>
      </p:pic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5B45AD5D-AA52-4F7B-9362-576A39AD9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455673" cy="6858000"/>
          </a:xfrm>
          <a:custGeom>
            <a:avLst/>
            <a:gdLst>
              <a:gd name="connsiteX0" fmla="*/ 0 w 4455673"/>
              <a:gd name="connsiteY0" fmla="*/ 0 h 6858000"/>
              <a:gd name="connsiteX1" fmla="*/ 3242695 w 4455673"/>
              <a:gd name="connsiteY1" fmla="*/ 0 h 6858000"/>
              <a:gd name="connsiteX2" fmla="*/ 3305678 w 4455673"/>
              <a:gd name="connsiteY2" fmla="*/ 69271 h 6858000"/>
              <a:gd name="connsiteX3" fmla="*/ 4455673 w 4455673"/>
              <a:gd name="connsiteY3" fmla="*/ 3429000 h 6858000"/>
              <a:gd name="connsiteX4" fmla="*/ 3305678 w 4455673"/>
              <a:gd name="connsiteY4" fmla="*/ 6788730 h 6858000"/>
              <a:gd name="connsiteX5" fmla="*/ 3242695 w 4455673"/>
              <a:gd name="connsiteY5" fmla="*/ 6858000 h 6858000"/>
              <a:gd name="connsiteX6" fmla="*/ 0 w 445567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55673" h="6858000">
                <a:moveTo>
                  <a:pt x="0" y="0"/>
                </a:moveTo>
                <a:lnTo>
                  <a:pt x="3242695" y="0"/>
                </a:lnTo>
                <a:lnTo>
                  <a:pt x="3305678" y="69271"/>
                </a:lnTo>
                <a:cubicBezTo>
                  <a:pt x="4016204" y="929100"/>
                  <a:pt x="4455673" y="2116944"/>
                  <a:pt x="4455673" y="3429000"/>
                </a:cubicBezTo>
                <a:cubicBezTo>
                  <a:pt x="4455673" y="4741056"/>
                  <a:pt x="4016204" y="5928900"/>
                  <a:pt x="3305678" y="6788730"/>
                </a:cubicBezTo>
                <a:lnTo>
                  <a:pt x="324269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D5D5D5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AEDD7960-4866-4399-BEF6-DD1431AB4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446529" cy="6858000"/>
          </a:xfrm>
          <a:custGeom>
            <a:avLst/>
            <a:gdLst>
              <a:gd name="connsiteX0" fmla="*/ 0 w 4446529"/>
              <a:gd name="connsiteY0" fmla="*/ 0 h 6858000"/>
              <a:gd name="connsiteX1" fmla="*/ 3233551 w 4446529"/>
              <a:gd name="connsiteY1" fmla="*/ 0 h 6858000"/>
              <a:gd name="connsiteX2" fmla="*/ 3296534 w 4446529"/>
              <a:gd name="connsiteY2" fmla="*/ 69271 h 6858000"/>
              <a:gd name="connsiteX3" fmla="*/ 4446529 w 4446529"/>
              <a:gd name="connsiteY3" fmla="*/ 3429000 h 6858000"/>
              <a:gd name="connsiteX4" fmla="*/ 3296534 w 4446529"/>
              <a:gd name="connsiteY4" fmla="*/ 6788730 h 6858000"/>
              <a:gd name="connsiteX5" fmla="*/ 3233551 w 4446529"/>
              <a:gd name="connsiteY5" fmla="*/ 6858000 h 6858000"/>
              <a:gd name="connsiteX6" fmla="*/ 0 w 444652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6529" h="6858000">
                <a:moveTo>
                  <a:pt x="0" y="0"/>
                </a:moveTo>
                <a:lnTo>
                  <a:pt x="3233551" y="0"/>
                </a:lnTo>
                <a:lnTo>
                  <a:pt x="3296534" y="69271"/>
                </a:lnTo>
                <a:cubicBezTo>
                  <a:pt x="4007060" y="929100"/>
                  <a:pt x="4446529" y="2116944"/>
                  <a:pt x="4446529" y="3429000"/>
                </a:cubicBezTo>
                <a:cubicBezTo>
                  <a:pt x="4446529" y="4741056"/>
                  <a:pt x="4007060" y="5928900"/>
                  <a:pt x="3296534" y="6788730"/>
                </a:cubicBezTo>
                <a:lnTo>
                  <a:pt x="3233551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0F40113-398E-38BB-B8E3-78C6CDA17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572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800"/>
              <a:t>Vedtak som ikkje er kunngjort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375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" name="Plasshaldar for tekst 4">
            <a:extLst>
              <a:ext uri="{FF2B5EF4-FFF2-40B4-BE49-F238E27FC236}">
                <a16:creationId xmlns:a16="http://schemas.microsoft.com/office/drawing/2014/main" id="{B4076994-D0E2-86D1-6C44-CFF53A689A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1094" y="2718054"/>
            <a:ext cx="3438906" cy="3207258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1700" dirty="0" err="1"/>
              <a:t>Eika</a:t>
            </a:r>
            <a:r>
              <a:rPr lang="en-US" sz="1700" dirty="0"/>
              <a:t> </a:t>
            </a:r>
            <a:r>
              <a:rPr lang="en-US" sz="1700" dirty="0" err="1"/>
              <a:t>som</a:t>
            </a:r>
            <a:r>
              <a:rPr lang="en-US" sz="1700" dirty="0"/>
              <a:t> </a:t>
            </a:r>
            <a:r>
              <a:rPr lang="en-US" sz="1700" dirty="0" err="1"/>
              <a:t>stod</a:t>
            </a:r>
            <a:r>
              <a:rPr lang="en-US" sz="1700" dirty="0"/>
              <a:t> </a:t>
            </a:r>
            <a:r>
              <a:rPr lang="en-US" sz="1700" dirty="0" err="1"/>
              <a:t>nær</a:t>
            </a:r>
            <a:r>
              <a:rPr lang="en-US" sz="1700" dirty="0"/>
              <a:t> </a:t>
            </a:r>
            <a:r>
              <a:rPr lang="en-US" sz="1700" dirty="0" err="1"/>
              <a:t>høgspentlinetraseen</a:t>
            </a:r>
            <a:r>
              <a:rPr lang="en-US" sz="1700" dirty="0"/>
              <a:t> </a:t>
            </a:r>
            <a:r>
              <a:rPr lang="en-US" sz="1700" dirty="0" err="1"/>
              <a:t>på</a:t>
            </a:r>
            <a:r>
              <a:rPr lang="en-US" sz="1700" dirty="0"/>
              <a:t> </a:t>
            </a:r>
            <a:r>
              <a:rPr lang="en-US" sz="1700" dirty="0" err="1"/>
              <a:t>Sunnmøre</a:t>
            </a:r>
            <a:r>
              <a:rPr lang="en-US" sz="1700" dirty="0"/>
              <a:t>.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700" dirty="0"/>
              <a:t>I </a:t>
            </a:r>
            <a:r>
              <a:rPr lang="en-US" sz="1700" dirty="0" err="1"/>
              <a:t>staden</a:t>
            </a:r>
            <a:r>
              <a:rPr lang="en-US" sz="1700" dirty="0"/>
              <a:t> for å </a:t>
            </a:r>
            <a:r>
              <a:rPr lang="en-US" sz="1700" dirty="0" err="1"/>
              <a:t>hogge</a:t>
            </a:r>
            <a:r>
              <a:rPr lang="en-US" sz="1700" dirty="0"/>
              <a:t> </a:t>
            </a:r>
            <a:r>
              <a:rPr lang="en-US" sz="1700" dirty="0" err="1"/>
              <a:t>eika</a:t>
            </a:r>
            <a:r>
              <a:rPr lang="en-US" sz="1700" dirty="0"/>
              <a:t> </a:t>
            </a:r>
            <a:r>
              <a:rPr lang="en-US" sz="1700" dirty="0" err="1"/>
              <a:t>kunne</a:t>
            </a:r>
            <a:r>
              <a:rPr lang="en-US" sz="1700" dirty="0"/>
              <a:t> </a:t>
            </a:r>
            <a:r>
              <a:rPr lang="en-US" sz="1700" dirty="0" err="1"/>
              <a:t>treet</a:t>
            </a:r>
            <a:r>
              <a:rPr lang="en-US" sz="1700" dirty="0"/>
              <a:t> ha </a:t>
            </a:r>
            <a:r>
              <a:rPr lang="en-US" sz="1700" dirty="0" err="1"/>
              <a:t>vore</a:t>
            </a:r>
            <a:r>
              <a:rPr lang="en-US" sz="1700" dirty="0"/>
              <a:t> kappa </a:t>
            </a:r>
            <a:r>
              <a:rPr lang="en-US" sz="1700" dirty="0" err="1"/>
              <a:t>nokre</a:t>
            </a:r>
            <a:r>
              <a:rPr lang="en-US" sz="1700" dirty="0"/>
              <a:t> meter </a:t>
            </a:r>
            <a:r>
              <a:rPr lang="en-US" sz="1700" dirty="0" err="1"/>
              <a:t>oppå</a:t>
            </a:r>
            <a:r>
              <a:rPr lang="en-US" sz="1700" dirty="0"/>
              <a:t> og </a:t>
            </a:r>
            <a:r>
              <a:rPr lang="en-US" sz="1700" dirty="0" err="1"/>
              <a:t>ville</a:t>
            </a:r>
            <a:r>
              <a:rPr lang="en-US" sz="1700" dirty="0"/>
              <a:t> </a:t>
            </a:r>
            <a:r>
              <a:rPr lang="en-US" sz="1700" dirty="0" err="1"/>
              <a:t>då</a:t>
            </a:r>
            <a:r>
              <a:rPr lang="en-US" sz="1700" dirty="0"/>
              <a:t> </a:t>
            </a:r>
            <a:r>
              <a:rPr lang="en-US" sz="1700" dirty="0" err="1"/>
              <a:t>få</a:t>
            </a:r>
            <a:r>
              <a:rPr lang="en-US" sz="1700" dirty="0"/>
              <a:t> </a:t>
            </a:r>
            <a:r>
              <a:rPr lang="en-US" sz="1700" dirty="0" err="1"/>
              <a:t>utvikle</a:t>
            </a:r>
            <a:r>
              <a:rPr lang="en-US" sz="1700" dirty="0"/>
              <a:t> seg </a:t>
            </a:r>
            <a:r>
              <a:rPr lang="en-US" sz="1700" dirty="0" err="1"/>
              <a:t>endå</a:t>
            </a:r>
            <a:r>
              <a:rPr lang="en-US" sz="1700" dirty="0"/>
              <a:t> </a:t>
            </a:r>
            <a:r>
              <a:rPr lang="en-US" sz="1700" dirty="0" err="1"/>
              <a:t>betre</a:t>
            </a:r>
            <a:r>
              <a:rPr lang="en-US" sz="1700" dirty="0"/>
              <a:t> og </a:t>
            </a:r>
            <a:r>
              <a:rPr lang="en-US" sz="1700" dirty="0" err="1"/>
              <a:t>fortare</a:t>
            </a:r>
            <a:r>
              <a:rPr lang="en-US" sz="1700" dirty="0"/>
              <a:t> </a:t>
            </a:r>
            <a:r>
              <a:rPr lang="en-US" sz="1700" dirty="0" err="1"/>
              <a:t>til</a:t>
            </a:r>
            <a:r>
              <a:rPr lang="en-US" sz="1700" dirty="0"/>
              <a:t> </a:t>
            </a:r>
            <a:r>
              <a:rPr lang="en-US" sz="1700" dirty="0" err="1"/>
              <a:t>hol</a:t>
            </a:r>
            <a:r>
              <a:rPr lang="en-US" sz="1700" dirty="0"/>
              <a:t> </a:t>
            </a:r>
            <a:r>
              <a:rPr lang="en-US" sz="1700" dirty="0" err="1"/>
              <a:t>eik</a:t>
            </a:r>
            <a:r>
              <a:rPr lang="en-US" sz="1700" dirty="0"/>
              <a:t>.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700" dirty="0" err="1"/>
              <a:t>Nettselskapet</a:t>
            </a:r>
            <a:r>
              <a:rPr lang="en-US" sz="1700" dirty="0"/>
              <a:t> </a:t>
            </a:r>
            <a:r>
              <a:rPr lang="en-US" sz="1700" dirty="0" err="1"/>
              <a:t>har</a:t>
            </a:r>
            <a:r>
              <a:rPr lang="en-US" sz="1700" dirty="0"/>
              <a:t> </a:t>
            </a:r>
            <a:r>
              <a:rPr lang="en-US" sz="1700" dirty="0" err="1"/>
              <a:t>mynde</a:t>
            </a:r>
            <a:r>
              <a:rPr lang="en-US" sz="1700" dirty="0"/>
              <a:t> i </a:t>
            </a:r>
            <a:r>
              <a:rPr lang="en-US" sz="1700" dirty="0" err="1"/>
              <a:t>saka</a:t>
            </a:r>
            <a:r>
              <a:rPr lang="en-US" sz="1700" dirty="0"/>
              <a:t>, men </a:t>
            </a:r>
            <a:r>
              <a:rPr lang="en-US" sz="1700" dirty="0" err="1"/>
              <a:t>skal</a:t>
            </a:r>
            <a:r>
              <a:rPr lang="en-US" sz="1700" dirty="0"/>
              <a:t> </a:t>
            </a:r>
            <a:r>
              <a:rPr lang="en-US" sz="1700" dirty="0" err="1"/>
              <a:t>følgje</a:t>
            </a:r>
            <a:r>
              <a:rPr lang="en-US" sz="1700" dirty="0"/>
              <a:t> </a:t>
            </a:r>
            <a:r>
              <a:rPr lang="en-US" sz="1700" dirty="0" err="1"/>
              <a:t>naturmangfaldlova</a:t>
            </a:r>
            <a:r>
              <a:rPr lang="en-US" sz="1700" dirty="0"/>
              <a:t> </a:t>
            </a:r>
            <a:r>
              <a:rPr lang="en-US" sz="1700" dirty="0" err="1"/>
              <a:t>kap</a:t>
            </a:r>
            <a:r>
              <a:rPr lang="en-US" sz="1700" dirty="0"/>
              <a:t>. VI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700" dirty="0" err="1"/>
              <a:t>Bilete</a:t>
            </a:r>
            <a:r>
              <a:rPr lang="en-US" sz="1700" dirty="0"/>
              <a:t> </a:t>
            </a:r>
            <a:r>
              <a:rPr lang="en-US" sz="1700" dirty="0" err="1"/>
              <a:t>frå</a:t>
            </a:r>
            <a:r>
              <a:rPr lang="en-US" sz="1700" dirty="0"/>
              <a:t> Møre-</a:t>
            </a:r>
            <a:r>
              <a:rPr lang="en-US" sz="1700" dirty="0" err="1"/>
              <a:t>Nytt</a:t>
            </a:r>
            <a:r>
              <a:rPr lang="en-US" sz="1700" dirty="0"/>
              <a:t>, </a:t>
            </a:r>
            <a:r>
              <a:rPr lang="en-US" sz="1700" dirty="0" err="1"/>
              <a:t>foto</a:t>
            </a:r>
            <a:r>
              <a:rPr lang="en-US" sz="1700" dirty="0"/>
              <a:t> </a:t>
            </a:r>
            <a:r>
              <a:rPr lang="en-US" sz="1700" dirty="0" err="1"/>
              <a:t>privat</a:t>
            </a:r>
            <a:r>
              <a:rPr lang="en-US" sz="17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026830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Background">
            <a:extLst>
              <a:ext uri="{FF2B5EF4-FFF2-40B4-BE49-F238E27FC236}">
                <a16:creationId xmlns:a16="http://schemas.microsoft.com/office/drawing/2014/main" id="{AA857166-A416-4C5E-8AA9-5D5D1E13D1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13A48C6C-3CC4-4EE5-A773-EC1EB7F59C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240" y="0"/>
            <a:ext cx="4617491" cy="6858000"/>
          </a:xfrm>
          <a:prstGeom prst="rect">
            <a:avLst/>
          </a:prstGeom>
          <a:ln>
            <a:noFill/>
          </a:ln>
          <a:effectLst>
            <a:outerShdw blurRad="203200" dist="88900" dir="21540000" sx="94000" sy="94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F489C2E0-4895-4B72-85EA-7EE9FAFFD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240" y="-1"/>
            <a:ext cx="4617491" cy="5136739"/>
          </a:xfrm>
          <a:prstGeom prst="rect">
            <a:avLst/>
          </a:prstGeom>
          <a:ln>
            <a:noFill/>
          </a:ln>
          <a:effectLst>
            <a:outerShdw blurRad="177800" dist="101600" dir="5400000" sx="97000" sy="97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C0102B6-4D74-0A53-1839-79D20279C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887" y="617921"/>
            <a:ext cx="3482041" cy="398858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Kommunen sa nei til køyring med gravemaskin.</a:t>
            </a:r>
            <a:br>
              <a:rPr lang="en-US" sz="3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3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3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Kva med gapahuken i kystlynghei?</a:t>
            </a:r>
          </a:p>
        </p:txBody>
      </p:sp>
      <p:pic>
        <p:nvPicPr>
          <p:cNvPr id="6" name="Plasshaldar for bilete 5">
            <a:extLst>
              <a:ext uri="{FF2B5EF4-FFF2-40B4-BE49-F238E27FC236}">
                <a16:creationId xmlns:a16="http://schemas.microsoft.com/office/drawing/2014/main" id="{4C505401-79A2-1CE3-B0CA-E473DA94AB5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1582" r="11582"/>
          <a:stretch/>
        </p:blipFill>
        <p:spPr>
          <a:xfrm>
            <a:off x="5199145" y="939722"/>
            <a:ext cx="6409958" cy="5067996"/>
          </a:xfrm>
          <a:prstGeom prst="rect">
            <a:avLst/>
          </a:prstGeom>
        </p:spPr>
      </p:pic>
      <p:sp>
        <p:nvSpPr>
          <p:cNvPr id="4" name="Plasshaldar for tekst 3">
            <a:extLst>
              <a:ext uri="{FF2B5EF4-FFF2-40B4-BE49-F238E27FC236}">
                <a16:creationId xmlns:a16="http://schemas.microsoft.com/office/drawing/2014/main" id="{62F09758-FAAD-9729-240E-CB38D09EC36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19611908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4A1D6B1-F5C4-3F7E-D582-22524BF36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7715" y="467271"/>
            <a:ext cx="4195674" cy="2052522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2800" dirty="0" err="1">
                <a:latin typeface="+mn-lt"/>
              </a:rPr>
              <a:t>Når</a:t>
            </a:r>
            <a:r>
              <a:rPr lang="en-US" sz="2800" dirty="0">
                <a:latin typeface="+mn-lt"/>
              </a:rPr>
              <a:t> den nye </a:t>
            </a:r>
            <a:r>
              <a:rPr lang="en-US" sz="2800" dirty="0" err="1">
                <a:latin typeface="+mn-lt"/>
              </a:rPr>
              <a:t>vegen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til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sjukehuset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må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gå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gjennom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ei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slåttemark</a:t>
            </a:r>
            <a:r>
              <a:rPr lang="en-US" sz="2800" dirty="0">
                <a:latin typeface="+mn-lt"/>
              </a:rPr>
              <a:t>, </a:t>
            </a:r>
            <a:r>
              <a:rPr lang="en-US" sz="2800" dirty="0" err="1">
                <a:latin typeface="+mn-lt"/>
              </a:rPr>
              <a:t>så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må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arkeologen</a:t>
            </a:r>
            <a:r>
              <a:rPr lang="en-US" sz="2800" dirty="0">
                <a:latin typeface="+mn-lt"/>
              </a:rPr>
              <a:t> grave </a:t>
            </a:r>
            <a:r>
              <a:rPr lang="en-US" sz="2800" dirty="0" err="1">
                <a:latin typeface="+mn-lt"/>
              </a:rPr>
              <a:t>først</a:t>
            </a:r>
            <a:r>
              <a:rPr lang="en-US" sz="2800" dirty="0">
                <a:latin typeface="+mn-lt"/>
              </a:rPr>
              <a:t>. </a:t>
            </a:r>
            <a:br>
              <a:rPr lang="en-US" sz="2800" dirty="0">
                <a:latin typeface="+mn-lt"/>
              </a:rPr>
            </a:br>
            <a:br>
              <a:rPr lang="en-US" sz="2800" dirty="0">
                <a:latin typeface="+mn-lt"/>
              </a:rPr>
            </a:br>
            <a:endParaRPr lang="en-US" sz="2800" dirty="0">
              <a:latin typeface="+mn-lt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lasshaldar for bilete 5">
            <a:extLst>
              <a:ext uri="{FF2B5EF4-FFF2-40B4-BE49-F238E27FC236}">
                <a16:creationId xmlns:a16="http://schemas.microsoft.com/office/drawing/2014/main" id="{FB2D69D0-F792-B420-8FC8-C9439F80F38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10000" r="9998" b="-2"/>
          <a:stretch/>
        </p:blipFill>
        <p:spPr>
          <a:xfrm>
            <a:off x="505418" y="554151"/>
            <a:ext cx="5742189" cy="5742189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</p:spPr>
      </p:pic>
      <p:sp>
        <p:nvSpPr>
          <p:cNvPr id="15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Plasshaldar for tekst 3">
            <a:extLst>
              <a:ext uri="{FF2B5EF4-FFF2-40B4-BE49-F238E27FC236}">
                <a16:creationId xmlns:a16="http://schemas.microsoft.com/office/drawing/2014/main" id="{1CD3BD72-3404-0C91-165B-C3C40B4BC0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657715" y="2990818"/>
            <a:ext cx="4195673" cy="291387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800" dirty="0"/>
              <a:t>Kor er </a:t>
            </a:r>
            <a:r>
              <a:rPr lang="en-US" sz="2800" dirty="0" err="1"/>
              <a:t>vedtaket</a:t>
            </a:r>
            <a:r>
              <a:rPr lang="en-US" sz="2800" dirty="0"/>
              <a:t> og </a:t>
            </a:r>
            <a:r>
              <a:rPr lang="en-US" sz="2800" dirty="0" err="1"/>
              <a:t>annonsa</a:t>
            </a:r>
            <a:r>
              <a:rPr lang="en-US" sz="2800" dirty="0"/>
              <a:t> om at </a:t>
            </a:r>
            <a:r>
              <a:rPr lang="en-US" sz="2800" dirty="0" err="1"/>
              <a:t>arkeologen</a:t>
            </a:r>
            <a:r>
              <a:rPr lang="en-US" sz="2800" dirty="0"/>
              <a:t> </a:t>
            </a:r>
            <a:r>
              <a:rPr lang="en-US" sz="2800" dirty="0" err="1"/>
              <a:t>har</a:t>
            </a:r>
            <a:r>
              <a:rPr lang="en-US" sz="2800" dirty="0"/>
              <a:t> </a:t>
            </a:r>
            <a:r>
              <a:rPr lang="en-US" sz="2800" dirty="0" err="1"/>
              <a:t>fått</a:t>
            </a:r>
            <a:r>
              <a:rPr lang="en-US" sz="2800" dirty="0"/>
              <a:t> </a:t>
            </a:r>
            <a:r>
              <a:rPr lang="en-US" sz="2800" dirty="0" err="1"/>
              <a:t>lov</a:t>
            </a:r>
            <a:r>
              <a:rPr lang="en-US" sz="2800" dirty="0"/>
              <a:t> </a:t>
            </a:r>
            <a:r>
              <a:rPr lang="en-US" sz="2800" dirty="0" err="1"/>
              <a:t>til</a:t>
            </a:r>
            <a:r>
              <a:rPr lang="en-US" sz="2800" dirty="0"/>
              <a:t> å grave?</a:t>
            </a:r>
            <a:endParaRPr lang="en-US" sz="2800" dirty="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19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21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82148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81418C4-AD0D-DE78-D312-840BA7B04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359814"/>
          </a:xfrm>
        </p:spPr>
        <p:txBody>
          <a:bodyPr/>
          <a:lstStyle/>
          <a:p>
            <a:r>
              <a:rPr lang="nn-NO" dirty="0"/>
              <a:t>Det var ein liten smakebit. Det er mykje å ta av. Vi </a:t>
            </a:r>
            <a:r>
              <a:rPr lang="nn-NO" dirty="0" err="1"/>
              <a:t>samler</a:t>
            </a:r>
            <a:r>
              <a:rPr lang="nn-NO" dirty="0"/>
              <a:t> på saker. </a:t>
            </a:r>
            <a:br>
              <a:rPr lang="nn-NO" dirty="0"/>
            </a:br>
            <a:br>
              <a:rPr lang="nn-NO" dirty="0"/>
            </a:br>
            <a:r>
              <a:rPr lang="nn-NO" dirty="0"/>
              <a:t>Det er mange nok der ute allereie, så de treng ikkje lage fleire.</a:t>
            </a:r>
          </a:p>
        </p:txBody>
      </p:sp>
    </p:spTree>
    <p:extLst>
      <p:ext uri="{BB962C8B-B14F-4D97-AF65-F5344CB8AC3E}">
        <p14:creationId xmlns:p14="http://schemas.microsoft.com/office/powerpoint/2010/main" val="19708187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ADE52B7-26EF-D23D-0C91-B6A8802C3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dirty="0"/>
              <a:t>Husk oss!</a:t>
            </a:r>
          </a:p>
        </p:txBody>
      </p:sp>
      <p:sp>
        <p:nvSpPr>
          <p:cNvPr id="3" name="Plasshaldar for innhald 2">
            <a:extLst>
              <a:ext uri="{FF2B5EF4-FFF2-40B4-BE49-F238E27FC236}">
                <a16:creationId xmlns:a16="http://schemas.microsoft.com/office/drawing/2014/main" id="{D3D190B3-C4B7-BA6F-55C8-7F8017F9CDB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n-NO" dirty="0"/>
              <a:t>Helsing dei utvalde naturtypane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n-NO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Slåttemark</a:t>
            </a:r>
            <a:endParaRPr lang="nn-NO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n-NO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Slåttemyr</a:t>
            </a:r>
            <a:endParaRPr lang="nn-NO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n-NO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Hole eiker</a:t>
            </a:r>
            <a:endParaRPr lang="nn-NO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n-NO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kystlynghei</a:t>
            </a:r>
            <a:endParaRPr lang="nn-NO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Olivinskog</a:t>
            </a:r>
            <a:endParaRPr lang="nn-NO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n-N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Kalklindeskog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n-NO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Kalksjøer</a:t>
            </a:r>
            <a:endParaRPr lang="nn-NO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Opa</a:t>
            </a:r>
            <a:r>
              <a:rPr lang="nb-N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b-NO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grunnlendt</a:t>
            </a:r>
            <a:r>
              <a:rPr lang="nb-N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kalkmark i </a:t>
            </a:r>
            <a:r>
              <a:rPr lang="nb-NO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boreonemoral</a:t>
            </a:r>
            <a:r>
              <a:rPr lang="nb-N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sone</a:t>
            </a:r>
            <a:endParaRPr lang="nn-NO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nn-NO" dirty="0"/>
          </a:p>
        </p:txBody>
      </p:sp>
      <p:sp>
        <p:nvSpPr>
          <p:cNvPr id="4" name="Plasshaldar for innhald 3">
            <a:extLst>
              <a:ext uri="{FF2B5EF4-FFF2-40B4-BE49-F238E27FC236}">
                <a16:creationId xmlns:a16="http://schemas.microsoft.com/office/drawing/2014/main" id="{7AE81B49-6DCC-8279-433A-126E4409AE1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n-NO" dirty="0"/>
              <a:t>Kvar gong de ser eller høyrer namnet Naturvernforbundet, tenk på dei utvalde naturtypane.</a:t>
            </a:r>
          </a:p>
          <a:p>
            <a:endParaRPr lang="nn-NO" dirty="0"/>
          </a:p>
          <a:p>
            <a:endParaRPr lang="nn-NO" dirty="0"/>
          </a:p>
          <a:p>
            <a:endParaRPr lang="nn-NO" dirty="0"/>
          </a:p>
          <a:p>
            <a:endParaRPr lang="nn-NO" dirty="0"/>
          </a:p>
          <a:p>
            <a:endParaRPr lang="nn-NO" dirty="0"/>
          </a:p>
          <a:p>
            <a:r>
              <a:rPr lang="nn-NO" strike="sngStrike" dirty="0"/>
              <a:t>Naturvernforbundet sitt prosjekt har mottatt støtte frå:</a:t>
            </a:r>
          </a:p>
          <a:p>
            <a:r>
              <a:rPr lang="nn-NO" dirty="0"/>
              <a:t>Naturvernforbundet sitt prosjekt har ikkje mottatt støtte.</a:t>
            </a:r>
          </a:p>
        </p:txBody>
      </p:sp>
    </p:spTree>
    <p:extLst>
      <p:ext uri="{BB962C8B-B14F-4D97-AF65-F5344CB8AC3E}">
        <p14:creationId xmlns:p14="http://schemas.microsoft.com/office/powerpoint/2010/main" val="6951642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279</Words>
  <Application>Microsoft Office PowerPoint</Application>
  <PresentationFormat>Widescreen</PresentationFormat>
  <Paragraphs>38</Paragraphs>
  <Slides>9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Office-tema</vt:lpstr>
      <vt:lpstr>Inngrep i utvalde naturtypar i Møre og Romsdal</vt:lpstr>
      <vt:lpstr>Utvald naturtype:</vt:lpstr>
      <vt:lpstr>Kor mange slike vedtak finst i Møre og Romsdal?</vt:lpstr>
      <vt:lpstr>Resultat av 10 år med kommunale vedtak:</vt:lpstr>
      <vt:lpstr>Vedtak som ikkje er kunngjort</vt:lpstr>
      <vt:lpstr>Kommunen sa nei til køyring med gravemaskin.  Kva med gapahuken i kystlynghei?</vt:lpstr>
      <vt:lpstr>Når den nye vegen til sjukehuset må gå gjennom ei slåttemark, så må arkeologen grave først.   </vt:lpstr>
      <vt:lpstr>Det var ein liten smakebit. Det er mykje å ta av. Vi samler på saker.   Det er mange nok der ute allereie, så de treng ikkje lage fleire.</vt:lpstr>
      <vt:lpstr>Husk oss!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Inngrep i utvalde naturtypar i Møre og Romsdal</dc:title>
  <dc:creator>4791812542</dc:creator>
  <cp:lastModifiedBy>Melbø, Anne</cp:lastModifiedBy>
  <cp:revision>6</cp:revision>
  <dcterms:created xsi:type="dcterms:W3CDTF">2023-11-07T08:05:04Z</dcterms:created>
  <dcterms:modified xsi:type="dcterms:W3CDTF">2023-11-10T11:58:53Z</dcterms:modified>
</cp:coreProperties>
</file>