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drawings/drawing1.xml" ContentType="application/vnd.openxmlformats-officedocument.drawingml.chartshape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703" r:id="rId2"/>
  </p:sldMasterIdLst>
  <p:notesMasterIdLst>
    <p:notesMasterId r:id="rId37"/>
  </p:notesMasterIdLst>
  <p:sldIdLst>
    <p:sldId id="256" r:id="rId3"/>
    <p:sldId id="2147374824" r:id="rId4"/>
    <p:sldId id="2147374236" r:id="rId5"/>
    <p:sldId id="2147374289" r:id="rId6"/>
    <p:sldId id="2147374290" r:id="rId7"/>
    <p:sldId id="2147374826" r:id="rId8"/>
    <p:sldId id="4014" r:id="rId9"/>
    <p:sldId id="2147374827" r:id="rId10"/>
    <p:sldId id="2147374828" r:id="rId11"/>
    <p:sldId id="2147374383" r:id="rId12"/>
    <p:sldId id="2147374385" r:id="rId13"/>
    <p:sldId id="10676" r:id="rId14"/>
    <p:sldId id="11156" r:id="rId15"/>
    <p:sldId id="2147374561" r:id="rId16"/>
    <p:sldId id="2147374823" r:id="rId17"/>
    <p:sldId id="260" r:id="rId18"/>
    <p:sldId id="265" r:id="rId19"/>
    <p:sldId id="264" r:id="rId20"/>
    <p:sldId id="5999" r:id="rId21"/>
    <p:sldId id="989" r:id="rId22"/>
    <p:sldId id="2147374596" r:id="rId23"/>
    <p:sldId id="2147374822" r:id="rId24"/>
    <p:sldId id="2147198493" r:id="rId25"/>
    <p:sldId id="2147199406" r:id="rId26"/>
    <p:sldId id="261" r:id="rId27"/>
    <p:sldId id="262" r:id="rId28"/>
    <p:sldId id="2147374829" r:id="rId29"/>
    <p:sldId id="2147374830" r:id="rId30"/>
    <p:sldId id="2147374831" r:id="rId31"/>
    <p:sldId id="2147374427" r:id="rId32"/>
    <p:sldId id="2147374825" r:id="rId33"/>
    <p:sldId id="2147374429" r:id="rId34"/>
    <p:sldId id="2147374430" r:id="rId35"/>
    <p:sldId id="266" r:id="rId36"/>
  </p:sldIdLst>
  <p:sldSz cx="12192000" cy="6858000"/>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89" autoAdjust="0"/>
    <p:restoredTop sz="86251" autoAdjust="0"/>
  </p:normalViewPr>
  <p:slideViewPr>
    <p:cSldViewPr snapToGrid="0">
      <p:cViewPr varScale="1">
        <p:scale>
          <a:sx n="54" d="100"/>
          <a:sy n="54" d="100"/>
        </p:scale>
        <p:origin x="1148" y="56"/>
      </p:cViewPr>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viewProps" Target="viewProps.xml"/><Relationship Id="rId21" Type="http://schemas.openxmlformats.org/officeDocument/2006/relationships/slide" Target="slides/slide19.xml"/><Relationship Id="rId34" Type="http://schemas.openxmlformats.org/officeDocument/2006/relationships/slide" Target="slides/slide32.xml"/><Relationship Id="rId42" Type="http://schemas.microsoft.com/office/2016/11/relationships/changesInfo" Target="changesInfos/changesInfo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customXml" Target="../customXml/item2.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customXml" Target="../customXml/item1.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elbø, Anne" userId="6bd18fd4-0920-4238-98f0-258f6d3a39f8" providerId="ADAL" clId="{FE89E8E1-8FA4-4C4E-88E4-FBF0557A8287}"/>
    <pc:docChg chg="modSld">
      <pc:chgData name="Melbø, Anne" userId="6bd18fd4-0920-4238-98f0-258f6d3a39f8" providerId="ADAL" clId="{FE89E8E1-8FA4-4C4E-88E4-FBF0557A8287}" dt="2024-10-03T08:47:24.409" v="1" actId="20577"/>
      <pc:docMkLst>
        <pc:docMk/>
      </pc:docMkLst>
      <pc:sldChg chg="modNotesTx">
        <pc:chgData name="Melbø, Anne" userId="6bd18fd4-0920-4238-98f0-258f6d3a39f8" providerId="ADAL" clId="{FE89E8E1-8FA4-4C4E-88E4-FBF0557A8287}" dt="2024-10-03T08:47:24.409" v="1" actId="20577"/>
        <pc:sldMkLst>
          <pc:docMk/>
          <pc:sldMk cId="4164914374" sldId="2147374385"/>
        </pc:sldMkLst>
      </pc:sld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https://ksiskyen-my.sharepoint.com/personal/havard_moe_ks_no/Documents/Dokumenter/Prosjekttilbud/Arendal/Befolkningsutvikling_80_pluss_Rana.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https://ksiskyen-my.sharepoint.com/personal/havard_moe_ks_no/Documents/Dokumenter/Prosjekttilbud/Arendal/Befolkningsutvikling_80_pluss_Rana.xlsx" TargetMode="Externa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chartUserShapes" Target="../drawings/drawing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000" b="1" i="0" u="none" strike="noStrike" kern="1200" baseline="0">
                <a:solidFill>
                  <a:schemeClr val="tx2"/>
                </a:solidFill>
                <a:latin typeface="+mn-lt"/>
                <a:ea typeface="+mn-ea"/>
                <a:cs typeface="+mn-cs"/>
              </a:defRPr>
            </a:pPr>
            <a:r>
              <a:rPr lang="nb-NO" sz="2000"/>
              <a:t>Antall</a:t>
            </a:r>
            <a:r>
              <a:rPr lang="nb-NO" sz="2000" baseline="0"/>
              <a:t> innbyggere 80+ i Arendal</a:t>
            </a:r>
            <a:endParaRPr lang="nb-NO" sz="2000"/>
          </a:p>
        </c:rich>
      </c:tx>
      <c:overlay val="0"/>
      <c:spPr>
        <a:noFill/>
        <a:ln>
          <a:noFill/>
        </a:ln>
        <a:effectLst/>
      </c:spPr>
      <c:txPr>
        <a:bodyPr rot="0" spcFirstLastPara="1" vertOverflow="ellipsis" vert="horz" wrap="square" anchor="ctr" anchorCtr="1"/>
        <a:lstStyle/>
        <a:p>
          <a:pPr>
            <a:defRPr sz="2000" b="1" i="0" u="none" strike="noStrike" kern="1200" baseline="0">
              <a:solidFill>
                <a:schemeClr val="tx2"/>
              </a:solidFill>
              <a:latin typeface="+mn-lt"/>
              <a:ea typeface="+mn-ea"/>
              <a:cs typeface="+mn-cs"/>
            </a:defRPr>
          </a:pPr>
          <a:endParaRPr lang="nb-NO"/>
        </a:p>
      </c:txPr>
    </c:title>
    <c:autoTitleDeleted val="0"/>
    <c:plotArea>
      <c:layout/>
      <c:areaChart>
        <c:grouping val="standard"/>
        <c:varyColors val="0"/>
        <c:ser>
          <c:idx val="0"/>
          <c:order val="0"/>
          <c:spPr>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a:noFill/>
            </a:ln>
            <a:effectLst>
              <a:outerShdw blurRad="40000" dist="23000" dir="5400000" rotWithShape="0">
                <a:srgbClr val="000000">
                  <a:alpha val="35000"/>
                </a:srgbClr>
              </a:outerShdw>
            </a:effectLst>
          </c:spPr>
          <c:cat>
            <c:strRef>
              <c:f>[Befolkningsutvikling_80_pluss_Rana.xlsx]Personer1!$D$3:$AA$3</c:f>
              <c:strCache>
                <c:ptCount val="24"/>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pt idx="20">
                  <c:v>2020</c:v>
                </c:pt>
                <c:pt idx="21">
                  <c:v>2021</c:v>
                </c:pt>
                <c:pt idx="22">
                  <c:v>2022</c:v>
                </c:pt>
                <c:pt idx="23">
                  <c:v>2023</c:v>
                </c:pt>
              </c:strCache>
            </c:strRef>
          </c:cat>
          <c:val>
            <c:numRef>
              <c:f>[Befolkningsutvikling_80_pluss_Rana.xlsx]Personer1!$D$4:$AA$4</c:f>
              <c:numCache>
                <c:formatCode>0</c:formatCode>
                <c:ptCount val="24"/>
                <c:pt idx="0">
                  <c:v>1684</c:v>
                </c:pt>
                <c:pt idx="1">
                  <c:v>1715</c:v>
                </c:pt>
                <c:pt idx="2">
                  <c:v>1756</c:v>
                </c:pt>
                <c:pt idx="3">
                  <c:v>1758</c:v>
                </c:pt>
                <c:pt idx="4">
                  <c:v>1824</c:v>
                </c:pt>
                <c:pt idx="5">
                  <c:v>1843</c:v>
                </c:pt>
                <c:pt idx="6">
                  <c:v>1847</c:v>
                </c:pt>
                <c:pt idx="7">
                  <c:v>1836</c:v>
                </c:pt>
                <c:pt idx="8">
                  <c:v>1861</c:v>
                </c:pt>
                <c:pt idx="9">
                  <c:v>1876</c:v>
                </c:pt>
                <c:pt idx="10">
                  <c:v>1878</c:v>
                </c:pt>
                <c:pt idx="11">
                  <c:v>1894</c:v>
                </c:pt>
                <c:pt idx="12">
                  <c:v>1880</c:v>
                </c:pt>
                <c:pt idx="13">
                  <c:v>1873</c:v>
                </c:pt>
                <c:pt idx="14">
                  <c:v>1852</c:v>
                </c:pt>
                <c:pt idx="15">
                  <c:v>1857</c:v>
                </c:pt>
                <c:pt idx="16">
                  <c:v>1848</c:v>
                </c:pt>
                <c:pt idx="17">
                  <c:v>1898</c:v>
                </c:pt>
                <c:pt idx="18">
                  <c:v>1891</c:v>
                </c:pt>
                <c:pt idx="19">
                  <c:v>1941</c:v>
                </c:pt>
                <c:pt idx="20">
                  <c:v>2004</c:v>
                </c:pt>
                <c:pt idx="21">
                  <c:v>2067</c:v>
                </c:pt>
                <c:pt idx="22">
                  <c:v>2154</c:v>
                </c:pt>
                <c:pt idx="23">
                  <c:v>2229</c:v>
                </c:pt>
              </c:numCache>
            </c:numRef>
          </c:val>
          <c:extLst>
            <c:ext xmlns:c16="http://schemas.microsoft.com/office/drawing/2014/chart" uri="{C3380CC4-5D6E-409C-BE32-E72D297353CC}">
              <c16:uniqueId val="{00000000-F711-4077-BF61-7B5D13D30C13}"/>
            </c:ext>
          </c:extLst>
        </c:ser>
        <c:dLbls>
          <c:showLegendKey val="0"/>
          <c:showVal val="0"/>
          <c:showCatName val="0"/>
          <c:showSerName val="0"/>
          <c:showPercent val="0"/>
          <c:showBubbleSize val="0"/>
        </c:dLbls>
        <c:axId val="1420546192"/>
        <c:axId val="1420561072"/>
      </c:areaChart>
      <c:catAx>
        <c:axId val="1420546192"/>
        <c:scaling>
          <c:orientation val="minMax"/>
        </c:scaling>
        <c:delete val="0"/>
        <c:axPos val="b"/>
        <c:numFmt formatCode="General" sourceLinked="1"/>
        <c:majorTickMark val="out"/>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2"/>
                </a:solidFill>
                <a:latin typeface="+mn-lt"/>
                <a:ea typeface="+mn-ea"/>
                <a:cs typeface="+mn-cs"/>
              </a:defRPr>
            </a:pPr>
            <a:endParaRPr lang="nb-NO"/>
          </a:p>
        </c:txPr>
        <c:crossAx val="1420561072"/>
        <c:crosses val="autoZero"/>
        <c:auto val="1"/>
        <c:lblAlgn val="ctr"/>
        <c:lblOffset val="100"/>
        <c:noMultiLvlLbl val="0"/>
      </c:catAx>
      <c:valAx>
        <c:axId val="1420561072"/>
        <c:scaling>
          <c:orientation val="minMax"/>
          <c:max val="5500"/>
          <c:min val="0"/>
        </c:scaling>
        <c:delete val="0"/>
        <c:axPos val="l"/>
        <c:majorGridlines>
          <c:spPr>
            <a:ln w="9525" cap="flat" cmpd="sng" algn="ctr">
              <a:solidFill>
                <a:schemeClr val="tx2">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00" b="0" i="0" u="none" strike="noStrike" kern="1200" baseline="0">
                <a:solidFill>
                  <a:schemeClr val="tx2"/>
                </a:solidFill>
                <a:latin typeface="+mn-lt"/>
                <a:ea typeface="+mn-ea"/>
                <a:cs typeface="+mn-cs"/>
              </a:defRPr>
            </a:pPr>
            <a:endParaRPr lang="nb-NO"/>
          </a:p>
        </c:txPr>
        <c:crossAx val="1420546192"/>
        <c:crosses val="autoZero"/>
        <c:crossBetween val="midCat"/>
      </c:valAx>
      <c:spPr>
        <a:noFill/>
        <a:ln>
          <a:noFill/>
        </a:ln>
        <a:effectLst/>
      </c:spPr>
    </c:plotArea>
    <c:plotVisOnly val="1"/>
    <c:dispBlanksAs val="zero"/>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nb-NO"/>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000" b="1" i="0" u="none" strike="noStrike" kern="1200" baseline="0">
                <a:solidFill>
                  <a:schemeClr val="tx2"/>
                </a:solidFill>
                <a:latin typeface="+mn-lt"/>
                <a:ea typeface="+mn-ea"/>
                <a:cs typeface="+mn-cs"/>
              </a:defRPr>
            </a:pPr>
            <a:r>
              <a:rPr lang="nb-NO" sz="2000"/>
              <a:t>Antall</a:t>
            </a:r>
            <a:r>
              <a:rPr lang="nb-NO" sz="2000" baseline="0"/>
              <a:t> innbyggere 80+ i Arendal</a:t>
            </a:r>
          </a:p>
        </c:rich>
      </c:tx>
      <c:overlay val="0"/>
      <c:spPr>
        <a:noFill/>
        <a:ln>
          <a:noFill/>
        </a:ln>
        <a:effectLst/>
      </c:spPr>
      <c:txPr>
        <a:bodyPr rot="0" spcFirstLastPara="1" vertOverflow="ellipsis" vert="horz" wrap="square" anchor="ctr" anchorCtr="1"/>
        <a:lstStyle/>
        <a:p>
          <a:pPr>
            <a:defRPr sz="2000" b="1" i="0" u="none" strike="noStrike" kern="1200" baseline="0">
              <a:solidFill>
                <a:schemeClr val="tx2"/>
              </a:solidFill>
              <a:latin typeface="+mn-lt"/>
              <a:ea typeface="+mn-ea"/>
              <a:cs typeface="+mn-cs"/>
            </a:defRPr>
          </a:pPr>
          <a:endParaRPr lang="nb-NO"/>
        </a:p>
      </c:txPr>
    </c:title>
    <c:autoTitleDeleted val="0"/>
    <c:plotArea>
      <c:layout/>
      <c:areaChart>
        <c:grouping val="standard"/>
        <c:varyColors val="0"/>
        <c:ser>
          <c:idx val="0"/>
          <c:order val="0"/>
          <c:spPr>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a:noFill/>
            </a:ln>
            <a:effectLst>
              <a:outerShdw blurRad="40000" dist="23000" dir="5400000" rotWithShape="0">
                <a:srgbClr val="000000">
                  <a:alpha val="35000"/>
                </a:srgbClr>
              </a:outerShdw>
            </a:effectLst>
          </c:spPr>
          <c:cat>
            <c:strRef>
              <c:f>Personer1!$D$3:$AX$3</c:f>
              <c:strCache>
                <c:ptCount val="47"/>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pt idx="20">
                  <c:v>2020</c:v>
                </c:pt>
                <c:pt idx="21">
                  <c:v>2021</c:v>
                </c:pt>
                <c:pt idx="22">
                  <c:v>2022</c:v>
                </c:pt>
                <c:pt idx="23">
                  <c:v>2023</c:v>
                </c:pt>
                <c:pt idx="24">
                  <c:v>2024</c:v>
                </c:pt>
                <c:pt idx="25">
                  <c:v>2025</c:v>
                </c:pt>
                <c:pt idx="26">
                  <c:v>2026</c:v>
                </c:pt>
                <c:pt idx="27">
                  <c:v>2027</c:v>
                </c:pt>
                <c:pt idx="28">
                  <c:v>2028</c:v>
                </c:pt>
                <c:pt idx="29">
                  <c:v>2029</c:v>
                </c:pt>
                <c:pt idx="30">
                  <c:v>2030</c:v>
                </c:pt>
                <c:pt idx="31">
                  <c:v>2031</c:v>
                </c:pt>
                <c:pt idx="32">
                  <c:v>2032</c:v>
                </c:pt>
                <c:pt idx="33">
                  <c:v>2033</c:v>
                </c:pt>
                <c:pt idx="34">
                  <c:v>2034</c:v>
                </c:pt>
                <c:pt idx="35">
                  <c:v>2035</c:v>
                </c:pt>
                <c:pt idx="36">
                  <c:v>2036</c:v>
                </c:pt>
                <c:pt idx="37">
                  <c:v>2037</c:v>
                </c:pt>
                <c:pt idx="38">
                  <c:v>2038</c:v>
                </c:pt>
                <c:pt idx="39">
                  <c:v>2039</c:v>
                </c:pt>
                <c:pt idx="40">
                  <c:v>2040</c:v>
                </c:pt>
                <c:pt idx="41">
                  <c:v>2041</c:v>
                </c:pt>
                <c:pt idx="42">
                  <c:v>2042</c:v>
                </c:pt>
                <c:pt idx="43">
                  <c:v>2043</c:v>
                </c:pt>
                <c:pt idx="44">
                  <c:v>2044</c:v>
                </c:pt>
                <c:pt idx="45">
                  <c:v>2045</c:v>
                </c:pt>
                <c:pt idx="46">
                  <c:v>2046</c:v>
                </c:pt>
              </c:strCache>
            </c:strRef>
          </c:cat>
          <c:val>
            <c:numRef>
              <c:f>Personer1!$D$4:$AX$4</c:f>
              <c:numCache>
                <c:formatCode>0</c:formatCode>
                <c:ptCount val="47"/>
                <c:pt idx="0">
                  <c:v>1684</c:v>
                </c:pt>
                <c:pt idx="1">
                  <c:v>1715</c:v>
                </c:pt>
                <c:pt idx="2">
                  <c:v>1756</c:v>
                </c:pt>
                <c:pt idx="3">
                  <c:v>1758</c:v>
                </c:pt>
                <c:pt idx="4">
                  <c:v>1824</c:v>
                </c:pt>
                <c:pt idx="5">
                  <c:v>1843</c:v>
                </c:pt>
                <c:pt idx="6">
                  <c:v>1847</c:v>
                </c:pt>
                <c:pt idx="7">
                  <c:v>1836</c:v>
                </c:pt>
                <c:pt idx="8">
                  <c:v>1861</c:v>
                </c:pt>
                <c:pt idx="9">
                  <c:v>1876</c:v>
                </c:pt>
                <c:pt idx="10">
                  <c:v>1878</c:v>
                </c:pt>
                <c:pt idx="11">
                  <c:v>1894</c:v>
                </c:pt>
                <c:pt idx="12">
                  <c:v>1880</c:v>
                </c:pt>
                <c:pt idx="13">
                  <c:v>1873</c:v>
                </c:pt>
                <c:pt idx="14">
                  <c:v>1852</c:v>
                </c:pt>
                <c:pt idx="15">
                  <c:v>1857</c:v>
                </c:pt>
                <c:pt idx="16">
                  <c:v>1848</c:v>
                </c:pt>
                <c:pt idx="17">
                  <c:v>1898</c:v>
                </c:pt>
                <c:pt idx="18">
                  <c:v>1891</c:v>
                </c:pt>
                <c:pt idx="19">
                  <c:v>1941</c:v>
                </c:pt>
                <c:pt idx="20">
                  <c:v>2004</c:v>
                </c:pt>
                <c:pt idx="21">
                  <c:v>2067</c:v>
                </c:pt>
                <c:pt idx="22">
                  <c:v>2154</c:v>
                </c:pt>
                <c:pt idx="23">
                  <c:v>2229</c:v>
                </c:pt>
                <c:pt idx="24">
                  <c:v>2305</c:v>
                </c:pt>
                <c:pt idx="25">
                  <c:v>2442</c:v>
                </c:pt>
                <c:pt idx="26">
                  <c:v>2577</c:v>
                </c:pt>
                <c:pt idx="27">
                  <c:v>2777</c:v>
                </c:pt>
                <c:pt idx="28">
                  <c:v>2943</c:v>
                </c:pt>
                <c:pt idx="29">
                  <c:v>3124</c:v>
                </c:pt>
                <c:pt idx="30">
                  <c:v>3252</c:v>
                </c:pt>
                <c:pt idx="31">
                  <c:v>3403</c:v>
                </c:pt>
                <c:pt idx="32">
                  <c:v>3538</c:v>
                </c:pt>
                <c:pt idx="33">
                  <c:v>3704</c:v>
                </c:pt>
                <c:pt idx="34">
                  <c:v>3843</c:v>
                </c:pt>
                <c:pt idx="35">
                  <c:v>3986</c:v>
                </c:pt>
                <c:pt idx="36">
                  <c:v>4139</c:v>
                </c:pt>
                <c:pt idx="37">
                  <c:v>4275</c:v>
                </c:pt>
                <c:pt idx="38">
                  <c:v>4407</c:v>
                </c:pt>
                <c:pt idx="39">
                  <c:v>4534</c:v>
                </c:pt>
                <c:pt idx="40">
                  <c:v>4653</c:v>
                </c:pt>
                <c:pt idx="41">
                  <c:v>4741</c:v>
                </c:pt>
                <c:pt idx="42">
                  <c:v>4827</c:v>
                </c:pt>
                <c:pt idx="43">
                  <c:v>4916</c:v>
                </c:pt>
                <c:pt idx="44">
                  <c:v>4992</c:v>
                </c:pt>
                <c:pt idx="45">
                  <c:v>5100</c:v>
                </c:pt>
                <c:pt idx="46">
                  <c:v>5232</c:v>
                </c:pt>
              </c:numCache>
            </c:numRef>
          </c:val>
          <c:extLst>
            <c:ext xmlns:c16="http://schemas.microsoft.com/office/drawing/2014/chart" uri="{C3380CC4-5D6E-409C-BE32-E72D297353CC}">
              <c16:uniqueId val="{00000000-ABB1-4D0D-9847-71C2D035C1A4}"/>
            </c:ext>
          </c:extLst>
        </c:ser>
        <c:dLbls>
          <c:showLegendKey val="0"/>
          <c:showVal val="0"/>
          <c:showCatName val="0"/>
          <c:showSerName val="0"/>
          <c:showPercent val="0"/>
          <c:showBubbleSize val="0"/>
        </c:dLbls>
        <c:axId val="1420546192"/>
        <c:axId val="1420561072"/>
      </c:areaChart>
      <c:catAx>
        <c:axId val="1420546192"/>
        <c:scaling>
          <c:orientation val="minMax"/>
        </c:scaling>
        <c:delete val="0"/>
        <c:axPos val="b"/>
        <c:numFmt formatCode="General" sourceLinked="1"/>
        <c:majorTickMark val="out"/>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2"/>
                </a:solidFill>
                <a:latin typeface="+mn-lt"/>
                <a:ea typeface="+mn-ea"/>
                <a:cs typeface="+mn-cs"/>
              </a:defRPr>
            </a:pPr>
            <a:endParaRPr lang="nb-NO"/>
          </a:p>
        </c:txPr>
        <c:crossAx val="1420561072"/>
        <c:crosses val="autoZero"/>
        <c:auto val="1"/>
        <c:lblAlgn val="ctr"/>
        <c:lblOffset val="100"/>
        <c:noMultiLvlLbl val="0"/>
      </c:catAx>
      <c:valAx>
        <c:axId val="1420561072"/>
        <c:scaling>
          <c:orientation val="minMax"/>
          <c:max val="5500"/>
          <c:min val="0"/>
        </c:scaling>
        <c:delete val="0"/>
        <c:axPos val="l"/>
        <c:majorGridlines>
          <c:spPr>
            <a:ln w="9525" cap="flat" cmpd="sng" algn="ctr">
              <a:solidFill>
                <a:schemeClr val="tx2">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050" b="0" i="0" u="none" strike="noStrike" kern="1200" baseline="0">
                <a:solidFill>
                  <a:schemeClr val="tx2"/>
                </a:solidFill>
                <a:latin typeface="+mn-lt"/>
                <a:ea typeface="+mn-ea"/>
                <a:cs typeface="+mn-cs"/>
              </a:defRPr>
            </a:pPr>
            <a:endParaRPr lang="nb-NO"/>
          </a:p>
        </c:txPr>
        <c:crossAx val="1420546192"/>
        <c:crosses val="autoZero"/>
        <c:crossBetween val="midCat"/>
      </c:valAx>
      <c:spPr>
        <a:noFill/>
        <a:ln>
          <a:noFill/>
        </a:ln>
        <a:effectLst/>
      </c:spPr>
    </c:plotArea>
    <c:plotVisOnly val="1"/>
    <c:dispBlanksAs val="zero"/>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nb-NO"/>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81">
  <cs:axisTitle>
    <cs:lnRef idx="0"/>
    <cs:fillRef idx="0"/>
    <cs:effectRef idx="0"/>
    <cs:fontRef idx="minor">
      <a:schemeClr val="tx2"/>
    </cs:fontRef>
    <cs:defRPr sz="900"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900" kern="1200"/>
  </cs:chartArea>
  <cs:dataLabel>
    <cs:lnRef idx="0"/>
    <cs:fillRef idx="0"/>
    <cs:effectRef idx="0"/>
    <cs:fontRef idx="minor">
      <a:schemeClr val="tx2"/>
    </cs:fontRef>
    <cs:defRPr sz="900"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5"/>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spPr>
      <a:ln w="9525" cap="flat" cmpd="sng" algn="ctr">
        <a:solidFill>
          <a:schemeClr val="tx2">
            <a:lumMod val="40000"/>
            <a:lumOff val="60000"/>
          </a:schemeClr>
        </a:solidFill>
        <a:round/>
      </a:ln>
    </cs:spPr>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900"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900"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1600"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900"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900" kern="1200"/>
  </cs:valueAxis>
  <cs:wall>
    <cs:lnRef idx="0"/>
    <cs:fillRef idx="0"/>
    <cs:effectRef idx="0"/>
    <cs:fontRef idx="minor">
      <a:schemeClr val="tx2"/>
    </cs:fontRef>
  </cs:wall>
</cs:chartStyle>
</file>

<file path=ppt/charts/style2.xml><?xml version="1.0" encoding="utf-8"?>
<cs:chartStyle xmlns:cs="http://schemas.microsoft.com/office/drawing/2012/chartStyle" xmlns:a="http://schemas.openxmlformats.org/drawingml/2006/main" id="281">
  <cs:axisTitle>
    <cs:lnRef idx="0"/>
    <cs:fillRef idx="0"/>
    <cs:effectRef idx="0"/>
    <cs:fontRef idx="minor">
      <a:schemeClr val="tx2"/>
    </cs:fontRef>
    <cs:defRPr sz="900"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900" kern="1200"/>
  </cs:chartArea>
  <cs:dataLabel>
    <cs:lnRef idx="0"/>
    <cs:fillRef idx="0"/>
    <cs:effectRef idx="0"/>
    <cs:fontRef idx="minor">
      <a:schemeClr val="tx2"/>
    </cs:fontRef>
    <cs:defRPr sz="900"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5"/>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spPr>
      <a:ln w="9525" cap="flat" cmpd="sng" algn="ctr">
        <a:solidFill>
          <a:schemeClr val="tx2">
            <a:lumMod val="40000"/>
            <a:lumOff val="60000"/>
          </a:schemeClr>
        </a:solidFill>
        <a:round/>
      </a:ln>
    </cs:spPr>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900"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900"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1600"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900"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900" kern="1200"/>
  </cs:valueAxis>
  <cs:wall>
    <cs:lnRef idx="0"/>
    <cs:fillRef idx="0"/>
    <cs:effectRef idx="0"/>
    <cs:fontRef idx="minor">
      <a:schemeClr val="tx2"/>
    </cs:fontRef>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3A24AA5-ADD2-4FA2-9879-E20490DED8B3}" type="doc">
      <dgm:prSet loTypeId="urn:microsoft.com/office/officeart/2008/layout/LinedList" loCatId="list" qsTypeId="urn:microsoft.com/office/officeart/2005/8/quickstyle/simple1" qsCatId="simple" csTypeId="urn:microsoft.com/office/officeart/2005/8/colors/accent1_2" csCatId="accent1"/>
      <dgm:spPr/>
      <dgm:t>
        <a:bodyPr/>
        <a:lstStyle/>
        <a:p>
          <a:endParaRPr lang="en-US"/>
        </a:p>
      </dgm:t>
    </dgm:pt>
    <dgm:pt modelId="{A2BFBCD1-5266-4D66-9F69-4F160F4AFB34}">
      <dgm:prSet/>
      <dgm:spPr/>
      <dgm:t>
        <a:bodyPr/>
        <a:lstStyle/>
        <a:p>
          <a:r>
            <a:rPr lang="nb-NO" dirty="0"/>
            <a:t>Et aldersvennlig samfunn</a:t>
          </a:r>
          <a:endParaRPr lang="en-US" dirty="0"/>
        </a:p>
      </dgm:t>
    </dgm:pt>
    <dgm:pt modelId="{8E247CC4-7DDF-4F0E-807E-69C4E6A9009A}" type="parTrans" cxnId="{E9732B7D-FD3A-4B1C-B870-89FFB9FA2489}">
      <dgm:prSet/>
      <dgm:spPr/>
      <dgm:t>
        <a:bodyPr/>
        <a:lstStyle/>
        <a:p>
          <a:endParaRPr lang="en-US"/>
        </a:p>
      </dgm:t>
    </dgm:pt>
    <dgm:pt modelId="{00798A62-FAC3-45B9-8CC6-58F321648837}" type="sibTrans" cxnId="{E9732B7D-FD3A-4B1C-B870-89FFB9FA2489}">
      <dgm:prSet/>
      <dgm:spPr/>
      <dgm:t>
        <a:bodyPr/>
        <a:lstStyle/>
        <a:p>
          <a:endParaRPr lang="en-US"/>
        </a:p>
      </dgm:t>
    </dgm:pt>
    <dgm:pt modelId="{B77EC3BF-B33C-4167-8E1A-8F62B2E7B049}">
      <dgm:prSet/>
      <dgm:spPr/>
      <dgm:t>
        <a:bodyPr/>
        <a:lstStyle/>
        <a:p>
          <a:r>
            <a:rPr lang="nb-NO"/>
            <a:t>Et inkluderende samfunn uten utenforskap</a:t>
          </a:r>
          <a:endParaRPr lang="en-US"/>
        </a:p>
      </dgm:t>
    </dgm:pt>
    <dgm:pt modelId="{1E18A11A-CC52-4844-A97A-C9FBE3C7E4B2}" type="parTrans" cxnId="{B296DBEA-ADFF-4E04-8515-7E9FD8147653}">
      <dgm:prSet/>
      <dgm:spPr/>
      <dgm:t>
        <a:bodyPr/>
        <a:lstStyle/>
        <a:p>
          <a:endParaRPr lang="en-US"/>
        </a:p>
      </dgm:t>
    </dgm:pt>
    <dgm:pt modelId="{AABF2DF9-047E-45AC-AA74-965E4BC1CC86}" type="sibTrans" cxnId="{B296DBEA-ADFF-4E04-8515-7E9FD8147653}">
      <dgm:prSet/>
      <dgm:spPr/>
      <dgm:t>
        <a:bodyPr/>
        <a:lstStyle/>
        <a:p>
          <a:endParaRPr lang="en-US"/>
        </a:p>
      </dgm:t>
    </dgm:pt>
    <dgm:pt modelId="{AAEC1B37-63C8-4D3E-AEC4-4E2D292CCA8C}">
      <dgm:prSet/>
      <dgm:spPr/>
      <dgm:t>
        <a:bodyPr/>
        <a:lstStyle/>
        <a:p>
          <a:r>
            <a:rPr lang="nb-NO"/>
            <a:t>Et helsefremmende samfunn</a:t>
          </a:r>
          <a:endParaRPr lang="en-US"/>
        </a:p>
      </dgm:t>
    </dgm:pt>
    <dgm:pt modelId="{2CFDE5B2-CACF-4D16-A8D4-6C65C4121A4B}" type="parTrans" cxnId="{2791D57E-526E-477B-AF60-438F56AB0EC5}">
      <dgm:prSet/>
      <dgm:spPr/>
      <dgm:t>
        <a:bodyPr/>
        <a:lstStyle/>
        <a:p>
          <a:endParaRPr lang="en-US"/>
        </a:p>
      </dgm:t>
    </dgm:pt>
    <dgm:pt modelId="{C1EEBAAF-3DF1-4D65-B8C4-0DA62AEEC95A}" type="sibTrans" cxnId="{2791D57E-526E-477B-AF60-438F56AB0EC5}">
      <dgm:prSet/>
      <dgm:spPr/>
      <dgm:t>
        <a:bodyPr/>
        <a:lstStyle/>
        <a:p>
          <a:endParaRPr lang="en-US"/>
        </a:p>
      </dgm:t>
    </dgm:pt>
    <dgm:pt modelId="{C4A5D45F-D14B-4A1E-B5DE-7779CD1B8B1C}">
      <dgm:prSet/>
      <dgm:spPr/>
      <dgm:t>
        <a:bodyPr/>
        <a:lstStyle/>
        <a:p>
          <a:r>
            <a:rPr lang="nb-NO"/>
            <a:t>Et klimatilpasset samfunn</a:t>
          </a:r>
          <a:endParaRPr lang="en-US"/>
        </a:p>
      </dgm:t>
    </dgm:pt>
    <dgm:pt modelId="{CA6375B5-1299-47E0-9BE9-8E35766C0380}" type="parTrans" cxnId="{FEDFD4AD-20D2-4217-8785-13F2F4DCA6E7}">
      <dgm:prSet/>
      <dgm:spPr/>
      <dgm:t>
        <a:bodyPr/>
        <a:lstStyle/>
        <a:p>
          <a:endParaRPr lang="en-US"/>
        </a:p>
      </dgm:t>
    </dgm:pt>
    <dgm:pt modelId="{1D356F3A-C216-4E5C-B301-B946702AE4DA}" type="sibTrans" cxnId="{FEDFD4AD-20D2-4217-8785-13F2F4DCA6E7}">
      <dgm:prSet/>
      <dgm:spPr/>
      <dgm:t>
        <a:bodyPr/>
        <a:lstStyle/>
        <a:p>
          <a:endParaRPr lang="en-US"/>
        </a:p>
      </dgm:t>
    </dgm:pt>
    <dgm:pt modelId="{D8CC17C1-10C3-4B6E-AA07-901776C188EE}">
      <dgm:prSet/>
      <dgm:spPr/>
      <dgm:t>
        <a:bodyPr/>
        <a:lstStyle/>
        <a:p>
          <a:r>
            <a:rPr lang="nb-NO"/>
            <a:t>Et nullutslippssamfunn</a:t>
          </a:r>
          <a:endParaRPr lang="en-US"/>
        </a:p>
      </dgm:t>
    </dgm:pt>
    <dgm:pt modelId="{66CEF139-95CB-45DB-B78F-90FE6EA4A6E6}" type="parTrans" cxnId="{F71457FD-1207-463F-8018-7FB763158AE1}">
      <dgm:prSet/>
      <dgm:spPr/>
      <dgm:t>
        <a:bodyPr/>
        <a:lstStyle/>
        <a:p>
          <a:endParaRPr lang="en-US"/>
        </a:p>
      </dgm:t>
    </dgm:pt>
    <dgm:pt modelId="{DB71A945-45FB-45AD-B64C-7C86EFA4C3F4}" type="sibTrans" cxnId="{F71457FD-1207-463F-8018-7FB763158AE1}">
      <dgm:prSet/>
      <dgm:spPr/>
      <dgm:t>
        <a:bodyPr/>
        <a:lstStyle/>
        <a:p>
          <a:endParaRPr lang="en-US"/>
        </a:p>
      </dgm:t>
    </dgm:pt>
    <dgm:pt modelId="{8C705BCA-5FB0-4709-A803-2921B6AD2F3A}">
      <dgm:prSet/>
      <dgm:spPr/>
      <dgm:t>
        <a:bodyPr/>
        <a:lstStyle/>
        <a:p>
          <a:r>
            <a:rPr lang="nb-NO"/>
            <a:t>Et naturvennlig og arealnøytralt samfunn</a:t>
          </a:r>
          <a:endParaRPr lang="en-US"/>
        </a:p>
      </dgm:t>
    </dgm:pt>
    <dgm:pt modelId="{39102A22-C33E-4EFA-8CDC-C4E5DCD94AE9}" type="parTrans" cxnId="{E6574A84-169E-4A08-AEE4-0CBDCAA32EC5}">
      <dgm:prSet/>
      <dgm:spPr/>
      <dgm:t>
        <a:bodyPr/>
        <a:lstStyle/>
        <a:p>
          <a:endParaRPr lang="en-US"/>
        </a:p>
      </dgm:t>
    </dgm:pt>
    <dgm:pt modelId="{9057E60C-54CF-4CA6-9E6B-5B623BA4BA3D}" type="sibTrans" cxnId="{E6574A84-169E-4A08-AEE4-0CBDCAA32EC5}">
      <dgm:prSet/>
      <dgm:spPr/>
      <dgm:t>
        <a:bodyPr/>
        <a:lstStyle/>
        <a:p>
          <a:endParaRPr lang="en-US"/>
        </a:p>
      </dgm:t>
    </dgm:pt>
    <dgm:pt modelId="{AFF4D5CD-A857-4567-911C-A275450FA7C3}">
      <dgm:prSet/>
      <dgm:spPr/>
      <dgm:t>
        <a:bodyPr/>
        <a:lstStyle/>
        <a:p>
          <a:r>
            <a:rPr lang="nb-NO"/>
            <a:t>Et samfunn som ivaretar samfunnssikkerhet og beredskap</a:t>
          </a:r>
          <a:endParaRPr lang="en-US"/>
        </a:p>
      </dgm:t>
    </dgm:pt>
    <dgm:pt modelId="{6765F0E3-E7C5-47D3-BD3C-4FE25C046DAE}" type="parTrans" cxnId="{447BB554-8A6F-45D7-8E24-60608078E97F}">
      <dgm:prSet/>
      <dgm:spPr/>
      <dgm:t>
        <a:bodyPr/>
        <a:lstStyle/>
        <a:p>
          <a:endParaRPr lang="en-US"/>
        </a:p>
      </dgm:t>
    </dgm:pt>
    <dgm:pt modelId="{D2967E36-E658-4ECB-AE54-D5FE7CC37110}" type="sibTrans" cxnId="{447BB554-8A6F-45D7-8E24-60608078E97F}">
      <dgm:prSet/>
      <dgm:spPr/>
      <dgm:t>
        <a:bodyPr/>
        <a:lstStyle/>
        <a:p>
          <a:endParaRPr lang="en-US"/>
        </a:p>
      </dgm:t>
    </dgm:pt>
    <dgm:pt modelId="{873887C2-448B-49E9-A88A-BDFF2BAC498F}" type="pres">
      <dgm:prSet presAssocID="{23A24AA5-ADD2-4FA2-9879-E20490DED8B3}" presName="vert0" presStyleCnt="0">
        <dgm:presLayoutVars>
          <dgm:dir/>
          <dgm:animOne val="branch"/>
          <dgm:animLvl val="lvl"/>
        </dgm:presLayoutVars>
      </dgm:prSet>
      <dgm:spPr/>
    </dgm:pt>
    <dgm:pt modelId="{012ACCA2-2EEA-4F68-B4EE-E954898372B4}" type="pres">
      <dgm:prSet presAssocID="{A2BFBCD1-5266-4D66-9F69-4F160F4AFB34}" presName="thickLine" presStyleLbl="alignNode1" presStyleIdx="0" presStyleCnt="7"/>
      <dgm:spPr/>
    </dgm:pt>
    <dgm:pt modelId="{D53C08FD-6994-45DB-B178-06762E6450CE}" type="pres">
      <dgm:prSet presAssocID="{A2BFBCD1-5266-4D66-9F69-4F160F4AFB34}" presName="horz1" presStyleCnt="0"/>
      <dgm:spPr/>
    </dgm:pt>
    <dgm:pt modelId="{73769C7D-9926-4344-BCDD-F1AD07101C66}" type="pres">
      <dgm:prSet presAssocID="{A2BFBCD1-5266-4D66-9F69-4F160F4AFB34}" presName="tx1" presStyleLbl="revTx" presStyleIdx="0" presStyleCnt="7"/>
      <dgm:spPr/>
    </dgm:pt>
    <dgm:pt modelId="{D5F06ADE-5543-4972-9720-0C6EB4FA49AB}" type="pres">
      <dgm:prSet presAssocID="{A2BFBCD1-5266-4D66-9F69-4F160F4AFB34}" presName="vert1" presStyleCnt="0"/>
      <dgm:spPr/>
    </dgm:pt>
    <dgm:pt modelId="{EF9620DB-FE87-4713-9574-658FBE5CB05A}" type="pres">
      <dgm:prSet presAssocID="{B77EC3BF-B33C-4167-8E1A-8F62B2E7B049}" presName="thickLine" presStyleLbl="alignNode1" presStyleIdx="1" presStyleCnt="7"/>
      <dgm:spPr/>
    </dgm:pt>
    <dgm:pt modelId="{4CEE7F8A-190C-4321-A6FB-71180213E489}" type="pres">
      <dgm:prSet presAssocID="{B77EC3BF-B33C-4167-8E1A-8F62B2E7B049}" presName="horz1" presStyleCnt="0"/>
      <dgm:spPr/>
    </dgm:pt>
    <dgm:pt modelId="{DC236CA7-D779-467A-9D43-0AA7FAA58481}" type="pres">
      <dgm:prSet presAssocID="{B77EC3BF-B33C-4167-8E1A-8F62B2E7B049}" presName="tx1" presStyleLbl="revTx" presStyleIdx="1" presStyleCnt="7"/>
      <dgm:spPr/>
    </dgm:pt>
    <dgm:pt modelId="{F3A8E667-D10F-46AD-9429-3433AEDF45C8}" type="pres">
      <dgm:prSet presAssocID="{B77EC3BF-B33C-4167-8E1A-8F62B2E7B049}" presName="vert1" presStyleCnt="0"/>
      <dgm:spPr/>
    </dgm:pt>
    <dgm:pt modelId="{DEB5B25F-4793-45D4-8A0F-324BEC33BC02}" type="pres">
      <dgm:prSet presAssocID="{AAEC1B37-63C8-4D3E-AEC4-4E2D292CCA8C}" presName="thickLine" presStyleLbl="alignNode1" presStyleIdx="2" presStyleCnt="7"/>
      <dgm:spPr/>
    </dgm:pt>
    <dgm:pt modelId="{2FDB5739-3979-4B5B-ADDC-10D1DA4633EA}" type="pres">
      <dgm:prSet presAssocID="{AAEC1B37-63C8-4D3E-AEC4-4E2D292CCA8C}" presName="horz1" presStyleCnt="0"/>
      <dgm:spPr/>
    </dgm:pt>
    <dgm:pt modelId="{0F026FCD-FFF3-4A0C-B8EA-6EAC8DB01A0E}" type="pres">
      <dgm:prSet presAssocID="{AAEC1B37-63C8-4D3E-AEC4-4E2D292CCA8C}" presName="tx1" presStyleLbl="revTx" presStyleIdx="2" presStyleCnt="7"/>
      <dgm:spPr/>
    </dgm:pt>
    <dgm:pt modelId="{19700B7B-F00D-4B14-A66E-E2E1E88085E3}" type="pres">
      <dgm:prSet presAssocID="{AAEC1B37-63C8-4D3E-AEC4-4E2D292CCA8C}" presName="vert1" presStyleCnt="0"/>
      <dgm:spPr/>
    </dgm:pt>
    <dgm:pt modelId="{E625E956-CEBF-4BCD-AF13-2094739BC43F}" type="pres">
      <dgm:prSet presAssocID="{C4A5D45F-D14B-4A1E-B5DE-7779CD1B8B1C}" presName="thickLine" presStyleLbl="alignNode1" presStyleIdx="3" presStyleCnt="7"/>
      <dgm:spPr/>
    </dgm:pt>
    <dgm:pt modelId="{E4BE7F15-BD43-472B-AD50-1B85C3E42FF9}" type="pres">
      <dgm:prSet presAssocID="{C4A5D45F-D14B-4A1E-B5DE-7779CD1B8B1C}" presName="horz1" presStyleCnt="0"/>
      <dgm:spPr/>
    </dgm:pt>
    <dgm:pt modelId="{149CD9AC-8526-4C21-A741-80C1E1AF3DA9}" type="pres">
      <dgm:prSet presAssocID="{C4A5D45F-D14B-4A1E-B5DE-7779CD1B8B1C}" presName="tx1" presStyleLbl="revTx" presStyleIdx="3" presStyleCnt="7"/>
      <dgm:spPr/>
    </dgm:pt>
    <dgm:pt modelId="{6B434EC2-17F7-4545-9DB2-1A3F021A0D70}" type="pres">
      <dgm:prSet presAssocID="{C4A5D45F-D14B-4A1E-B5DE-7779CD1B8B1C}" presName="vert1" presStyleCnt="0"/>
      <dgm:spPr/>
    </dgm:pt>
    <dgm:pt modelId="{FB1A991E-E730-416D-884D-8D1AA047918E}" type="pres">
      <dgm:prSet presAssocID="{D8CC17C1-10C3-4B6E-AA07-901776C188EE}" presName="thickLine" presStyleLbl="alignNode1" presStyleIdx="4" presStyleCnt="7"/>
      <dgm:spPr/>
    </dgm:pt>
    <dgm:pt modelId="{2EC923B6-0814-41E5-A3CD-CE0F327893CC}" type="pres">
      <dgm:prSet presAssocID="{D8CC17C1-10C3-4B6E-AA07-901776C188EE}" presName="horz1" presStyleCnt="0"/>
      <dgm:spPr/>
    </dgm:pt>
    <dgm:pt modelId="{8A9E0B23-4A9A-4CD1-82C5-E8DD7DC46489}" type="pres">
      <dgm:prSet presAssocID="{D8CC17C1-10C3-4B6E-AA07-901776C188EE}" presName="tx1" presStyleLbl="revTx" presStyleIdx="4" presStyleCnt="7"/>
      <dgm:spPr/>
    </dgm:pt>
    <dgm:pt modelId="{4C4DBABB-24D2-4DED-AC6A-9652B942B4D8}" type="pres">
      <dgm:prSet presAssocID="{D8CC17C1-10C3-4B6E-AA07-901776C188EE}" presName="vert1" presStyleCnt="0"/>
      <dgm:spPr/>
    </dgm:pt>
    <dgm:pt modelId="{37C3B7D9-8C12-4D0E-8107-3D3DF5FF75DF}" type="pres">
      <dgm:prSet presAssocID="{8C705BCA-5FB0-4709-A803-2921B6AD2F3A}" presName="thickLine" presStyleLbl="alignNode1" presStyleIdx="5" presStyleCnt="7"/>
      <dgm:spPr/>
    </dgm:pt>
    <dgm:pt modelId="{097E833D-ED37-4A2B-8981-53BC1B35D6D8}" type="pres">
      <dgm:prSet presAssocID="{8C705BCA-5FB0-4709-A803-2921B6AD2F3A}" presName="horz1" presStyleCnt="0"/>
      <dgm:spPr/>
    </dgm:pt>
    <dgm:pt modelId="{DFF051A3-65CB-4217-B64B-4BE9C84ACAAA}" type="pres">
      <dgm:prSet presAssocID="{8C705BCA-5FB0-4709-A803-2921B6AD2F3A}" presName="tx1" presStyleLbl="revTx" presStyleIdx="5" presStyleCnt="7"/>
      <dgm:spPr/>
    </dgm:pt>
    <dgm:pt modelId="{09922927-EDB8-4131-BC20-96B56533AE5C}" type="pres">
      <dgm:prSet presAssocID="{8C705BCA-5FB0-4709-A803-2921B6AD2F3A}" presName="vert1" presStyleCnt="0"/>
      <dgm:spPr/>
    </dgm:pt>
    <dgm:pt modelId="{F2C426A7-E552-4F8E-B824-87553F0AB404}" type="pres">
      <dgm:prSet presAssocID="{AFF4D5CD-A857-4567-911C-A275450FA7C3}" presName="thickLine" presStyleLbl="alignNode1" presStyleIdx="6" presStyleCnt="7"/>
      <dgm:spPr/>
    </dgm:pt>
    <dgm:pt modelId="{488D7E1F-643B-4477-BE88-EB85FAD0C719}" type="pres">
      <dgm:prSet presAssocID="{AFF4D5CD-A857-4567-911C-A275450FA7C3}" presName="horz1" presStyleCnt="0"/>
      <dgm:spPr/>
    </dgm:pt>
    <dgm:pt modelId="{B140AB81-FAA1-4AA3-8438-D351F9C9CFF6}" type="pres">
      <dgm:prSet presAssocID="{AFF4D5CD-A857-4567-911C-A275450FA7C3}" presName="tx1" presStyleLbl="revTx" presStyleIdx="6" presStyleCnt="7"/>
      <dgm:spPr/>
    </dgm:pt>
    <dgm:pt modelId="{7EAA8AC1-E3D6-4E35-A4FE-C32E2C19E051}" type="pres">
      <dgm:prSet presAssocID="{AFF4D5CD-A857-4567-911C-A275450FA7C3}" presName="vert1" presStyleCnt="0"/>
      <dgm:spPr/>
    </dgm:pt>
  </dgm:ptLst>
  <dgm:cxnLst>
    <dgm:cxn modelId="{7D439A06-DCAE-4AC5-9B01-2BED23E9F718}" type="presOf" srcId="{AAEC1B37-63C8-4D3E-AEC4-4E2D292CCA8C}" destId="{0F026FCD-FFF3-4A0C-B8EA-6EAC8DB01A0E}" srcOrd="0" destOrd="0" presId="urn:microsoft.com/office/officeart/2008/layout/LinedList"/>
    <dgm:cxn modelId="{B0AFE619-E470-49B1-ACCB-776D95AFCDA3}" type="presOf" srcId="{8C705BCA-5FB0-4709-A803-2921B6AD2F3A}" destId="{DFF051A3-65CB-4217-B64B-4BE9C84ACAAA}" srcOrd="0" destOrd="0" presId="urn:microsoft.com/office/officeart/2008/layout/LinedList"/>
    <dgm:cxn modelId="{58992636-6957-4685-844A-1F03C0D89559}" type="presOf" srcId="{D8CC17C1-10C3-4B6E-AA07-901776C188EE}" destId="{8A9E0B23-4A9A-4CD1-82C5-E8DD7DC46489}" srcOrd="0" destOrd="0" presId="urn:microsoft.com/office/officeart/2008/layout/LinedList"/>
    <dgm:cxn modelId="{1463166D-DDB2-4125-BA4C-A415B629F086}" type="presOf" srcId="{AFF4D5CD-A857-4567-911C-A275450FA7C3}" destId="{B140AB81-FAA1-4AA3-8438-D351F9C9CFF6}" srcOrd="0" destOrd="0" presId="urn:microsoft.com/office/officeart/2008/layout/LinedList"/>
    <dgm:cxn modelId="{9385DF52-69EF-4D2A-A9DE-D949622340E4}" type="presOf" srcId="{B77EC3BF-B33C-4167-8E1A-8F62B2E7B049}" destId="{DC236CA7-D779-467A-9D43-0AA7FAA58481}" srcOrd="0" destOrd="0" presId="urn:microsoft.com/office/officeart/2008/layout/LinedList"/>
    <dgm:cxn modelId="{447BB554-8A6F-45D7-8E24-60608078E97F}" srcId="{23A24AA5-ADD2-4FA2-9879-E20490DED8B3}" destId="{AFF4D5CD-A857-4567-911C-A275450FA7C3}" srcOrd="6" destOrd="0" parTransId="{6765F0E3-E7C5-47D3-BD3C-4FE25C046DAE}" sibTransId="{D2967E36-E658-4ECB-AE54-D5FE7CC37110}"/>
    <dgm:cxn modelId="{E9732B7D-FD3A-4B1C-B870-89FFB9FA2489}" srcId="{23A24AA5-ADD2-4FA2-9879-E20490DED8B3}" destId="{A2BFBCD1-5266-4D66-9F69-4F160F4AFB34}" srcOrd="0" destOrd="0" parTransId="{8E247CC4-7DDF-4F0E-807E-69C4E6A9009A}" sibTransId="{00798A62-FAC3-45B9-8CC6-58F321648837}"/>
    <dgm:cxn modelId="{2791D57E-526E-477B-AF60-438F56AB0EC5}" srcId="{23A24AA5-ADD2-4FA2-9879-E20490DED8B3}" destId="{AAEC1B37-63C8-4D3E-AEC4-4E2D292CCA8C}" srcOrd="2" destOrd="0" parTransId="{2CFDE5B2-CACF-4D16-A8D4-6C65C4121A4B}" sibTransId="{C1EEBAAF-3DF1-4D65-B8C4-0DA62AEEC95A}"/>
    <dgm:cxn modelId="{E6574A84-169E-4A08-AEE4-0CBDCAA32EC5}" srcId="{23A24AA5-ADD2-4FA2-9879-E20490DED8B3}" destId="{8C705BCA-5FB0-4709-A803-2921B6AD2F3A}" srcOrd="5" destOrd="0" parTransId="{39102A22-C33E-4EFA-8CDC-C4E5DCD94AE9}" sibTransId="{9057E60C-54CF-4CA6-9E6B-5B623BA4BA3D}"/>
    <dgm:cxn modelId="{C6B867A7-31F7-4021-9206-B295155A16C8}" type="presOf" srcId="{C4A5D45F-D14B-4A1E-B5DE-7779CD1B8B1C}" destId="{149CD9AC-8526-4C21-A741-80C1E1AF3DA9}" srcOrd="0" destOrd="0" presId="urn:microsoft.com/office/officeart/2008/layout/LinedList"/>
    <dgm:cxn modelId="{FEDFD4AD-20D2-4217-8785-13F2F4DCA6E7}" srcId="{23A24AA5-ADD2-4FA2-9879-E20490DED8B3}" destId="{C4A5D45F-D14B-4A1E-B5DE-7779CD1B8B1C}" srcOrd="3" destOrd="0" parTransId="{CA6375B5-1299-47E0-9BE9-8E35766C0380}" sibTransId="{1D356F3A-C216-4E5C-B301-B946702AE4DA}"/>
    <dgm:cxn modelId="{151B05C3-5C70-4FC4-8A24-F07BB5F08891}" type="presOf" srcId="{23A24AA5-ADD2-4FA2-9879-E20490DED8B3}" destId="{873887C2-448B-49E9-A88A-BDFF2BAC498F}" srcOrd="0" destOrd="0" presId="urn:microsoft.com/office/officeart/2008/layout/LinedList"/>
    <dgm:cxn modelId="{5B6881CC-F7D6-4724-9CDD-9ADCB6C94AF9}" type="presOf" srcId="{A2BFBCD1-5266-4D66-9F69-4F160F4AFB34}" destId="{73769C7D-9926-4344-BCDD-F1AD07101C66}" srcOrd="0" destOrd="0" presId="urn:microsoft.com/office/officeart/2008/layout/LinedList"/>
    <dgm:cxn modelId="{B296DBEA-ADFF-4E04-8515-7E9FD8147653}" srcId="{23A24AA5-ADD2-4FA2-9879-E20490DED8B3}" destId="{B77EC3BF-B33C-4167-8E1A-8F62B2E7B049}" srcOrd="1" destOrd="0" parTransId="{1E18A11A-CC52-4844-A97A-C9FBE3C7E4B2}" sibTransId="{AABF2DF9-047E-45AC-AA74-965E4BC1CC86}"/>
    <dgm:cxn modelId="{F71457FD-1207-463F-8018-7FB763158AE1}" srcId="{23A24AA5-ADD2-4FA2-9879-E20490DED8B3}" destId="{D8CC17C1-10C3-4B6E-AA07-901776C188EE}" srcOrd="4" destOrd="0" parTransId="{66CEF139-95CB-45DB-B78F-90FE6EA4A6E6}" sibTransId="{DB71A945-45FB-45AD-B64C-7C86EFA4C3F4}"/>
    <dgm:cxn modelId="{77177565-1084-41C1-B94D-4BFE0A730B50}" type="presParOf" srcId="{873887C2-448B-49E9-A88A-BDFF2BAC498F}" destId="{012ACCA2-2EEA-4F68-B4EE-E954898372B4}" srcOrd="0" destOrd="0" presId="urn:microsoft.com/office/officeart/2008/layout/LinedList"/>
    <dgm:cxn modelId="{984AF4F0-D911-4FA0-8B28-1A59981C4B20}" type="presParOf" srcId="{873887C2-448B-49E9-A88A-BDFF2BAC498F}" destId="{D53C08FD-6994-45DB-B178-06762E6450CE}" srcOrd="1" destOrd="0" presId="urn:microsoft.com/office/officeart/2008/layout/LinedList"/>
    <dgm:cxn modelId="{BA2C05F1-B06C-4B8E-8168-33741F590188}" type="presParOf" srcId="{D53C08FD-6994-45DB-B178-06762E6450CE}" destId="{73769C7D-9926-4344-BCDD-F1AD07101C66}" srcOrd="0" destOrd="0" presId="urn:microsoft.com/office/officeart/2008/layout/LinedList"/>
    <dgm:cxn modelId="{077B6049-F55A-4CC9-B936-72261E2D835A}" type="presParOf" srcId="{D53C08FD-6994-45DB-B178-06762E6450CE}" destId="{D5F06ADE-5543-4972-9720-0C6EB4FA49AB}" srcOrd="1" destOrd="0" presId="urn:microsoft.com/office/officeart/2008/layout/LinedList"/>
    <dgm:cxn modelId="{CA2EC048-27B8-45EF-8814-3BB612F54349}" type="presParOf" srcId="{873887C2-448B-49E9-A88A-BDFF2BAC498F}" destId="{EF9620DB-FE87-4713-9574-658FBE5CB05A}" srcOrd="2" destOrd="0" presId="urn:microsoft.com/office/officeart/2008/layout/LinedList"/>
    <dgm:cxn modelId="{C9952DB9-DF15-4E88-9F92-E12F3C06B894}" type="presParOf" srcId="{873887C2-448B-49E9-A88A-BDFF2BAC498F}" destId="{4CEE7F8A-190C-4321-A6FB-71180213E489}" srcOrd="3" destOrd="0" presId="urn:microsoft.com/office/officeart/2008/layout/LinedList"/>
    <dgm:cxn modelId="{D5754BD3-EED0-4CED-A005-752EC47924E0}" type="presParOf" srcId="{4CEE7F8A-190C-4321-A6FB-71180213E489}" destId="{DC236CA7-D779-467A-9D43-0AA7FAA58481}" srcOrd="0" destOrd="0" presId="urn:microsoft.com/office/officeart/2008/layout/LinedList"/>
    <dgm:cxn modelId="{2B0EDFC9-E4F0-4B95-9894-28ECF79BB8CA}" type="presParOf" srcId="{4CEE7F8A-190C-4321-A6FB-71180213E489}" destId="{F3A8E667-D10F-46AD-9429-3433AEDF45C8}" srcOrd="1" destOrd="0" presId="urn:microsoft.com/office/officeart/2008/layout/LinedList"/>
    <dgm:cxn modelId="{589F25AA-40BA-46DB-95E9-832C34807F6E}" type="presParOf" srcId="{873887C2-448B-49E9-A88A-BDFF2BAC498F}" destId="{DEB5B25F-4793-45D4-8A0F-324BEC33BC02}" srcOrd="4" destOrd="0" presId="urn:microsoft.com/office/officeart/2008/layout/LinedList"/>
    <dgm:cxn modelId="{BE5A119D-C581-4117-9C4A-AF49877137F5}" type="presParOf" srcId="{873887C2-448B-49E9-A88A-BDFF2BAC498F}" destId="{2FDB5739-3979-4B5B-ADDC-10D1DA4633EA}" srcOrd="5" destOrd="0" presId="urn:microsoft.com/office/officeart/2008/layout/LinedList"/>
    <dgm:cxn modelId="{47F575E6-FAFF-4C6D-BDB9-C4DB9DA37054}" type="presParOf" srcId="{2FDB5739-3979-4B5B-ADDC-10D1DA4633EA}" destId="{0F026FCD-FFF3-4A0C-B8EA-6EAC8DB01A0E}" srcOrd="0" destOrd="0" presId="urn:microsoft.com/office/officeart/2008/layout/LinedList"/>
    <dgm:cxn modelId="{66EA0BF1-5AC2-4D3C-B749-46EE9118A8A5}" type="presParOf" srcId="{2FDB5739-3979-4B5B-ADDC-10D1DA4633EA}" destId="{19700B7B-F00D-4B14-A66E-E2E1E88085E3}" srcOrd="1" destOrd="0" presId="urn:microsoft.com/office/officeart/2008/layout/LinedList"/>
    <dgm:cxn modelId="{D7430A97-4CCD-427C-A1E0-73653EBA6E4E}" type="presParOf" srcId="{873887C2-448B-49E9-A88A-BDFF2BAC498F}" destId="{E625E956-CEBF-4BCD-AF13-2094739BC43F}" srcOrd="6" destOrd="0" presId="urn:microsoft.com/office/officeart/2008/layout/LinedList"/>
    <dgm:cxn modelId="{CD2A60FD-ECC5-4099-ABA8-1C73FD001813}" type="presParOf" srcId="{873887C2-448B-49E9-A88A-BDFF2BAC498F}" destId="{E4BE7F15-BD43-472B-AD50-1B85C3E42FF9}" srcOrd="7" destOrd="0" presId="urn:microsoft.com/office/officeart/2008/layout/LinedList"/>
    <dgm:cxn modelId="{759D6BD6-0873-452C-9313-B608683DACEE}" type="presParOf" srcId="{E4BE7F15-BD43-472B-AD50-1B85C3E42FF9}" destId="{149CD9AC-8526-4C21-A741-80C1E1AF3DA9}" srcOrd="0" destOrd="0" presId="urn:microsoft.com/office/officeart/2008/layout/LinedList"/>
    <dgm:cxn modelId="{F0B50994-CC1D-4CE6-BCEA-31F53F8D77CE}" type="presParOf" srcId="{E4BE7F15-BD43-472B-AD50-1B85C3E42FF9}" destId="{6B434EC2-17F7-4545-9DB2-1A3F021A0D70}" srcOrd="1" destOrd="0" presId="urn:microsoft.com/office/officeart/2008/layout/LinedList"/>
    <dgm:cxn modelId="{211F8E1C-AA2C-4D2A-8452-B0DE0D93B348}" type="presParOf" srcId="{873887C2-448B-49E9-A88A-BDFF2BAC498F}" destId="{FB1A991E-E730-416D-884D-8D1AA047918E}" srcOrd="8" destOrd="0" presId="urn:microsoft.com/office/officeart/2008/layout/LinedList"/>
    <dgm:cxn modelId="{077927F1-3402-4383-B155-0EDDFC29A44A}" type="presParOf" srcId="{873887C2-448B-49E9-A88A-BDFF2BAC498F}" destId="{2EC923B6-0814-41E5-A3CD-CE0F327893CC}" srcOrd="9" destOrd="0" presId="urn:microsoft.com/office/officeart/2008/layout/LinedList"/>
    <dgm:cxn modelId="{608DF39C-CD1E-4669-AD05-B9EA3D4186FB}" type="presParOf" srcId="{2EC923B6-0814-41E5-A3CD-CE0F327893CC}" destId="{8A9E0B23-4A9A-4CD1-82C5-E8DD7DC46489}" srcOrd="0" destOrd="0" presId="urn:microsoft.com/office/officeart/2008/layout/LinedList"/>
    <dgm:cxn modelId="{CF29E10B-642E-4ACA-80A2-BB78286071AA}" type="presParOf" srcId="{2EC923B6-0814-41E5-A3CD-CE0F327893CC}" destId="{4C4DBABB-24D2-4DED-AC6A-9652B942B4D8}" srcOrd="1" destOrd="0" presId="urn:microsoft.com/office/officeart/2008/layout/LinedList"/>
    <dgm:cxn modelId="{00A36AF5-DB38-495F-8C49-F8CF56CE81BB}" type="presParOf" srcId="{873887C2-448B-49E9-A88A-BDFF2BAC498F}" destId="{37C3B7D9-8C12-4D0E-8107-3D3DF5FF75DF}" srcOrd="10" destOrd="0" presId="urn:microsoft.com/office/officeart/2008/layout/LinedList"/>
    <dgm:cxn modelId="{6ED5B2E1-B4E0-4E59-90F2-DC3C71B6A117}" type="presParOf" srcId="{873887C2-448B-49E9-A88A-BDFF2BAC498F}" destId="{097E833D-ED37-4A2B-8981-53BC1B35D6D8}" srcOrd="11" destOrd="0" presId="urn:microsoft.com/office/officeart/2008/layout/LinedList"/>
    <dgm:cxn modelId="{6556F7C1-D884-4FB8-B270-3E2C95841327}" type="presParOf" srcId="{097E833D-ED37-4A2B-8981-53BC1B35D6D8}" destId="{DFF051A3-65CB-4217-B64B-4BE9C84ACAAA}" srcOrd="0" destOrd="0" presId="urn:microsoft.com/office/officeart/2008/layout/LinedList"/>
    <dgm:cxn modelId="{1FD3EC4E-2B68-4B59-97C4-3C823AF0BBEE}" type="presParOf" srcId="{097E833D-ED37-4A2B-8981-53BC1B35D6D8}" destId="{09922927-EDB8-4131-BC20-96B56533AE5C}" srcOrd="1" destOrd="0" presId="urn:microsoft.com/office/officeart/2008/layout/LinedList"/>
    <dgm:cxn modelId="{C95E1B6E-1836-4446-99F1-02CFE80D6BB5}" type="presParOf" srcId="{873887C2-448B-49E9-A88A-BDFF2BAC498F}" destId="{F2C426A7-E552-4F8E-B824-87553F0AB404}" srcOrd="12" destOrd="0" presId="urn:microsoft.com/office/officeart/2008/layout/LinedList"/>
    <dgm:cxn modelId="{AAD2828F-1380-4F55-92AC-D6FC172BD952}" type="presParOf" srcId="{873887C2-448B-49E9-A88A-BDFF2BAC498F}" destId="{488D7E1F-643B-4477-BE88-EB85FAD0C719}" srcOrd="13" destOrd="0" presId="urn:microsoft.com/office/officeart/2008/layout/LinedList"/>
    <dgm:cxn modelId="{A2E95443-E2D7-4143-943E-F71ABD7E0E02}" type="presParOf" srcId="{488D7E1F-643B-4477-BE88-EB85FAD0C719}" destId="{B140AB81-FAA1-4AA3-8438-D351F9C9CFF6}" srcOrd="0" destOrd="0" presId="urn:microsoft.com/office/officeart/2008/layout/LinedList"/>
    <dgm:cxn modelId="{5CA7D4BE-0B47-4341-B081-397D4CA8AFF6}" type="presParOf" srcId="{488D7E1F-643B-4477-BE88-EB85FAD0C719}" destId="{7EAA8AC1-E3D6-4E35-A4FE-C32E2C19E051}"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3A24AA5-ADD2-4FA2-9879-E20490DED8B3}" type="doc">
      <dgm:prSet loTypeId="urn:microsoft.com/office/officeart/2008/layout/LinedList" loCatId="list" qsTypeId="urn:microsoft.com/office/officeart/2005/8/quickstyle/simple1" qsCatId="simple" csTypeId="urn:microsoft.com/office/officeart/2005/8/colors/accent1_2" csCatId="accent1"/>
      <dgm:spPr/>
      <dgm:t>
        <a:bodyPr/>
        <a:lstStyle/>
        <a:p>
          <a:endParaRPr lang="en-US"/>
        </a:p>
      </dgm:t>
    </dgm:pt>
    <dgm:pt modelId="{A2BFBCD1-5266-4D66-9F69-4F160F4AFB34}">
      <dgm:prSet/>
      <dgm:spPr/>
      <dgm:t>
        <a:bodyPr/>
        <a:lstStyle/>
        <a:p>
          <a:r>
            <a:rPr lang="nb-NO" dirty="0"/>
            <a:t>Et aldersvennlig samfunn</a:t>
          </a:r>
          <a:endParaRPr lang="en-US" dirty="0"/>
        </a:p>
      </dgm:t>
    </dgm:pt>
    <dgm:pt modelId="{8E247CC4-7DDF-4F0E-807E-69C4E6A9009A}" type="parTrans" cxnId="{E9732B7D-FD3A-4B1C-B870-89FFB9FA2489}">
      <dgm:prSet/>
      <dgm:spPr/>
      <dgm:t>
        <a:bodyPr/>
        <a:lstStyle/>
        <a:p>
          <a:endParaRPr lang="en-US"/>
        </a:p>
      </dgm:t>
    </dgm:pt>
    <dgm:pt modelId="{00798A62-FAC3-45B9-8CC6-58F321648837}" type="sibTrans" cxnId="{E9732B7D-FD3A-4B1C-B870-89FFB9FA2489}">
      <dgm:prSet/>
      <dgm:spPr/>
      <dgm:t>
        <a:bodyPr/>
        <a:lstStyle/>
        <a:p>
          <a:endParaRPr lang="en-US"/>
        </a:p>
      </dgm:t>
    </dgm:pt>
    <dgm:pt modelId="{B77EC3BF-B33C-4167-8E1A-8F62B2E7B049}">
      <dgm:prSet/>
      <dgm:spPr/>
      <dgm:t>
        <a:bodyPr/>
        <a:lstStyle/>
        <a:p>
          <a:r>
            <a:rPr lang="nb-NO"/>
            <a:t>Et inkluderende samfunn uten utenforskap</a:t>
          </a:r>
          <a:endParaRPr lang="en-US"/>
        </a:p>
      </dgm:t>
    </dgm:pt>
    <dgm:pt modelId="{1E18A11A-CC52-4844-A97A-C9FBE3C7E4B2}" type="parTrans" cxnId="{B296DBEA-ADFF-4E04-8515-7E9FD8147653}">
      <dgm:prSet/>
      <dgm:spPr/>
      <dgm:t>
        <a:bodyPr/>
        <a:lstStyle/>
        <a:p>
          <a:endParaRPr lang="en-US"/>
        </a:p>
      </dgm:t>
    </dgm:pt>
    <dgm:pt modelId="{AABF2DF9-047E-45AC-AA74-965E4BC1CC86}" type="sibTrans" cxnId="{B296DBEA-ADFF-4E04-8515-7E9FD8147653}">
      <dgm:prSet/>
      <dgm:spPr/>
      <dgm:t>
        <a:bodyPr/>
        <a:lstStyle/>
        <a:p>
          <a:endParaRPr lang="en-US"/>
        </a:p>
      </dgm:t>
    </dgm:pt>
    <dgm:pt modelId="{AAEC1B37-63C8-4D3E-AEC4-4E2D292CCA8C}">
      <dgm:prSet/>
      <dgm:spPr/>
      <dgm:t>
        <a:bodyPr/>
        <a:lstStyle/>
        <a:p>
          <a:r>
            <a:rPr lang="nb-NO"/>
            <a:t>Et helsefremmende samfunn</a:t>
          </a:r>
          <a:endParaRPr lang="en-US"/>
        </a:p>
      </dgm:t>
    </dgm:pt>
    <dgm:pt modelId="{2CFDE5B2-CACF-4D16-A8D4-6C65C4121A4B}" type="parTrans" cxnId="{2791D57E-526E-477B-AF60-438F56AB0EC5}">
      <dgm:prSet/>
      <dgm:spPr/>
      <dgm:t>
        <a:bodyPr/>
        <a:lstStyle/>
        <a:p>
          <a:endParaRPr lang="en-US"/>
        </a:p>
      </dgm:t>
    </dgm:pt>
    <dgm:pt modelId="{C1EEBAAF-3DF1-4D65-B8C4-0DA62AEEC95A}" type="sibTrans" cxnId="{2791D57E-526E-477B-AF60-438F56AB0EC5}">
      <dgm:prSet/>
      <dgm:spPr/>
      <dgm:t>
        <a:bodyPr/>
        <a:lstStyle/>
        <a:p>
          <a:endParaRPr lang="en-US"/>
        </a:p>
      </dgm:t>
    </dgm:pt>
    <dgm:pt modelId="{C4A5D45F-D14B-4A1E-B5DE-7779CD1B8B1C}">
      <dgm:prSet/>
      <dgm:spPr/>
      <dgm:t>
        <a:bodyPr/>
        <a:lstStyle/>
        <a:p>
          <a:r>
            <a:rPr lang="nb-NO"/>
            <a:t>Et klimatilpasset samfunn</a:t>
          </a:r>
          <a:endParaRPr lang="en-US"/>
        </a:p>
      </dgm:t>
    </dgm:pt>
    <dgm:pt modelId="{CA6375B5-1299-47E0-9BE9-8E35766C0380}" type="parTrans" cxnId="{FEDFD4AD-20D2-4217-8785-13F2F4DCA6E7}">
      <dgm:prSet/>
      <dgm:spPr/>
      <dgm:t>
        <a:bodyPr/>
        <a:lstStyle/>
        <a:p>
          <a:endParaRPr lang="en-US"/>
        </a:p>
      </dgm:t>
    </dgm:pt>
    <dgm:pt modelId="{1D356F3A-C216-4E5C-B301-B946702AE4DA}" type="sibTrans" cxnId="{FEDFD4AD-20D2-4217-8785-13F2F4DCA6E7}">
      <dgm:prSet/>
      <dgm:spPr/>
      <dgm:t>
        <a:bodyPr/>
        <a:lstStyle/>
        <a:p>
          <a:endParaRPr lang="en-US"/>
        </a:p>
      </dgm:t>
    </dgm:pt>
    <dgm:pt modelId="{D8CC17C1-10C3-4B6E-AA07-901776C188EE}">
      <dgm:prSet/>
      <dgm:spPr/>
      <dgm:t>
        <a:bodyPr/>
        <a:lstStyle/>
        <a:p>
          <a:r>
            <a:rPr lang="nb-NO"/>
            <a:t>Et nullutslippssamfunn</a:t>
          </a:r>
          <a:endParaRPr lang="en-US"/>
        </a:p>
      </dgm:t>
    </dgm:pt>
    <dgm:pt modelId="{66CEF139-95CB-45DB-B78F-90FE6EA4A6E6}" type="parTrans" cxnId="{F71457FD-1207-463F-8018-7FB763158AE1}">
      <dgm:prSet/>
      <dgm:spPr/>
      <dgm:t>
        <a:bodyPr/>
        <a:lstStyle/>
        <a:p>
          <a:endParaRPr lang="en-US"/>
        </a:p>
      </dgm:t>
    </dgm:pt>
    <dgm:pt modelId="{DB71A945-45FB-45AD-B64C-7C86EFA4C3F4}" type="sibTrans" cxnId="{F71457FD-1207-463F-8018-7FB763158AE1}">
      <dgm:prSet/>
      <dgm:spPr/>
      <dgm:t>
        <a:bodyPr/>
        <a:lstStyle/>
        <a:p>
          <a:endParaRPr lang="en-US"/>
        </a:p>
      </dgm:t>
    </dgm:pt>
    <dgm:pt modelId="{8C705BCA-5FB0-4709-A803-2921B6AD2F3A}">
      <dgm:prSet/>
      <dgm:spPr/>
      <dgm:t>
        <a:bodyPr/>
        <a:lstStyle/>
        <a:p>
          <a:r>
            <a:rPr lang="nb-NO"/>
            <a:t>Et naturvennlig og arealnøytralt samfunn</a:t>
          </a:r>
          <a:endParaRPr lang="en-US"/>
        </a:p>
      </dgm:t>
    </dgm:pt>
    <dgm:pt modelId="{39102A22-C33E-4EFA-8CDC-C4E5DCD94AE9}" type="parTrans" cxnId="{E6574A84-169E-4A08-AEE4-0CBDCAA32EC5}">
      <dgm:prSet/>
      <dgm:spPr/>
      <dgm:t>
        <a:bodyPr/>
        <a:lstStyle/>
        <a:p>
          <a:endParaRPr lang="en-US"/>
        </a:p>
      </dgm:t>
    </dgm:pt>
    <dgm:pt modelId="{9057E60C-54CF-4CA6-9E6B-5B623BA4BA3D}" type="sibTrans" cxnId="{E6574A84-169E-4A08-AEE4-0CBDCAA32EC5}">
      <dgm:prSet/>
      <dgm:spPr/>
      <dgm:t>
        <a:bodyPr/>
        <a:lstStyle/>
        <a:p>
          <a:endParaRPr lang="en-US"/>
        </a:p>
      </dgm:t>
    </dgm:pt>
    <dgm:pt modelId="{AFF4D5CD-A857-4567-911C-A275450FA7C3}">
      <dgm:prSet/>
      <dgm:spPr/>
      <dgm:t>
        <a:bodyPr/>
        <a:lstStyle/>
        <a:p>
          <a:r>
            <a:rPr lang="nb-NO"/>
            <a:t>Et samfunn som ivaretar samfunnssikkerhet og beredskap</a:t>
          </a:r>
          <a:endParaRPr lang="en-US"/>
        </a:p>
      </dgm:t>
    </dgm:pt>
    <dgm:pt modelId="{6765F0E3-E7C5-47D3-BD3C-4FE25C046DAE}" type="parTrans" cxnId="{447BB554-8A6F-45D7-8E24-60608078E97F}">
      <dgm:prSet/>
      <dgm:spPr/>
      <dgm:t>
        <a:bodyPr/>
        <a:lstStyle/>
        <a:p>
          <a:endParaRPr lang="en-US"/>
        </a:p>
      </dgm:t>
    </dgm:pt>
    <dgm:pt modelId="{D2967E36-E658-4ECB-AE54-D5FE7CC37110}" type="sibTrans" cxnId="{447BB554-8A6F-45D7-8E24-60608078E97F}">
      <dgm:prSet/>
      <dgm:spPr/>
      <dgm:t>
        <a:bodyPr/>
        <a:lstStyle/>
        <a:p>
          <a:endParaRPr lang="en-US"/>
        </a:p>
      </dgm:t>
    </dgm:pt>
    <dgm:pt modelId="{873887C2-448B-49E9-A88A-BDFF2BAC498F}" type="pres">
      <dgm:prSet presAssocID="{23A24AA5-ADD2-4FA2-9879-E20490DED8B3}" presName="vert0" presStyleCnt="0">
        <dgm:presLayoutVars>
          <dgm:dir/>
          <dgm:animOne val="branch"/>
          <dgm:animLvl val="lvl"/>
        </dgm:presLayoutVars>
      </dgm:prSet>
      <dgm:spPr/>
    </dgm:pt>
    <dgm:pt modelId="{012ACCA2-2EEA-4F68-B4EE-E954898372B4}" type="pres">
      <dgm:prSet presAssocID="{A2BFBCD1-5266-4D66-9F69-4F160F4AFB34}" presName="thickLine" presStyleLbl="alignNode1" presStyleIdx="0" presStyleCnt="7"/>
      <dgm:spPr/>
    </dgm:pt>
    <dgm:pt modelId="{D53C08FD-6994-45DB-B178-06762E6450CE}" type="pres">
      <dgm:prSet presAssocID="{A2BFBCD1-5266-4D66-9F69-4F160F4AFB34}" presName="horz1" presStyleCnt="0"/>
      <dgm:spPr/>
    </dgm:pt>
    <dgm:pt modelId="{73769C7D-9926-4344-BCDD-F1AD07101C66}" type="pres">
      <dgm:prSet presAssocID="{A2BFBCD1-5266-4D66-9F69-4F160F4AFB34}" presName="tx1" presStyleLbl="revTx" presStyleIdx="0" presStyleCnt="7"/>
      <dgm:spPr/>
    </dgm:pt>
    <dgm:pt modelId="{D5F06ADE-5543-4972-9720-0C6EB4FA49AB}" type="pres">
      <dgm:prSet presAssocID="{A2BFBCD1-5266-4D66-9F69-4F160F4AFB34}" presName="vert1" presStyleCnt="0"/>
      <dgm:spPr/>
    </dgm:pt>
    <dgm:pt modelId="{EF9620DB-FE87-4713-9574-658FBE5CB05A}" type="pres">
      <dgm:prSet presAssocID="{B77EC3BF-B33C-4167-8E1A-8F62B2E7B049}" presName="thickLine" presStyleLbl="alignNode1" presStyleIdx="1" presStyleCnt="7"/>
      <dgm:spPr/>
    </dgm:pt>
    <dgm:pt modelId="{4CEE7F8A-190C-4321-A6FB-71180213E489}" type="pres">
      <dgm:prSet presAssocID="{B77EC3BF-B33C-4167-8E1A-8F62B2E7B049}" presName="horz1" presStyleCnt="0"/>
      <dgm:spPr/>
    </dgm:pt>
    <dgm:pt modelId="{DC236CA7-D779-467A-9D43-0AA7FAA58481}" type="pres">
      <dgm:prSet presAssocID="{B77EC3BF-B33C-4167-8E1A-8F62B2E7B049}" presName="tx1" presStyleLbl="revTx" presStyleIdx="1" presStyleCnt="7"/>
      <dgm:spPr/>
    </dgm:pt>
    <dgm:pt modelId="{F3A8E667-D10F-46AD-9429-3433AEDF45C8}" type="pres">
      <dgm:prSet presAssocID="{B77EC3BF-B33C-4167-8E1A-8F62B2E7B049}" presName="vert1" presStyleCnt="0"/>
      <dgm:spPr/>
    </dgm:pt>
    <dgm:pt modelId="{DEB5B25F-4793-45D4-8A0F-324BEC33BC02}" type="pres">
      <dgm:prSet presAssocID="{AAEC1B37-63C8-4D3E-AEC4-4E2D292CCA8C}" presName="thickLine" presStyleLbl="alignNode1" presStyleIdx="2" presStyleCnt="7"/>
      <dgm:spPr/>
    </dgm:pt>
    <dgm:pt modelId="{2FDB5739-3979-4B5B-ADDC-10D1DA4633EA}" type="pres">
      <dgm:prSet presAssocID="{AAEC1B37-63C8-4D3E-AEC4-4E2D292CCA8C}" presName="horz1" presStyleCnt="0"/>
      <dgm:spPr/>
    </dgm:pt>
    <dgm:pt modelId="{0F026FCD-FFF3-4A0C-B8EA-6EAC8DB01A0E}" type="pres">
      <dgm:prSet presAssocID="{AAEC1B37-63C8-4D3E-AEC4-4E2D292CCA8C}" presName="tx1" presStyleLbl="revTx" presStyleIdx="2" presStyleCnt="7"/>
      <dgm:spPr/>
    </dgm:pt>
    <dgm:pt modelId="{19700B7B-F00D-4B14-A66E-E2E1E88085E3}" type="pres">
      <dgm:prSet presAssocID="{AAEC1B37-63C8-4D3E-AEC4-4E2D292CCA8C}" presName="vert1" presStyleCnt="0"/>
      <dgm:spPr/>
    </dgm:pt>
    <dgm:pt modelId="{E625E956-CEBF-4BCD-AF13-2094739BC43F}" type="pres">
      <dgm:prSet presAssocID="{C4A5D45F-D14B-4A1E-B5DE-7779CD1B8B1C}" presName="thickLine" presStyleLbl="alignNode1" presStyleIdx="3" presStyleCnt="7"/>
      <dgm:spPr/>
    </dgm:pt>
    <dgm:pt modelId="{E4BE7F15-BD43-472B-AD50-1B85C3E42FF9}" type="pres">
      <dgm:prSet presAssocID="{C4A5D45F-D14B-4A1E-B5DE-7779CD1B8B1C}" presName="horz1" presStyleCnt="0"/>
      <dgm:spPr/>
    </dgm:pt>
    <dgm:pt modelId="{149CD9AC-8526-4C21-A741-80C1E1AF3DA9}" type="pres">
      <dgm:prSet presAssocID="{C4A5D45F-D14B-4A1E-B5DE-7779CD1B8B1C}" presName="tx1" presStyleLbl="revTx" presStyleIdx="3" presStyleCnt="7"/>
      <dgm:spPr/>
    </dgm:pt>
    <dgm:pt modelId="{6B434EC2-17F7-4545-9DB2-1A3F021A0D70}" type="pres">
      <dgm:prSet presAssocID="{C4A5D45F-D14B-4A1E-B5DE-7779CD1B8B1C}" presName="vert1" presStyleCnt="0"/>
      <dgm:spPr/>
    </dgm:pt>
    <dgm:pt modelId="{FB1A991E-E730-416D-884D-8D1AA047918E}" type="pres">
      <dgm:prSet presAssocID="{D8CC17C1-10C3-4B6E-AA07-901776C188EE}" presName="thickLine" presStyleLbl="alignNode1" presStyleIdx="4" presStyleCnt="7"/>
      <dgm:spPr/>
    </dgm:pt>
    <dgm:pt modelId="{2EC923B6-0814-41E5-A3CD-CE0F327893CC}" type="pres">
      <dgm:prSet presAssocID="{D8CC17C1-10C3-4B6E-AA07-901776C188EE}" presName="horz1" presStyleCnt="0"/>
      <dgm:spPr/>
    </dgm:pt>
    <dgm:pt modelId="{8A9E0B23-4A9A-4CD1-82C5-E8DD7DC46489}" type="pres">
      <dgm:prSet presAssocID="{D8CC17C1-10C3-4B6E-AA07-901776C188EE}" presName="tx1" presStyleLbl="revTx" presStyleIdx="4" presStyleCnt="7"/>
      <dgm:spPr/>
    </dgm:pt>
    <dgm:pt modelId="{4C4DBABB-24D2-4DED-AC6A-9652B942B4D8}" type="pres">
      <dgm:prSet presAssocID="{D8CC17C1-10C3-4B6E-AA07-901776C188EE}" presName="vert1" presStyleCnt="0"/>
      <dgm:spPr/>
    </dgm:pt>
    <dgm:pt modelId="{37C3B7D9-8C12-4D0E-8107-3D3DF5FF75DF}" type="pres">
      <dgm:prSet presAssocID="{8C705BCA-5FB0-4709-A803-2921B6AD2F3A}" presName="thickLine" presStyleLbl="alignNode1" presStyleIdx="5" presStyleCnt="7"/>
      <dgm:spPr/>
    </dgm:pt>
    <dgm:pt modelId="{097E833D-ED37-4A2B-8981-53BC1B35D6D8}" type="pres">
      <dgm:prSet presAssocID="{8C705BCA-5FB0-4709-A803-2921B6AD2F3A}" presName="horz1" presStyleCnt="0"/>
      <dgm:spPr/>
    </dgm:pt>
    <dgm:pt modelId="{DFF051A3-65CB-4217-B64B-4BE9C84ACAAA}" type="pres">
      <dgm:prSet presAssocID="{8C705BCA-5FB0-4709-A803-2921B6AD2F3A}" presName="tx1" presStyleLbl="revTx" presStyleIdx="5" presStyleCnt="7"/>
      <dgm:spPr/>
    </dgm:pt>
    <dgm:pt modelId="{09922927-EDB8-4131-BC20-96B56533AE5C}" type="pres">
      <dgm:prSet presAssocID="{8C705BCA-5FB0-4709-A803-2921B6AD2F3A}" presName="vert1" presStyleCnt="0"/>
      <dgm:spPr/>
    </dgm:pt>
    <dgm:pt modelId="{F2C426A7-E552-4F8E-B824-87553F0AB404}" type="pres">
      <dgm:prSet presAssocID="{AFF4D5CD-A857-4567-911C-A275450FA7C3}" presName="thickLine" presStyleLbl="alignNode1" presStyleIdx="6" presStyleCnt="7"/>
      <dgm:spPr/>
    </dgm:pt>
    <dgm:pt modelId="{488D7E1F-643B-4477-BE88-EB85FAD0C719}" type="pres">
      <dgm:prSet presAssocID="{AFF4D5CD-A857-4567-911C-A275450FA7C3}" presName="horz1" presStyleCnt="0"/>
      <dgm:spPr/>
    </dgm:pt>
    <dgm:pt modelId="{B140AB81-FAA1-4AA3-8438-D351F9C9CFF6}" type="pres">
      <dgm:prSet presAssocID="{AFF4D5CD-A857-4567-911C-A275450FA7C3}" presName="tx1" presStyleLbl="revTx" presStyleIdx="6" presStyleCnt="7"/>
      <dgm:spPr/>
    </dgm:pt>
    <dgm:pt modelId="{7EAA8AC1-E3D6-4E35-A4FE-C32E2C19E051}" type="pres">
      <dgm:prSet presAssocID="{AFF4D5CD-A857-4567-911C-A275450FA7C3}" presName="vert1" presStyleCnt="0"/>
      <dgm:spPr/>
    </dgm:pt>
  </dgm:ptLst>
  <dgm:cxnLst>
    <dgm:cxn modelId="{7D439A06-DCAE-4AC5-9B01-2BED23E9F718}" type="presOf" srcId="{AAEC1B37-63C8-4D3E-AEC4-4E2D292CCA8C}" destId="{0F026FCD-FFF3-4A0C-B8EA-6EAC8DB01A0E}" srcOrd="0" destOrd="0" presId="urn:microsoft.com/office/officeart/2008/layout/LinedList"/>
    <dgm:cxn modelId="{B0AFE619-E470-49B1-ACCB-776D95AFCDA3}" type="presOf" srcId="{8C705BCA-5FB0-4709-A803-2921B6AD2F3A}" destId="{DFF051A3-65CB-4217-B64B-4BE9C84ACAAA}" srcOrd="0" destOrd="0" presId="urn:microsoft.com/office/officeart/2008/layout/LinedList"/>
    <dgm:cxn modelId="{58992636-6957-4685-844A-1F03C0D89559}" type="presOf" srcId="{D8CC17C1-10C3-4B6E-AA07-901776C188EE}" destId="{8A9E0B23-4A9A-4CD1-82C5-E8DD7DC46489}" srcOrd="0" destOrd="0" presId="urn:microsoft.com/office/officeart/2008/layout/LinedList"/>
    <dgm:cxn modelId="{1463166D-DDB2-4125-BA4C-A415B629F086}" type="presOf" srcId="{AFF4D5CD-A857-4567-911C-A275450FA7C3}" destId="{B140AB81-FAA1-4AA3-8438-D351F9C9CFF6}" srcOrd="0" destOrd="0" presId="urn:microsoft.com/office/officeart/2008/layout/LinedList"/>
    <dgm:cxn modelId="{9385DF52-69EF-4D2A-A9DE-D949622340E4}" type="presOf" srcId="{B77EC3BF-B33C-4167-8E1A-8F62B2E7B049}" destId="{DC236CA7-D779-467A-9D43-0AA7FAA58481}" srcOrd="0" destOrd="0" presId="urn:microsoft.com/office/officeart/2008/layout/LinedList"/>
    <dgm:cxn modelId="{447BB554-8A6F-45D7-8E24-60608078E97F}" srcId="{23A24AA5-ADD2-4FA2-9879-E20490DED8B3}" destId="{AFF4D5CD-A857-4567-911C-A275450FA7C3}" srcOrd="6" destOrd="0" parTransId="{6765F0E3-E7C5-47D3-BD3C-4FE25C046DAE}" sibTransId="{D2967E36-E658-4ECB-AE54-D5FE7CC37110}"/>
    <dgm:cxn modelId="{E9732B7D-FD3A-4B1C-B870-89FFB9FA2489}" srcId="{23A24AA5-ADD2-4FA2-9879-E20490DED8B3}" destId="{A2BFBCD1-5266-4D66-9F69-4F160F4AFB34}" srcOrd="0" destOrd="0" parTransId="{8E247CC4-7DDF-4F0E-807E-69C4E6A9009A}" sibTransId="{00798A62-FAC3-45B9-8CC6-58F321648837}"/>
    <dgm:cxn modelId="{2791D57E-526E-477B-AF60-438F56AB0EC5}" srcId="{23A24AA5-ADD2-4FA2-9879-E20490DED8B3}" destId="{AAEC1B37-63C8-4D3E-AEC4-4E2D292CCA8C}" srcOrd="2" destOrd="0" parTransId="{2CFDE5B2-CACF-4D16-A8D4-6C65C4121A4B}" sibTransId="{C1EEBAAF-3DF1-4D65-B8C4-0DA62AEEC95A}"/>
    <dgm:cxn modelId="{E6574A84-169E-4A08-AEE4-0CBDCAA32EC5}" srcId="{23A24AA5-ADD2-4FA2-9879-E20490DED8B3}" destId="{8C705BCA-5FB0-4709-A803-2921B6AD2F3A}" srcOrd="5" destOrd="0" parTransId="{39102A22-C33E-4EFA-8CDC-C4E5DCD94AE9}" sibTransId="{9057E60C-54CF-4CA6-9E6B-5B623BA4BA3D}"/>
    <dgm:cxn modelId="{C6B867A7-31F7-4021-9206-B295155A16C8}" type="presOf" srcId="{C4A5D45F-D14B-4A1E-B5DE-7779CD1B8B1C}" destId="{149CD9AC-8526-4C21-A741-80C1E1AF3DA9}" srcOrd="0" destOrd="0" presId="urn:microsoft.com/office/officeart/2008/layout/LinedList"/>
    <dgm:cxn modelId="{FEDFD4AD-20D2-4217-8785-13F2F4DCA6E7}" srcId="{23A24AA5-ADD2-4FA2-9879-E20490DED8B3}" destId="{C4A5D45F-D14B-4A1E-B5DE-7779CD1B8B1C}" srcOrd="3" destOrd="0" parTransId="{CA6375B5-1299-47E0-9BE9-8E35766C0380}" sibTransId="{1D356F3A-C216-4E5C-B301-B946702AE4DA}"/>
    <dgm:cxn modelId="{151B05C3-5C70-4FC4-8A24-F07BB5F08891}" type="presOf" srcId="{23A24AA5-ADD2-4FA2-9879-E20490DED8B3}" destId="{873887C2-448B-49E9-A88A-BDFF2BAC498F}" srcOrd="0" destOrd="0" presId="urn:microsoft.com/office/officeart/2008/layout/LinedList"/>
    <dgm:cxn modelId="{5B6881CC-F7D6-4724-9CDD-9ADCB6C94AF9}" type="presOf" srcId="{A2BFBCD1-5266-4D66-9F69-4F160F4AFB34}" destId="{73769C7D-9926-4344-BCDD-F1AD07101C66}" srcOrd="0" destOrd="0" presId="urn:microsoft.com/office/officeart/2008/layout/LinedList"/>
    <dgm:cxn modelId="{B296DBEA-ADFF-4E04-8515-7E9FD8147653}" srcId="{23A24AA5-ADD2-4FA2-9879-E20490DED8B3}" destId="{B77EC3BF-B33C-4167-8E1A-8F62B2E7B049}" srcOrd="1" destOrd="0" parTransId="{1E18A11A-CC52-4844-A97A-C9FBE3C7E4B2}" sibTransId="{AABF2DF9-047E-45AC-AA74-965E4BC1CC86}"/>
    <dgm:cxn modelId="{F71457FD-1207-463F-8018-7FB763158AE1}" srcId="{23A24AA5-ADD2-4FA2-9879-E20490DED8B3}" destId="{D8CC17C1-10C3-4B6E-AA07-901776C188EE}" srcOrd="4" destOrd="0" parTransId="{66CEF139-95CB-45DB-B78F-90FE6EA4A6E6}" sibTransId="{DB71A945-45FB-45AD-B64C-7C86EFA4C3F4}"/>
    <dgm:cxn modelId="{77177565-1084-41C1-B94D-4BFE0A730B50}" type="presParOf" srcId="{873887C2-448B-49E9-A88A-BDFF2BAC498F}" destId="{012ACCA2-2EEA-4F68-B4EE-E954898372B4}" srcOrd="0" destOrd="0" presId="urn:microsoft.com/office/officeart/2008/layout/LinedList"/>
    <dgm:cxn modelId="{984AF4F0-D911-4FA0-8B28-1A59981C4B20}" type="presParOf" srcId="{873887C2-448B-49E9-A88A-BDFF2BAC498F}" destId="{D53C08FD-6994-45DB-B178-06762E6450CE}" srcOrd="1" destOrd="0" presId="urn:microsoft.com/office/officeart/2008/layout/LinedList"/>
    <dgm:cxn modelId="{BA2C05F1-B06C-4B8E-8168-33741F590188}" type="presParOf" srcId="{D53C08FD-6994-45DB-B178-06762E6450CE}" destId="{73769C7D-9926-4344-BCDD-F1AD07101C66}" srcOrd="0" destOrd="0" presId="urn:microsoft.com/office/officeart/2008/layout/LinedList"/>
    <dgm:cxn modelId="{077B6049-F55A-4CC9-B936-72261E2D835A}" type="presParOf" srcId="{D53C08FD-6994-45DB-B178-06762E6450CE}" destId="{D5F06ADE-5543-4972-9720-0C6EB4FA49AB}" srcOrd="1" destOrd="0" presId="urn:microsoft.com/office/officeart/2008/layout/LinedList"/>
    <dgm:cxn modelId="{CA2EC048-27B8-45EF-8814-3BB612F54349}" type="presParOf" srcId="{873887C2-448B-49E9-A88A-BDFF2BAC498F}" destId="{EF9620DB-FE87-4713-9574-658FBE5CB05A}" srcOrd="2" destOrd="0" presId="urn:microsoft.com/office/officeart/2008/layout/LinedList"/>
    <dgm:cxn modelId="{C9952DB9-DF15-4E88-9F92-E12F3C06B894}" type="presParOf" srcId="{873887C2-448B-49E9-A88A-BDFF2BAC498F}" destId="{4CEE7F8A-190C-4321-A6FB-71180213E489}" srcOrd="3" destOrd="0" presId="urn:microsoft.com/office/officeart/2008/layout/LinedList"/>
    <dgm:cxn modelId="{D5754BD3-EED0-4CED-A005-752EC47924E0}" type="presParOf" srcId="{4CEE7F8A-190C-4321-A6FB-71180213E489}" destId="{DC236CA7-D779-467A-9D43-0AA7FAA58481}" srcOrd="0" destOrd="0" presId="urn:microsoft.com/office/officeart/2008/layout/LinedList"/>
    <dgm:cxn modelId="{2B0EDFC9-E4F0-4B95-9894-28ECF79BB8CA}" type="presParOf" srcId="{4CEE7F8A-190C-4321-A6FB-71180213E489}" destId="{F3A8E667-D10F-46AD-9429-3433AEDF45C8}" srcOrd="1" destOrd="0" presId="urn:microsoft.com/office/officeart/2008/layout/LinedList"/>
    <dgm:cxn modelId="{589F25AA-40BA-46DB-95E9-832C34807F6E}" type="presParOf" srcId="{873887C2-448B-49E9-A88A-BDFF2BAC498F}" destId="{DEB5B25F-4793-45D4-8A0F-324BEC33BC02}" srcOrd="4" destOrd="0" presId="urn:microsoft.com/office/officeart/2008/layout/LinedList"/>
    <dgm:cxn modelId="{BE5A119D-C581-4117-9C4A-AF49877137F5}" type="presParOf" srcId="{873887C2-448B-49E9-A88A-BDFF2BAC498F}" destId="{2FDB5739-3979-4B5B-ADDC-10D1DA4633EA}" srcOrd="5" destOrd="0" presId="urn:microsoft.com/office/officeart/2008/layout/LinedList"/>
    <dgm:cxn modelId="{47F575E6-FAFF-4C6D-BDB9-C4DB9DA37054}" type="presParOf" srcId="{2FDB5739-3979-4B5B-ADDC-10D1DA4633EA}" destId="{0F026FCD-FFF3-4A0C-B8EA-6EAC8DB01A0E}" srcOrd="0" destOrd="0" presId="urn:microsoft.com/office/officeart/2008/layout/LinedList"/>
    <dgm:cxn modelId="{66EA0BF1-5AC2-4D3C-B749-46EE9118A8A5}" type="presParOf" srcId="{2FDB5739-3979-4B5B-ADDC-10D1DA4633EA}" destId="{19700B7B-F00D-4B14-A66E-E2E1E88085E3}" srcOrd="1" destOrd="0" presId="urn:microsoft.com/office/officeart/2008/layout/LinedList"/>
    <dgm:cxn modelId="{D7430A97-4CCD-427C-A1E0-73653EBA6E4E}" type="presParOf" srcId="{873887C2-448B-49E9-A88A-BDFF2BAC498F}" destId="{E625E956-CEBF-4BCD-AF13-2094739BC43F}" srcOrd="6" destOrd="0" presId="urn:microsoft.com/office/officeart/2008/layout/LinedList"/>
    <dgm:cxn modelId="{CD2A60FD-ECC5-4099-ABA8-1C73FD001813}" type="presParOf" srcId="{873887C2-448B-49E9-A88A-BDFF2BAC498F}" destId="{E4BE7F15-BD43-472B-AD50-1B85C3E42FF9}" srcOrd="7" destOrd="0" presId="urn:microsoft.com/office/officeart/2008/layout/LinedList"/>
    <dgm:cxn modelId="{759D6BD6-0873-452C-9313-B608683DACEE}" type="presParOf" srcId="{E4BE7F15-BD43-472B-AD50-1B85C3E42FF9}" destId="{149CD9AC-8526-4C21-A741-80C1E1AF3DA9}" srcOrd="0" destOrd="0" presId="urn:microsoft.com/office/officeart/2008/layout/LinedList"/>
    <dgm:cxn modelId="{F0B50994-CC1D-4CE6-BCEA-31F53F8D77CE}" type="presParOf" srcId="{E4BE7F15-BD43-472B-AD50-1B85C3E42FF9}" destId="{6B434EC2-17F7-4545-9DB2-1A3F021A0D70}" srcOrd="1" destOrd="0" presId="urn:microsoft.com/office/officeart/2008/layout/LinedList"/>
    <dgm:cxn modelId="{211F8E1C-AA2C-4D2A-8452-B0DE0D93B348}" type="presParOf" srcId="{873887C2-448B-49E9-A88A-BDFF2BAC498F}" destId="{FB1A991E-E730-416D-884D-8D1AA047918E}" srcOrd="8" destOrd="0" presId="urn:microsoft.com/office/officeart/2008/layout/LinedList"/>
    <dgm:cxn modelId="{077927F1-3402-4383-B155-0EDDFC29A44A}" type="presParOf" srcId="{873887C2-448B-49E9-A88A-BDFF2BAC498F}" destId="{2EC923B6-0814-41E5-A3CD-CE0F327893CC}" srcOrd="9" destOrd="0" presId="urn:microsoft.com/office/officeart/2008/layout/LinedList"/>
    <dgm:cxn modelId="{608DF39C-CD1E-4669-AD05-B9EA3D4186FB}" type="presParOf" srcId="{2EC923B6-0814-41E5-A3CD-CE0F327893CC}" destId="{8A9E0B23-4A9A-4CD1-82C5-E8DD7DC46489}" srcOrd="0" destOrd="0" presId="urn:microsoft.com/office/officeart/2008/layout/LinedList"/>
    <dgm:cxn modelId="{CF29E10B-642E-4ACA-80A2-BB78286071AA}" type="presParOf" srcId="{2EC923B6-0814-41E5-A3CD-CE0F327893CC}" destId="{4C4DBABB-24D2-4DED-AC6A-9652B942B4D8}" srcOrd="1" destOrd="0" presId="urn:microsoft.com/office/officeart/2008/layout/LinedList"/>
    <dgm:cxn modelId="{00A36AF5-DB38-495F-8C49-F8CF56CE81BB}" type="presParOf" srcId="{873887C2-448B-49E9-A88A-BDFF2BAC498F}" destId="{37C3B7D9-8C12-4D0E-8107-3D3DF5FF75DF}" srcOrd="10" destOrd="0" presId="urn:microsoft.com/office/officeart/2008/layout/LinedList"/>
    <dgm:cxn modelId="{6ED5B2E1-B4E0-4E59-90F2-DC3C71B6A117}" type="presParOf" srcId="{873887C2-448B-49E9-A88A-BDFF2BAC498F}" destId="{097E833D-ED37-4A2B-8981-53BC1B35D6D8}" srcOrd="11" destOrd="0" presId="urn:microsoft.com/office/officeart/2008/layout/LinedList"/>
    <dgm:cxn modelId="{6556F7C1-D884-4FB8-B270-3E2C95841327}" type="presParOf" srcId="{097E833D-ED37-4A2B-8981-53BC1B35D6D8}" destId="{DFF051A3-65CB-4217-B64B-4BE9C84ACAAA}" srcOrd="0" destOrd="0" presId="urn:microsoft.com/office/officeart/2008/layout/LinedList"/>
    <dgm:cxn modelId="{1FD3EC4E-2B68-4B59-97C4-3C823AF0BBEE}" type="presParOf" srcId="{097E833D-ED37-4A2B-8981-53BC1B35D6D8}" destId="{09922927-EDB8-4131-BC20-96B56533AE5C}" srcOrd="1" destOrd="0" presId="urn:microsoft.com/office/officeart/2008/layout/LinedList"/>
    <dgm:cxn modelId="{C95E1B6E-1836-4446-99F1-02CFE80D6BB5}" type="presParOf" srcId="{873887C2-448B-49E9-A88A-BDFF2BAC498F}" destId="{F2C426A7-E552-4F8E-B824-87553F0AB404}" srcOrd="12" destOrd="0" presId="urn:microsoft.com/office/officeart/2008/layout/LinedList"/>
    <dgm:cxn modelId="{AAD2828F-1380-4F55-92AC-D6FC172BD952}" type="presParOf" srcId="{873887C2-448B-49E9-A88A-BDFF2BAC498F}" destId="{488D7E1F-643B-4477-BE88-EB85FAD0C719}" srcOrd="13" destOrd="0" presId="urn:microsoft.com/office/officeart/2008/layout/LinedList"/>
    <dgm:cxn modelId="{A2E95443-E2D7-4143-943E-F71ABD7E0E02}" type="presParOf" srcId="{488D7E1F-643B-4477-BE88-EB85FAD0C719}" destId="{B140AB81-FAA1-4AA3-8438-D351F9C9CFF6}" srcOrd="0" destOrd="0" presId="urn:microsoft.com/office/officeart/2008/layout/LinedList"/>
    <dgm:cxn modelId="{5CA7D4BE-0B47-4341-B081-397D4CA8AFF6}" type="presParOf" srcId="{488D7E1F-643B-4477-BE88-EB85FAD0C719}" destId="{7EAA8AC1-E3D6-4E35-A4FE-C32E2C19E051}"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6F757AB-6A64-4682-B045-75E54520EB0B}" type="doc">
      <dgm:prSet loTypeId="urn:microsoft.com/office/officeart/2005/8/layout/chart3" loCatId="cycle" qsTypeId="urn:microsoft.com/office/officeart/2005/8/quickstyle/simple1" qsCatId="simple" csTypeId="urn:microsoft.com/office/officeart/2005/8/colors/accent1_2" csCatId="accent1" phldr="1"/>
      <dgm:spPr/>
    </dgm:pt>
    <dgm:pt modelId="{19737D63-2697-4DBF-A1C7-F86AE5FC0496}">
      <dgm:prSet phldrT="[Tekst]" custT="1"/>
      <dgm:spPr/>
      <dgm:t>
        <a:bodyPr/>
        <a:lstStyle/>
        <a:p>
          <a:r>
            <a:rPr lang="nb-NO" sz="1400"/>
            <a:t>Ledere og ansatte</a:t>
          </a:r>
        </a:p>
      </dgm:t>
    </dgm:pt>
    <dgm:pt modelId="{3A0EF546-D6E8-43F2-AA99-EE5A135FC23B}" type="parTrans" cxnId="{9F016DF3-7404-4B0B-A8C5-AE6A9F325FC4}">
      <dgm:prSet/>
      <dgm:spPr/>
      <dgm:t>
        <a:bodyPr/>
        <a:lstStyle/>
        <a:p>
          <a:endParaRPr lang="nb-NO" sz="1400"/>
        </a:p>
      </dgm:t>
    </dgm:pt>
    <dgm:pt modelId="{7B2A91A0-7055-40F5-A4D4-8D0C8CF95C67}" type="sibTrans" cxnId="{9F016DF3-7404-4B0B-A8C5-AE6A9F325FC4}">
      <dgm:prSet/>
      <dgm:spPr/>
      <dgm:t>
        <a:bodyPr/>
        <a:lstStyle/>
        <a:p>
          <a:endParaRPr lang="nb-NO" sz="1400"/>
        </a:p>
      </dgm:t>
    </dgm:pt>
    <dgm:pt modelId="{19E2C811-E421-4FBF-9F51-239D61267534}">
      <dgm:prSet phldrT="[Tekst]" custT="1"/>
      <dgm:spPr/>
      <dgm:t>
        <a:bodyPr/>
        <a:lstStyle/>
        <a:p>
          <a:r>
            <a:rPr lang="nb-NO" sz="1400"/>
            <a:t>Politikere</a:t>
          </a:r>
        </a:p>
      </dgm:t>
    </dgm:pt>
    <dgm:pt modelId="{E050DCCF-A917-4000-AE4E-61586C5A3517}" type="parTrans" cxnId="{D6878CED-8613-4325-AA7D-3555C56543E3}">
      <dgm:prSet/>
      <dgm:spPr/>
      <dgm:t>
        <a:bodyPr/>
        <a:lstStyle/>
        <a:p>
          <a:endParaRPr lang="nb-NO" sz="1400"/>
        </a:p>
      </dgm:t>
    </dgm:pt>
    <dgm:pt modelId="{D1D9C674-7B54-4BF6-A456-6F7394B4CE6C}" type="sibTrans" cxnId="{D6878CED-8613-4325-AA7D-3555C56543E3}">
      <dgm:prSet/>
      <dgm:spPr/>
      <dgm:t>
        <a:bodyPr/>
        <a:lstStyle/>
        <a:p>
          <a:endParaRPr lang="nb-NO" sz="1400"/>
        </a:p>
      </dgm:t>
    </dgm:pt>
    <dgm:pt modelId="{3C646429-7057-4DD5-AB2A-F0239DD6FCE6}">
      <dgm:prSet phldrT="[Tekst]" custT="1"/>
      <dgm:spPr/>
      <dgm:t>
        <a:bodyPr/>
        <a:lstStyle/>
        <a:p>
          <a:r>
            <a:rPr lang="nb-NO" sz="1400"/>
            <a:t>Brukere, innbyggere</a:t>
          </a:r>
        </a:p>
      </dgm:t>
    </dgm:pt>
    <dgm:pt modelId="{939F4FDA-2D28-48DF-8591-5112538A9EAF}" type="parTrans" cxnId="{9DEA09FE-07FF-446B-9B37-CB9DEAA69E6A}">
      <dgm:prSet/>
      <dgm:spPr/>
      <dgm:t>
        <a:bodyPr/>
        <a:lstStyle/>
        <a:p>
          <a:endParaRPr lang="nb-NO" sz="1400"/>
        </a:p>
      </dgm:t>
    </dgm:pt>
    <dgm:pt modelId="{D4B804A3-D933-4A9C-AA85-DB4D0CC5E4CF}" type="sibTrans" cxnId="{9DEA09FE-07FF-446B-9B37-CB9DEAA69E6A}">
      <dgm:prSet/>
      <dgm:spPr/>
      <dgm:t>
        <a:bodyPr/>
        <a:lstStyle/>
        <a:p>
          <a:endParaRPr lang="nb-NO" sz="1400"/>
        </a:p>
      </dgm:t>
    </dgm:pt>
    <dgm:pt modelId="{F6FBE48A-E771-4F9E-9E61-76B82EF55EB0}">
      <dgm:prSet phldrT="[Tekst]" custT="1"/>
      <dgm:spPr/>
      <dgm:t>
        <a:bodyPr/>
        <a:lstStyle/>
        <a:p>
          <a:r>
            <a:rPr lang="nb-NO" sz="1400"/>
            <a:t>Frivillige</a:t>
          </a:r>
        </a:p>
      </dgm:t>
    </dgm:pt>
    <dgm:pt modelId="{CC800F90-4C32-4AE5-9A22-2B26299DAFCF}" type="parTrans" cxnId="{B01BE4A5-668C-43DC-A2F0-578E03F60D28}">
      <dgm:prSet/>
      <dgm:spPr/>
      <dgm:t>
        <a:bodyPr/>
        <a:lstStyle/>
        <a:p>
          <a:endParaRPr lang="nb-NO" sz="1400"/>
        </a:p>
      </dgm:t>
    </dgm:pt>
    <dgm:pt modelId="{1C794A09-3442-4ECE-93AB-A1E6E76DD36D}" type="sibTrans" cxnId="{B01BE4A5-668C-43DC-A2F0-578E03F60D28}">
      <dgm:prSet/>
      <dgm:spPr/>
      <dgm:t>
        <a:bodyPr/>
        <a:lstStyle/>
        <a:p>
          <a:endParaRPr lang="nb-NO" sz="1400"/>
        </a:p>
      </dgm:t>
    </dgm:pt>
    <dgm:pt modelId="{18F251E6-C489-48C9-969C-FB8B1418731C}">
      <dgm:prSet phldrT="[Tekst]" custT="1"/>
      <dgm:spPr/>
      <dgm:t>
        <a:bodyPr/>
        <a:lstStyle/>
        <a:p>
          <a:r>
            <a:rPr lang="nb-NO" sz="1400"/>
            <a:t>Næringsliv</a:t>
          </a:r>
        </a:p>
      </dgm:t>
    </dgm:pt>
    <dgm:pt modelId="{84E4E274-5B32-4B08-8E2F-7B3A4588D101}" type="parTrans" cxnId="{3EC30872-1DC9-4626-8A80-78AC9664561B}">
      <dgm:prSet/>
      <dgm:spPr/>
      <dgm:t>
        <a:bodyPr/>
        <a:lstStyle/>
        <a:p>
          <a:endParaRPr lang="nb-NO" sz="1400"/>
        </a:p>
      </dgm:t>
    </dgm:pt>
    <dgm:pt modelId="{86947149-2A61-47C7-8639-68794DBA6E12}" type="sibTrans" cxnId="{3EC30872-1DC9-4626-8A80-78AC9664561B}">
      <dgm:prSet/>
      <dgm:spPr/>
      <dgm:t>
        <a:bodyPr/>
        <a:lstStyle/>
        <a:p>
          <a:endParaRPr lang="nb-NO" sz="1400"/>
        </a:p>
      </dgm:t>
    </dgm:pt>
    <dgm:pt modelId="{525D9902-0F97-4D1C-AC86-BC9F43AAE5DE}" type="pres">
      <dgm:prSet presAssocID="{06F757AB-6A64-4682-B045-75E54520EB0B}" presName="compositeShape" presStyleCnt="0">
        <dgm:presLayoutVars>
          <dgm:chMax val="7"/>
          <dgm:dir/>
          <dgm:resizeHandles val="exact"/>
        </dgm:presLayoutVars>
      </dgm:prSet>
      <dgm:spPr/>
    </dgm:pt>
    <dgm:pt modelId="{630C8282-AB79-4CD7-BF16-6758CCDD422B}" type="pres">
      <dgm:prSet presAssocID="{06F757AB-6A64-4682-B045-75E54520EB0B}" presName="wedge1" presStyleLbl="node1" presStyleIdx="0" presStyleCnt="5"/>
      <dgm:spPr/>
    </dgm:pt>
    <dgm:pt modelId="{9FB52E7C-DF68-4D49-9DFC-00E4E1EC2DD5}" type="pres">
      <dgm:prSet presAssocID="{06F757AB-6A64-4682-B045-75E54520EB0B}" presName="wedge1Tx" presStyleLbl="node1" presStyleIdx="0" presStyleCnt="5">
        <dgm:presLayoutVars>
          <dgm:chMax val="0"/>
          <dgm:chPref val="0"/>
          <dgm:bulletEnabled val="1"/>
        </dgm:presLayoutVars>
      </dgm:prSet>
      <dgm:spPr/>
    </dgm:pt>
    <dgm:pt modelId="{63B42063-ABA7-411D-AA5D-627819BEFFB2}" type="pres">
      <dgm:prSet presAssocID="{06F757AB-6A64-4682-B045-75E54520EB0B}" presName="wedge2" presStyleLbl="node1" presStyleIdx="1" presStyleCnt="5"/>
      <dgm:spPr/>
    </dgm:pt>
    <dgm:pt modelId="{EE317995-6C12-4ED0-9ABD-02864B7F49A1}" type="pres">
      <dgm:prSet presAssocID="{06F757AB-6A64-4682-B045-75E54520EB0B}" presName="wedge2Tx" presStyleLbl="node1" presStyleIdx="1" presStyleCnt="5">
        <dgm:presLayoutVars>
          <dgm:chMax val="0"/>
          <dgm:chPref val="0"/>
          <dgm:bulletEnabled val="1"/>
        </dgm:presLayoutVars>
      </dgm:prSet>
      <dgm:spPr/>
    </dgm:pt>
    <dgm:pt modelId="{D8E748C1-7E0D-4FBE-8336-2544B905A653}" type="pres">
      <dgm:prSet presAssocID="{06F757AB-6A64-4682-B045-75E54520EB0B}" presName="wedge3" presStyleLbl="node1" presStyleIdx="2" presStyleCnt="5"/>
      <dgm:spPr/>
    </dgm:pt>
    <dgm:pt modelId="{6AF90B1D-99D8-4DF9-B9EA-018119274F5B}" type="pres">
      <dgm:prSet presAssocID="{06F757AB-6A64-4682-B045-75E54520EB0B}" presName="wedge3Tx" presStyleLbl="node1" presStyleIdx="2" presStyleCnt="5">
        <dgm:presLayoutVars>
          <dgm:chMax val="0"/>
          <dgm:chPref val="0"/>
          <dgm:bulletEnabled val="1"/>
        </dgm:presLayoutVars>
      </dgm:prSet>
      <dgm:spPr/>
    </dgm:pt>
    <dgm:pt modelId="{54EBBBCA-08ED-4029-9120-9CB80397FBF1}" type="pres">
      <dgm:prSet presAssocID="{06F757AB-6A64-4682-B045-75E54520EB0B}" presName="wedge4" presStyleLbl="node1" presStyleIdx="3" presStyleCnt="5"/>
      <dgm:spPr/>
    </dgm:pt>
    <dgm:pt modelId="{FB4BA222-C178-4C4A-8827-9CF6D369E049}" type="pres">
      <dgm:prSet presAssocID="{06F757AB-6A64-4682-B045-75E54520EB0B}" presName="wedge4Tx" presStyleLbl="node1" presStyleIdx="3" presStyleCnt="5">
        <dgm:presLayoutVars>
          <dgm:chMax val="0"/>
          <dgm:chPref val="0"/>
          <dgm:bulletEnabled val="1"/>
        </dgm:presLayoutVars>
      </dgm:prSet>
      <dgm:spPr/>
    </dgm:pt>
    <dgm:pt modelId="{0A959917-64A3-477F-983C-CCF5241A8C51}" type="pres">
      <dgm:prSet presAssocID="{06F757AB-6A64-4682-B045-75E54520EB0B}" presName="wedge5" presStyleLbl="node1" presStyleIdx="4" presStyleCnt="5"/>
      <dgm:spPr/>
    </dgm:pt>
    <dgm:pt modelId="{2A4692E9-2C2B-470B-BC93-DBE30596DC2A}" type="pres">
      <dgm:prSet presAssocID="{06F757AB-6A64-4682-B045-75E54520EB0B}" presName="wedge5Tx" presStyleLbl="node1" presStyleIdx="4" presStyleCnt="5">
        <dgm:presLayoutVars>
          <dgm:chMax val="0"/>
          <dgm:chPref val="0"/>
          <dgm:bulletEnabled val="1"/>
        </dgm:presLayoutVars>
      </dgm:prSet>
      <dgm:spPr/>
    </dgm:pt>
  </dgm:ptLst>
  <dgm:cxnLst>
    <dgm:cxn modelId="{155BC91D-95C1-41A6-BA5B-E5A9045DCCF6}" type="presOf" srcId="{18F251E6-C489-48C9-969C-FB8B1418731C}" destId="{0A959917-64A3-477F-983C-CCF5241A8C51}" srcOrd="0" destOrd="0" presId="urn:microsoft.com/office/officeart/2005/8/layout/chart3"/>
    <dgm:cxn modelId="{206DFA2D-1F5D-4BB8-AB51-E5F85EC45EC3}" type="presOf" srcId="{06F757AB-6A64-4682-B045-75E54520EB0B}" destId="{525D9902-0F97-4D1C-AC86-BC9F43AAE5DE}" srcOrd="0" destOrd="0" presId="urn:microsoft.com/office/officeart/2005/8/layout/chart3"/>
    <dgm:cxn modelId="{59430A2E-0A1D-4546-B5E7-EE6F7E17CFD3}" type="presOf" srcId="{19737D63-2697-4DBF-A1C7-F86AE5FC0496}" destId="{9FB52E7C-DF68-4D49-9DFC-00E4E1EC2DD5}" srcOrd="1" destOrd="0" presId="urn:microsoft.com/office/officeart/2005/8/layout/chart3"/>
    <dgm:cxn modelId="{FE27FB43-1834-493A-ACE2-DED6D51A0FB5}" type="presOf" srcId="{3C646429-7057-4DD5-AB2A-F0239DD6FCE6}" destId="{6AF90B1D-99D8-4DF9-B9EA-018119274F5B}" srcOrd="1" destOrd="0" presId="urn:microsoft.com/office/officeart/2005/8/layout/chart3"/>
    <dgm:cxn modelId="{67902745-C65F-431E-9672-55B183C30C40}" type="presOf" srcId="{18F251E6-C489-48C9-969C-FB8B1418731C}" destId="{2A4692E9-2C2B-470B-BC93-DBE30596DC2A}" srcOrd="1" destOrd="0" presId="urn:microsoft.com/office/officeart/2005/8/layout/chart3"/>
    <dgm:cxn modelId="{3EC30872-1DC9-4626-8A80-78AC9664561B}" srcId="{06F757AB-6A64-4682-B045-75E54520EB0B}" destId="{18F251E6-C489-48C9-969C-FB8B1418731C}" srcOrd="4" destOrd="0" parTransId="{84E4E274-5B32-4B08-8E2F-7B3A4588D101}" sibTransId="{86947149-2A61-47C7-8639-68794DBA6E12}"/>
    <dgm:cxn modelId="{EE136C81-13FA-41A0-9333-14D2BAD8D313}" type="presOf" srcId="{19737D63-2697-4DBF-A1C7-F86AE5FC0496}" destId="{630C8282-AB79-4CD7-BF16-6758CCDD422B}" srcOrd="0" destOrd="0" presId="urn:microsoft.com/office/officeart/2005/8/layout/chart3"/>
    <dgm:cxn modelId="{DD272C8E-D34C-45C7-98D9-E30F2DFFF0C1}" type="presOf" srcId="{19E2C811-E421-4FBF-9F51-239D61267534}" destId="{63B42063-ABA7-411D-AA5D-627819BEFFB2}" srcOrd="0" destOrd="0" presId="urn:microsoft.com/office/officeart/2005/8/layout/chart3"/>
    <dgm:cxn modelId="{B01BE4A5-668C-43DC-A2F0-578E03F60D28}" srcId="{06F757AB-6A64-4682-B045-75E54520EB0B}" destId="{F6FBE48A-E771-4F9E-9E61-76B82EF55EB0}" srcOrd="3" destOrd="0" parTransId="{CC800F90-4C32-4AE5-9A22-2B26299DAFCF}" sibTransId="{1C794A09-3442-4ECE-93AB-A1E6E76DD36D}"/>
    <dgm:cxn modelId="{6E78B8C4-A6FA-418A-B223-13CC411DA94E}" type="presOf" srcId="{19E2C811-E421-4FBF-9F51-239D61267534}" destId="{EE317995-6C12-4ED0-9ABD-02864B7F49A1}" srcOrd="1" destOrd="0" presId="urn:microsoft.com/office/officeart/2005/8/layout/chart3"/>
    <dgm:cxn modelId="{729D6AD5-D96B-433E-B4E1-B5731244CAE5}" type="presOf" srcId="{3C646429-7057-4DD5-AB2A-F0239DD6FCE6}" destId="{D8E748C1-7E0D-4FBE-8336-2544B905A653}" srcOrd="0" destOrd="0" presId="urn:microsoft.com/office/officeart/2005/8/layout/chart3"/>
    <dgm:cxn modelId="{CB48C5E2-DCB4-41E7-9310-FF667F1C4607}" type="presOf" srcId="{F6FBE48A-E771-4F9E-9E61-76B82EF55EB0}" destId="{FB4BA222-C178-4C4A-8827-9CF6D369E049}" srcOrd="1" destOrd="0" presId="urn:microsoft.com/office/officeart/2005/8/layout/chart3"/>
    <dgm:cxn modelId="{D6878CED-8613-4325-AA7D-3555C56543E3}" srcId="{06F757AB-6A64-4682-B045-75E54520EB0B}" destId="{19E2C811-E421-4FBF-9F51-239D61267534}" srcOrd="1" destOrd="0" parTransId="{E050DCCF-A917-4000-AE4E-61586C5A3517}" sibTransId="{D1D9C674-7B54-4BF6-A456-6F7394B4CE6C}"/>
    <dgm:cxn modelId="{9F016DF3-7404-4B0B-A8C5-AE6A9F325FC4}" srcId="{06F757AB-6A64-4682-B045-75E54520EB0B}" destId="{19737D63-2697-4DBF-A1C7-F86AE5FC0496}" srcOrd="0" destOrd="0" parTransId="{3A0EF546-D6E8-43F2-AA99-EE5A135FC23B}" sibTransId="{7B2A91A0-7055-40F5-A4D4-8D0C8CF95C67}"/>
    <dgm:cxn modelId="{99412CF7-7E0C-49E6-BD2C-05A3C8575AC8}" type="presOf" srcId="{F6FBE48A-E771-4F9E-9E61-76B82EF55EB0}" destId="{54EBBBCA-08ED-4029-9120-9CB80397FBF1}" srcOrd="0" destOrd="0" presId="urn:microsoft.com/office/officeart/2005/8/layout/chart3"/>
    <dgm:cxn modelId="{9DEA09FE-07FF-446B-9B37-CB9DEAA69E6A}" srcId="{06F757AB-6A64-4682-B045-75E54520EB0B}" destId="{3C646429-7057-4DD5-AB2A-F0239DD6FCE6}" srcOrd="2" destOrd="0" parTransId="{939F4FDA-2D28-48DF-8591-5112538A9EAF}" sibTransId="{D4B804A3-D933-4A9C-AA85-DB4D0CC5E4CF}"/>
    <dgm:cxn modelId="{A261BA98-B375-45C1-9611-5274D6EA6F29}" type="presParOf" srcId="{525D9902-0F97-4D1C-AC86-BC9F43AAE5DE}" destId="{630C8282-AB79-4CD7-BF16-6758CCDD422B}" srcOrd="0" destOrd="0" presId="urn:microsoft.com/office/officeart/2005/8/layout/chart3"/>
    <dgm:cxn modelId="{349C3AC9-55B6-4A19-A640-667271EBE828}" type="presParOf" srcId="{525D9902-0F97-4D1C-AC86-BC9F43AAE5DE}" destId="{9FB52E7C-DF68-4D49-9DFC-00E4E1EC2DD5}" srcOrd="1" destOrd="0" presId="urn:microsoft.com/office/officeart/2005/8/layout/chart3"/>
    <dgm:cxn modelId="{48B6E7B8-9036-4293-A860-9362FAF32F11}" type="presParOf" srcId="{525D9902-0F97-4D1C-AC86-BC9F43AAE5DE}" destId="{63B42063-ABA7-411D-AA5D-627819BEFFB2}" srcOrd="2" destOrd="0" presId="urn:microsoft.com/office/officeart/2005/8/layout/chart3"/>
    <dgm:cxn modelId="{BE6B542E-D69A-41F5-9C30-D2755B00ED26}" type="presParOf" srcId="{525D9902-0F97-4D1C-AC86-BC9F43AAE5DE}" destId="{EE317995-6C12-4ED0-9ABD-02864B7F49A1}" srcOrd="3" destOrd="0" presId="urn:microsoft.com/office/officeart/2005/8/layout/chart3"/>
    <dgm:cxn modelId="{29C49C2B-2D99-40DC-AF96-AF68CEC9F40A}" type="presParOf" srcId="{525D9902-0F97-4D1C-AC86-BC9F43AAE5DE}" destId="{D8E748C1-7E0D-4FBE-8336-2544B905A653}" srcOrd="4" destOrd="0" presId="urn:microsoft.com/office/officeart/2005/8/layout/chart3"/>
    <dgm:cxn modelId="{608404F7-E84C-4A7B-8A8B-5DD24EDBE7D2}" type="presParOf" srcId="{525D9902-0F97-4D1C-AC86-BC9F43AAE5DE}" destId="{6AF90B1D-99D8-4DF9-B9EA-018119274F5B}" srcOrd="5" destOrd="0" presId="urn:microsoft.com/office/officeart/2005/8/layout/chart3"/>
    <dgm:cxn modelId="{D9FFB7B5-DEF6-4BA9-A4FB-ED6606C2E9C8}" type="presParOf" srcId="{525D9902-0F97-4D1C-AC86-BC9F43AAE5DE}" destId="{54EBBBCA-08ED-4029-9120-9CB80397FBF1}" srcOrd="6" destOrd="0" presId="urn:microsoft.com/office/officeart/2005/8/layout/chart3"/>
    <dgm:cxn modelId="{893994F2-AF56-492F-B76E-5664176814EA}" type="presParOf" srcId="{525D9902-0F97-4D1C-AC86-BC9F43AAE5DE}" destId="{FB4BA222-C178-4C4A-8827-9CF6D369E049}" srcOrd="7" destOrd="0" presId="urn:microsoft.com/office/officeart/2005/8/layout/chart3"/>
    <dgm:cxn modelId="{93042360-8099-43E7-AEFC-CD745ED45C06}" type="presParOf" srcId="{525D9902-0F97-4D1C-AC86-BC9F43AAE5DE}" destId="{0A959917-64A3-477F-983C-CCF5241A8C51}" srcOrd="8" destOrd="0" presId="urn:microsoft.com/office/officeart/2005/8/layout/chart3"/>
    <dgm:cxn modelId="{476FFB85-E21A-43F5-9698-17608D1B84AD}" type="presParOf" srcId="{525D9902-0F97-4D1C-AC86-BC9F43AAE5DE}" destId="{2A4692E9-2C2B-470B-BC93-DBE30596DC2A}" srcOrd="9" destOrd="0" presId="urn:microsoft.com/office/officeart/2005/8/layout/chart3"/>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12ACCA2-2EEA-4F68-B4EE-E954898372B4}">
      <dsp:nvSpPr>
        <dsp:cNvPr id="0" name=""/>
        <dsp:cNvSpPr/>
      </dsp:nvSpPr>
      <dsp:spPr>
        <a:xfrm>
          <a:off x="0" y="519"/>
          <a:ext cx="6829425"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3769C7D-9926-4344-BCDD-F1AD07101C66}">
      <dsp:nvSpPr>
        <dsp:cNvPr id="0" name=""/>
        <dsp:cNvSpPr/>
      </dsp:nvSpPr>
      <dsp:spPr>
        <a:xfrm>
          <a:off x="0" y="519"/>
          <a:ext cx="6829425" cy="6078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nb-NO" sz="2100" kern="1200" dirty="0"/>
            <a:t>Et aldersvennlig samfunn</a:t>
          </a:r>
          <a:endParaRPr lang="en-US" sz="2100" kern="1200" dirty="0"/>
        </a:p>
      </dsp:txBody>
      <dsp:txXfrm>
        <a:off x="0" y="519"/>
        <a:ext cx="6829425" cy="607863"/>
      </dsp:txXfrm>
    </dsp:sp>
    <dsp:sp modelId="{EF9620DB-FE87-4713-9574-658FBE5CB05A}">
      <dsp:nvSpPr>
        <dsp:cNvPr id="0" name=""/>
        <dsp:cNvSpPr/>
      </dsp:nvSpPr>
      <dsp:spPr>
        <a:xfrm>
          <a:off x="0" y="608383"/>
          <a:ext cx="6829425"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C236CA7-D779-467A-9D43-0AA7FAA58481}">
      <dsp:nvSpPr>
        <dsp:cNvPr id="0" name=""/>
        <dsp:cNvSpPr/>
      </dsp:nvSpPr>
      <dsp:spPr>
        <a:xfrm>
          <a:off x="0" y="608383"/>
          <a:ext cx="6829425" cy="6078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nb-NO" sz="2100" kern="1200"/>
            <a:t>Et inkluderende samfunn uten utenforskap</a:t>
          </a:r>
          <a:endParaRPr lang="en-US" sz="2100" kern="1200"/>
        </a:p>
      </dsp:txBody>
      <dsp:txXfrm>
        <a:off x="0" y="608383"/>
        <a:ext cx="6829425" cy="607863"/>
      </dsp:txXfrm>
    </dsp:sp>
    <dsp:sp modelId="{DEB5B25F-4793-45D4-8A0F-324BEC33BC02}">
      <dsp:nvSpPr>
        <dsp:cNvPr id="0" name=""/>
        <dsp:cNvSpPr/>
      </dsp:nvSpPr>
      <dsp:spPr>
        <a:xfrm>
          <a:off x="0" y="1216247"/>
          <a:ext cx="6829425"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F026FCD-FFF3-4A0C-B8EA-6EAC8DB01A0E}">
      <dsp:nvSpPr>
        <dsp:cNvPr id="0" name=""/>
        <dsp:cNvSpPr/>
      </dsp:nvSpPr>
      <dsp:spPr>
        <a:xfrm>
          <a:off x="0" y="1216247"/>
          <a:ext cx="6829425" cy="6078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nb-NO" sz="2100" kern="1200"/>
            <a:t>Et helsefremmende samfunn</a:t>
          </a:r>
          <a:endParaRPr lang="en-US" sz="2100" kern="1200"/>
        </a:p>
      </dsp:txBody>
      <dsp:txXfrm>
        <a:off x="0" y="1216247"/>
        <a:ext cx="6829425" cy="607863"/>
      </dsp:txXfrm>
    </dsp:sp>
    <dsp:sp modelId="{E625E956-CEBF-4BCD-AF13-2094739BC43F}">
      <dsp:nvSpPr>
        <dsp:cNvPr id="0" name=""/>
        <dsp:cNvSpPr/>
      </dsp:nvSpPr>
      <dsp:spPr>
        <a:xfrm>
          <a:off x="0" y="1824111"/>
          <a:ext cx="6829425"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49CD9AC-8526-4C21-A741-80C1E1AF3DA9}">
      <dsp:nvSpPr>
        <dsp:cNvPr id="0" name=""/>
        <dsp:cNvSpPr/>
      </dsp:nvSpPr>
      <dsp:spPr>
        <a:xfrm>
          <a:off x="0" y="1824111"/>
          <a:ext cx="6829425" cy="6078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nb-NO" sz="2100" kern="1200"/>
            <a:t>Et klimatilpasset samfunn</a:t>
          </a:r>
          <a:endParaRPr lang="en-US" sz="2100" kern="1200"/>
        </a:p>
      </dsp:txBody>
      <dsp:txXfrm>
        <a:off x="0" y="1824111"/>
        <a:ext cx="6829425" cy="607863"/>
      </dsp:txXfrm>
    </dsp:sp>
    <dsp:sp modelId="{FB1A991E-E730-416D-884D-8D1AA047918E}">
      <dsp:nvSpPr>
        <dsp:cNvPr id="0" name=""/>
        <dsp:cNvSpPr/>
      </dsp:nvSpPr>
      <dsp:spPr>
        <a:xfrm>
          <a:off x="0" y="2431975"/>
          <a:ext cx="6829425"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A9E0B23-4A9A-4CD1-82C5-E8DD7DC46489}">
      <dsp:nvSpPr>
        <dsp:cNvPr id="0" name=""/>
        <dsp:cNvSpPr/>
      </dsp:nvSpPr>
      <dsp:spPr>
        <a:xfrm>
          <a:off x="0" y="2431975"/>
          <a:ext cx="6829425" cy="6078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nb-NO" sz="2100" kern="1200"/>
            <a:t>Et nullutslippssamfunn</a:t>
          </a:r>
          <a:endParaRPr lang="en-US" sz="2100" kern="1200"/>
        </a:p>
      </dsp:txBody>
      <dsp:txXfrm>
        <a:off x="0" y="2431975"/>
        <a:ext cx="6829425" cy="607863"/>
      </dsp:txXfrm>
    </dsp:sp>
    <dsp:sp modelId="{37C3B7D9-8C12-4D0E-8107-3D3DF5FF75DF}">
      <dsp:nvSpPr>
        <dsp:cNvPr id="0" name=""/>
        <dsp:cNvSpPr/>
      </dsp:nvSpPr>
      <dsp:spPr>
        <a:xfrm>
          <a:off x="0" y="3039839"/>
          <a:ext cx="6829425"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FF051A3-65CB-4217-B64B-4BE9C84ACAAA}">
      <dsp:nvSpPr>
        <dsp:cNvPr id="0" name=""/>
        <dsp:cNvSpPr/>
      </dsp:nvSpPr>
      <dsp:spPr>
        <a:xfrm>
          <a:off x="0" y="3039839"/>
          <a:ext cx="6829425" cy="6078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nb-NO" sz="2100" kern="1200"/>
            <a:t>Et naturvennlig og arealnøytralt samfunn</a:t>
          </a:r>
          <a:endParaRPr lang="en-US" sz="2100" kern="1200"/>
        </a:p>
      </dsp:txBody>
      <dsp:txXfrm>
        <a:off x="0" y="3039839"/>
        <a:ext cx="6829425" cy="607863"/>
      </dsp:txXfrm>
    </dsp:sp>
    <dsp:sp modelId="{F2C426A7-E552-4F8E-B824-87553F0AB404}">
      <dsp:nvSpPr>
        <dsp:cNvPr id="0" name=""/>
        <dsp:cNvSpPr/>
      </dsp:nvSpPr>
      <dsp:spPr>
        <a:xfrm>
          <a:off x="0" y="3647703"/>
          <a:ext cx="6829425"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140AB81-FAA1-4AA3-8438-D351F9C9CFF6}">
      <dsp:nvSpPr>
        <dsp:cNvPr id="0" name=""/>
        <dsp:cNvSpPr/>
      </dsp:nvSpPr>
      <dsp:spPr>
        <a:xfrm>
          <a:off x="0" y="3647703"/>
          <a:ext cx="6829425" cy="6078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nb-NO" sz="2100" kern="1200"/>
            <a:t>Et samfunn som ivaretar samfunnssikkerhet og beredskap</a:t>
          </a:r>
          <a:endParaRPr lang="en-US" sz="2100" kern="1200"/>
        </a:p>
      </dsp:txBody>
      <dsp:txXfrm>
        <a:off x="0" y="3647703"/>
        <a:ext cx="6829425" cy="60786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12ACCA2-2EEA-4F68-B4EE-E954898372B4}">
      <dsp:nvSpPr>
        <dsp:cNvPr id="0" name=""/>
        <dsp:cNvSpPr/>
      </dsp:nvSpPr>
      <dsp:spPr>
        <a:xfrm>
          <a:off x="0" y="519"/>
          <a:ext cx="6829425"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3769C7D-9926-4344-BCDD-F1AD07101C66}">
      <dsp:nvSpPr>
        <dsp:cNvPr id="0" name=""/>
        <dsp:cNvSpPr/>
      </dsp:nvSpPr>
      <dsp:spPr>
        <a:xfrm>
          <a:off x="0" y="519"/>
          <a:ext cx="6829425" cy="6078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nb-NO" sz="2100" kern="1200" dirty="0"/>
            <a:t>Et aldersvennlig samfunn</a:t>
          </a:r>
          <a:endParaRPr lang="en-US" sz="2100" kern="1200" dirty="0"/>
        </a:p>
      </dsp:txBody>
      <dsp:txXfrm>
        <a:off x="0" y="519"/>
        <a:ext cx="6829425" cy="607863"/>
      </dsp:txXfrm>
    </dsp:sp>
    <dsp:sp modelId="{EF9620DB-FE87-4713-9574-658FBE5CB05A}">
      <dsp:nvSpPr>
        <dsp:cNvPr id="0" name=""/>
        <dsp:cNvSpPr/>
      </dsp:nvSpPr>
      <dsp:spPr>
        <a:xfrm>
          <a:off x="0" y="608383"/>
          <a:ext cx="6829425"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C236CA7-D779-467A-9D43-0AA7FAA58481}">
      <dsp:nvSpPr>
        <dsp:cNvPr id="0" name=""/>
        <dsp:cNvSpPr/>
      </dsp:nvSpPr>
      <dsp:spPr>
        <a:xfrm>
          <a:off x="0" y="608383"/>
          <a:ext cx="6829425" cy="6078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nb-NO" sz="2100" kern="1200"/>
            <a:t>Et inkluderende samfunn uten utenforskap</a:t>
          </a:r>
          <a:endParaRPr lang="en-US" sz="2100" kern="1200"/>
        </a:p>
      </dsp:txBody>
      <dsp:txXfrm>
        <a:off x="0" y="608383"/>
        <a:ext cx="6829425" cy="607863"/>
      </dsp:txXfrm>
    </dsp:sp>
    <dsp:sp modelId="{DEB5B25F-4793-45D4-8A0F-324BEC33BC02}">
      <dsp:nvSpPr>
        <dsp:cNvPr id="0" name=""/>
        <dsp:cNvSpPr/>
      </dsp:nvSpPr>
      <dsp:spPr>
        <a:xfrm>
          <a:off x="0" y="1216247"/>
          <a:ext cx="6829425"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F026FCD-FFF3-4A0C-B8EA-6EAC8DB01A0E}">
      <dsp:nvSpPr>
        <dsp:cNvPr id="0" name=""/>
        <dsp:cNvSpPr/>
      </dsp:nvSpPr>
      <dsp:spPr>
        <a:xfrm>
          <a:off x="0" y="1216247"/>
          <a:ext cx="6829425" cy="6078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nb-NO" sz="2100" kern="1200"/>
            <a:t>Et helsefremmende samfunn</a:t>
          </a:r>
          <a:endParaRPr lang="en-US" sz="2100" kern="1200"/>
        </a:p>
      </dsp:txBody>
      <dsp:txXfrm>
        <a:off x="0" y="1216247"/>
        <a:ext cx="6829425" cy="607863"/>
      </dsp:txXfrm>
    </dsp:sp>
    <dsp:sp modelId="{E625E956-CEBF-4BCD-AF13-2094739BC43F}">
      <dsp:nvSpPr>
        <dsp:cNvPr id="0" name=""/>
        <dsp:cNvSpPr/>
      </dsp:nvSpPr>
      <dsp:spPr>
        <a:xfrm>
          <a:off x="0" y="1824111"/>
          <a:ext cx="6829425"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49CD9AC-8526-4C21-A741-80C1E1AF3DA9}">
      <dsp:nvSpPr>
        <dsp:cNvPr id="0" name=""/>
        <dsp:cNvSpPr/>
      </dsp:nvSpPr>
      <dsp:spPr>
        <a:xfrm>
          <a:off x="0" y="1824111"/>
          <a:ext cx="6829425" cy="6078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nb-NO" sz="2100" kern="1200"/>
            <a:t>Et klimatilpasset samfunn</a:t>
          </a:r>
          <a:endParaRPr lang="en-US" sz="2100" kern="1200"/>
        </a:p>
      </dsp:txBody>
      <dsp:txXfrm>
        <a:off x="0" y="1824111"/>
        <a:ext cx="6829425" cy="607863"/>
      </dsp:txXfrm>
    </dsp:sp>
    <dsp:sp modelId="{FB1A991E-E730-416D-884D-8D1AA047918E}">
      <dsp:nvSpPr>
        <dsp:cNvPr id="0" name=""/>
        <dsp:cNvSpPr/>
      </dsp:nvSpPr>
      <dsp:spPr>
        <a:xfrm>
          <a:off x="0" y="2431975"/>
          <a:ext cx="6829425"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A9E0B23-4A9A-4CD1-82C5-E8DD7DC46489}">
      <dsp:nvSpPr>
        <dsp:cNvPr id="0" name=""/>
        <dsp:cNvSpPr/>
      </dsp:nvSpPr>
      <dsp:spPr>
        <a:xfrm>
          <a:off x="0" y="2431975"/>
          <a:ext cx="6829425" cy="6078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nb-NO" sz="2100" kern="1200"/>
            <a:t>Et nullutslippssamfunn</a:t>
          </a:r>
          <a:endParaRPr lang="en-US" sz="2100" kern="1200"/>
        </a:p>
      </dsp:txBody>
      <dsp:txXfrm>
        <a:off x="0" y="2431975"/>
        <a:ext cx="6829425" cy="607863"/>
      </dsp:txXfrm>
    </dsp:sp>
    <dsp:sp modelId="{37C3B7D9-8C12-4D0E-8107-3D3DF5FF75DF}">
      <dsp:nvSpPr>
        <dsp:cNvPr id="0" name=""/>
        <dsp:cNvSpPr/>
      </dsp:nvSpPr>
      <dsp:spPr>
        <a:xfrm>
          <a:off x="0" y="3039839"/>
          <a:ext cx="6829425"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FF051A3-65CB-4217-B64B-4BE9C84ACAAA}">
      <dsp:nvSpPr>
        <dsp:cNvPr id="0" name=""/>
        <dsp:cNvSpPr/>
      </dsp:nvSpPr>
      <dsp:spPr>
        <a:xfrm>
          <a:off x="0" y="3039839"/>
          <a:ext cx="6829425" cy="6078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nb-NO" sz="2100" kern="1200"/>
            <a:t>Et naturvennlig og arealnøytralt samfunn</a:t>
          </a:r>
          <a:endParaRPr lang="en-US" sz="2100" kern="1200"/>
        </a:p>
      </dsp:txBody>
      <dsp:txXfrm>
        <a:off x="0" y="3039839"/>
        <a:ext cx="6829425" cy="607863"/>
      </dsp:txXfrm>
    </dsp:sp>
    <dsp:sp modelId="{F2C426A7-E552-4F8E-B824-87553F0AB404}">
      <dsp:nvSpPr>
        <dsp:cNvPr id="0" name=""/>
        <dsp:cNvSpPr/>
      </dsp:nvSpPr>
      <dsp:spPr>
        <a:xfrm>
          <a:off x="0" y="3647703"/>
          <a:ext cx="6829425"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140AB81-FAA1-4AA3-8438-D351F9C9CFF6}">
      <dsp:nvSpPr>
        <dsp:cNvPr id="0" name=""/>
        <dsp:cNvSpPr/>
      </dsp:nvSpPr>
      <dsp:spPr>
        <a:xfrm>
          <a:off x="0" y="3647703"/>
          <a:ext cx="6829425" cy="6078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nb-NO" sz="2100" kern="1200"/>
            <a:t>Et samfunn som ivaretar samfunnssikkerhet og beredskap</a:t>
          </a:r>
          <a:endParaRPr lang="en-US" sz="2100" kern="1200"/>
        </a:p>
      </dsp:txBody>
      <dsp:txXfrm>
        <a:off x="0" y="3647703"/>
        <a:ext cx="6829425" cy="60786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30C8282-AB79-4CD7-BF16-6758CCDD422B}">
      <dsp:nvSpPr>
        <dsp:cNvPr id="0" name=""/>
        <dsp:cNvSpPr/>
      </dsp:nvSpPr>
      <dsp:spPr>
        <a:xfrm>
          <a:off x="1018916" y="259344"/>
          <a:ext cx="3646010" cy="3646010"/>
        </a:xfrm>
        <a:prstGeom prst="pie">
          <a:avLst>
            <a:gd name="adj1" fmla="val 16200000"/>
            <a:gd name="adj2" fmla="val 2052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nb-NO" sz="1400" kern="1200"/>
            <a:t>Ledere og ansatte</a:t>
          </a:r>
        </a:p>
      </dsp:txBody>
      <dsp:txXfrm>
        <a:off x="2887931" y="804075"/>
        <a:ext cx="1237039" cy="846395"/>
      </dsp:txXfrm>
    </dsp:sp>
    <dsp:sp modelId="{63B42063-ABA7-411D-AA5D-627819BEFFB2}">
      <dsp:nvSpPr>
        <dsp:cNvPr id="0" name=""/>
        <dsp:cNvSpPr/>
      </dsp:nvSpPr>
      <dsp:spPr>
        <a:xfrm>
          <a:off x="891306" y="435134"/>
          <a:ext cx="3646010" cy="3646010"/>
        </a:xfrm>
        <a:prstGeom prst="pie">
          <a:avLst>
            <a:gd name="adj1" fmla="val 20520000"/>
            <a:gd name="adj2" fmla="val 324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nb-NO" sz="1400" kern="1200"/>
            <a:t>Politikere</a:t>
          </a:r>
        </a:p>
      </dsp:txBody>
      <dsp:txXfrm>
        <a:off x="3274234" y="2084519"/>
        <a:ext cx="1085122" cy="915843"/>
      </dsp:txXfrm>
    </dsp:sp>
    <dsp:sp modelId="{D8E748C1-7E0D-4FBE-8336-2544B905A653}">
      <dsp:nvSpPr>
        <dsp:cNvPr id="0" name=""/>
        <dsp:cNvSpPr/>
      </dsp:nvSpPr>
      <dsp:spPr>
        <a:xfrm>
          <a:off x="891306" y="435134"/>
          <a:ext cx="3646010" cy="3646010"/>
        </a:xfrm>
        <a:prstGeom prst="pie">
          <a:avLst>
            <a:gd name="adj1" fmla="val 3240000"/>
            <a:gd name="adj2" fmla="val 756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nb-NO" sz="1400" kern="1200"/>
            <a:t>Brukere, innbyggere</a:t>
          </a:r>
        </a:p>
      </dsp:txBody>
      <dsp:txXfrm>
        <a:off x="2063238" y="3169642"/>
        <a:ext cx="1302146" cy="781288"/>
      </dsp:txXfrm>
    </dsp:sp>
    <dsp:sp modelId="{54EBBBCA-08ED-4029-9120-9CB80397FBF1}">
      <dsp:nvSpPr>
        <dsp:cNvPr id="0" name=""/>
        <dsp:cNvSpPr/>
      </dsp:nvSpPr>
      <dsp:spPr>
        <a:xfrm>
          <a:off x="891306" y="435134"/>
          <a:ext cx="3646010" cy="3646010"/>
        </a:xfrm>
        <a:prstGeom prst="pie">
          <a:avLst>
            <a:gd name="adj1" fmla="val 7560000"/>
            <a:gd name="adj2" fmla="val 1188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nb-NO" sz="1400" kern="1200"/>
            <a:t>Frivillige</a:t>
          </a:r>
        </a:p>
      </dsp:txBody>
      <dsp:txXfrm>
        <a:off x="1064925" y="2084519"/>
        <a:ext cx="1085122" cy="915843"/>
      </dsp:txXfrm>
    </dsp:sp>
    <dsp:sp modelId="{0A959917-64A3-477F-983C-CCF5241A8C51}">
      <dsp:nvSpPr>
        <dsp:cNvPr id="0" name=""/>
        <dsp:cNvSpPr/>
      </dsp:nvSpPr>
      <dsp:spPr>
        <a:xfrm>
          <a:off x="891306" y="435134"/>
          <a:ext cx="3646010" cy="3646010"/>
        </a:xfrm>
        <a:prstGeom prst="pie">
          <a:avLst>
            <a:gd name="adj1" fmla="val 11880000"/>
            <a:gd name="adj2" fmla="val 1620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nb-NO" sz="1400" kern="1200"/>
            <a:t>Næringsliv</a:t>
          </a:r>
        </a:p>
      </dsp:txBody>
      <dsp:txXfrm>
        <a:off x="1423016" y="990716"/>
        <a:ext cx="1237039" cy="846395"/>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chart3">
  <dgm:title val=""/>
  <dgm:desc val=""/>
  <dgm:catLst>
    <dgm:cat type="relationship" pri="27000"/>
    <dgm:cat type="cycle" pri="8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ompositeShape">
    <dgm:varLst>
      <dgm:chMax val="7"/>
      <dgm:dir/>
      <dgm:resizeHandles val="exact"/>
    </dgm:varLst>
    <dgm:alg type="composite">
      <dgm:param type="horzAlign" val="ctr"/>
      <dgm:param type="vertAlign" val="mid"/>
      <dgm:param type="ar" val="1"/>
    </dgm:alg>
    <dgm:presOf/>
    <dgm:shape xmlns:r="http://schemas.openxmlformats.org/officeDocument/2006/relationships" r:blip="">
      <dgm:adjLst/>
    </dgm:shape>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wedge1Tx" refType="w" fact="0.205"/>
          <dgm:constr type="t" for="ch" forName="wedge1Tx" refType="h" fact="0.205"/>
          <dgm:constr type="w" for="ch" forName="wedge1Tx" refType="w" fact="0.59"/>
          <dgm:constr type="h" for="ch" forName="wedge1Tx" refType="h" fact="0.59"/>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wedge1Tx" refType="w" fact="0.52"/>
          <dgm:constr type="t" for="ch" forName="wedge1Tx" refType="h" fact="0.205"/>
          <dgm:constr type="w" for="ch" forName="wedge1Tx" refType="w" fact="0.295"/>
          <dgm:constr type="h" for="ch" forName="wedge1Tx" refType="h" fact="0.59"/>
          <dgm:constr type="l" for="ch" forName="wedge2" refType="w" fact="0.08"/>
          <dgm:constr type="t" for="ch" forName="wedge2" refType="w" fact="0.08"/>
          <dgm:constr type="w" for="ch" forName="wedge2" refType="w" fact="0.84"/>
          <dgm:constr type="h" for="ch" forName="wedge2" refType="h" fact="0.84"/>
          <dgm:constr type="l" for="ch" forName="wedge2Tx" refType="w" fact="0.2"/>
          <dgm:constr type="t" for="ch" forName="wedge2Tx" refType="h" fact="0.205"/>
          <dgm:constr type="w" for="ch" forName="wedge2Tx" refType="w" fact="0.295"/>
          <dgm:constr type="h" for="ch" forName="wedge2Tx" refType="h" fact="0.59"/>
          <dgm:constr type="primFontSz" for="ch" ptType="node" op="equ"/>
        </dgm:constrLst>
      </dgm:if>
      <dgm:if name="Name3" axis="ch" ptType="node" func="cnt" op="equ" val="3">
        <dgm:choose name="Name4">
          <dgm:if name="Name5" func="var" arg="dir" op="equ" val="norm">
            <dgm:constrLst>
              <dgm:constr type="l" for="ch" forName="wedge1" refType="w" fact="0.1233"/>
              <dgm:constr type="t" for="ch" forName="wedge1" refType="w" fact="0.055"/>
              <dgm:constr type="w" for="ch" forName="wedge1" refType="w" fact="0.84"/>
              <dgm:constr type="h" for="ch" forName="wedge1" refType="h" fact="0.84"/>
              <dgm:constr type="l" for="ch" forName="wedge1Tx" refType="w" fact="0.58"/>
              <dgm:constr type="t" for="ch" forName="wedge1Tx" refType="h" fact="0.21"/>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8"/>
              <dgm:constr type="t" for="ch" forName="wedge3" refType="w" fact="0.08"/>
              <dgm:constr type="w" for="ch" forName="wedge3" refType="w" fact="0.84"/>
              <dgm:constr type="h" for="ch" forName="wedge3" refType="h" fact="0.84"/>
              <dgm:constr type="l" for="ch" forName="wedge3Tx" refType="w" fact="0.17"/>
              <dgm:constr type="t" for="ch" forName="wedge3Tx" refType="h" fact="0.245"/>
              <dgm:constr type="w" for="ch" forName="wedge3Tx" refType="w" fact="0.285"/>
              <dgm:constr type="h" for="ch" forName="wedge3Tx" refType="h" fact="0.28"/>
              <dgm:constr type="primFontSz" for="ch" ptType="node" op="equ"/>
            </dgm:constrLst>
          </dgm:if>
          <dgm:else name="Name6">
            <dgm:constrLst>
              <dgm:constr type="l" for="ch" forName="wedge1" refType="w" fact="0.08"/>
              <dgm:constr type="t" for="ch" forName="wedge1" refType="w" fact="0.08"/>
              <dgm:constr type="w" for="ch" forName="wedge1" refType="w" fact="0.84"/>
              <dgm:constr type="h" for="ch" forName="wedge1" refType="h" fact="0.84"/>
              <dgm:constr type="l" for="ch" forName="wedge1Tx" refType="w" fact="0.545"/>
              <dgm:constr type="t" for="ch" forName="wedge1Tx" refType="h" fact="0.245"/>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367"/>
              <dgm:constr type="t" for="ch" forName="wedge3" refType="w" fact="0.055"/>
              <dgm:constr type="w" for="ch" forName="wedge3" refType="w" fact="0.84"/>
              <dgm:constr type="h" for="ch" forName="wedge3" refType="h" fact="0.84"/>
              <dgm:constr type="l" for="ch" forName="wedge3Tx" refType="w" fact="0.14"/>
              <dgm:constr type="t" for="ch" forName="wedge3Tx" refType="h" fact="0.21"/>
              <dgm:constr type="w" for="ch" forName="wedge3Tx" refType="w" fact="0.285"/>
              <dgm:constr type="h" for="ch" forName="wedge3Tx" refType="h" fact="0.28"/>
              <dgm:constr type="primFontSz" for="ch" ptType="node" op="equ"/>
            </dgm:constrLst>
          </dgm:else>
        </dgm:choose>
      </dgm:if>
      <dgm:if name="Name7" axis="ch" ptType="node" func="cnt" op="equ" val="4">
        <dgm:choose name="Name8">
          <dgm:if name="Name9" func="var" arg="dir" op="equ" val="norm">
            <dgm:constrLst>
              <dgm:constr type="l" for="ch" forName="wedge1" refType="w" fact="0.1154"/>
              <dgm:constr type="t" for="ch" forName="wedge1" refType="w" fact="0.0446"/>
              <dgm:constr type="w" for="ch" forName="wedge1" refType="w" fact="0.84"/>
              <dgm:constr type="h" for="ch" forName="wedge1" refType="h" fact="0.84"/>
              <dgm:constr type="l" for="ch" forName="wedge1Tx" refType="w" fact="0.545"/>
              <dgm:constr type="t" for="ch" forName="wedge1Tx" refType="h" fact="0.2"/>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8"/>
              <dgm:constr type="t" for="ch" forName="wedge4" refType="h" fact="0.08"/>
              <dgm:constr type="w" for="ch" forName="wedge4" refType="w" fact="0.84"/>
              <dgm:constr type="h" for="ch" forName="wedge4" refType="h" fact="0.84"/>
              <dgm:constr type="l" for="ch" forName="wedge4Tx" refType="w" fact="0.175"/>
              <dgm:constr type="t" for="ch" forName="wedge4Tx" refType="h" fact="0.235"/>
              <dgm:constr type="w" for="ch" forName="wedge4Tx" refType="w" fact="0.31"/>
              <dgm:constr type="h" for="ch" forName="wedge4Tx" refType="h" fact="0.25"/>
              <dgm:constr type="primFontSz" for="ch" ptType="node" op="equ"/>
            </dgm:constrLst>
          </dgm:if>
          <dgm:else name="Name10">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5"/>
              <dgm:constr type="t" for="ch" forName="wedge1Tx" refType="h" fact="0.235"/>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446"/>
              <dgm:constr type="t" for="ch" forName="wedge4" refType="h" fact="0.0446"/>
              <dgm:constr type="w" for="ch" forName="wedge4" refType="w" fact="0.84"/>
              <dgm:constr type="h" for="ch" forName="wedge4" refType="h" fact="0.84"/>
              <dgm:constr type="l" for="ch" forName="wedge4Tx" refType="w" fact="0.145"/>
              <dgm:constr type="t" for="ch" forName="wedge4Tx" refType="h" fact="0.2"/>
              <dgm:constr type="w" for="ch" forName="wedge4Tx" refType="w" fact="0.31"/>
              <dgm:constr type="h" for="ch" forName="wedge4Tx" refType="h" fact="0.25"/>
              <dgm:constr type="primFontSz" for="ch" ptType="node" op="equ"/>
            </dgm:constrLst>
          </dgm:else>
        </dgm:choose>
      </dgm:if>
      <dgm:if name="Name11" axis="ch" ptType="node" func="cnt" op="equ" val="5">
        <dgm:choose name="Name12">
          <dgm:if name="Name13" func="var" arg="dir" op="equ" val="norm">
            <dgm:constrLst>
              <dgm:constr type="l" for="ch" forName="wedge1" refType="w" fact="0.1094"/>
              <dgm:constr type="t" for="ch" forName="wedge1" refType="w" fact="0.0395"/>
              <dgm:constr type="w" for="ch" forName="wedge1" refType="w" fact="0.84"/>
              <dgm:constr type="h" for="ch" forName="wedge1" refType="h" fact="0.84"/>
              <dgm:constr type="l" for="ch" forName="wedge1Tx" refType="w" fact="0.54"/>
              <dgm:constr type="t" for="ch" forName="wedge1Tx" refType="h" fact="0.165"/>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8"/>
              <dgm:constr type="t" for="ch" forName="wedge5" refType="h" fact="0.08"/>
              <dgm:constr type="w" for="ch" forName="wedge5" refType="w" fact="0.84"/>
              <dgm:constr type="h" for="ch" forName="wedge5" refType="h" fact="0.84"/>
              <dgm:constr type="l" for="ch" forName="wedge5Tx" refType="w" fact="0.2025"/>
              <dgm:constr type="t" for="ch" forName="wedge5Tx" refType="h" fact="0.208"/>
              <dgm:constr type="w" for="ch" forName="wedge5Tx" refType="w" fact="0.285"/>
              <dgm:constr type="h" for="ch" forName="wedge5Tx" refType="h" fact="0.195"/>
              <dgm:constr type="primFontSz" for="ch" ptType="node" op="equ"/>
            </dgm:constrLst>
          </dgm:if>
          <dgm:else name="Name14">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
              <dgm:constr type="t" for="ch" forName="wedge1Tx" refType="h" fact="0.208"/>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506"/>
              <dgm:constr type="t" for="ch" forName="wedge5" refType="h" fact="0.0395"/>
              <dgm:constr type="w" for="ch" forName="wedge5" refType="w" fact="0.84"/>
              <dgm:constr type="h" for="ch" forName="wedge5" refType="h" fact="0.84"/>
              <dgm:constr type="l" for="ch" forName="wedge5Tx" refType="w" fact="0.18"/>
              <dgm:constr type="t" for="ch" forName="wedge5Tx" refType="h" fact="0.165"/>
              <dgm:constr type="w" for="ch" forName="wedge5Tx" refType="w" fact="0.285"/>
              <dgm:constr type="h" for="ch" forName="wedge5Tx" refType="h" fact="0.195"/>
              <dgm:constr type="primFontSz" for="ch" ptType="node" op="equ"/>
            </dgm:constrLst>
          </dgm:else>
        </dgm:choose>
      </dgm:if>
      <dgm:if name="Name15" axis="ch" ptType="node" func="cnt" op="equ" val="6">
        <dgm:choose name="Name16">
          <dgm:if name="Name17" func="var" arg="dir" op="equ" val="norm">
            <dgm:constrLst>
              <dgm:constr type="l" for="ch" forName="wedge1" refType="w" fact="0.105"/>
              <dgm:constr type="t" for="ch" forName="wedge1" refType="w" fact="0.0367"/>
              <dgm:constr type="w" for="ch" forName="wedge1" refType="w" fact="0.84"/>
              <dgm:constr type="h" for="ch" forName="wedge1" refType="h" fact="0.84"/>
              <dgm:constr type="l" for="ch" forName="wedge1Tx" refType="w" fact="0.534"/>
              <dgm:constr type="t" for="ch" forName="wedge1Tx" refType="h" fact="0.126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8"/>
              <dgm:constr type="t" for="ch" forName="wedge6" refType="h" fact="0.08"/>
              <dgm:constr type="w" for="ch" forName="wedge6" refType="w" fact="0.84"/>
              <dgm:constr type="h" for="ch" forName="wedge6" refType="h" fact="0.84"/>
              <dgm:constr type="l" for="ch" forName="wedge6Tx" refType="w" fact="0.246"/>
              <dgm:constr type="t" for="ch" forName="wedge6Tx" refType="h" fact="0.17"/>
              <dgm:constr type="w" for="ch" forName="wedge6Tx" refType="w" fact="0.245"/>
              <dgm:constr type="h" for="ch" forName="wedge6Tx" refType="h" fact="0.18"/>
              <dgm:constr type="primFontSz" for="ch" ptType="node" op="equ"/>
            </dgm:constrLst>
          </dgm:if>
          <dgm:else name="Name18">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9"/>
              <dgm:constr type="t" for="ch" forName="wedge1Tx" refType="h" fact="0.1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55"/>
              <dgm:constr type="t" for="ch" forName="wedge6" refType="h" fact="0.0367"/>
              <dgm:constr type="w" for="ch" forName="wedge6" refType="w" fact="0.84"/>
              <dgm:constr type="h" for="ch" forName="wedge6" refType="h" fact="0.84"/>
              <dgm:constr type="l" for="ch" forName="wedge6Tx" refType="w" fact="0.221"/>
              <dgm:constr type="t" for="ch" forName="wedge6Tx" refType="h" fact="0.1267"/>
              <dgm:constr type="w" for="ch" forName="wedge6Tx" refType="w" fact="0.245"/>
              <dgm:constr type="h" for="ch" forName="wedge6Tx" refType="h" fact="0.18"/>
              <dgm:constr type="primFontSz" for="ch" ptType="node" op="equ"/>
            </dgm:constrLst>
          </dgm:else>
        </dgm:choose>
      </dgm:if>
      <dgm:else name="Name19">
        <dgm:choose name="Name20">
          <dgm:if name="Name21" func="var" arg="dir" op="equ" val="norm">
            <dgm:constrLst>
              <dgm:constr type="l" for="ch" forName="wedge1" refType="w" fact="0.1017"/>
              <dgm:constr type="t" for="ch" forName="wedge1" refType="w" fact="0.035"/>
              <dgm:constr type="w" for="ch" forName="wedge1" refType="w" fact="0.84"/>
              <dgm:constr type="h" for="ch" forName="wedge1" refType="h" fact="0.84"/>
              <dgm:constr type="l" for="ch" forName="wedge1Tx" refType="w" fact="0.53"/>
              <dgm:constr type="t" for="ch" forName="wedge1Tx" refType="h" fact="0.115"/>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8"/>
              <dgm:constr type="t" for="ch" forName="wedge7" refType="h" fact="0.08"/>
              <dgm:constr type="w" for="ch" forName="wedge7" refType="w" fact="0.84"/>
              <dgm:constr type="h" for="ch" forName="wedge7" refType="h" fact="0.84"/>
              <dgm:constr type="l" for="ch" forName="wedge7Tx" refType="w" fact="0.262"/>
              <dgm:constr type="t" for="ch" forName="wedge7Tx" refType="h" fact="0.16"/>
              <dgm:constr type="w" for="ch" forName="wedge7Tx" refType="w" fact="0.23"/>
              <dgm:constr type="h" for="ch" forName="wedge7Tx" refType="h" fact="0.145"/>
              <dgm:constr type="primFontSz" for="ch" ptType="node" op="equ"/>
            </dgm:constrLst>
          </dgm:if>
          <dgm:else name="Name22">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8"/>
              <dgm:constr type="t" for="ch" forName="wedge1Tx" refType="h" fact="0.16"/>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583"/>
              <dgm:constr type="t" for="ch" forName="wedge7" refType="h" fact="0.035"/>
              <dgm:constr type="w" for="ch" forName="wedge7" refType="w" fact="0.84"/>
              <dgm:constr type="h" for="ch" forName="wedge7" refType="h" fact="0.84"/>
              <dgm:constr type="l" for="ch" forName="wedge7Tx" refType="w" fact="0.2403"/>
              <dgm:constr type="t" for="ch" forName="wedge7Tx" refType="h" fact="0.115"/>
              <dgm:constr type="w" for="ch" forName="wedge7Tx" refType="w" fact="0.23"/>
              <dgm:constr type="h" for="ch" forName="wedge7Tx" refType="h" fact="0.145"/>
              <dgm:constr type="primFontSz" for="ch" ptType="node" op="equ"/>
            </dgm:constrLst>
          </dgm:else>
        </dgm:choose>
      </dgm:else>
    </dgm:choose>
    <dgm:ruleLst/>
    <dgm:choose name="Name23">
      <dgm:if name="Name24" axis="ch" ptType="node" func="cnt" op="gte" val="1">
        <dgm:layoutNode name="wedge1">
          <dgm:alg type="sp"/>
          <dgm:choose name="Name25">
            <dgm:if name="Name26" axis="ch" ptType="node" func="cnt" op="equ" val="1">
              <dgm:shape xmlns:r="http://schemas.openxmlformats.org/officeDocument/2006/relationships" type="ellipse" r:blip="">
                <dgm:adjLst/>
              </dgm:shape>
            </dgm:if>
            <dgm:if name="Name27" axis="ch" ptType="node" func="cnt" op="equ" val="2">
              <dgm:shape xmlns:r="http://schemas.openxmlformats.org/officeDocument/2006/relationships" type="pie" r:blip="">
                <dgm:adjLst>
                  <dgm:adj idx="1" val="270"/>
                  <dgm:adj idx="2" val="90"/>
                </dgm:adjLst>
              </dgm:shape>
            </dgm:if>
            <dgm:if name="Name28" axis="ch" ptType="node" func="cnt" op="equ" val="3">
              <dgm:shape xmlns:r="http://schemas.openxmlformats.org/officeDocument/2006/relationships" type="pie" r:blip="">
                <dgm:adjLst>
                  <dgm:adj idx="1" val="270"/>
                  <dgm:adj idx="2" val="30"/>
                </dgm:adjLst>
              </dgm:shape>
            </dgm:if>
            <dgm:if name="Name29" axis="ch" ptType="node" func="cnt" op="equ" val="4">
              <dgm:shape xmlns:r="http://schemas.openxmlformats.org/officeDocument/2006/relationships" type="pie" r:blip="">
                <dgm:adjLst>
                  <dgm:adj idx="1" val="270"/>
                  <dgm:adj idx="2" val="0"/>
                </dgm:adjLst>
              </dgm:shape>
            </dgm:if>
            <dgm:if name="Name30" axis="ch" ptType="node" func="cnt" op="equ" val="5">
              <dgm:shape xmlns:r="http://schemas.openxmlformats.org/officeDocument/2006/relationships" type="pie" r:blip="">
                <dgm:adjLst>
                  <dgm:adj idx="1" val="270"/>
                  <dgm:adj idx="2" val="342"/>
                </dgm:adjLst>
              </dgm:shape>
            </dgm:if>
            <dgm:if name="Name31" axis="ch" ptType="node" func="cnt" op="equ" val="6">
              <dgm:shape xmlns:r="http://schemas.openxmlformats.org/officeDocument/2006/relationships" type="pie" r:blip="">
                <dgm:adjLst>
                  <dgm:adj idx="1" val="270"/>
                  <dgm:adj idx="2" val="330"/>
                </dgm:adjLst>
              </dgm:shape>
            </dgm:if>
            <dgm:else name="Name32">
              <dgm:shape xmlns:r="http://schemas.openxmlformats.org/officeDocument/2006/relationships" type="pie" r:blip="">
                <dgm:adjLst>
                  <dgm:adj idx="1" val="270"/>
                  <dgm:adj idx="2" val="321.4286"/>
                </dgm:adjLst>
              </dgm:shape>
            </dgm:else>
          </dgm:choose>
          <dgm:choose name="Name33">
            <dgm:if name="Name34" func="var" arg="dir" op="equ" val="norm">
              <dgm:presOf axis="ch desOrSelf" ptType="node node" st="1 1" cnt="1 0"/>
            </dgm:if>
            <dgm:else name="Name35">
              <dgm:choose name="Name36">
                <dgm:if name="Name37" axis="ch" ptType="node" func="cnt" op="equ" val="1">
                  <dgm:presOf axis="ch desOrSelf" ptType="node node" st="1 1" cnt="1 0"/>
                </dgm:if>
                <dgm:if name="Name38" axis="ch" ptType="node" func="cnt" op="equ" val="2">
                  <dgm:presOf axis="ch desOrSelf" ptType="node node" st="2 1" cnt="1 0"/>
                </dgm:if>
                <dgm:if name="Name39" axis="ch" ptType="node" func="cnt" op="equ" val="3">
                  <dgm:presOf axis="ch desOrSelf" ptType="node node" st="3 1" cnt="1 0"/>
                </dgm:if>
                <dgm:if name="Name40" axis="ch" ptType="node" func="cnt" op="equ" val="4">
                  <dgm:presOf axis="ch desOrSelf" ptType="node node" st="4 1" cnt="1 0"/>
                </dgm:if>
                <dgm:if name="Name41" axis="ch" ptType="node" func="cnt" op="equ" val="5">
                  <dgm:presOf axis="ch desOrSelf" ptType="node node" st="5 1" cnt="1 0"/>
                </dgm:if>
                <dgm:if name="Name42" axis="ch" ptType="node" func="cnt" op="equ" val="6">
                  <dgm:presOf axis="ch desOrSelf" ptType="node node" st="6 1" cnt="1 0"/>
                </dgm:if>
                <dgm:else name="Name43">
                  <dgm:presOf axis="ch desOrSelf" ptType="node node" st="7 1" cnt="1 0"/>
                </dgm:else>
              </dgm:choose>
            </dgm:else>
          </dgm:choose>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44">
            <dgm:if name="Name45" func="var" arg="dir" op="equ" val="norm">
              <dgm:presOf axis="ch desOrSelf" ptType="node node" st="1 1" cnt="1 0"/>
            </dgm:if>
            <dgm:else name="Name46">
              <dgm:choose name="Name47">
                <dgm:if name="Name48" axis="ch" ptType="node" func="cnt" op="equ" val="1">
                  <dgm:presOf axis="ch desOrSelf" ptType="node node" st="1 1" cnt="1 0"/>
                </dgm:if>
                <dgm:if name="Name49" axis="ch" ptType="node" func="cnt" op="equ" val="2">
                  <dgm:presOf axis="ch desOrSelf" ptType="node node" st="2 1" cnt="1 0"/>
                </dgm:if>
                <dgm:if name="Name50" axis="ch" ptType="node" func="cnt" op="equ" val="3">
                  <dgm:presOf axis="ch desOrSelf" ptType="node node" st="3 1" cnt="1 0"/>
                </dgm:if>
                <dgm:if name="Name51" axis="ch" ptType="node" func="cnt" op="equ" val="4">
                  <dgm:presOf axis="ch desOrSelf" ptType="node node" st="4 1" cnt="1 0"/>
                </dgm:if>
                <dgm:if name="Name52" axis="ch" ptType="node" func="cnt" op="equ" val="5">
                  <dgm:presOf axis="ch desOrSelf" ptType="node node" st="5 1" cnt="1 0"/>
                </dgm:if>
                <dgm:if name="Name53" axis="ch" ptType="node" func="cnt" op="equ" val="6">
                  <dgm:presOf axis="ch desOrSelf" ptType="node node" st="6 1" cnt="1 0"/>
                </dgm:if>
                <dgm:else name="Name54">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55"/>
    </dgm:choose>
    <dgm:choose name="Name56">
      <dgm:if name="Name57" axis="ch" ptType="node" func="cnt" op="gte" val="2">
        <dgm:layoutNode name="wedge2">
          <dgm:alg type="sp"/>
          <dgm:choose name="Name58">
            <dgm:if name="Name59" axis="ch" ptType="node" func="cnt" op="equ" val="2">
              <dgm:shape xmlns:r="http://schemas.openxmlformats.org/officeDocument/2006/relationships" type="pie" r:blip="">
                <dgm:adjLst>
                  <dgm:adj idx="1" val="90"/>
                  <dgm:adj idx="2" val="270"/>
                </dgm:adjLst>
              </dgm:shape>
            </dgm:if>
            <dgm:if name="Name60" axis="ch" ptType="node" func="cnt" op="equ" val="3">
              <dgm:shape xmlns:r="http://schemas.openxmlformats.org/officeDocument/2006/relationships" type="pie" r:blip="">
                <dgm:adjLst>
                  <dgm:adj idx="1" val="30"/>
                  <dgm:adj idx="2" val="150"/>
                </dgm:adjLst>
              </dgm:shape>
            </dgm:if>
            <dgm:if name="Name61" axis="ch" ptType="node" func="cnt" op="equ" val="4">
              <dgm:shape xmlns:r="http://schemas.openxmlformats.org/officeDocument/2006/relationships" type="pie" r:blip="">
                <dgm:adjLst>
                  <dgm:adj idx="1" val="0"/>
                  <dgm:adj idx="2" val="90"/>
                </dgm:adjLst>
              </dgm:shape>
            </dgm:if>
            <dgm:if name="Name62" axis="ch" ptType="node" func="cnt" op="equ" val="5">
              <dgm:shape xmlns:r="http://schemas.openxmlformats.org/officeDocument/2006/relationships" type="pie" r:blip="">
                <dgm:adjLst>
                  <dgm:adj idx="1" val="342"/>
                  <dgm:adj idx="2" val="54"/>
                </dgm:adjLst>
              </dgm:shape>
            </dgm:if>
            <dgm:if name="Name63" axis="ch" ptType="node" func="cnt" op="equ" val="6">
              <dgm:shape xmlns:r="http://schemas.openxmlformats.org/officeDocument/2006/relationships" type="pie" r:blip="">
                <dgm:adjLst>
                  <dgm:adj idx="1" val="330"/>
                  <dgm:adj idx="2" val="30"/>
                </dgm:adjLst>
              </dgm:shape>
            </dgm:if>
            <dgm:else name="Name64">
              <dgm:shape xmlns:r="http://schemas.openxmlformats.org/officeDocument/2006/relationships" type="pie" r:blip="">
                <dgm:adjLst>
                  <dgm:adj idx="1" val="321.4286"/>
                  <dgm:adj idx="2" val="12.85714"/>
                </dgm:adjLst>
              </dgm:shape>
            </dgm:else>
          </dgm:choose>
          <dgm:choose name="Name65">
            <dgm:if name="Name66" func="var" arg="dir" op="equ" val="norm">
              <dgm:presOf axis="ch desOrSelf" ptType="node node" st="2 1" cnt="1 0"/>
            </dgm:if>
            <dgm:else name="Name67">
              <dgm:choose name="Name68">
                <dgm:if name="Name69" axis="ch" ptType="node" func="cnt" op="equ" val="2">
                  <dgm:presOf axis="ch desOrSelf" ptType="node node" st="1 1" cnt="1 0"/>
                </dgm:if>
                <dgm:if name="Name70" axis="ch" ptType="node" func="cnt" op="equ" val="3">
                  <dgm:presOf axis="ch desOrSelf" ptType="node node" st="2 1" cnt="1 0"/>
                </dgm:if>
                <dgm:if name="Name71" axis="ch" ptType="node" func="cnt" op="equ" val="4">
                  <dgm:presOf axis="ch desOrSelf" ptType="node node" st="3 1" cnt="1 0"/>
                </dgm:if>
                <dgm:if name="Name72" axis="ch" ptType="node" func="cnt" op="equ" val="5">
                  <dgm:presOf axis="ch desOrSelf" ptType="node node" st="4 1" cnt="1 0"/>
                </dgm:if>
                <dgm:if name="Name73" axis="ch" ptType="node" func="cnt" op="equ" val="6">
                  <dgm:presOf axis="ch desOrSelf" ptType="node node" st="5 1" cnt="1 0"/>
                </dgm:if>
                <dgm:else name="Name74">
                  <dgm:presOf axis="ch desOrSelf" ptType="node node" st="6 1" cnt="1 0"/>
                </dgm:else>
              </dgm:choose>
            </dgm:else>
          </dgm:choose>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75">
            <dgm:if name="Name76" func="var" arg="dir" op="equ" val="norm">
              <dgm:presOf axis="ch desOrSelf" ptType="node node" st="2 1" cnt="1 0"/>
            </dgm:if>
            <dgm:else name="Name77">
              <dgm:choose name="Name78">
                <dgm:if name="Name79" axis="ch" ptType="node" func="cnt" op="equ" val="2">
                  <dgm:presOf axis="ch desOrSelf" ptType="node node" st="1 1" cnt="1 0"/>
                </dgm:if>
                <dgm:if name="Name80" axis="ch" ptType="node" func="cnt" op="equ" val="3">
                  <dgm:presOf axis="ch desOrSelf" ptType="node node" st="2 1" cnt="1 0"/>
                </dgm:if>
                <dgm:if name="Name81" axis="ch" ptType="node" func="cnt" op="equ" val="4">
                  <dgm:presOf axis="ch desOrSelf" ptType="node node" st="3 1" cnt="1 0"/>
                </dgm:if>
                <dgm:if name="Name82" axis="ch" ptType="node" func="cnt" op="equ" val="5">
                  <dgm:presOf axis="ch desOrSelf" ptType="node node" st="4 1" cnt="1 0"/>
                </dgm:if>
                <dgm:if name="Name83" axis="ch" ptType="node" func="cnt" op="equ" val="6">
                  <dgm:presOf axis="ch desOrSelf" ptType="node node" st="5 1" cnt="1 0"/>
                </dgm:if>
                <dgm:else name="Name84">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85"/>
    </dgm:choose>
    <dgm:choose name="Name86">
      <dgm:if name="Name87" axis="ch" ptType="node" func="cnt" op="gte" val="3">
        <dgm:layoutNode name="wedge3">
          <dgm:alg type="sp"/>
          <dgm:choose name="Name88">
            <dgm:if name="Name89" axis="ch" ptType="node" func="cnt" op="equ" val="3">
              <dgm:shape xmlns:r="http://schemas.openxmlformats.org/officeDocument/2006/relationships" type="pie" r:blip="">
                <dgm:adjLst>
                  <dgm:adj idx="1" val="150"/>
                  <dgm:adj idx="2" val="270"/>
                </dgm:adjLst>
              </dgm:shape>
            </dgm:if>
            <dgm:if name="Name90" axis="ch" ptType="node" func="cnt" op="equ" val="4">
              <dgm:shape xmlns:r="http://schemas.openxmlformats.org/officeDocument/2006/relationships" type="pie" r:blip="">
                <dgm:adjLst>
                  <dgm:adj idx="1" val="90"/>
                  <dgm:adj idx="2" val="180"/>
                </dgm:adjLst>
              </dgm:shape>
            </dgm:if>
            <dgm:if name="Name91" axis="ch" ptType="node" func="cnt" op="equ" val="5">
              <dgm:shape xmlns:r="http://schemas.openxmlformats.org/officeDocument/2006/relationships" type="pie" r:blip="">
                <dgm:adjLst>
                  <dgm:adj idx="1" val="54"/>
                  <dgm:adj idx="2" val="126"/>
                </dgm:adjLst>
              </dgm:shape>
            </dgm:if>
            <dgm:if name="Name92" axis="ch" ptType="node" func="cnt" op="equ" val="6">
              <dgm:shape xmlns:r="http://schemas.openxmlformats.org/officeDocument/2006/relationships" type="pie" r:blip="">
                <dgm:adjLst>
                  <dgm:adj idx="1" val="30"/>
                  <dgm:adj idx="2" val="90"/>
                </dgm:adjLst>
              </dgm:shape>
            </dgm:if>
            <dgm:else name="Name93">
              <dgm:shape xmlns:r="http://schemas.openxmlformats.org/officeDocument/2006/relationships" type="pie" r:blip="">
                <dgm:adjLst>
                  <dgm:adj idx="1" val="12.85714"/>
                  <dgm:adj idx="2" val="64.28571"/>
                </dgm:adjLst>
              </dgm:shape>
            </dgm:else>
          </dgm:choose>
          <dgm:choose name="Name94">
            <dgm:if name="Name95" func="var" arg="dir" op="equ" val="norm">
              <dgm:presOf axis="ch desOrSelf" ptType="node node" st="3 1" cnt="1 0"/>
            </dgm:if>
            <dgm:else name="Name96">
              <dgm:choose name="Name97">
                <dgm:if name="Name98" axis="ch" ptType="node" func="cnt" op="equ" val="3">
                  <dgm:presOf axis="ch desOrSelf" ptType="node node" st="1 1" cnt="1 0"/>
                </dgm:if>
                <dgm:if name="Name99" axis="ch" ptType="node" func="cnt" op="equ" val="4">
                  <dgm:presOf axis="ch desOrSelf" ptType="node node" st="2 1" cnt="1 0"/>
                </dgm:if>
                <dgm:if name="Name100" axis="ch" ptType="node" func="cnt" op="equ" val="5">
                  <dgm:presOf axis="ch desOrSelf" ptType="node node" st="3 1" cnt="1 0"/>
                </dgm:if>
                <dgm:if name="Name101" axis="ch" ptType="node" func="cnt" op="equ" val="6">
                  <dgm:presOf axis="ch desOrSelf" ptType="node node" st="4 1" cnt="1 0"/>
                </dgm:if>
                <dgm:else name="Name102">
                  <dgm:presOf axis="ch desOrSelf" ptType="node node" st="5 1" cnt="1 0"/>
                </dgm:else>
              </dgm:choose>
            </dgm:else>
          </dgm:choose>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103">
            <dgm:if name="Name104" func="var" arg="dir" op="equ" val="norm">
              <dgm:presOf axis="ch desOrSelf" ptType="node node" st="3 1" cnt="1 0"/>
            </dgm:if>
            <dgm:else name="Name105">
              <dgm:choose name="Name106">
                <dgm:if name="Name107" axis="ch" ptType="node" func="cnt" op="equ" val="3">
                  <dgm:presOf axis="ch desOrSelf" ptType="node node" st="1 1" cnt="1 0"/>
                </dgm:if>
                <dgm:if name="Name108" axis="ch" ptType="node" func="cnt" op="equ" val="4">
                  <dgm:presOf axis="ch desOrSelf" ptType="node node" st="2 1" cnt="1 0"/>
                </dgm:if>
                <dgm:if name="Name109" axis="ch" ptType="node" func="cnt" op="equ" val="5">
                  <dgm:presOf axis="ch desOrSelf" ptType="node node" st="3 1" cnt="1 0"/>
                </dgm:if>
                <dgm:if name="Name110" axis="ch" ptType="node" func="cnt" op="equ" val="6">
                  <dgm:presOf axis="ch desOrSelf" ptType="node node" st="4 1" cnt="1 0"/>
                </dgm:if>
                <dgm:else name="Name111">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12"/>
    </dgm:choose>
    <dgm:choose name="Name113">
      <dgm:if name="Name114" axis="ch" ptType="node" func="cnt" op="gte" val="4">
        <dgm:layoutNode name="wedge4">
          <dgm:alg type="sp"/>
          <dgm:choose name="Name115">
            <dgm:if name="Name116" axis="ch" ptType="node" func="cnt" op="equ" val="4">
              <dgm:shape xmlns:r="http://schemas.openxmlformats.org/officeDocument/2006/relationships" type="pie" r:blip="">
                <dgm:adjLst>
                  <dgm:adj idx="1" val="180"/>
                  <dgm:adj idx="2" val="270"/>
                </dgm:adjLst>
              </dgm:shape>
            </dgm:if>
            <dgm:if name="Name117" axis="ch" ptType="node" func="cnt" op="equ" val="5">
              <dgm:shape xmlns:r="http://schemas.openxmlformats.org/officeDocument/2006/relationships" type="pie" r:blip="">
                <dgm:adjLst>
                  <dgm:adj idx="1" val="126"/>
                  <dgm:adj idx="2" val="198"/>
                </dgm:adjLst>
              </dgm:shape>
            </dgm:if>
            <dgm:if name="Name118" axis="ch" ptType="node" func="cnt" op="equ" val="6">
              <dgm:shape xmlns:r="http://schemas.openxmlformats.org/officeDocument/2006/relationships" type="pie" r:blip="">
                <dgm:adjLst>
                  <dgm:adj idx="1" val="90"/>
                  <dgm:adj idx="2" val="150"/>
                </dgm:adjLst>
              </dgm:shape>
            </dgm:if>
            <dgm:else name="Name119">
              <dgm:shape xmlns:r="http://schemas.openxmlformats.org/officeDocument/2006/relationships" type="pie" r:blip="">
                <dgm:adjLst>
                  <dgm:adj idx="1" val="64.2871"/>
                  <dgm:adj idx="2" val="115.7143"/>
                </dgm:adjLst>
              </dgm:shape>
            </dgm:else>
          </dgm:choose>
          <dgm:choose name="Name120">
            <dgm:if name="Name121" func="var" arg="dir" op="equ" val="norm">
              <dgm:presOf axis="ch desOrSelf" ptType="node node" st="4 1" cnt="1 0"/>
            </dgm:if>
            <dgm:else name="Name122">
              <dgm:choose name="Name123">
                <dgm:if name="Name124" axis="ch" ptType="node" func="cnt" op="equ" val="4">
                  <dgm:presOf axis="ch desOrSelf" ptType="node node" st="1 1" cnt="1 0"/>
                </dgm:if>
                <dgm:if name="Name125" axis="ch" ptType="node" func="cnt" op="equ" val="5">
                  <dgm:presOf axis="ch desOrSelf" ptType="node node" st="2 1" cnt="1 0"/>
                </dgm:if>
                <dgm:if name="Name126" axis="ch" ptType="node" func="cnt" op="equ" val="6">
                  <dgm:presOf axis="ch desOrSelf" ptType="node node" st="3 1" cnt="1 0"/>
                </dgm:if>
                <dgm:else name="Name127">
                  <dgm:presOf axis="ch desOrSelf" ptType="node node" st="4 1" cnt="1 0"/>
                </dgm:else>
              </dgm:choose>
            </dgm:else>
          </dgm:choose>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28">
            <dgm:if name="Name129" func="var" arg="dir" op="equ" val="norm">
              <dgm:presOf axis="ch desOrSelf" ptType="node node" st="4 1" cnt="1 0"/>
            </dgm:if>
            <dgm:else name="Name130">
              <dgm:choose name="Name131">
                <dgm:if name="Name132" axis="ch" ptType="node" func="cnt" op="equ" val="4">
                  <dgm:presOf axis="ch desOrSelf" ptType="node node" st="1 1" cnt="1 0"/>
                </dgm:if>
                <dgm:if name="Name133" axis="ch" ptType="node" func="cnt" op="equ" val="5">
                  <dgm:presOf axis="ch desOrSelf" ptType="node node" st="2 1" cnt="1 0"/>
                </dgm:if>
                <dgm:if name="Name134" axis="ch" ptType="node" func="cnt" op="equ" val="6">
                  <dgm:presOf axis="ch desOrSelf" ptType="node node" st="3 1" cnt="1 0"/>
                </dgm:if>
                <dgm:else name="Name135">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36"/>
    </dgm:choose>
    <dgm:choose name="Name137">
      <dgm:if name="Name138" axis="ch" ptType="node" func="cnt" op="gte" val="5">
        <dgm:layoutNode name="wedge5">
          <dgm:alg type="sp"/>
          <dgm:choose name="Name139">
            <dgm:if name="Name140" axis="ch" ptType="node" func="cnt" op="equ" val="5">
              <dgm:shape xmlns:r="http://schemas.openxmlformats.org/officeDocument/2006/relationships" type="pie" r:blip="">
                <dgm:adjLst>
                  <dgm:adj idx="1" val="198"/>
                  <dgm:adj idx="2" val="270"/>
                </dgm:adjLst>
              </dgm:shape>
            </dgm:if>
            <dgm:if name="Name141" axis="ch" ptType="node" func="cnt" op="equ" val="6">
              <dgm:shape xmlns:r="http://schemas.openxmlformats.org/officeDocument/2006/relationships" type="pie" r:blip="">
                <dgm:adjLst>
                  <dgm:adj idx="1" val="150"/>
                  <dgm:adj idx="2" val="210"/>
                </dgm:adjLst>
              </dgm:shape>
            </dgm:if>
            <dgm:else name="Name142">
              <dgm:shape xmlns:r="http://schemas.openxmlformats.org/officeDocument/2006/relationships" type="pie" r:blip="">
                <dgm:adjLst>
                  <dgm:adj idx="1" val="115.7143"/>
                  <dgm:adj idx="2" val="167.1429"/>
                </dgm:adjLst>
              </dgm:shape>
            </dgm:else>
          </dgm:choose>
          <dgm:choose name="Name143">
            <dgm:if name="Name144" func="var" arg="dir" op="equ" val="norm">
              <dgm:presOf axis="ch desOrSelf" ptType="node node" st="5 1" cnt="1 0"/>
            </dgm:if>
            <dgm:else name="Name145">
              <dgm:choose name="Name146">
                <dgm:if name="Name147" axis="ch" ptType="node" func="cnt" op="equ" val="5">
                  <dgm:presOf axis="ch desOrSelf" ptType="node node" st="1 1" cnt="1 0"/>
                </dgm:if>
                <dgm:if name="Name148" axis="ch" ptType="node" func="cnt" op="equ" val="6">
                  <dgm:presOf axis="ch desOrSelf" ptType="node node" st="2 1" cnt="1 0"/>
                </dgm:if>
                <dgm:else name="Name149">
                  <dgm:presOf axis="ch desOrSelf" ptType="node node" st="3 1" cnt="1 0"/>
                </dgm:else>
              </dgm:choose>
            </dgm:else>
          </dgm:choose>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50">
            <dgm:if name="Name151" func="var" arg="dir" op="equ" val="norm">
              <dgm:presOf axis="ch desOrSelf" ptType="node node" st="5 1" cnt="1 0"/>
            </dgm:if>
            <dgm:else name="Name152">
              <dgm:choose name="Name153">
                <dgm:if name="Name154" axis="ch" ptType="node" func="cnt" op="equ" val="5">
                  <dgm:presOf axis="ch desOrSelf" ptType="node node" st="1 1" cnt="1 0"/>
                </dgm:if>
                <dgm:if name="Name155" axis="ch" ptType="node" func="cnt" op="equ" val="6">
                  <dgm:presOf axis="ch desOrSelf" ptType="node node" st="2 1" cnt="1 0"/>
                </dgm:if>
                <dgm:else name="Name156">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57"/>
    </dgm:choose>
    <dgm:choose name="Name158">
      <dgm:if name="Name159" axis="ch" ptType="node" func="cnt" op="gte" val="6">
        <dgm:layoutNode name="wedge6">
          <dgm:alg type="sp"/>
          <dgm:choose name="Name160">
            <dgm:if name="Name161" axis="ch" ptType="node" func="cnt" op="equ" val="6">
              <dgm:shape xmlns:r="http://schemas.openxmlformats.org/officeDocument/2006/relationships" type="pie" r:blip="">
                <dgm:adjLst>
                  <dgm:adj idx="1" val="210"/>
                  <dgm:adj idx="2" val="270"/>
                </dgm:adjLst>
              </dgm:shape>
            </dgm:if>
            <dgm:else name="Name162">
              <dgm:shape xmlns:r="http://schemas.openxmlformats.org/officeDocument/2006/relationships" type="pie" r:blip="">
                <dgm:adjLst>
                  <dgm:adj idx="1" val="167.1429"/>
                  <dgm:adj idx="2" val="218.5714"/>
                </dgm:adjLst>
              </dgm:shape>
            </dgm:else>
          </dgm:choose>
          <dgm:choose name="Name163">
            <dgm:if name="Name164" func="var" arg="dir" op="equ" val="norm">
              <dgm:presOf axis="ch desOrSelf" ptType="node node" st="6 1" cnt="1 0"/>
            </dgm:if>
            <dgm:else name="Name165">
              <dgm:choose name="Name166">
                <dgm:if name="Name167" axis="ch" ptType="node" func="cnt" op="equ" val="6">
                  <dgm:presOf axis="ch desOrSelf" ptType="node node" st="1 1" cnt="1 0"/>
                </dgm:if>
                <dgm:else name="Name168">
                  <dgm:presOf axis="ch desOrSelf" ptType="node node" st="2 1" cnt="1 0"/>
                </dgm:else>
              </dgm:choose>
            </dgm:else>
          </dgm:choose>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69">
            <dgm:if name="Name170" func="var" arg="dir" op="equ" val="norm">
              <dgm:presOf axis="ch desOrSelf" ptType="node node" st="6 1" cnt="1 0"/>
            </dgm:if>
            <dgm:else name="Name171">
              <dgm:choose name="Name172">
                <dgm:if name="Name173" axis="ch" ptType="node" func="cnt" op="equ" val="6">
                  <dgm:presOf axis="ch desOrSelf" ptType="node node" st="1 1" cnt="1 0"/>
                </dgm:if>
                <dgm:else name="Name174">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75"/>
    </dgm:choose>
    <dgm:choose name="Name176">
      <dgm:if name="Name177" axis="ch" ptType="node" func="cnt" op="gte" val="7">
        <dgm:layoutNode name="wedge7">
          <dgm:alg type="sp"/>
          <dgm:shape xmlns:r="http://schemas.openxmlformats.org/officeDocument/2006/relationships" type="pie" r:blip="">
            <dgm:adjLst>
              <dgm:adj idx="1" val="218.5714"/>
              <dgm:adj idx="2" val="270"/>
            </dgm:adjLst>
          </dgm:shape>
          <dgm:choose name="Name178">
            <dgm:if name="Name179" func="var" arg="dir" op="equ" val="norm">
              <dgm:presOf axis="ch desOrSelf" ptType="node node" st="7 1" cnt="1 0"/>
            </dgm:if>
            <dgm:else name="Name180">
              <dgm:presOf axis="ch desOrSelf" ptType="node node" st="1 1" cnt="1 0"/>
            </dgm:else>
          </dgm:choose>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81">
            <dgm:if name="Name182" func="var" arg="dir" op="equ" val="norm">
              <dgm:presOf axis="ch desOrSelf" ptType="node node" st="7 1" cnt="1 0"/>
            </dgm:if>
            <dgm:else name="Name183">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84"/>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0.51521</cdr:x>
      <cdr:y>0.59022</cdr:y>
    </cdr:from>
    <cdr:to>
      <cdr:x>0.51521</cdr:x>
      <cdr:y>0.93729</cdr:y>
    </cdr:to>
    <cdr:cxnSp macro="">
      <cdr:nvCxnSpPr>
        <cdr:cNvPr id="3" name="Rett linje 2">
          <a:extLst xmlns:a="http://schemas.openxmlformats.org/drawingml/2006/main">
            <a:ext uri="{FF2B5EF4-FFF2-40B4-BE49-F238E27FC236}">
              <a16:creationId xmlns:a16="http://schemas.microsoft.com/office/drawing/2014/main" id="{88994C92-9310-9F1C-F230-90D228210526}"/>
            </a:ext>
          </a:extLst>
        </cdr:cNvPr>
        <cdr:cNvCxnSpPr/>
      </cdr:nvCxnSpPr>
      <cdr:spPr>
        <a:xfrm xmlns:a="http://schemas.openxmlformats.org/drawingml/2006/main" flipV="1">
          <a:off x="5281655" y="3877946"/>
          <a:ext cx="0" cy="2280390"/>
        </a:xfrm>
        <a:prstGeom xmlns:a="http://schemas.openxmlformats.org/drawingml/2006/main" prst="line">
          <a:avLst/>
        </a:prstGeom>
        <a:ln xmlns:a="http://schemas.openxmlformats.org/drawingml/2006/main" w="19050">
          <a:solidFill>
            <a:srgbClr val="FF0000"/>
          </a:solidFill>
        </a:ln>
      </cdr:spPr>
      <cdr:style>
        <a:lnRef xmlns:a="http://schemas.openxmlformats.org/drawingml/2006/main" idx="1">
          <a:schemeClr val="accent2"/>
        </a:lnRef>
        <a:fillRef xmlns:a="http://schemas.openxmlformats.org/drawingml/2006/main" idx="0">
          <a:schemeClr val="accent2"/>
        </a:fillRef>
        <a:effectRef xmlns:a="http://schemas.openxmlformats.org/drawingml/2006/main" idx="0">
          <a:schemeClr val="accent2"/>
        </a:effectRef>
        <a:fontRef xmlns:a="http://schemas.openxmlformats.org/drawingml/2006/main" idx="minor">
          <a:schemeClr val="tx1"/>
        </a:fontRef>
      </cdr:style>
    </cdr:cxn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FCCBD47-4DBA-47C9-A9D5-704E4FC85F3D}" type="datetimeFigureOut">
              <a:rPr lang="nb-NO" smtClean="0"/>
              <a:t>03.10.2024</a:t>
            </a:fld>
            <a:endParaRPr lang="nb-NO"/>
          </a:p>
        </p:txBody>
      </p:sp>
      <p:sp>
        <p:nvSpPr>
          <p:cNvPr id="4" name="Plassholder for lysbil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A8F274E-F3D0-4BB2-ACE6-1642719088C4}" type="slidenum">
              <a:rPr lang="nb-NO" smtClean="0"/>
              <a:t>‹#›</a:t>
            </a:fld>
            <a:endParaRPr lang="nb-NO"/>
          </a:p>
        </p:txBody>
      </p:sp>
    </p:spTree>
    <p:extLst>
      <p:ext uri="{BB962C8B-B14F-4D97-AF65-F5344CB8AC3E}">
        <p14:creationId xmlns:p14="http://schemas.microsoft.com/office/powerpoint/2010/main" val="2763767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www.nrk.no/norge/xl/klimabombene-ingen-tenkte-pa-1.15217036" TargetMode="External"/><Relationship Id="rId2" Type="http://schemas.openxmlformats.org/officeDocument/2006/relationships/slide" Target="../slides/slide14.xml"/><Relationship Id="rId1" Type="http://schemas.openxmlformats.org/officeDocument/2006/relationships/notesMaster" Target="../notesMasters/notesMaster1.xml"/><Relationship Id="rId4" Type="http://schemas.openxmlformats.org/officeDocument/2006/relationships/hyperlink" Target="https://www.nina.no/Om-NINA/Aktuelt/Nyheter/article/hvor-mye-plass-har-vi-satt-av-til-hytter-i-norge" TargetMode="Externa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8" Type="http://schemas.openxmlformats.org/officeDocument/2006/relationships/hyperlink" Target="https://mentalhealth.org.nz/five-ways-to-wellbeing" TargetMode="External"/><Relationship Id="rId13" Type="http://schemas.openxmlformats.org/officeDocument/2006/relationships/hyperlink" Target="https://www.fhi.no/he/folkehelse/artikler/hvordan-legge-til-rette-for-god-livskvalitet/" TargetMode="External"/><Relationship Id="rId3" Type="http://schemas.openxmlformats.org/officeDocument/2006/relationships/hyperlink" Target="https://psykiskhelse.no/kurs/hverdagsglede/" TargetMode="External"/><Relationship Id="rId7" Type="http://schemas.openxmlformats.org/officeDocument/2006/relationships/hyperlink" Target="https://actionforhappiness.org/10-keys/giving" TargetMode="External"/><Relationship Id="rId12" Type="http://schemas.openxmlformats.org/officeDocument/2006/relationships/hyperlink" Target="https://www.sv.uio.no/promenta/" TargetMode="External"/><Relationship Id="rId2" Type="http://schemas.openxmlformats.org/officeDocument/2006/relationships/slide" Target="../slides/slide34.xml"/><Relationship Id="rId1" Type="http://schemas.openxmlformats.org/officeDocument/2006/relationships/notesMaster" Target="../notesMasters/notesMaster1.xml"/><Relationship Id="rId6" Type="http://schemas.openxmlformats.org/officeDocument/2006/relationships/hyperlink" Target="https://whatworkswellbeing.org/blog/five-ways-to-wellbeing-in-the-uk/" TargetMode="External"/><Relationship Id="rId11" Type="http://schemas.openxmlformats.org/officeDocument/2006/relationships/hyperlink" Target="https://www.annettedragland.no/blog/85" TargetMode="External"/><Relationship Id="rId5" Type="http://schemas.openxmlformats.org/officeDocument/2006/relationships/hyperlink" Target="https://www.gov.uk/government/publications/five-ways-to-mental-wellbeing" TargetMode="External"/><Relationship Id="rId10" Type="http://schemas.openxmlformats.org/officeDocument/2006/relationships/hyperlink" Target="https://www.youtube.com/watch?v=sF5npmh1R94&amp;t=2s" TargetMode="External"/><Relationship Id="rId4" Type="http://schemas.openxmlformats.org/officeDocument/2006/relationships/hyperlink" Target="https://www.nhs.uk/mental-health/self-help/guides-tools-and-activities/five-steps-to-mental-wellbeing/" TargetMode="External"/><Relationship Id="rId9" Type="http://schemas.openxmlformats.org/officeDocument/2006/relationships/hyperlink" Target="https://www.5waystowellbeing.org.au/" TargetMode="External"/><Relationship Id="rId14" Type="http://schemas.openxmlformats.org/officeDocument/2006/relationships/hyperlink" Target="https://www.fhi.no/contentassets/b486eada3ec84599b87c4d562f8ec595/folkehelseprofiler_2022.pdf"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Det tok to år å gå igjennom internkontrollbestemmelsene i kommunenes særlover</a:t>
            </a:r>
          </a:p>
          <a:p>
            <a:r>
              <a:rPr lang="nb-NO" dirty="0"/>
              <a:t>Da alle direktoratene skulle se på sine oppgaver og vurdere om noe vil være mer hensiktsmessig å legge over til fylkeskommunen under regionreformen kom de fram til tallet 0</a:t>
            </a:r>
          </a:p>
        </p:txBody>
      </p:sp>
      <p:sp>
        <p:nvSpPr>
          <p:cNvPr id="4" name="Plassholder for lysbil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EE2EBDD-7679-48A4-A50C-891150E9E877}"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071499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2E81D17-81BB-2D4E-8A90-6B5EEB8116BE}" type="slidenum">
              <a:rPr kumimoji="0" lang="en-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902479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Det må gis troverdige og tydelige signaler om at omstilling til et lavutslipp </a:t>
            </a:r>
            <a:r>
              <a:rPr lang="nb-NO" dirty="0" err="1"/>
              <a:t>samuinn</a:t>
            </a:r>
            <a:r>
              <a:rPr lang="nb-NO" dirty="0"/>
              <a:t> er førende for politiske beslutninger</a:t>
            </a:r>
          </a:p>
        </p:txBody>
      </p:sp>
      <p:sp>
        <p:nvSpPr>
          <p:cNvPr id="4" name="Plassholder for lysbil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2E81D17-81BB-2D4E-8A90-6B5EEB8116BE}" type="slidenum">
              <a:rPr kumimoji="0" lang="en-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183249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b="0" i="0" u="none" strike="noStrike" dirty="0">
                <a:effectLst/>
                <a:highlight>
                  <a:srgbClr val="FFFFFF"/>
                </a:highlight>
                <a:latin typeface="PublicoText"/>
              </a:rPr>
              <a:t>https://www.aftenposten.no/meninger/kronikk/i/kEBR3B/hvordan-ta-vare-paa-naturen-naar-vi-skal-naa-klimamaalene  </a:t>
            </a:r>
          </a:p>
          <a:p>
            <a:endParaRPr lang="nb-NO" b="0" i="0" u="none" strike="noStrike" dirty="0">
              <a:effectLst/>
              <a:highlight>
                <a:srgbClr val="FFFFFF"/>
              </a:highlight>
              <a:latin typeface="PublicoText"/>
            </a:endParaRPr>
          </a:p>
          <a:p>
            <a:r>
              <a:rPr lang="nb-NO" b="0" i="0" u="none" strike="noStrike" dirty="0">
                <a:effectLst/>
                <a:highlight>
                  <a:srgbClr val="FFFFFF"/>
                </a:highlight>
                <a:latin typeface="PublicoText"/>
              </a:rPr>
              <a:t> Artikkel fra </a:t>
            </a:r>
            <a:r>
              <a:rPr lang="nb-NO" b="0" i="0" dirty="0">
                <a:solidFill>
                  <a:srgbClr val="656565"/>
                </a:solidFill>
                <a:effectLst/>
                <a:highlight>
                  <a:srgbClr val="FFFFFF"/>
                </a:highlight>
                <a:latin typeface="Graphik"/>
              </a:rPr>
              <a:t>22.03.2023</a:t>
            </a:r>
            <a:r>
              <a:rPr lang="nb-NO" b="0" i="0" u="none" strike="noStrike" dirty="0">
                <a:effectLst/>
                <a:highlight>
                  <a:srgbClr val="FFFFFF"/>
                </a:highlight>
                <a:latin typeface="PublicoText"/>
                <a:hlinkClick r:id="rId3"/>
              </a:rPr>
              <a:t> </a:t>
            </a:r>
          </a:p>
          <a:p>
            <a:endParaRPr lang="nb-NO" b="0" i="0" u="none" strike="noStrike" dirty="0">
              <a:effectLst/>
              <a:highlight>
                <a:srgbClr val="FFFFFF"/>
              </a:highlight>
              <a:latin typeface="PublicoText"/>
              <a:hlinkClick r:id="rId3"/>
            </a:endParaRPr>
          </a:p>
          <a:p>
            <a:r>
              <a:rPr lang="nb-NO" b="0" i="0" u="none" strike="noStrike" dirty="0">
                <a:effectLst/>
                <a:highlight>
                  <a:srgbClr val="FFFFFF"/>
                </a:highlight>
                <a:latin typeface="PublicoText"/>
                <a:hlinkClick r:id="rId3"/>
              </a:rPr>
              <a:t>NRK laget en sak</a:t>
            </a:r>
            <a:r>
              <a:rPr lang="nb-NO" b="0" i="0" dirty="0">
                <a:solidFill>
                  <a:srgbClr val="333333"/>
                </a:solidFill>
                <a:effectLst/>
                <a:highlight>
                  <a:srgbClr val="FFFFFF"/>
                </a:highlight>
                <a:latin typeface="PublicoText"/>
              </a:rPr>
              <a:t> om fergefri E39 fra Trondheim til Kristiansand i 2020. Langs veistrekningen ligger hundrevis av karbonholdige myrer, men Statens vegvesen hadde ikke målt hvor store klimagassutslipp som vil komme fra myrene når de blir nedbygget.</a:t>
            </a:r>
          </a:p>
          <a:p>
            <a:endParaRPr lang="nb-NO" b="0" i="0" dirty="0">
              <a:solidFill>
                <a:srgbClr val="333333"/>
              </a:solidFill>
              <a:effectLst/>
              <a:highlight>
                <a:srgbClr val="FFFFFF"/>
              </a:highlight>
              <a:latin typeface="PublicoText"/>
            </a:endParaRPr>
          </a:p>
          <a:p>
            <a:r>
              <a:rPr lang="nb-NO" b="0" i="0" dirty="0">
                <a:solidFill>
                  <a:srgbClr val="333333"/>
                </a:solidFill>
                <a:effectLst/>
                <a:highlight>
                  <a:srgbClr val="FFFFFF"/>
                </a:highlight>
                <a:latin typeface="PublicoText"/>
              </a:rPr>
              <a:t>En </a:t>
            </a:r>
            <a:r>
              <a:rPr lang="nb-NO" b="0" i="0" u="none" strike="noStrike" dirty="0">
                <a:effectLst/>
                <a:highlight>
                  <a:srgbClr val="FFFFFF"/>
                </a:highlight>
                <a:latin typeface="PublicoText"/>
                <a:hlinkClick r:id="rId4"/>
              </a:rPr>
              <a:t>rapport fra Norsk institutt for naturforskning</a:t>
            </a:r>
            <a:r>
              <a:rPr lang="nb-NO" b="0" i="0" dirty="0">
                <a:solidFill>
                  <a:srgbClr val="333333"/>
                </a:solidFill>
                <a:effectLst/>
                <a:highlight>
                  <a:srgbClr val="FFFFFF"/>
                </a:highlight>
                <a:latin typeface="PublicoText"/>
              </a:rPr>
              <a:t> viser at et areal på størrelse med 200.000 fotballbaner er satt av til hyttebygging. Området er nær 1500 kvadratkilometer – fire ganger størrelsen av Mjøsa.</a:t>
            </a:r>
            <a:endParaRPr lang="nb-NO" dirty="0"/>
          </a:p>
          <a:p>
            <a:endParaRPr lang="nb-NO" dirty="0"/>
          </a:p>
          <a:p>
            <a:endParaRPr lang="nb-NO" dirty="0"/>
          </a:p>
        </p:txBody>
      </p:sp>
      <p:sp>
        <p:nvSpPr>
          <p:cNvPr id="4" name="Plassholder for lysbildenummer 3"/>
          <p:cNvSpPr>
            <a:spLocks noGrp="1"/>
          </p:cNvSpPr>
          <p:nvPr>
            <p:ph type="sldNum" sz="quarter" idx="5"/>
          </p:nvPr>
        </p:nvSpPr>
        <p:spPr/>
        <p:txBody>
          <a:bodyPr/>
          <a:lstStyle/>
          <a:p>
            <a:fld id="{BA86FE54-75A6-1445-AB73-4DA88F0C528E}" type="slidenum">
              <a:rPr lang="nb-NO" smtClean="0"/>
              <a:t>14</a:t>
            </a:fld>
            <a:endParaRPr lang="nb-NO"/>
          </a:p>
        </p:txBody>
      </p:sp>
    </p:spTree>
    <p:extLst>
      <p:ext uri="{BB962C8B-B14F-4D97-AF65-F5344CB8AC3E}">
        <p14:creationId xmlns:p14="http://schemas.microsoft.com/office/powerpoint/2010/main" val="39045714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3BDA98C-B560-9B45-95CB-84DE7040E420}"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363922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3,8 i dag</a:t>
            </a:r>
          </a:p>
          <a:p>
            <a:r>
              <a:rPr lang="nb-NO" dirty="0"/>
              <a:t>2,4 i 2050</a:t>
            </a:r>
          </a:p>
        </p:txBody>
      </p:sp>
      <p:sp>
        <p:nvSpPr>
          <p:cNvPr id="4" name="Plassholder for lysbildenummer 3"/>
          <p:cNvSpPr>
            <a:spLocks noGrp="1"/>
          </p:cNvSpPr>
          <p:nvPr>
            <p:ph type="sldNum" sz="quarter" idx="5"/>
          </p:nvPr>
        </p:nvSpPr>
        <p:spPr/>
        <p:txBody>
          <a:bodyPr/>
          <a:lstStyle/>
          <a:p>
            <a:fld id="{6A8F274E-F3D0-4BB2-ACE6-1642719088C4}" type="slidenum">
              <a:rPr lang="nb-NO" smtClean="0"/>
              <a:t>24</a:t>
            </a:fld>
            <a:endParaRPr lang="nb-NO"/>
          </a:p>
        </p:txBody>
      </p:sp>
    </p:spTree>
    <p:extLst>
      <p:ext uri="{BB962C8B-B14F-4D97-AF65-F5344CB8AC3E}">
        <p14:creationId xmlns:p14="http://schemas.microsoft.com/office/powerpoint/2010/main" val="1018940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0FB0A3C-074B-467A-99BA-301A6A20E4BC}"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086282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en-US">
              <a:cs typeface="Calibri"/>
            </a:endParaRPr>
          </a:p>
        </p:txBody>
      </p:sp>
      <p:sp>
        <p:nvSpPr>
          <p:cNvPr id="4" name="Plassholder for lysbil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0FB0A3C-074B-467A-99BA-301A6A20E4BC}"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785707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a:t>I tillegg kommer </a:t>
            </a:r>
            <a:r>
              <a:rPr lang="nb-NO" err="1"/>
              <a:t>BUFETATs</a:t>
            </a:r>
            <a:r>
              <a:rPr lang="nb-NO"/>
              <a:t> og </a:t>
            </a:r>
            <a:r>
              <a:rPr lang="nb-NO" err="1"/>
              <a:t>Ahus</a:t>
            </a:r>
            <a:r>
              <a:rPr lang="nb-NO"/>
              <a:t>` kostnader.</a:t>
            </a:r>
          </a:p>
        </p:txBody>
      </p:sp>
      <p:sp>
        <p:nvSpPr>
          <p:cNvPr id="4" name="Plassholder for lysbil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59C65C0-5D3B-4BF3-B2B6-6376D602198C}"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901020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en-US">
              <a:cs typeface="Calibri"/>
            </a:endParaRPr>
          </a:p>
        </p:txBody>
      </p:sp>
      <p:sp>
        <p:nvSpPr>
          <p:cNvPr id="4" name="Plassholder for lysbil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0FB0A3C-074B-467A-99BA-301A6A20E4BC}"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4252326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algn="l"/>
            <a:r>
              <a:rPr lang="nb-NO" b="0" i="0" dirty="0">
                <a:solidFill>
                  <a:srgbClr val="222222"/>
                </a:solidFill>
                <a:effectLst/>
                <a:highlight>
                  <a:srgbClr val="FFFFFF"/>
                </a:highlight>
                <a:latin typeface="Brandon Text"/>
              </a:rPr>
              <a:t>Disse fem nøkkeltemaene er basert på en omfattende gjennomgang av forskningslitteraturen som ble gjort for britiske myndigheter i 2008 (</a:t>
            </a:r>
            <a:r>
              <a:rPr lang="nb-NO" b="0" i="0" dirty="0" err="1">
                <a:solidFill>
                  <a:srgbClr val="222222"/>
                </a:solidFill>
                <a:effectLst/>
                <a:highlight>
                  <a:srgbClr val="FFFFFF"/>
                </a:highlight>
                <a:latin typeface="Brandon Text"/>
              </a:rPr>
              <a:t>Aked</a:t>
            </a:r>
            <a:r>
              <a:rPr lang="nb-NO" b="0" i="0" dirty="0">
                <a:solidFill>
                  <a:srgbClr val="222222"/>
                </a:solidFill>
                <a:effectLst/>
                <a:highlight>
                  <a:srgbClr val="FFFFFF"/>
                </a:highlight>
                <a:latin typeface="Brandon Text"/>
              </a:rPr>
              <a:t> et al., 2008). Målet var å identifisere fem livskvalitetsfremmende aktiviteter som alle kan gjøre – på sin egen måte. De fem aktivitetene kan fungere som en «fem om dagen» for livskvalitet og helse, tilsvarende «fem om dagen» av frukt og grønt. De tar utgangspunkt i fellesmenneskelige behov som vi alle trenger å få dekket for å ha det bra og fungere godt. Etter 2008 har hverdagsgledekonseptet reist over hele verden og forskningsgrunnlaget for hvert av grepene vokst. Folkehelseinstituttet, sammen med </a:t>
            </a:r>
            <a:r>
              <a:rPr lang="nb-NO" b="0" i="0" dirty="0">
                <a:solidFill>
                  <a:srgbClr val="222222"/>
                </a:solidFill>
                <a:effectLst/>
                <a:highlight>
                  <a:srgbClr val="FFFFFF"/>
                </a:highlight>
                <a:latin typeface="Brandon Text"/>
                <a:hlinkClick r:id="rId3" tooltip="Hverdagsglede hos Rådet for psykisk helse"/>
              </a:rPr>
              <a:t>Rådet for psykisk helse</a:t>
            </a:r>
            <a:r>
              <a:rPr lang="nb-NO" b="0" i="0" dirty="0">
                <a:solidFill>
                  <a:srgbClr val="222222"/>
                </a:solidFill>
                <a:effectLst/>
                <a:highlight>
                  <a:srgbClr val="FFFFFF"/>
                </a:highlight>
                <a:latin typeface="Brandon Text"/>
              </a:rPr>
              <a:t> og Helsedirektoratet, har systematisk arbeidet med de fem grepene siden 2010. I regi av Rådet for Psykisk Helse ble det gjennomført et Hverdagsgledeprosjekt i 1600 barnehager, og det ble utviklet en Lykkekatalog. Siden har Rådet for psykisk helse videreutviklet og tilpasset konseptet til ulike målgrupper og formater. Five </a:t>
            </a:r>
            <a:r>
              <a:rPr lang="nb-NO" b="0" i="0" dirty="0" err="1">
                <a:solidFill>
                  <a:srgbClr val="222222"/>
                </a:solidFill>
                <a:effectLst/>
                <a:highlight>
                  <a:srgbClr val="FFFFFF"/>
                </a:highlight>
                <a:latin typeface="Brandon Text"/>
              </a:rPr>
              <a:t>Ways</a:t>
            </a:r>
            <a:r>
              <a:rPr lang="nb-NO" b="0" i="0" dirty="0">
                <a:solidFill>
                  <a:srgbClr val="222222"/>
                </a:solidFill>
                <a:effectLst/>
                <a:highlight>
                  <a:srgbClr val="FFFFFF"/>
                </a:highlight>
                <a:latin typeface="Brandon Text"/>
              </a:rPr>
              <a:t> to </a:t>
            </a:r>
            <a:r>
              <a:rPr lang="nb-NO" b="0" i="0" dirty="0" err="1">
                <a:solidFill>
                  <a:srgbClr val="222222"/>
                </a:solidFill>
                <a:effectLst/>
                <a:highlight>
                  <a:srgbClr val="FFFFFF"/>
                </a:highlight>
                <a:latin typeface="Brandon Text"/>
              </a:rPr>
              <a:t>Wellbeing</a:t>
            </a:r>
            <a:r>
              <a:rPr lang="nb-NO" b="0" i="0" dirty="0">
                <a:solidFill>
                  <a:srgbClr val="222222"/>
                </a:solidFill>
                <a:effectLst/>
                <a:highlight>
                  <a:srgbClr val="FFFFFF"/>
                </a:highlight>
                <a:latin typeface="Brandon Text"/>
              </a:rPr>
              <a:t> (den britiske versjonen) er et populært konsept I Storbritannia og brukes både av </a:t>
            </a:r>
            <a:r>
              <a:rPr lang="nb-NO" b="0" i="0" dirty="0">
                <a:solidFill>
                  <a:srgbClr val="222222"/>
                </a:solidFill>
                <a:effectLst/>
                <a:highlight>
                  <a:srgbClr val="FFFFFF"/>
                </a:highlight>
                <a:latin typeface="Brandon Text"/>
                <a:hlinkClick r:id="rId4" tooltip="Wellbeing - National health service"/>
              </a:rPr>
              <a:t>National Health Service</a:t>
            </a:r>
            <a:r>
              <a:rPr lang="nb-NO" b="0" i="0" dirty="0">
                <a:solidFill>
                  <a:srgbClr val="222222"/>
                </a:solidFill>
                <a:effectLst/>
                <a:highlight>
                  <a:srgbClr val="FFFFFF"/>
                </a:highlight>
                <a:latin typeface="Brandon Text"/>
              </a:rPr>
              <a:t>, </a:t>
            </a:r>
            <a:r>
              <a:rPr lang="nb-NO" b="0" i="0" dirty="0">
                <a:solidFill>
                  <a:srgbClr val="222222"/>
                </a:solidFill>
                <a:effectLst/>
                <a:highlight>
                  <a:srgbClr val="FFFFFF"/>
                </a:highlight>
                <a:latin typeface="Brandon Text"/>
                <a:hlinkClick r:id="rId5" tooltip="Wellbeing - Public health England"/>
              </a:rPr>
              <a:t>Public Health England</a:t>
            </a:r>
            <a:r>
              <a:rPr lang="nb-NO" b="0" i="0" dirty="0">
                <a:solidFill>
                  <a:srgbClr val="222222"/>
                </a:solidFill>
                <a:effectLst/>
                <a:highlight>
                  <a:srgbClr val="FFFFFF"/>
                </a:highlight>
                <a:latin typeface="Brandon Text"/>
              </a:rPr>
              <a:t>, </a:t>
            </a:r>
            <a:r>
              <a:rPr lang="nb-NO" b="0" i="0" dirty="0" err="1">
                <a:solidFill>
                  <a:srgbClr val="222222"/>
                </a:solidFill>
                <a:effectLst/>
                <a:highlight>
                  <a:srgbClr val="FFFFFF"/>
                </a:highlight>
                <a:latin typeface="Brandon Text"/>
                <a:hlinkClick r:id="rId6" tooltip="Wellbeing - What works for wellbeing"/>
              </a:rPr>
              <a:t>What</a:t>
            </a:r>
            <a:r>
              <a:rPr lang="nb-NO" b="0" i="0" dirty="0">
                <a:solidFill>
                  <a:srgbClr val="222222"/>
                </a:solidFill>
                <a:effectLst/>
                <a:highlight>
                  <a:srgbClr val="FFFFFF"/>
                </a:highlight>
                <a:latin typeface="Brandon Text"/>
                <a:hlinkClick r:id="rId6" tooltip="Wellbeing - What works for wellbeing"/>
              </a:rPr>
              <a:t> Works for </a:t>
            </a:r>
            <a:r>
              <a:rPr lang="nb-NO" b="0" i="0" dirty="0" err="1">
                <a:solidFill>
                  <a:srgbClr val="222222"/>
                </a:solidFill>
                <a:effectLst/>
                <a:highlight>
                  <a:srgbClr val="FFFFFF"/>
                </a:highlight>
                <a:latin typeface="Brandon Text"/>
                <a:hlinkClick r:id="rId6" tooltip="Wellbeing - What works for wellbeing"/>
              </a:rPr>
              <a:t>Wellbeing</a:t>
            </a:r>
            <a:r>
              <a:rPr lang="nb-NO" b="0" i="0" dirty="0">
                <a:solidFill>
                  <a:srgbClr val="222222"/>
                </a:solidFill>
                <a:effectLst/>
                <a:highlight>
                  <a:srgbClr val="FFFFFF"/>
                </a:highlight>
                <a:latin typeface="Brandon Text"/>
              </a:rPr>
              <a:t> og </a:t>
            </a:r>
            <a:r>
              <a:rPr lang="nb-NO" b="0" i="0" dirty="0">
                <a:solidFill>
                  <a:srgbClr val="222222"/>
                </a:solidFill>
                <a:effectLst/>
                <a:highlight>
                  <a:srgbClr val="FFFFFF"/>
                </a:highlight>
                <a:latin typeface="Brandon Text"/>
                <a:hlinkClick r:id="rId7" tooltip="Wellbeing - Action for happiness"/>
              </a:rPr>
              <a:t>Action for </a:t>
            </a:r>
            <a:r>
              <a:rPr lang="nb-NO" b="0" i="0" dirty="0" err="1">
                <a:solidFill>
                  <a:srgbClr val="222222"/>
                </a:solidFill>
                <a:effectLst/>
                <a:highlight>
                  <a:srgbClr val="FFFFFF"/>
                </a:highlight>
                <a:latin typeface="Brandon Text"/>
                <a:hlinkClick r:id="rId7" tooltip="Wellbeing - Action for happiness"/>
              </a:rPr>
              <a:t>Happiness</a:t>
            </a:r>
            <a:r>
              <a:rPr lang="nb-NO" b="0" i="0" dirty="0">
                <a:solidFill>
                  <a:srgbClr val="222222"/>
                </a:solidFill>
                <a:effectLst/>
                <a:highlight>
                  <a:srgbClr val="FFFFFF"/>
                </a:highlight>
                <a:latin typeface="Brandon Text"/>
              </a:rPr>
              <a:t>. En rekke andre land bruker også konseptet, som </a:t>
            </a:r>
            <a:r>
              <a:rPr lang="nb-NO" b="0" i="0" dirty="0">
                <a:solidFill>
                  <a:srgbClr val="222222"/>
                </a:solidFill>
                <a:effectLst/>
                <a:highlight>
                  <a:srgbClr val="FFFFFF"/>
                </a:highlight>
                <a:latin typeface="Brandon Text"/>
                <a:hlinkClick r:id="rId8" tooltip="Wellbeing - New Zealand"/>
              </a:rPr>
              <a:t>New Zealand</a:t>
            </a:r>
            <a:r>
              <a:rPr lang="nb-NO" b="0" i="0" dirty="0">
                <a:solidFill>
                  <a:srgbClr val="222222"/>
                </a:solidFill>
                <a:effectLst/>
                <a:highlight>
                  <a:srgbClr val="FFFFFF"/>
                </a:highlight>
                <a:latin typeface="Brandon Text"/>
              </a:rPr>
              <a:t>, </a:t>
            </a:r>
            <a:r>
              <a:rPr lang="nb-NO" b="0" i="0" dirty="0">
                <a:solidFill>
                  <a:srgbClr val="222222"/>
                </a:solidFill>
                <a:effectLst/>
                <a:highlight>
                  <a:srgbClr val="FFFFFF"/>
                </a:highlight>
                <a:latin typeface="Brandon Text"/>
                <a:hlinkClick r:id="rId9" tooltip="Wellbeing - Australia"/>
              </a:rPr>
              <a:t>Australia</a:t>
            </a:r>
            <a:r>
              <a:rPr lang="nb-NO" b="0" i="0" dirty="0">
                <a:solidFill>
                  <a:srgbClr val="222222"/>
                </a:solidFill>
                <a:effectLst/>
                <a:highlight>
                  <a:srgbClr val="FFFFFF"/>
                </a:highlight>
                <a:latin typeface="Brandon Text"/>
              </a:rPr>
              <a:t>, Canada med flere.</a:t>
            </a:r>
          </a:p>
          <a:p>
            <a:pPr algn="l"/>
            <a:r>
              <a:rPr lang="nb-NO" b="0" i="0" dirty="0">
                <a:solidFill>
                  <a:srgbClr val="222222"/>
                </a:solidFill>
                <a:effectLst/>
                <a:highlight>
                  <a:srgbClr val="FFFFFF"/>
                </a:highlight>
                <a:latin typeface="Brandon Text"/>
              </a:rPr>
              <a:t>Med Rådet for psykisk helse i spissen har det vært gjennomført </a:t>
            </a:r>
            <a:r>
              <a:rPr lang="nb-NO" b="0" i="0" dirty="0">
                <a:solidFill>
                  <a:srgbClr val="222222"/>
                </a:solidFill>
                <a:effectLst/>
                <a:highlight>
                  <a:srgbClr val="FFFFFF"/>
                </a:highlight>
                <a:latin typeface="Brandon Text"/>
                <a:hlinkClick r:id="rId10" tooltip="Hverdagsgledekampanjer"/>
              </a:rPr>
              <a:t>Hverdagsgledekampanjer</a:t>
            </a:r>
            <a:r>
              <a:rPr lang="nb-NO" b="0" i="0" dirty="0">
                <a:solidFill>
                  <a:srgbClr val="222222"/>
                </a:solidFill>
                <a:effectLst/>
                <a:highlight>
                  <a:srgbClr val="FFFFFF"/>
                </a:highlight>
                <a:latin typeface="Brandon Text"/>
              </a:rPr>
              <a:t> i hele Norge. Kampanjene har nådd over 2 500 000 personer via sosiale medier. Hverdagsgledens fem får også stor oppmerksomhet i ulike media fra dagspresse til </a:t>
            </a:r>
            <a:r>
              <a:rPr lang="nb-NO" b="0" i="0" dirty="0" err="1">
                <a:solidFill>
                  <a:srgbClr val="222222"/>
                </a:solidFill>
                <a:effectLst/>
                <a:highlight>
                  <a:srgbClr val="FFFFFF"/>
                </a:highlight>
                <a:latin typeface="Brandon Text"/>
                <a:hlinkClick r:id="rId11" tooltip="Podcast om Hverdagsglede"/>
              </a:rPr>
              <a:t>podcaster</a:t>
            </a:r>
            <a:r>
              <a:rPr lang="nb-NO" b="0" i="0" dirty="0">
                <a:solidFill>
                  <a:srgbClr val="222222"/>
                </a:solidFill>
                <a:effectLst/>
                <a:highlight>
                  <a:srgbClr val="FFFFFF"/>
                </a:highlight>
                <a:latin typeface="Brandon Text"/>
              </a:rPr>
              <a:t>. FHI og forskningssenteret </a:t>
            </a:r>
            <a:r>
              <a:rPr lang="nb-NO" b="0" i="0" dirty="0" err="1">
                <a:solidFill>
                  <a:srgbClr val="222222"/>
                </a:solidFill>
                <a:effectLst/>
                <a:highlight>
                  <a:srgbClr val="FFFFFF"/>
                </a:highlight>
                <a:latin typeface="Brandon Text"/>
                <a:hlinkClick r:id="rId12" tooltip="Forskningsenteret Promenta"/>
              </a:rPr>
              <a:t>Promenta</a:t>
            </a:r>
            <a:r>
              <a:rPr lang="nb-NO" b="0" i="0" dirty="0">
                <a:solidFill>
                  <a:srgbClr val="222222"/>
                </a:solidFill>
                <a:effectLst/>
                <a:highlight>
                  <a:srgbClr val="FFFFFF"/>
                </a:highlight>
                <a:latin typeface="Brandon Text"/>
              </a:rPr>
              <a:t> ved Universitetet i Oslo har flere pågående forskningsprosjekter som evaluerer effekter av konkrete tiltak som tar i bruk de fem temaene i ulike sammenhenger og formater, samt for ulike målgrupper. Det er svært viktig at intervensjoner i praksisfeltet evalueres slik at ressursene brukes på tiltak som faktisk virker, og da trengs det preregistrerte store randomiserte kontrollerte studier (Folk &amp; Dunn, 2023). Foreløpige resultater viser at tiltakene har positive effekter på livskvaliteten til deltakerne både for ikke-kliniske og kliniske grupper.</a:t>
            </a:r>
          </a:p>
          <a:p>
            <a:pPr algn="l"/>
            <a:r>
              <a:rPr lang="nb-NO" b="0" i="0" dirty="0">
                <a:solidFill>
                  <a:srgbClr val="222222"/>
                </a:solidFill>
                <a:effectLst/>
                <a:highlight>
                  <a:srgbClr val="FFFFFF"/>
                </a:highlight>
                <a:latin typeface="Brandon Text"/>
              </a:rPr>
              <a:t>Hverdagsgledegrepene kan også benyttes på strukturelt nivå, som en rettesnor for hva lokale og sentrale myndigheter kan legge til rette for slik at befolkningen skal få det bedre. Hverdagsgledens fem er brukt som inspirasjon og kart for folkehelsearbeidet i alle norske fylker og kommuner via Folkehelseinstituttets folkehelseprofiler. I </a:t>
            </a:r>
            <a:r>
              <a:rPr lang="nb-NO" b="0" i="0" dirty="0">
                <a:solidFill>
                  <a:srgbClr val="222222"/>
                </a:solidFill>
                <a:effectLst/>
                <a:highlight>
                  <a:srgbClr val="FFFFFF"/>
                </a:highlight>
                <a:latin typeface="Brandon Text"/>
                <a:hlinkClick r:id="rId13" tooltip="Folkehelseprofil tematekst 2022"/>
              </a:rPr>
              <a:t>folkehelseprofilene for 2022</a:t>
            </a:r>
            <a:r>
              <a:rPr lang="nb-NO" b="0" i="0" dirty="0">
                <a:solidFill>
                  <a:srgbClr val="222222"/>
                </a:solidFill>
                <a:effectLst/>
                <a:highlight>
                  <a:srgbClr val="FFFFFF"/>
                </a:highlight>
                <a:latin typeface="Brandon Text"/>
              </a:rPr>
              <a:t> beskrives hvordan kommunene kan ta i bruk de fem grepene i sitt folkehelsearbeid. Hverdagsgledegrepene har dermed potensial til å fremme livskvaliteten og redusere psykiske og fysiske helseplager i befolkningen gjennom intervensjoner på alle nivåer, </a:t>
            </a:r>
            <a:r>
              <a:rPr lang="nb-NO" b="0" i="0" dirty="0">
                <a:solidFill>
                  <a:srgbClr val="222222"/>
                </a:solidFill>
                <a:effectLst/>
                <a:highlight>
                  <a:srgbClr val="FFFFFF"/>
                </a:highlight>
                <a:latin typeface="Brandon Text"/>
                <a:hlinkClick r:id="rId14" tooltip="Folkehelseprofiler 2022 Tema livskvalitet"/>
              </a:rPr>
              <a:t>fra individnivå til samfunnsnivå</a:t>
            </a:r>
            <a:r>
              <a:rPr lang="nb-NO" b="0" i="0" dirty="0">
                <a:solidFill>
                  <a:srgbClr val="222222"/>
                </a:solidFill>
                <a:effectLst/>
                <a:highlight>
                  <a:srgbClr val="FFFFFF"/>
                </a:highlight>
                <a:latin typeface="Brandon Text"/>
              </a:rPr>
              <a:t>.</a:t>
            </a:r>
          </a:p>
          <a:p>
            <a:endParaRPr lang="nb-NO" dirty="0"/>
          </a:p>
        </p:txBody>
      </p:sp>
      <p:sp>
        <p:nvSpPr>
          <p:cNvPr id="4" name="Plassholder for lysbildenummer 3"/>
          <p:cNvSpPr>
            <a:spLocks noGrp="1"/>
          </p:cNvSpPr>
          <p:nvPr>
            <p:ph type="sldNum" sz="quarter" idx="5"/>
          </p:nvPr>
        </p:nvSpPr>
        <p:spPr/>
        <p:txBody>
          <a:bodyPr/>
          <a:lstStyle/>
          <a:p>
            <a:fld id="{6A8F274E-F3D0-4BB2-ACE6-1642719088C4}" type="slidenum">
              <a:rPr lang="nb-NO" smtClean="0"/>
              <a:t>34</a:t>
            </a:fld>
            <a:endParaRPr lang="nb-NO"/>
          </a:p>
        </p:txBody>
      </p:sp>
    </p:spTree>
    <p:extLst>
      <p:ext uri="{BB962C8B-B14F-4D97-AF65-F5344CB8AC3E}">
        <p14:creationId xmlns:p14="http://schemas.microsoft.com/office/powerpoint/2010/main" val="14890302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Master" Target="../slideMasters/slideMaster2.xml"/><Relationship Id="rId4" Type="http://schemas.openxmlformats.org/officeDocument/2006/relationships/image" Target="../media/image7.sv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jpeg"/><Relationship Id="rId1" Type="http://schemas.openxmlformats.org/officeDocument/2006/relationships/slideMaster" Target="../slideMasters/slideMaster2.xml"/><Relationship Id="rId5" Type="http://schemas.openxmlformats.org/officeDocument/2006/relationships/image" Target="../media/image9.jpeg"/><Relationship Id="rId4" Type="http://schemas.openxmlformats.org/officeDocument/2006/relationships/image" Target="../media/image7.sv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0.jpeg"/><Relationship Id="rId1" Type="http://schemas.openxmlformats.org/officeDocument/2006/relationships/slideMaster" Target="../slideMasters/slideMaster2.xml"/><Relationship Id="rId4" Type="http://schemas.openxmlformats.org/officeDocument/2006/relationships/image" Target="../media/image7.sv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2.xml"/><Relationship Id="rId5" Type="http://schemas.openxmlformats.org/officeDocument/2006/relationships/image" Target="../media/image14.svg"/><Relationship Id="rId4" Type="http://schemas.openxmlformats.org/officeDocument/2006/relationships/image" Target="../media/image13.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9.gif"/><Relationship Id="rId2" Type="http://schemas.openxmlformats.org/officeDocument/2006/relationships/image" Target="../media/image18.jpe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24938112-BB2A-B96B-26B8-12EFFEAD6F63}"/>
              </a:ext>
            </a:extLst>
          </p:cNvPr>
          <p:cNvSpPr>
            <a:spLocks noGrp="1"/>
          </p:cNvSpPr>
          <p:nvPr>
            <p:ph type="ctrTitle"/>
          </p:nvPr>
        </p:nvSpPr>
        <p:spPr>
          <a:xfrm>
            <a:off x="1524000" y="1122363"/>
            <a:ext cx="9144000" cy="2387600"/>
          </a:xfrm>
        </p:spPr>
        <p:txBody>
          <a:bodyPr anchor="b"/>
          <a:lstStyle>
            <a:lvl1pPr algn="ctr">
              <a:defRPr sz="6000"/>
            </a:lvl1pPr>
          </a:lstStyle>
          <a:p>
            <a:r>
              <a:rPr lang="nb-NO"/>
              <a:t>Klikk for å redigere tittelstil</a:t>
            </a:r>
          </a:p>
        </p:txBody>
      </p:sp>
      <p:sp>
        <p:nvSpPr>
          <p:cNvPr id="3" name="Undertittel 2">
            <a:extLst>
              <a:ext uri="{FF2B5EF4-FFF2-40B4-BE49-F238E27FC236}">
                <a16:creationId xmlns:a16="http://schemas.microsoft.com/office/drawing/2014/main" id="{C5FBCB73-851F-9F94-A9D9-0B7C89929E4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p>
        </p:txBody>
      </p:sp>
      <p:sp>
        <p:nvSpPr>
          <p:cNvPr id="4" name="Plassholder for dato 3">
            <a:extLst>
              <a:ext uri="{FF2B5EF4-FFF2-40B4-BE49-F238E27FC236}">
                <a16:creationId xmlns:a16="http://schemas.microsoft.com/office/drawing/2014/main" id="{8192BA39-AF98-F42A-CA31-1774D50DC60E}"/>
              </a:ext>
            </a:extLst>
          </p:cNvPr>
          <p:cNvSpPr>
            <a:spLocks noGrp="1"/>
          </p:cNvSpPr>
          <p:nvPr>
            <p:ph type="dt" sz="half" idx="10"/>
          </p:nvPr>
        </p:nvSpPr>
        <p:spPr/>
        <p:txBody>
          <a:bodyPr/>
          <a:lstStyle/>
          <a:p>
            <a:fld id="{36CC8CF6-D5D2-4E04-B82B-D7A155DB2205}" type="datetimeFigureOut">
              <a:rPr lang="nb-NO" smtClean="0"/>
              <a:t>03.10.2024</a:t>
            </a:fld>
            <a:endParaRPr lang="nb-NO"/>
          </a:p>
        </p:txBody>
      </p:sp>
      <p:sp>
        <p:nvSpPr>
          <p:cNvPr id="5" name="Plassholder for bunntekst 4">
            <a:extLst>
              <a:ext uri="{FF2B5EF4-FFF2-40B4-BE49-F238E27FC236}">
                <a16:creationId xmlns:a16="http://schemas.microsoft.com/office/drawing/2014/main" id="{FA7508C7-A702-37FA-2FC4-3429CE1E35B4}"/>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AEF99F3B-1D15-C7EE-7D26-61E18B3C2A6B}"/>
              </a:ext>
            </a:extLst>
          </p:cNvPr>
          <p:cNvSpPr>
            <a:spLocks noGrp="1"/>
          </p:cNvSpPr>
          <p:nvPr>
            <p:ph type="sldNum" sz="quarter" idx="12"/>
          </p:nvPr>
        </p:nvSpPr>
        <p:spPr/>
        <p:txBody>
          <a:bodyPr/>
          <a:lstStyle/>
          <a:p>
            <a:fld id="{3954EF22-CD77-46EB-B6C3-A0E4D5E65EB8}" type="slidenum">
              <a:rPr lang="nb-NO" smtClean="0"/>
              <a:t>‹#›</a:t>
            </a:fld>
            <a:endParaRPr lang="nb-NO"/>
          </a:p>
        </p:txBody>
      </p:sp>
    </p:spTree>
    <p:extLst>
      <p:ext uri="{BB962C8B-B14F-4D97-AF65-F5344CB8AC3E}">
        <p14:creationId xmlns:p14="http://schemas.microsoft.com/office/powerpoint/2010/main" val="35095408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8720309-B926-A81F-DB0E-86D43D2F40B7}"/>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2F96BE95-C4F9-B0FD-6686-112DA32D2A1D}"/>
              </a:ext>
            </a:extLst>
          </p:cNvPr>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5A532531-6887-6CE2-F205-6478F8634E05}"/>
              </a:ext>
            </a:extLst>
          </p:cNvPr>
          <p:cNvSpPr>
            <a:spLocks noGrp="1"/>
          </p:cNvSpPr>
          <p:nvPr>
            <p:ph type="dt" sz="half" idx="10"/>
          </p:nvPr>
        </p:nvSpPr>
        <p:spPr/>
        <p:txBody>
          <a:bodyPr/>
          <a:lstStyle/>
          <a:p>
            <a:fld id="{36CC8CF6-D5D2-4E04-B82B-D7A155DB2205}" type="datetimeFigureOut">
              <a:rPr lang="nb-NO" smtClean="0"/>
              <a:t>03.10.2024</a:t>
            </a:fld>
            <a:endParaRPr lang="nb-NO"/>
          </a:p>
        </p:txBody>
      </p:sp>
      <p:sp>
        <p:nvSpPr>
          <p:cNvPr id="5" name="Plassholder for bunntekst 4">
            <a:extLst>
              <a:ext uri="{FF2B5EF4-FFF2-40B4-BE49-F238E27FC236}">
                <a16:creationId xmlns:a16="http://schemas.microsoft.com/office/drawing/2014/main" id="{7E0115E1-CCB9-26C2-3DC5-D1800CEF050D}"/>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8F2B2D84-4A61-3286-E61E-161781F994AD}"/>
              </a:ext>
            </a:extLst>
          </p:cNvPr>
          <p:cNvSpPr>
            <a:spLocks noGrp="1"/>
          </p:cNvSpPr>
          <p:nvPr>
            <p:ph type="sldNum" sz="quarter" idx="12"/>
          </p:nvPr>
        </p:nvSpPr>
        <p:spPr/>
        <p:txBody>
          <a:bodyPr/>
          <a:lstStyle/>
          <a:p>
            <a:fld id="{3954EF22-CD77-46EB-B6C3-A0E4D5E65EB8}" type="slidenum">
              <a:rPr lang="nb-NO" smtClean="0"/>
              <a:t>‹#›</a:t>
            </a:fld>
            <a:endParaRPr lang="nb-NO"/>
          </a:p>
        </p:txBody>
      </p:sp>
    </p:spTree>
    <p:extLst>
      <p:ext uri="{BB962C8B-B14F-4D97-AF65-F5344CB8AC3E}">
        <p14:creationId xmlns:p14="http://schemas.microsoft.com/office/powerpoint/2010/main" val="12812912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4B94ED7-D382-F31C-5D2E-101ACF8BF0C2}"/>
              </a:ext>
            </a:extLst>
          </p:cNvPr>
          <p:cNvSpPr>
            <a:spLocks noGrp="1"/>
          </p:cNvSpPr>
          <p:nvPr>
            <p:ph type="title"/>
          </p:nvPr>
        </p:nvSpPr>
        <p:spPr>
          <a:xfrm>
            <a:off x="831850" y="1709738"/>
            <a:ext cx="10515600" cy="2852737"/>
          </a:xfrm>
        </p:spPr>
        <p:txBody>
          <a:bodyPr anchor="b"/>
          <a:lstStyle>
            <a:lvl1pPr>
              <a:defRPr sz="6000"/>
            </a:lvl1pPr>
          </a:lstStyle>
          <a:p>
            <a:r>
              <a:rPr lang="nb-NO"/>
              <a:t>Klikk for å redigere tittelstil</a:t>
            </a:r>
          </a:p>
        </p:txBody>
      </p:sp>
      <p:sp>
        <p:nvSpPr>
          <p:cNvPr id="3" name="Plassholder for tekst 2">
            <a:extLst>
              <a:ext uri="{FF2B5EF4-FFF2-40B4-BE49-F238E27FC236}">
                <a16:creationId xmlns:a16="http://schemas.microsoft.com/office/drawing/2014/main" id="{47C225DF-49E3-8D74-F96C-62F39F7393F2}"/>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nb-NO"/>
              <a:t>Klikk for å redigere tekststiler i malen</a:t>
            </a:r>
          </a:p>
        </p:txBody>
      </p:sp>
      <p:sp>
        <p:nvSpPr>
          <p:cNvPr id="4" name="Plassholder for dato 3">
            <a:extLst>
              <a:ext uri="{FF2B5EF4-FFF2-40B4-BE49-F238E27FC236}">
                <a16:creationId xmlns:a16="http://schemas.microsoft.com/office/drawing/2014/main" id="{A204F86A-DA88-2F71-58AB-C942761E9672}"/>
              </a:ext>
            </a:extLst>
          </p:cNvPr>
          <p:cNvSpPr>
            <a:spLocks noGrp="1"/>
          </p:cNvSpPr>
          <p:nvPr>
            <p:ph type="dt" sz="half" idx="10"/>
          </p:nvPr>
        </p:nvSpPr>
        <p:spPr/>
        <p:txBody>
          <a:bodyPr/>
          <a:lstStyle/>
          <a:p>
            <a:fld id="{36CC8CF6-D5D2-4E04-B82B-D7A155DB2205}" type="datetimeFigureOut">
              <a:rPr lang="nb-NO" smtClean="0"/>
              <a:t>03.10.2024</a:t>
            </a:fld>
            <a:endParaRPr lang="nb-NO"/>
          </a:p>
        </p:txBody>
      </p:sp>
      <p:sp>
        <p:nvSpPr>
          <p:cNvPr id="5" name="Plassholder for bunntekst 4">
            <a:extLst>
              <a:ext uri="{FF2B5EF4-FFF2-40B4-BE49-F238E27FC236}">
                <a16:creationId xmlns:a16="http://schemas.microsoft.com/office/drawing/2014/main" id="{2CAB0914-F34C-8239-FB8E-FCD7E7A46767}"/>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B702EDB9-7C78-5BE8-5746-6021778D676A}"/>
              </a:ext>
            </a:extLst>
          </p:cNvPr>
          <p:cNvSpPr>
            <a:spLocks noGrp="1"/>
          </p:cNvSpPr>
          <p:nvPr>
            <p:ph type="sldNum" sz="quarter" idx="12"/>
          </p:nvPr>
        </p:nvSpPr>
        <p:spPr/>
        <p:txBody>
          <a:bodyPr/>
          <a:lstStyle/>
          <a:p>
            <a:fld id="{3954EF22-CD77-46EB-B6C3-A0E4D5E65EB8}" type="slidenum">
              <a:rPr lang="nb-NO" smtClean="0"/>
              <a:t>‹#›</a:t>
            </a:fld>
            <a:endParaRPr lang="nb-NO"/>
          </a:p>
        </p:txBody>
      </p:sp>
    </p:spTree>
    <p:extLst>
      <p:ext uri="{BB962C8B-B14F-4D97-AF65-F5344CB8AC3E}">
        <p14:creationId xmlns:p14="http://schemas.microsoft.com/office/powerpoint/2010/main" val="3309303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E81CD4D-CBA2-926B-A631-27943C6E203B}"/>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A264BDC5-E1C3-9261-7DAD-4C3E5ED5D72F}"/>
              </a:ext>
            </a:extLst>
          </p:cNvPr>
          <p:cNvSpPr>
            <a:spLocks noGrp="1"/>
          </p:cNvSpPr>
          <p:nvPr>
            <p:ph sz="half" idx="1"/>
          </p:nvPr>
        </p:nvSpPr>
        <p:spPr>
          <a:xfrm>
            <a:off x="838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a:extLst>
              <a:ext uri="{FF2B5EF4-FFF2-40B4-BE49-F238E27FC236}">
                <a16:creationId xmlns:a16="http://schemas.microsoft.com/office/drawing/2014/main" id="{EADEC90D-07AE-5096-1143-88FC1187A816}"/>
              </a:ext>
            </a:extLst>
          </p:cNvPr>
          <p:cNvSpPr>
            <a:spLocks noGrp="1"/>
          </p:cNvSpPr>
          <p:nvPr>
            <p:ph sz="half" idx="2"/>
          </p:nvPr>
        </p:nvSpPr>
        <p:spPr>
          <a:xfrm>
            <a:off x="6172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dato 4">
            <a:extLst>
              <a:ext uri="{FF2B5EF4-FFF2-40B4-BE49-F238E27FC236}">
                <a16:creationId xmlns:a16="http://schemas.microsoft.com/office/drawing/2014/main" id="{EEFB1B1E-67FE-9ECD-8022-BF56A8276CE4}"/>
              </a:ext>
            </a:extLst>
          </p:cNvPr>
          <p:cNvSpPr>
            <a:spLocks noGrp="1"/>
          </p:cNvSpPr>
          <p:nvPr>
            <p:ph type="dt" sz="half" idx="10"/>
          </p:nvPr>
        </p:nvSpPr>
        <p:spPr/>
        <p:txBody>
          <a:bodyPr/>
          <a:lstStyle/>
          <a:p>
            <a:fld id="{36CC8CF6-D5D2-4E04-B82B-D7A155DB2205}" type="datetimeFigureOut">
              <a:rPr lang="nb-NO" smtClean="0"/>
              <a:t>03.10.2024</a:t>
            </a:fld>
            <a:endParaRPr lang="nb-NO"/>
          </a:p>
        </p:txBody>
      </p:sp>
      <p:sp>
        <p:nvSpPr>
          <p:cNvPr id="6" name="Plassholder for bunntekst 5">
            <a:extLst>
              <a:ext uri="{FF2B5EF4-FFF2-40B4-BE49-F238E27FC236}">
                <a16:creationId xmlns:a16="http://schemas.microsoft.com/office/drawing/2014/main" id="{F2444425-A698-5BB0-795D-D2866A7BEB6D}"/>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02CEED36-6988-C1FF-7FBA-0B289EA4244D}"/>
              </a:ext>
            </a:extLst>
          </p:cNvPr>
          <p:cNvSpPr>
            <a:spLocks noGrp="1"/>
          </p:cNvSpPr>
          <p:nvPr>
            <p:ph type="sldNum" sz="quarter" idx="12"/>
          </p:nvPr>
        </p:nvSpPr>
        <p:spPr/>
        <p:txBody>
          <a:bodyPr/>
          <a:lstStyle/>
          <a:p>
            <a:fld id="{3954EF22-CD77-46EB-B6C3-A0E4D5E65EB8}" type="slidenum">
              <a:rPr lang="nb-NO" smtClean="0"/>
              <a:t>‹#›</a:t>
            </a:fld>
            <a:endParaRPr lang="nb-NO"/>
          </a:p>
        </p:txBody>
      </p:sp>
    </p:spTree>
    <p:extLst>
      <p:ext uri="{BB962C8B-B14F-4D97-AF65-F5344CB8AC3E}">
        <p14:creationId xmlns:p14="http://schemas.microsoft.com/office/powerpoint/2010/main" val="11242714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8945F76-D8C0-DEFA-1FBE-C92DD34BE883}"/>
              </a:ext>
            </a:extLst>
          </p:cNvPr>
          <p:cNvSpPr>
            <a:spLocks noGrp="1"/>
          </p:cNvSpPr>
          <p:nvPr>
            <p:ph type="title"/>
          </p:nvPr>
        </p:nvSpPr>
        <p:spPr>
          <a:xfrm>
            <a:off x="839788" y="365125"/>
            <a:ext cx="10515600" cy="1325563"/>
          </a:xfrm>
        </p:spPr>
        <p:txBody>
          <a:bodyPr/>
          <a:lstStyle/>
          <a:p>
            <a:r>
              <a:rPr lang="nb-NO"/>
              <a:t>Klikk for å redigere tittelstil</a:t>
            </a:r>
          </a:p>
        </p:txBody>
      </p:sp>
      <p:sp>
        <p:nvSpPr>
          <p:cNvPr id="3" name="Plassholder for tekst 2">
            <a:extLst>
              <a:ext uri="{FF2B5EF4-FFF2-40B4-BE49-F238E27FC236}">
                <a16:creationId xmlns:a16="http://schemas.microsoft.com/office/drawing/2014/main" id="{AAECD0D4-BB01-F95E-DCCE-E42DB9B634C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4" name="Plassholder for innhold 3">
            <a:extLst>
              <a:ext uri="{FF2B5EF4-FFF2-40B4-BE49-F238E27FC236}">
                <a16:creationId xmlns:a16="http://schemas.microsoft.com/office/drawing/2014/main" id="{0F93EE4C-9660-C287-EFE9-BCC3B154AA3F}"/>
              </a:ext>
            </a:extLst>
          </p:cNvPr>
          <p:cNvSpPr>
            <a:spLocks noGrp="1"/>
          </p:cNvSpPr>
          <p:nvPr>
            <p:ph sz="half" idx="2"/>
          </p:nvPr>
        </p:nvSpPr>
        <p:spPr>
          <a:xfrm>
            <a:off x="839788" y="2505075"/>
            <a:ext cx="5157787"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tekst 4">
            <a:extLst>
              <a:ext uri="{FF2B5EF4-FFF2-40B4-BE49-F238E27FC236}">
                <a16:creationId xmlns:a16="http://schemas.microsoft.com/office/drawing/2014/main" id="{ED89225C-BCCB-358E-CF56-92D3BA1A9E9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6" name="Plassholder for innhold 5">
            <a:extLst>
              <a:ext uri="{FF2B5EF4-FFF2-40B4-BE49-F238E27FC236}">
                <a16:creationId xmlns:a16="http://schemas.microsoft.com/office/drawing/2014/main" id="{DB229EEB-B687-C468-7521-AC258A46548F}"/>
              </a:ext>
            </a:extLst>
          </p:cNvPr>
          <p:cNvSpPr>
            <a:spLocks noGrp="1"/>
          </p:cNvSpPr>
          <p:nvPr>
            <p:ph sz="quarter" idx="4"/>
          </p:nvPr>
        </p:nvSpPr>
        <p:spPr>
          <a:xfrm>
            <a:off x="6172200" y="2505075"/>
            <a:ext cx="5183188"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dato 6">
            <a:extLst>
              <a:ext uri="{FF2B5EF4-FFF2-40B4-BE49-F238E27FC236}">
                <a16:creationId xmlns:a16="http://schemas.microsoft.com/office/drawing/2014/main" id="{9069034F-E387-093E-21B7-373443A6BA77}"/>
              </a:ext>
            </a:extLst>
          </p:cNvPr>
          <p:cNvSpPr>
            <a:spLocks noGrp="1"/>
          </p:cNvSpPr>
          <p:nvPr>
            <p:ph type="dt" sz="half" idx="10"/>
          </p:nvPr>
        </p:nvSpPr>
        <p:spPr/>
        <p:txBody>
          <a:bodyPr/>
          <a:lstStyle/>
          <a:p>
            <a:fld id="{36CC8CF6-D5D2-4E04-B82B-D7A155DB2205}" type="datetimeFigureOut">
              <a:rPr lang="nb-NO" smtClean="0"/>
              <a:t>03.10.2024</a:t>
            </a:fld>
            <a:endParaRPr lang="nb-NO"/>
          </a:p>
        </p:txBody>
      </p:sp>
      <p:sp>
        <p:nvSpPr>
          <p:cNvPr id="8" name="Plassholder for bunntekst 7">
            <a:extLst>
              <a:ext uri="{FF2B5EF4-FFF2-40B4-BE49-F238E27FC236}">
                <a16:creationId xmlns:a16="http://schemas.microsoft.com/office/drawing/2014/main" id="{BBC0407C-C1E3-7DC9-03DD-94E1A4350D27}"/>
              </a:ext>
            </a:extLst>
          </p:cNvPr>
          <p:cNvSpPr>
            <a:spLocks noGrp="1"/>
          </p:cNvSpPr>
          <p:nvPr>
            <p:ph type="ftr" sz="quarter" idx="11"/>
          </p:nvPr>
        </p:nvSpPr>
        <p:spPr/>
        <p:txBody>
          <a:bodyPr/>
          <a:lstStyle/>
          <a:p>
            <a:endParaRPr lang="nb-NO"/>
          </a:p>
        </p:txBody>
      </p:sp>
      <p:sp>
        <p:nvSpPr>
          <p:cNvPr id="9" name="Plassholder for lysbildenummer 8">
            <a:extLst>
              <a:ext uri="{FF2B5EF4-FFF2-40B4-BE49-F238E27FC236}">
                <a16:creationId xmlns:a16="http://schemas.microsoft.com/office/drawing/2014/main" id="{A512B258-EC23-0B76-A33D-D463641900F5}"/>
              </a:ext>
            </a:extLst>
          </p:cNvPr>
          <p:cNvSpPr>
            <a:spLocks noGrp="1"/>
          </p:cNvSpPr>
          <p:nvPr>
            <p:ph type="sldNum" sz="quarter" idx="12"/>
          </p:nvPr>
        </p:nvSpPr>
        <p:spPr/>
        <p:txBody>
          <a:bodyPr/>
          <a:lstStyle/>
          <a:p>
            <a:fld id="{3954EF22-CD77-46EB-B6C3-A0E4D5E65EB8}" type="slidenum">
              <a:rPr lang="nb-NO" smtClean="0"/>
              <a:t>‹#›</a:t>
            </a:fld>
            <a:endParaRPr lang="nb-NO"/>
          </a:p>
        </p:txBody>
      </p:sp>
    </p:spTree>
    <p:extLst>
      <p:ext uri="{BB962C8B-B14F-4D97-AF65-F5344CB8AC3E}">
        <p14:creationId xmlns:p14="http://schemas.microsoft.com/office/powerpoint/2010/main" val="21458805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50BCF1A-A166-AAF6-E0DC-7ACB940A465D}"/>
              </a:ext>
            </a:extLst>
          </p:cNvPr>
          <p:cNvSpPr>
            <a:spLocks noGrp="1"/>
          </p:cNvSpPr>
          <p:nvPr>
            <p:ph type="title"/>
          </p:nvPr>
        </p:nvSpPr>
        <p:spPr/>
        <p:txBody>
          <a:bodyPr/>
          <a:lstStyle/>
          <a:p>
            <a:r>
              <a:rPr lang="nb-NO"/>
              <a:t>Klikk for å redigere tittelstil</a:t>
            </a:r>
          </a:p>
        </p:txBody>
      </p:sp>
      <p:sp>
        <p:nvSpPr>
          <p:cNvPr id="3" name="Plassholder for dato 2">
            <a:extLst>
              <a:ext uri="{FF2B5EF4-FFF2-40B4-BE49-F238E27FC236}">
                <a16:creationId xmlns:a16="http://schemas.microsoft.com/office/drawing/2014/main" id="{F1045244-1974-927D-CF3E-3E3CEE2C8E55}"/>
              </a:ext>
            </a:extLst>
          </p:cNvPr>
          <p:cNvSpPr>
            <a:spLocks noGrp="1"/>
          </p:cNvSpPr>
          <p:nvPr>
            <p:ph type="dt" sz="half" idx="10"/>
          </p:nvPr>
        </p:nvSpPr>
        <p:spPr/>
        <p:txBody>
          <a:bodyPr/>
          <a:lstStyle/>
          <a:p>
            <a:fld id="{36CC8CF6-D5D2-4E04-B82B-D7A155DB2205}" type="datetimeFigureOut">
              <a:rPr lang="nb-NO" smtClean="0"/>
              <a:t>03.10.2024</a:t>
            </a:fld>
            <a:endParaRPr lang="nb-NO"/>
          </a:p>
        </p:txBody>
      </p:sp>
      <p:sp>
        <p:nvSpPr>
          <p:cNvPr id="4" name="Plassholder for bunntekst 3">
            <a:extLst>
              <a:ext uri="{FF2B5EF4-FFF2-40B4-BE49-F238E27FC236}">
                <a16:creationId xmlns:a16="http://schemas.microsoft.com/office/drawing/2014/main" id="{049AFC21-1BC3-3D7B-B1C1-D592D0368A40}"/>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6BA0D65B-3ED7-D471-3EAD-A874D63DB7BD}"/>
              </a:ext>
            </a:extLst>
          </p:cNvPr>
          <p:cNvSpPr>
            <a:spLocks noGrp="1"/>
          </p:cNvSpPr>
          <p:nvPr>
            <p:ph type="sldNum" sz="quarter" idx="12"/>
          </p:nvPr>
        </p:nvSpPr>
        <p:spPr/>
        <p:txBody>
          <a:bodyPr/>
          <a:lstStyle/>
          <a:p>
            <a:fld id="{3954EF22-CD77-46EB-B6C3-A0E4D5E65EB8}" type="slidenum">
              <a:rPr lang="nb-NO" smtClean="0"/>
              <a:t>‹#›</a:t>
            </a:fld>
            <a:endParaRPr lang="nb-NO"/>
          </a:p>
        </p:txBody>
      </p:sp>
    </p:spTree>
    <p:extLst>
      <p:ext uri="{BB962C8B-B14F-4D97-AF65-F5344CB8AC3E}">
        <p14:creationId xmlns:p14="http://schemas.microsoft.com/office/powerpoint/2010/main" val="28215088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a:extLst>
              <a:ext uri="{FF2B5EF4-FFF2-40B4-BE49-F238E27FC236}">
                <a16:creationId xmlns:a16="http://schemas.microsoft.com/office/drawing/2014/main" id="{33EEC165-F790-C32C-46E2-8240CDCEE5CB}"/>
              </a:ext>
            </a:extLst>
          </p:cNvPr>
          <p:cNvSpPr>
            <a:spLocks noGrp="1"/>
          </p:cNvSpPr>
          <p:nvPr>
            <p:ph type="dt" sz="half" idx="10"/>
          </p:nvPr>
        </p:nvSpPr>
        <p:spPr/>
        <p:txBody>
          <a:bodyPr/>
          <a:lstStyle/>
          <a:p>
            <a:fld id="{36CC8CF6-D5D2-4E04-B82B-D7A155DB2205}" type="datetimeFigureOut">
              <a:rPr lang="nb-NO" smtClean="0"/>
              <a:t>03.10.2024</a:t>
            </a:fld>
            <a:endParaRPr lang="nb-NO"/>
          </a:p>
        </p:txBody>
      </p:sp>
      <p:sp>
        <p:nvSpPr>
          <p:cNvPr id="3" name="Plassholder for bunntekst 2">
            <a:extLst>
              <a:ext uri="{FF2B5EF4-FFF2-40B4-BE49-F238E27FC236}">
                <a16:creationId xmlns:a16="http://schemas.microsoft.com/office/drawing/2014/main" id="{E41E939C-D7E6-1C76-4B53-90D0C11C0A8C}"/>
              </a:ext>
            </a:extLst>
          </p:cNvPr>
          <p:cNvSpPr>
            <a:spLocks noGrp="1"/>
          </p:cNvSpPr>
          <p:nvPr>
            <p:ph type="ftr" sz="quarter" idx="11"/>
          </p:nvPr>
        </p:nvSpPr>
        <p:spPr/>
        <p:txBody>
          <a:bodyPr/>
          <a:lstStyle/>
          <a:p>
            <a:endParaRPr lang="nb-NO"/>
          </a:p>
        </p:txBody>
      </p:sp>
      <p:sp>
        <p:nvSpPr>
          <p:cNvPr id="4" name="Plassholder for lysbildenummer 3">
            <a:extLst>
              <a:ext uri="{FF2B5EF4-FFF2-40B4-BE49-F238E27FC236}">
                <a16:creationId xmlns:a16="http://schemas.microsoft.com/office/drawing/2014/main" id="{72E55572-6EA3-9517-4226-76E654F030CD}"/>
              </a:ext>
            </a:extLst>
          </p:cNvPr>
          <p:cNvSpPr>
            <a:spLocks noGrp="1"/>
          </p:cNvSpPr>
          <p:nvPr>
            <p:ph type="sldNum" sz="quarter" idx="12"/>
          </p:nvPr>
        </p:nvSpPr>
        <p:spPr/>
        <p:txBody>
          <a:bodyPr/>
          <a:lstStyle/>
          <a:p>
            <a:fld id="{3954EF22-CD77-46EB-B6C3-A0E4D5E65EB8}" type="slidenum">
              <a:rPr lang="nb-NO" smtClean="0"/>
              <a:t>‹#›</a:t>
            </a:fld>
            <a:endParaRPr lang="nb-NO"/>
          </a:p>
        </p:txBody>
      </p:sp>
    </p:spTree>
    <p:extLst>
      <p:ext uri="{BB962C8B-B14F-4D97-AF65-F5344CB8AC3E}">
        <p14:creationId xmlns:p14="http://schemas.microsoft.com/office/powerpoint/2010/main" val="24167782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0EC2A92-0C91-2E76-E9EE-B561E7615D1B}"/>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innhold 2">
            <a:extLst>
              <a:ext uri="{FF2B5EF4-FFF2-40B4-BE49-F238E27FC236}">
                <a16:creationId xmlns:a16="http://schemas.microsoft.com/office/drawing/2014/main" id="{82DC7A0C-5F7F-7A42-7355-78C58C2C183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tekst 3">
            <a:extLst>
              <a:ext uri="{FF2B5EF4-FFF2-40B4-BE49-F238E27FC236}">
                <a16:creationId xmlns:a16="http://schemas.microsoft.com/office/drawing/2014/main" id="{0F085653-711F-BA5B-0E62-ADE97381805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Plassholder for dato 4">
            <a:extLst>
              <a:ext uri="{FF2B5EF4-FFF2-40B4-BE49-F238E27FC236}">
                <a16:creationId xmlns:a16="http://schemas.microsoft.com/office/drawing/2014/main" id="{BC9BC158-1051-AB96-8EE9-7271D7EB8BB8}"/>
              </a:ext>
            </a:extLst>
          </p:cNvPr>
          <p:cNvSpPr>
            <a:spLocks noGrp="1"/>
          </p:cNvSpPr>
          <p:nvPr>
            <p:ph type="dt" sz="half" idx="10"/>
          </p:nvPr>
        </p:nvSpPr>
        <p:spPr/>
        <p:txBody>
          <a:bodyPr/>
          <a:lstStyle/>
          <a:p>
            <a:fld id="{36CC8CF6-D5D2-4E04-B82B-D7A155DB2205}" type="datetimeFigureOut">
              <a:rPr lang="nb-NO" smtClean="0"/>
              <a:t>03.10.2024</a:t>
            </a:fld>
            <a:endParaRPr lang="nb-NO"/>
          </a:p>
        </p:txBody>
      </p:sp>
      <p:sp>
        <p:nvSpPr>
          <p:cNvPr id="6" name="Plassholder for bunntekst 5">
            <a:extLst>
              <a:ext uri="{FF2B5EF4-FFF2-40B4-BE49-F238E27FC236}">
                <a16:creationId xmlns:a16="http://schemas.microsoft.com/office/drawing/2014/main" id="{82A7F82D-E22B-4593-5CE9-062E20793527}"/>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6BA713E7-AF39-7E04-6A2A-0A90E33AA571}"/>
              </a:ext>
            </a:extLst>
          </p:cNvPr>
          <p:cNvSpPr>
            <a:spLocks noGrp="1"/>
          </p:cNvSpPr>
          <p:nvPr>
            <p:ph type="sldNum" sz="quarter" idx="12"/>
          </p:nvPr>
        </p:nvSpPr>
        <p:spPr/>
        <p:txBody>
          <a:bodyPr/>
          <a:lstStyle/>
          <a:p>
            <a:fld id="{3954EF22-CD77-46EB-B6C3-A0E4D5E65EB8}" type="slidenum">
              <a:rPr lang="nb-NO" smtClean="0"/>
              <a:t>‹#›</a:t>
            </a:fld>
            <a:endParaRPr lang="nb-NO"/>
          </a:p>
        </p:txBody>
      </p:sp>
    </p:spTree>
    <p:extLst>
      <p:ext uri="{BB962C8B-B14F-4D97-AF65-F5344CB8AC3E}">
        <p14:creationId xmlns:p14="http://schemas.microsoft.com/office/powerpoint/2010/main" val="3276095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C1CCE37-2712-74B5-D21E-BD9683C560E3}"/>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bilde 2">
            <a:extLst>
              <a:ext uri="{FF2B5EF4-FFF2-40B4-BE49-F238E27FC236}">
                <a16:creationId xmlns:a16="http://schemas.microsoft.com/office/drawing/2014/main" id="{C1800858-08B2-E342-D099-E1FF8901F6C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4" name="Plassholder for tekst 3">
            <a:extLst>
              <a:ext uri="{FF2B5EF4-FFF2-40B4-BE49-F238E27FC236}">
                <a16:creationId xmlns:a16="http://schemas.microsoft.com/office/drawing/2014/main" id="{01BD25B6-8C95-F62D-CD14-3632B119DFB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Plassholder for dato 4">
            <a:extLst>
              <a:ext uri="{FF2B5EF4-FFF2-40B4-BE49-F238E27FC236}">
                <a16:creationId xmlns:a16="http://schemas.microsoft.com/office/drawing/2014/main" id="{9A6A993E-5779-C853-D587-1FD44F53E36B}"/>
              </a:ext>
            </a:extLst>
          </p:cNvPr>
          <p:cNvSpPr>
            <a:spLocks noGrp="1"/>
          </p:cNvSpPr>
          <p:nvPr>
            <p:ph type="dt" sz="half" idx="10"/>
          </p:nvPr>
        </p:nvSpPr>
        <p:spPr/>
        <p:txBody>
          <a:bodyPr/>
          <a:lstStyle/>
          <a:p>
            <a:fld id="{36CC8CF6-D5D2-4E04-B82B-D7A155DB2205}" type="datetimeFigureOut">
              <a:rPr lang="nb-NO" smtClean="0"/>
              <a:t>03.10.2024</a:t>
            </a:fld>
            <a:endParaRPr lang="nb-NO"/>
          </a:p>
        </p:txBody>
      </p:sp>
      <p:sp>
        <p:nvSpPr>
          <p:cNvPr id="6" name="Plassholder for bunntekst 5">
            <a:extLst>
              <a:ext uri="{FF2B5EF4-FFF2-40B4-BE49-F238E27FC236}">
                <a16:creationId xmlns:a16="http://schemas.microsoft.com/office/drawing/2014/main" id="{5A0966BA-AA35-A882-10DB-8CA5EEEF71E3}"/>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0B6A5F23-7140-DAF3-40D8-74C5796E922D}"/>
              </a:ext>
            </a:extLst>
          </p:cNvPr>
          <p:cNvSpPr>
            <a:spLocks noGrp="1"/>
          </p:cNvSpPr>
          <p:nvPr>
            <p:ph type="sldNum" sz="quarter" idx="12"/>
          </p:nvPr>
        </p:nvSpPr>
        <p:spPr/>
        <p:txBody>
          <a:bodyPr/>
          <a:lstStyle/>
          <a:p>
            <a:fld id="{3954EF22-CD77-46EB-B6C3-A0E4D5E65EB8}" type="slidenum">
              <a:rPr lang="nb-NO" smtClean="0"/>
              <a:t>‹#›</a:t>
            </a:fld>
            <a:endParaRPr lang="nb-NO"/>
          </a:p>
        </p:txBody>
      </p:sp>
    </p:spTree>
    <p:extLst>
      <p:ext uri="{BB962C8B-B14F-4D97-AF65-F5344CB8AC3E}">
        <p14:creationId xmlns:p14="http://schemas.microsoft.com/office/powerpoint/2010/main" val="19355901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53CD036-B380-CBA5-4176-2D2AC7D70439}"/>
              </a:ext>
            </a:extLst>
          </p:cNvPr>
          <p:cNvSpPr>
            <a:spLocks noGrp="1"/>
          </p:cNvSpPr>
          <p:nvPr>
            <p:ph type="title"/>
          </p:nvPr>
        </p:nvSpPr>
        <p:spPr/>
        <p:txBody>
          <a:bodyPr/>
          <a:lstStyle/>
          <a:p>
            <a:r>
              <a:rPr lang="nb-NO"/>
              <a:t>Klikk for å redigere tittelstil</a:t>
            </a:r>
          </a:p>
        </p:txBody>
      </p:sp>
      <p:sp>
        <p:nvSpPr>
          <p:cNvPr id="3" name="Plassholder for loddrett tekst 2">
            <a:extLst>
              <a:ext uri="{FF2B5EF4-FFF2-40B4-BE49-F238E27FC236}">
                <a16:creationId xmlns:a16="http://schemas.microsoft.com/office/drawing/2014/main" id="{1527EA67-63BD-6013-6C20-346C2EB818BC}"/>
              </a:ext>
            </a:extLst>
          </p:cNvPr>
          <p:cNvSpPr>
            <a:spLocks noGrp="1"/>
          </p:cNvSpPr>
          <p:nvPr>
            <p:ph type="body" orient="vert" idx="1"/>
          </p:nvPr>
        </p:nvSpPr>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F7EA877F-953D-2A00-1D29-699F6A4234A7}"/>
              </a:ext>
            </a:extLst>
          </p:cNvPr>
          <p:cNvSpPr>
            <a:spLocks noGrp="1"/>
          </p:cNvSpPr>
          <p:nvPr>
            <p:ph type="dt" sz="half" idx="10"/>
          </p:nvPr>
        </p:nvSpPr>
        <p:spPr/>
        <p:txBody>
          <a:bodyPr/>
          <a:lstStyle/>
          <a:p>
            <a:fld id="{36CC8CF6-D5D2-4E04-B82B-D7A155DB2205}" type="datetimeFigureOut">
              <a:rPr lang="nb-NO" smtClean="0"/>
              <a:t>03.10.2024</a:t>
            </a:fld>
            <a:endParaRPr lang="nb-NO"/>
          </a:p>
        </p:txBody>
      </p:sp>
      <p:sp>
        <p:nvSpPr>
          <p:cNvPr id="5" name="Plassholder for bunntekst 4">
            <a:extLst>
              <a:ext uri="{FF2B5EF4-FFF2-40B4-BE49-F238E27FC236}">
                <a16:creationId xmlns:a16="http://schemas.microsoft.com/office/drawing/2014/main" id="{FF5C19C2-E938-4619-D705-3865947BCE6D}"/>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280E8201-C382-3B3A-C617-44FE155835AB}"/>
              </a:ext>
            </a:extLst>
          </p:cNvPr>
          <p:cNvSpPr>
            <a:spLocks noGrp="1"/>
          </p:cNvSpPr>
          <p:nvPr>
            <p:ph type="sldNum" sz="quarter" idx="12"/>
          </p:nvPr>
        </p:nvSpPr>
        <p:spPr/>
        <p:txBody>
          <a:bodyPr/>
          <a:lstStyle/>
          <a:p>
            <a:fld id="{3954EF22-CD77-46EB-B6C3-A0E4D5E65EB8}" type="slidenum">
              <a:rPr lang="nb-NO" smtClean="0"/>
              <a:t>‹#›</a:t>
            </a:fld>
            <a:endParaRPr lang="nb-NO"/>
          </a:p>
        </p:txBody>
      </p:sp>
    </p:spTree>
    <p:extLst>
      <p:ext uri="{BB962C8B-B14F-4D97-AF65-F5344CB8AC3E}">
        <p14:creationId xmlns:p14="http://schemas.microsoft.com/office/powerpoint/2010/main" val="23852887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a:extLst>
              <a:ext uri="{FF2B5EF4-FFF2-40B4-BE49-F238E27FC236}">
                <a16:creationId xmlns:a16="http://schemas.microsoft.com/office/drawing/2014/main" id="{9815D64E-080E-286C-1539-42FAC6F186C4}"/>
              </a:ext>
            </a:extLst>
          </p:cNvPr>
          <p:cNvSpPr>
            <a:spLocks noGrp="1"/>
          </p:cNvSpPr>
          <p:nvPr>
            <p:ph type="title" orient="vert"/>
          </p:nvPr>
        </p:nvSpPr>
        <p:spPr>
          <a:xfrm>
            <a:off x="8724900" y="365125"/>
            <a:ext cx="2628900" cy="5811838"/>
          </a:xfrm>
        </p:spPr>
        <p:txBody>
          <a:bodyPr vert="eaVert"/>
          <a:lstStyle/>
          <a:p>
            <a:r>
              <a:rPr lang="nb-NO"/>
              <a:t>Klikk for å redigere tittelstil</a:t>
            </a:r>
          </a:p>
        </p:txBody>
      </p:sp>
      <p:sp>
        <p:nvSpPr>
          <p:cNvPr id="3" name="Plassholder for loddrett tekst 2">
            <a:extLst>
              <a:ext uri="{FF2B5EF4-FFF2-40B4-BE49-F238E27FC236}">
                <a16:creationId xmlns:a16="http://schemas.microsoft.com/office/drawing/2014/main" id="{F78BF05B-96DE-7ABE-9951-8220471CDA3F}"/>
              </a:ext>
            </a:extLst>
          </p:cNvPr>
          <p:cNvSpPr>
            <a:spLocks noGrp="1"/>
          </p:cNvSpPr>
          <p:nvPr>
            <p:ph type="body" orient="vert" idx="1"/>
          </p:nvPr>
        </p:nvSpPr>
        <p:spPr>
          <a:xfrm>
            <a:off x="838200" y="365125"/>
            <a:ext cx="7734300" cy="5811838"/>
          </a:xfrm>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1A8CC0E8-7DAB-B30E-7219-7742DB535D2E}"/>
              </a:ext>
            </a:extLst>
          </p:cNvPr>
          <p:cNvSpPr>
            <a:spLocks noGrp="1"/>
          </p:cNvSpPr>
          <p:nvPr>
            <p:ph type="dt" sz="half" idx="10"/>
          </p:nvPr>
        </p:nvSpPr>
        <p:spPr/>
        <p:txBody>
          <a:bodyPr/>
          <a:lstStyle/>
          <a:p>
            <a:fld id="{36CC8CF6-D5D2-4E04-B82B-D7A155DB2205}" type="datetimeFigureOut">
              <a:rPr lang="nb-NO" smtClean="0"/>
              <a:t>03.10.2024</a:t>
            </a:fld>
            <a:endParaRPr lang="nb-NO"/>
          </a:p>
        </p:txBody>
      </p:sp>
      <p:sp>
        <p:nvSpPr>
          <p:cNvPr id="5" name="Plassholder for bunntekst 4">
            <a:extLst>
              <a:ext uri="{FF2B5EF4-FFF2-40B4-BE49-F238E27FC236}">
                <a16:creationId xmlns:a16="http://schemas.microsoft.com/office/drawing/2014/main" id="{66D095FA-C017-1AB1-BA06-0E384976F489}"/>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F3DCB959-6B19-D360-00AC-41784FA23668}"/>
              </a:ext>
            </a:extLst>
          </p:cNvPr>
          <p:cNvSpPr>
            <a:spLocks noGrp="1"/>
          </p:cNvSpPr>
          <p:nvPr>
            <p:ph type="sldNum" sz="quarter" idx="12"/>
          </p:nvPr>
        </p:nvSpPr>
        <p:spPr/>
        <p:txBody>
          <a:bodyPr/>
          <a:lstStyle/>
          <a:p>
            <a:fld id="{3954EF22-CD77-46EB-B6C3-A0E4D5E65EB8}" type="slidenum">
              <a:rPr lang="nb-NO" smtClean="0"/>
              <a:t>‹#›</a:t>
            </a:fld>
            <a:endParaRPr lang="nb-NO"/>
          </a:p>
        </p:txBody>
      </p:sp>
    </p:spTree>
    <p:extLst>
      <p:ext uri="{BB962C8B-B14F-4D97-AF65-F5344CB8AC3E}">
        <p14:creationId xmlns:p14="http://schemas.microsoft.com/office/powerpoint/2010/main" val="202134837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blank side">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589320974"/>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2_Hvit bakgrunn m logo">
    <p:bg>
      <p:bgPr>
        <a:solidFill>
          <a:schemeClr val="bg1"/>
        </a:solidFill>
        <a:effectLst/>
      </p:bgPr>
    </p:bg>
    <p:spTree>
      <p:nvGrpSpPr>
        <p:cNvPr id="1" name=""/>
        <p:cNvGrpSpPr/>
        <p:nvPr/>
      </p:nvGrpSpPr>
      <p:grpSpPr>
        <a:xfrm>
          <a:off x="0" y="0"/>
          <a:ext cx="0" cy="0"/>
          <a:chOff x="0" y="0"/>
          <a:chExt cx="0" cy="0"/>
        </a:xfrm>
      </p:grpSpPr>
      <p:pic>
        <p:nvPicPr>
          <p:cNvPr id="20" name="Graphic 19">
            <a:extLst>
              <a:ext uri="{FF2B5EF4-FFF2-40B4-BE49-F238E27FC236}">
                <a16:creationId xmlns:a16="http://schemas.microsoft.com/office/drawing/2014/main" id="{7D28F0F7-A745-5741-99A3-C14CA3875D6C}"/>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96548" t="-30252" r="-1666" b="37618"/>
          <a:stretch>
            <a:fillRect/>
          </a:stretch>
        </p:blipFill>
        <p:spPr>
          <a:xfrm>
            <a:off x="12192000" y="5530441"/>
            <a:ext cx="654424" cy="825909"/>
          </a:xfrm>
          <a:custGeom>
            <a:avLst/>
            <a:gdLst>
              <a:gd name="connsiteX0" fmla="*/ 0 w 654424"/>
              <a:gd name="connsiteY0" fmla="*/ 0 h 825909"/>
              <a:gd name="connsiteX1" fmla="*/ 654424 w 654424"/>
              <a:gd name="connsiteY1" fmla="*/ 0 h 825909"/>
              <a:gd name="connsiteX2" fmla="*/ 654424 w 654424"/>
              <a:gd name="connsiteY2" fmla="*/ 825909 h 825909"/>
              <a:gd name="connsiteX3" fmla="*/ 441356 w 654424"/>
              <a:gd name="connsiteY3" fmla="*/ 825909 h 825909"/>
              <a:gd name="connsiteX4" fmla="*/ 441356 w 654424"/>
              <a:gd name="connsiteY4" fmla="*/ 269724 h 825909"/>
              <a:gd name="connsiteX5" fmla="*/ 0 w 654424"/>
              <a:gd name="connsiteY5" fmla="*/ 269724 h 825909"/>
              <a:gd name="connsiteX6" fmla="*/ 0 w 654424"/>
              <a:gd name="connsiteY6" fmla="*/ 0 h 8259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4424" h="825909">
                <a:moveTo>
                  <a:pt x="0" y="0"/>
                </a:moveTo>
                <a:lnTo>
                  <a:pt x="654424" y="0"/>
                </a:lnTo>
                <a:lnTo>
                  <a:pt x="654424" y="825909"/>
                </a:lnTo>
                <a:lnTo>
                  <a:pt x="441356" y="825909"/>
                </a:lnTo>
                <a:lnTo>
                  <a:pt x="441356" y="269724"/>
                </a:lnTo>
                <a:lnTo>
                  <a:pt x="0" y="269724"/>
                </a:lnTo>
                <a:lnTo>
                  <a:pt x="0" y="0"/>
                </a:lnTo>
                <a:close/>
              </a:path>
            </a:pathLst>
          </a:custGeom>
        </p:spPr>
      </p:pic>
      <p:pic>
        <p:nvPicPr>
          <p:cNvPr id="6" name="Bilde 8">
            <a:extLst>
              <a:ext uri="{FF2B5EF4-FFF2-40B4-BE49-F238E27FC236}">
                <a16:creationId xmlns:a16="http://schemas.microsoft.com/office/drawing/2014/main" id="{B0FA7D4F-3693-514E-B77F-92679D9BE2A7}"/>
              </a:ext>
            </a:extLst>
          </p:cNvPr>
          <p:cNvPicPr>
            <a:picLocks noChangeAspect="1"/>
          </p:cNvPicPr>
          <p:nvPr/>
        </p:nvPicPr>
        <p:blipFill rotWithShape="1">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l="-20737" t="-3612" r="-28626" b="-4568"/>
          <a:stretch/>
        </p:blipFill>
        <p:spPr>
          <a:xfrm>
            <a:off x="135212" y="5970064"/>
            <a:ext cx="977463" cy="707961"/>
          </a:xfrm>
          <a:prstGeom prst="rect">
            <a:avLst/>
          </a:prstGeom>
        </p:spPr>
      </p:pic>
    </p:spTree>
    <p:extLst>
      <p:ext uri="{BB962C8B-B14F-4D97-AF65-F5344CB8AC3E}">
        <p14:creationId xmlns:p14="http://schemas.microsoft.com/office/powerpoint/2010/main" val="4021005206"/>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1_Blå bakgrunn m sirkler">
    <p:bg>
      <p:bgPr>
        <a:solidFill>
          <a:schemeClr val="bg1"/>
        </a:solidFill>
        <a:effectLst/>
      </p:bgPr>
    </p:bg>
    <p:spTree>
      <p:nvGrpSpPr>
        <p:cNvPr id="1" name=""/>
        <p:cNvGrpSpPr/>
        <p:nvPr/>
      </p:nvGrpSpPr>
      <p:grpSpPr>
        <a:xfrm>
          <a:off x="0" y="0"/>
          <a:ext cx="0" cy="0"/>
          <a:chOff x="0" y="0"/>
          <a:chExt cx="0" cy="0"/>
        </a:xfrm>
      </p:grpSpPr>
      <p:pic>
        <p:nvPicPr>
          <p:cNvPr id="20" name="Graphic 19">
            <a:extLst>
              <a:ext uri="{FF2B5EF4-FFF2-40B4-BE49-F238E27FC236}">
                <a16:creationId xmlns:a16="http://schemas.microsoft.com/office/drawing/2014/main" id="{7D28F0F7-A745-5741-99A3-C14CA3875D6C}"/>
              </a:ext>
            </a:extLst>
          </p:cNvPr>
          <p:cNvPicPr>
            <a:picLocks noChangeAspect="1"/>
          </p:cNvPicPr>
          <p:nvPr/>
        </p:nvPicPr>
        <p:blipFill>
          <a:blip r:embed="rId2">
            <a:extLst>
              <a:ext uri="{96DAC541-7B7A-43D3-8B79-37D633B846F1}">
                <asvg:svgBlip xmlns:asvg="http://schemas.microsoft.com/office/drawing/2016/SVG/main" r:embed="rId3"/>
              </a:ext>
            </a:extLst>
          </a:blip>
          <a:srcRect l="96548" t="-30252" r="-1666" b="37618"/>
          <a:stretch>
            <a:fillRect/>
          </a:stretch>
        </p:blipFill>
        <p:spPr>
          <a:xfrm>
            <a:off x="12192000" y="5530441"/>
            <a:ext cx="654424" cy="825909"/>
          </a:xfrm>
          <a:custGeom>
            <a:avLst/>
            <a:gdLst>
              <a:gd name="connsiteX0" fmla="*/ 0 w 654424"/>
              <a:gd name="connsiteY0" fmla="*/ 0 h 825909"/>
              <a:gd name="connsiteX1" fmla="*/ 654424 w 654424"/>
              <a:gd name="connsiteY1" fmla="*/ 0 h 825909"/>
              <a:gd name="connsiteX2" fmla="*/ 654424 w 654424"/>
              <a:gd name="connsiteY2" fmla="*/ 825909 h 825909"/>
              <a:gd name="connsiteX3" fmla="*/ 441356 w 654424"/>
              <a:gd name="connsiteY3" fmla="*/ 825909 h 825909"/>
              <a:gd name="connsiteX4" fmla="*/ 441356 w 654424"/>
              <a:gd name="connsiteY4" fmla="*/ 269724 h 825909"/>
              <a:gd name="connsiteX5" fmla="*/ 0 w 654424"/>
              <a:gd name="connsiteY5" fmla="*/ 269724 h 825909"/>
              <a:gd name="connsiteX6" fmla="*/ 0 w 654424"/>
              <a:gd name="connsiteY6" fmla="*/ 0 h 8259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4424" h="825909">
                <a:moveTo>
                  <a:pt x="0" y="0"/>
                </a:moveTo>
                <a:lnTo>
                  <a:pt x="654424" y="0"/>
                </a:lnTo>
                <a:lnTo>
                  <a:pt x="654424" y="825909"/>
                </a:lnTo>
                <a:lnTo>
                  <a:pt x="441356" y="825909"/>
                </a:lnTo>
                <a:lnTo>
                  <a:pt x="441356" y="269724"/>
                </a:lnTo>
                <a:lnTo>
                  <a:pt x="0" y="269724"/>
                </a:lnTo>
                <a:lnTo>
                  <a:pt x="0" y="0"/>
                </a:lnTo>
                <a:close/>
              </a:path>
            </a:pathLst>
          </a:custGeom>
        </p:spPr>
      </p:pic>
      <p:sp>
        <p:nvSpPr>
          <p:cNvPr id="8" name="Title 1">
            <a:extLst>
              <a:ext uri="{FF2B5EF4-FFF2-40B4-BE49-F238E27FC236}">
                <a16:creationId xmlns:a16="http://schemas.microsoft.com/office/drawing/2014/main" id="{F49C3188-C296-0F49-9DDA-40726BC3A614}"/>
              </a:ext>
            </a:extLst>
          </p:cNvPr>
          <p:cNvSpPr>
            <a:spLocks noGrp="1"/>
          </p:cNvSpPr>
          <p:nvPr>
            <p:ph type="title" hasCustomPrompt="1"/>
          </p:nvPr>
        </p:nvSpPr>
        <p:spPr>
          <a:xfrm>
            <a:off x="1112674" y="549768"/>
            <a:ext cx="9966651" cy="1285069"/>
          </a:xfrm>
        </p:spPr>
        <p:txBody>
          <a:bodyPr/>
          <a:lstStyle/>
          <a:p>
            <a:r>
              <a:rPr lang="en-GB" dirty="0" err="1"/>
              <a:t>Klikk</a:t>
            </a:r>
            <a:r>
              <a:rPr lang="en-GB" dirty="0"/>
              <a:t> for </a:t>
            </a:r>
            <a:r>
              <a:rPr lang="en-GB" dirty="0" err="1"/>
              <a:t>å</a:t>
            </a:r>
            <a:r>
              <a:rPr lang="en-GB" dirty="0"/>
              <a:t> </a:t>
            </a:r>
            <a:r>
              <a:rPr lang="en-GB" dirty="0" err="1"/>
              <a:t>legge</a:t>
            </a:r>
            <a:r>
              <a:rPr lang="en-GB" dirty="0"/>
              <a:t> inn </a:t>
            </a:r>
            <a:r>
              <a:rPr lang="en-GB" dirty="0" err="1"/>
              <a:t>en</a:t>
            </a:r>
            <a:r>
              <a:rPr lang="en-GB" dirty="0"/>
              <a:t> </a:t>
            </a:r>
            <a:r>
              <a:rPr lang="en-GB" dirty="0" err="1"/>
              <a:t>tittel</a:t>
            </a:r>
            <a:endParaRPr lang="en-NO" dirty="0"/>
          </a:p>
        </p:txBody>
      </p:sp>
      <p:pic>
        <p:nvPicPr>
          <p:cNvPr id="5" name="Bilde 8">
            <a:extLst>
              <a:ext uri="{FF2B5EF4-FFF2-40B4-BE49-F238E27FC236}">
                <a16:creationId xmlns:a16="http://schemas.microsoft.com/office/drawing/2014/main" id="{42A137A0-D713-460C-B983-DD07546787BC}"/>
              </a:ext>
            </a:extLst>
          </p:cNvPr>
          <p:cNvPicPr>
            <a:picLocks noChangeAspect="1"/>
          </p:cNvPicPr>
          <p:nvPr/>
        </p:nvPicPr>
        <p:blipFill rotWithShape="1">
          <a:blip r:embed="rId4">
            <a:extLst>
              <a:ext uri="{96DAC541-7B7A-43D3-8B79-37D633B846F1}">
                <asvg:svgBlip xmlns:asvg="http://schemas.microsoft.com/office/drawing/2016/SVG/main" r:embed="rId5"/>
              </a:ext>
            </a:extLst>
          </a:blip>
          <a:srcRect l="-20737" t="-3612" r="-28626" b="-4568"/>
          <a:stretch/>
        </p:blipFill>
        <p:spPr>
          <a:xfrm>
            <a:off x="135212" y="5970064"/>
            <a:ext cx="977463" cy="707961"/>
          </a:xfrm>
          <a:prstGeom prst="rect">
            <a:avLst/>
          </a:prstGeom>
        </p:spPr>
      </p:pic>
    </p:spTree>
    <p:extLst>
      <p:ext uri="{BB962C8B-B14F-4D97-AF65-F5344CB8AC3E}">
        <p14:creationId xmlns:p14="http://schemas.microsoft.com/office/powerpoint/2010/main" val="1993590281"/>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_Hvit bakgrunn m logo">
    <p:bg>
      <p:bgPr>
        <a:solidFill>
          <a:schemeClr val="bg1"/>
        </a:solidFill>
        <a:effectLst/>
      </p:bgPr>
    </p:bg>
    <p:spTree>
      <p:nvGrpSpPr>
        <p:cNvPr id="1" name=""/>
        <p:cNvGrpSpPr/>
        <p:nvPr/>
      </p:nvGrpSpPr>
      <p:grpSpPr>
        <a:xfrm>
          <a:off x="0" y="0"/>
          <a:ext cx="0" cy="0"/>
          <a:chOff x="0" y="0"/>
          <a:chExt cx="0" cy="0"/>
        </a:xfrm>
      </p:grpSpPr>
      <p:pic>
        <p:nvPicPr>
          <p:cNvPr id="20" name="Graphic 19">
            <a:extLst>
              <a:ext uri="{FF2B5EF4-FFF2-40B4-BE49-F238E27FC236}">
                <a16:creationId xmlns:a16="http://schemas.microsoft.com/office/drawing/2014/main" id="{7D28F0F7-A745-5741-99A3-C14CA3875D6C}"/>
              </a:ext>
            </a:extLst>
          </p:cNvPr>
          <p:cNvPicPr>
            <a:picLocks noChangeAspect="1"/>
          </p:cNvPicPr>
          <p:nvPr userDrawn="1"/>
        </p:nvPicPr>
        <p:blipFill>
          <a:blip r:embed="rId2">
            <a:extLst>
              <a:ext uri="{96DAC541-7B7A-43D3-8B79-37D633B846F1}">
                <asvg:svgBlip xmlns:asvg="http://schemas.microsoft.com/office/drawing/2016/SVG/main" r:embed="rId3"/>
              </a:ext>
            </a:extLst>
          </a:blip>
          <a:srcRect l="96548" t="-30252" r="-1666" b="37618"/>
          <a:stretch>
            <a:fillRect/>
          </a:stretch>
        </p:blipFill>
        <p:spPr>
          <a:xfrm>
            <a:off x="12192000" y="5530441"/>
            <a:ext cx="654424" cy="825909"/>
          </a:xfrm>
          <a:custGeom>
            <a:avLst/>
            <a:gdLst>
              <a:gd name="connsiteX0" fmla="*/ 0 w 654424"/>
              <a:gd name="connsiteY0" fmla="*/ 0 h 825909"/>
              <a:gd name="connsiteX1" fmla="*/ 654424 w 654424"/>
              <a:gd name="connsiteY1" fmla="*/ 0 h 825909"/>
              <a:gd name="connsiteX2" fmla="*/ 654424 w 654424"/>
              <a:gd name="connsiteY2" fmla="*/ 825909 h 825909"/>
              <a:gd name="connsiteX3" fmla="*/ 441356 w 654424"/>
              <a:gd name="connsiteY3" fmla="*/ 825909 h 825909"/>
              <a:gd name="connsiteX4" fmla="*/ 441356 w 654424"/>
              <a:gd name="connsiteY4" fmla="*/ 269724 h 825909"/>
              <a:gd name="connsiteX5" fmla="*/ 0 w 654424"/>
              <a:gd name="connsiteY5" fmla="*/ 269724 h 825909"/>
              <a:gd name="connsiteX6" fmla="*/ 0 w 654424"/>
              <a:gd name="connsiteY6" fmla="*/ 0 h 8259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4424" h="825909">
                <a:moveTo>
                  <a:pt x="0" y="0"/>
                </a:moveTo>
                <a:lnTo>
                  <a:pt x="654424" y="0"/>
                </a:lnTo>
                <a:lnTo>
                  <a:pt x="654424" y="825909"/>
                </a:lnTo>
                <a:lnTo>
                  <a:pt x="441356" y="825909"/>
                </a:lnTo>
                <a:lnTo>
                  <a:pt x="441356" y="269724"/>
                </a:lnTo>
                <a:lnTo>
                  <a:pt x="0" y="269724"/>
                </a:lnTo>
                <a:lnTo>
                  <a:pt x="0" y="0"/>
                </a:lnTo>
                <a:close/>
              </a:path>
            </a:pathLst>
          </a:custGeom>
        </p:spPr>
      </p:pic>
      <p:sp>
        <p:nvSpPr>
          <p:cNvPr id="8" name="Title 1">
            <a:extLst>
              <a:ext uri="{FF2B5EF4-FFF2-40B4-BE49-F238E27FC236}">
                <a16:creationId xmlns:a16="http://schemas.microsoft.com/office/drawing/2014/main" id="{C6DD7FA3-9584-214B-9926-25A9A5895CAC}"/>
              </a:ext>
            </a:extLst>
          </p:cNvPr>
          <p:cNvSpPr>
            <a:spLocks noGrp="1"/>
          </p:cNvSpPr>
          <p:nvPr>
            <p:ph type="title" hasCustomPrompt="1"/>
          </p:nvPr>
        </p:nvSpPr>
        <p:spPr>
          <a:xfrm>
            <a:off x="1112674" y="549768"/>
            <a:ext cx="9966651" cy="1285069"/>
          </a:xfrm>
        </p:spPr>
        <p:txBody>
          <a:bodyPr/>
          <a:lstStyle/>
          <a:p>
            <a:r>
              <a:rPr lang="en-GB" err="1"/>
              <a:t>Klikk</a:t>
            </a:r>
            <a:r>
              <a:rPr lang="en-GB"/>
              <a:t> for </a:t>
            </a:r>
            <a:r>
              <a:rPr lang="en-GB" err="1"/>
              <a:t>å</a:t>
            </a:r>
            <a:r>
              <a:rPr lang="en-GB"/>
              <a:t> </a:t>
            </a:r>
            <a:r>
              <a:rPr lang="en-GB" err="1"/>
              <a:t>legge</a:t>
            </a:r>
            <a:r>
              <a:rPr lang="en-GB"/>
              <a:t> inn </a:t>
            </a:r>
            <a:r>
              <a:rPr lang="en-GB" err="1"/>
              <a:t>en</a:t>
            </a:r>
            <a:r>
              <a:rPr lang="en-GB"/>
              <a:t> </a:t>
            </a:r>
            <a:r>
              <a:rPr lang="en-GB" err="1"/>
              <a:t>tittel</a:t>
            </a:r>
            <a:endParaRPr lang="en-NO"/>
          </a:p>
        </p:txBody>
      </p:sp>
      <p:sp>
        <p:nvSpPr>
          <p:cNvPr id="10" name="Content Placeholder 2">
            <a:extLst>
              <a:ext uri="{FF2B5EF4-FFF2-40B4-BE49-F238E27FC236}">
                <a16:creationId xmlns:a16="http://schemas.microsoft.com/office/drawing/2014/main" id="{96168F6C-9734-FE48-BDF6-C0DC3611D711}"/>
              </a:ext>
            </a:extLst>
          </p:cNvPr>
          <p:cNvSpPr>
            <a:spLocks noGrp="1"/>
          </p:cNvSpPr>
          <p:nvPr>
            <p:ph idx="1" hasCustomPrompt="1"/>
          </p:nvPr>
        </p:nvSpPr>
        <p:spPr>
          <a:xfrm>
            <a:off x="1112674" y="2010268"/>
            <a:ext cx="9966651" cy="4218410"/>
          </a:xfrm>
        </p:spPr>
        <p:txBody>
          <a:bodyPr/>
          <a:lstStyle>
            <a:lvl1pPr>
              <a:buNone/>
              <a:defRPr/>
            </a:lvl1pPr>
          </a:lstStyle>
          <a:p>
            <a:pPr lvl="0"/>
            <a:r>
              <a:rPr lang="en-GB" err="1"/>
              <a:t>Klikk</a:t>
            </a:r>
            <a:r>
              <a:rPr lang="en-GB"/>
              <a:t> for </a:t>
            </a:r>
            <a:r>
              <a:rPr lang="en-GB" err="1"/>
              <a:t>redigere</a:t>
            </a:r>
            <a:r>
              <a:rPr lang="en-GB"/>
              <a:t> </a:t>
            </a:r>
            <a:r>
              <a:rPr lang="en-GB" err="1"/>
              <a:t>tekst</a:t>
            </a:r>
            <a:endParaRPr lang="en-GB"/>
          </a:p>
          <a:p>
            <a:pPr lvl="1"/>
            <a:r>
              <a:rPr lang="en-GB"/>
              <a:t>Andre </a:t>
            </a:r>
            <a:r>
              <a:rPr lang="en-GB" err="1"/>
              <a:t>nivå</a:t>
            </a:r>
            <a:endParaRPr lang="en-GB"/>
          </a:p>
          <a:p>
            <a:pPr lvl="2"/>
            <a:r>
              <a:rPr lang="en-GB" err="1"/>
              <a:t>Tredje</a:t>
            </a:r>
            <a:r>
              <a:rPr lang="en-GB"/>
              <a:t> </a:t>
            </a:r>
            <a:r>
              <a:rPr lang="en-GB" err="1"/>
              <a:t>nivå</a:t>
            </a:r>
            <a:endParaRPr lang="en-GB"/>
          </a:p>
          <a:p>
            <a:pPr lvl="3"/>
            <a:r>
              <a:rPr lang="en-GB" err="1"/>
              <a:t>Fjerde</a:t>
            </a:r>
            <a:r>
              <a:rPr lang="en-GB"/>
              <a:t> </a:t>
            </a:r>
            <a:r>
              <a:rPr lang="en-GB" err="1"/>
              <a:t>nivå</a:t>
            </a:r>
            <a:endParaRPr lang="en-GB"/>
          </a:p>
          <a:p>
            <a:pPr lvl="4"/>
            <a:r>
              <a:rPr lang="en-GB" err="1"/>
              <a:t>Femte</a:t>
            </a:r>
            <a:r>
              <a:rPr lang="en-GB"/>
              <a:t> </a:t>
            </a:r>
            <a:r>
              <a:rPr lang="en-GB" err="1"/>
              <a:t>nivå</a:t>
            </a:r>
            <a:endParaRPr lang="en-NO"/>
          </a:p>
        </p:txBody>
      </p:sp>
      <p:pic>
        <p:nvPicPr>
          <p:cNvPr id="6" name="Bilde 8">
            <a:extLst>
              <a:ext uri="{FF2B5EF4-FFF2-40B4-BE49-F238E27FC236}">
                <a16:creationId xmlns:a16="http://schemas.microsoft.com/office/drawing/2014/main" id="{B0FA7D4F-3693-514E-B77F-92679D9BE2A7}"/>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20737" t="-3612" r="-28626" b="-4568"/>
          <a:stretch/>
        </p:blipFill>
        <p:spPr>
          <a:xfrm>
            <a:off x="135212" y="5970064"/>
            <a:ext cx="977463" cy="707961"/>
          </a:xfrm>
          <a:prstGeom prst="rect">
            <a:avLst/>
          </a:prstGeom>
        </p:spPr>
      </p:pic>
    </p:spTree>
    <p:extLst>
      <p:ext uri="{BB962C8B-B14F-4D97-AF65-F5344CB8AC3E}">
        <p14:creationId xmlns:p14="http://schemas.microsoft.com/office/powerpoint/2010/main" val="213710638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Forside m bilde">
    <p:bg>
      <p:bgPr>
        <a:solidFill>
          <a:schemeClr val="lt1"/>
        </a:solidFill>
        <a:effectLst/>
      </p:bgPr>
    </p:bg>
    <p:spTree>
      <p:nvGrpSpPr>
        <p:cNvPr id="1" name=""/>
        <p:cNvGrpSpPr/>
        <p:nvPr/>
      </p:nvGrpSpPr>
      <p:grpSpPr>
        <a:xfrm>
          <a:off x="0" y="0"/>
          <a:ext cx="0" cy="0"/>
          <a:chOff x="0" y="0"/>
          <a:chExt cx="0" cy="0"/>
        </a:xfrm>
      </p:grpSpPr>
      <p:sp>
        <p:nvSpPr>
          <p:cNvPr id="20" name="Picture Placeholder 19">
            <a:extLst>
              <a:ext uri="{FF2B5EF4-FFF2-40B4-BE49-F238E27FC236}">
                <a16:creationId xmlns:a16="http://schemas.microsoft.com/office/drawing/2014/main" id="{1513982B-6AEA-4259-876E-EAF94E8B1C5D}"/>
              </a:ext>
            </a:extLst>
          </p:cNvPr>
          <p:cNvSpPr>
            <a:spLocks noGrp="1"/>
          </p:cNvSpPr>
          <p:nvPr>
            <p:ph type="pic" sz="quarter" idx="13" hasCustomPrompt="1"/>
          </p:nvPr>
        </p:nvSpPr>
        <p:spPr>
          <a:xfrm>
            <a:off x="0" y="0"/>
            <a:ext cx="12192000" cy="6856413"/>
          </a:xfrm>
          <a:custGeom>
            <a:avLst/>
            <a:gdLst>
              <a:gd name="connsiteX0" fmla="*/ 0 w 12192000"/>
              <a:gd name="connsiteY0" fmla="*/ 0 h 6856413"/>
              <a:gd name="connsiteX1" fmla="*/ 12192000 w 12192000"/>
              <a:gd name="connsiteY1" fmla="*/ 0 h 6856413"/>
              <a:gd name="connsiteX2" fmla="*/ 10389051 w 12192000"/>
              <a:gd name="connsiteY2" fmla="*/ 1211277 h 6856413"/>
              <a:gd name="connsiteX3" fmla="*/ 8989862 w 12192000"/>
              <a:gd name="connsiteY3" fmla="*/ 2114021 h 6856413"/>
              <a:gd name="connsiteX4" fmla="*/ 8156950 w 12192000"/>
              <a:gd name="connsiteY4" fmla="*/ 2604119 h 6856413"/>
              <a:gd name="connsiteX5" fmla="*/ 6214336 w 12192000"/>
              <a:gd name="connsiteY5" fmla="*/ 2244799 h 6856413"/>
              <a:gd name="connsiteX6" fmla="*/ 3733377 w 12192000"/>
              <a:gd name="connsiteY6" fmla="*/ 3514481 h 6856413"/>
              <a:gd name="connsiteX7" fmla="*/ 2209758 w 12192000"/>
              <a:gd name="connsiteY7" fmla="*/ 4099805 h 6856413"/>
              <a:gd name="connsiteX8" fmla="*/ 1780 w 12192000"/>
              <a:gd name="connsiteY8" fmla="*/ 3284669 h 6856413"/>
              <a:gd name="connsiteX9" fmla="*/ 1780 w 12192000"/>
              <a:gd name="connsiteY9" fmla="*/ 6856285 h 6856413"/>
              <a:gd name="connsiteX10" fmla="*/ 12192000 w 12192000"/>
              <a:gd name="connsiteY10" fmla="*/ 6856285 h 6856413"/>
              <a:gd name="connsiteX11" fmla="*/ 12192000 w 12192000"/>
              <a:gd name="connsiteY11" fmla="*/ 6856413 h 6856413"/>
              <a:gd name="connsiteX12" fmla="*/ 0 w 12192000"/>
              <a:gd name="connsiteY12" fmla="*/ 6856413 h 6856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192000" h="6856413">
                <a:moveTo>
                  <a:pt x="0" y="0"/>
                </a:moveTo>
                <a:lnTo>
                  <a:pt x="12192000" y="0"/>
                </a:lnTo>
                <a:cubicBezTo>
                  <a:pt x="11756499" y="410107"/>
                  <a:pt x="11067062" y="1182074"/>
                  <a:pt x="10389051" y="1211277"/>
                </a:cubicBezTo>
                <a:cubicBezTo>
                  <a:pt x="9774526" y="1236671"/>
                  <a:pt x="9422823" y="1352212"/>
                  <a:pt x="8989862" y="2114021"/>
                </a:cubicBezTo>
                <a:cubicBezTo>
                  <a:pt x="8786713" y="2479690"/>
                  <a:pt x="8526428" y="2635861"/>
                  <a:pt x="8156950" y="2604119"/>
                </a:cubicBezTo>
                <a:cubicBezTo>
                  <a:pt x="7787473" y="2572377"/>
                  <a:pt x="7282139" y="2244799"/>
                  <a:pt x="6214336" y="2244799"/>
                </a:cubicBezTo>
                <a:cubicBezTo>
                  <a:pt x="5549023" y="2244799"/>
                  <a:pt x="4944654" y="2421284"/>
                  <a:pt x="3733377" y="3514481"/>
                </a:cubicBezTo>
                <a:cubicBezTo>
                  <a:pt x="3252167" y="3948712"/>
                  <a:pt x="2717631" y="4099805"/>
                  <a:pt x="2209758" y="4099805"/>
                </a:cubicBezTo>
                <a:cubicBezTo>
                  <a:pt x="1063235" y="4099805"/>
                  <a:pt x="1780" y="3284669"/>
                  <a:pt x="1780" y="3284669"/>
                </a:cubicBezTo>
                <a:lnTo>
                  <a:pt x="1780" y="6856285"/>
                </a:lnTo>
                <a:lnTo>
                  <a:pt x="12192000" y="6856285"/>
                </a:lnTo>
                <a:lnTo>
                  <a:pt x="12192000" y="6856413"/>
                </a:lnTo>
                <a:lnTo>
                  <a:pt x="0" y="6856413"/>
                </a:lnTo>
                <a:close/>
              </a:path>
            </a:pathLst>
          </a:custGeom>
          <a:blipFill dpi="0" rotWithShape="1">
            <a:blip r:embed="rId2">
              <a:extLst>
                <a:ext uri="{28A0092B-C50C-407E-A947-70E740481C1C}">
                  <a14:useLocalDpi xmlns:a14="http://schemas.microsoft.com/office/drawing/2010/main" val="0"/>
                </a:ext>
              </a:extLst>
            </a:blip>
            <a:srcRect/>
            <a:stretch>
              <a:fillRect/>
            </a:stretch>
          </a:blipFill>
        </p:spPr>
        <p:txBody>
          <a:bodyPr wrap="square">
            <a:noAutofit/>
          </a:bodyPr>
          <a:lstStyle>
            <a:lvl1pPr>
              <a:buNone/>
              <a:defRPr>
                <a:solidFill>
                  <a:schemeClr val="bg1"/>
                </a:solidFill>
              </a:defRPr>
            </a:lvl1pPr>
          </a:lstStyle>
          <a:p>
            <a:r>
              <a:rPr lang="nb-NO" noProof="0"/>
              <a:t>Klikk på ikonet for å skifte bilde eller trykk Sett inn -&gt; Bilder -&gt; Fra fil </a:t>
            </a:r>
          </a:p>
        </p:txBody>
      </p:sp>
      <p:sp>
        <p:nvSpPr>
          <p:cNvPr id="2" name="Title 1">
            <a:extLst>
              <a:ext uri="{FF2B5EF4-FFF2-40B4-BE49-F238E27FC236}">
                <a16:creationId xmlns:a16="http://schemas.microsoft.com/office/drawing/2014/main" id="{845A9474-D26A-4663-9590-375B56E1AAD5}"/>
              </a:ext>
            </a:extLst>
          </p:cNvPr>
          <p:cNvSpPr>
            <a:spLocks noGrp="1"/>
          </p:cNvSpPr>
          <p:nvPr>
            <p:ph type="ctrTitle"/>
          </p:nvPr>
        </p:nvSpPr>
        <p:spPr>
          <a:xfrm>
            <a:off x="1428750" y="4836160"/>
            <a:ext cx="9144000" cy="1767840"/>
          </a:xfrm>
        </p:spPr>
        <p:txBody>
          <a:bodyPr anchor="t"/>
          <a:lstStyle>
            <a:lvl1pPr algn="l">
              <a:defRPr sz="4000"/>
            </a:lvl1pPr>
          </a:lstStyle>
          <a:p>
            <a:r>
              <a:rPr lang="nb-NO" noProof="0"/>
              <a:t>Klikk for å redigere tittelstil</a:t>
            </a:r>
          </a:p>
        </p:txBody>
      </p:sp>
      <p:pic>
        <p:nvPicPr>
          <p:cNvPr id="5" name="Graphic 20">
            <a:extLst>
              <a:ext uri="{FF2B5EF4-FFF2-40B4-BE49-F238E27FC236}">
                <a16:creationId xmlns:a16="http://schemas.microsoft.com/office/drawing/2014/main" id="{60FABA97-A4C1-5E4E-966F-C8BA37429E99}"/>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9795610" y="5665788"/>
            <a:ext cx="1841079" cy="668337"/>
          </a:xfrm>
          <a:prstGeom prst="rect">
            <a:avLst/>
          </a:prstGeom>
        </p:spPr>
      </p:pic>
    </p:spTree>
    <p:extLst>
      <p:ext uri="{BB962C8B-B14F-4D97-AF65-F5344CB8AC3E}">
        <p14:creationId xmlns:p14="http://schemas.microsoft.com/office/powerpoint/2010/main" val="266928392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Forside m bilde">
    <p:bg>
      <p:bgPr>
        <a:solidFill>
          <a:schemeClr val="lt1"/>
        </a:solidFill>
        <a:effectLst/>
      </p:bgPr>
    </p:bg>
    <p:spTree>
      <p:nvGrpSpPr>
        <p:cNvPr id="1" name=""/>
        <p:cNvGrpSpPr/>
        <p:nvPr/>
      </p:nvGrpSpPr>
      <p:grpSpPr>
        <a:xfrm>
          <a:off x="0" y="0"/>
          <a:ext cx="0" cy="0"/>
          <a:chOff x="0" y="0"/>
          <a:chExt cx="0" cy="0"/>
        </a:xfrm>
      </p:grpSpPr>
      <p:pic>
        <p:nvPicPr>
          <p:cNvPr id="12" name="Graphic 11">
            <a:extLst>
              <a:ext uri="{FF2B5EF4-FFF2-40B4-BE49-F238E27FC236}">
                <a16:creationId xmlns:a16="http://schemas.microsoft.com/office/drawing/2014/main" id="{B2DBD6CE-A53A-4C58-8E11-D7A29976EF8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1206500"/>
            <a:ext cx="12192000" cy="5651500"/>
          </a:xfrm>
          <a:prstGeom prst="rect">
            <a:avLst/>
          </a:prstGeom>
        </p:spPr>
      </p:pic>
      <p:pic>
        <p:nvPicPr>
          <p:cNvPr id="21" name="Graphic 20">
            <a:extLst>
              <a:ext uri="{FF2B5EF4-FFF2-40B4-BE49-F238E27FC236}">
                <a16:creationId xmlns:a16="http://schemas.microsoft.com/office/drawing/2014/main" id="{1DFCFDD5-C4D1-47DC-9CE6-7107F804471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9793282" y="594386"/>
            <a:ext cx="1841079" cy="668337"/>
          </a:xfrm>
          <a:prstGeom prst="rect">
            <a:avLst/>
          </a:prstGeom>
        </p:spPr>
      </p:pic>
      <p:sp>
        <p:nvSpPr>
          <p:cNvPr id="10" name="Title 1">
            <a:extLst>
              <a:ext uri="{FF2B5EF4-FFF2-40B4-BE49-F238E27FC236}">
                <a16:creationId xmlns:a16="http://schemas.microsoft.com/office/drawing/2014/main" id="{D7629A06-801C-41B2-9171-0FE9378FD4D1}"/>
              </a:ext>
            </a:extLst>
          </p:cNvPr>
          <p:cNvSpPr>
            <a:spLocks noGrp="1"/>
          </p:cNvSpPr>
          <p:nvPr>
            <p:ph type="ctrTitle"/>
          </p:nvPr>
        </p:nvSpPr>
        <p:spPr>
          <a:xfrm>
            <a:off x="1441107" y="647219"/>
            <a:ext cx="8160093" cy="1255722"/>
          </a:xfrm>
        </p:spPr>
        <p:txBody>
          <a:bodyPr anchor="t">
            <a:normAutofit/>
          </a:bodyPr>
          <a:lstStyle>
            <a:lvl1pPr algn="l">
              <a:defRPr sz="4000"/>
            </a:lvl1pPr>
          </a:lstStyle>
          <a:p>
            <a:r>
              <a:rPr lang="nb-NO" noProof="0"/>
              <a:t>Klikk for å redigere tittelstil</a:t>
            </a:r>
          </a:p>
        </p:txBody>
      </p:sp>
      <p:sp>
        <p:nvSpPr>
          <p:cNvPr id="6" name="Picture Placeholder 5">
            <a:extLst>
              <a:ext uri="{FF2B5EF4-FFF2-40B4-BE49-F238E27FC236}">
                <a16:creationId xmlns:a16="http://schemas.microsoft.com/office/drawing/2014/main" id="{35E5223A-A4D8-4844-94B0-CDEB60C99A6C}"/>
              </a:ext>
            </a:extLst>
          </p:cNvPr>
          <p:cNvSpPr>
            <a:spLocks noGrp="1"/>
          </p:cNvSpPr>
          <p:nvPr>
            <p:ph type="pic" sz="quarter" idx="10"/>
          </p:nvPr>
        </p:nvSpPr>
        <p:spPr>
          <a:xfrm>
            <a:off x="1441107" y="2014538"/>
            <a:ext cx="9322143" cy="4126770"/>
          </a:xfrm>
          <a:blipFill dpi="0" rotWithShape="1">
            <a:blip r:embed="rId5">
              <a:extLst>
                <a:ext uri="{28A0092B-C50C-407E-A947-70E740481C1C}">
                  <a14:useLocalDpi xmlns:a14="http://schemas.microsoft.com/office/drawing/2010/main" val="0"/>
                </a:ext>
              </a:extLst>
            </a:blip>
            <a:srcRect/>
            <a:stretch>
              <a:fillRect/>
            </a:stretch>
          </a:blipFill>
        </p:spPr>
        <p:txBody>
          <a:bodyPr/>
          <a:lstStyle>
            <a:lvl1pPr marL="0" indent="0">
              <a:buNone/>
              <a:defRPr/>
            </a:lvl1pPr>
          </a:lstStyle>
          <a:p>
            <a:r>
              <a:rPr lang="nb-NO"/>
              <a:t>Klikk på ikonet for å legge til et bilde</a:t>
            </a:r>
            <a:endParaRPr lang="en-US"/>
          </a:p>
        </p:txBody>
      </p:sp>
    </p:spTree>
    <p:extLst>
      <p:ext uri="{BB962C8B-B14F-4D97-AF65-F5344CB8AC3E}">
        <p14:creationId xmlns:p14="http://schemas.microsoft.com/office/powerpoint/2010/main" val="373272033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Forside eller kapitteldeler">
    <p:spTree>
      <p:nvGrpSpPr>
        <p:cNvPr id="1" name=""/>
        <p:cNvGrpSpPr/>
        <p:nvPr/>
      </p:nvGrpSpPr>
      <p:grpSpPr>
        <a:xfrm>
          <a:off x="0" y="0"/>
          <a:ext cx="0" cy="0"/>
          <a:chOff x="0" y="0"/>
          <a:chExt cx="0" cy="0"/>
        </a:xfrm>
      </p:grpSpPr>
      <p:pic>
        <p:nvPicPr>
          <p:cNvPr id="10" name="Graphic 9">
            <a:extLst>
              <a:ext uri="{FF2B5EF4-FFF2-40B4-BE49-F238E27FC236}">
                <a16:creationId xmlns:a16="http://schemas.microsoft.com/office/drawing/2014/main" id="{2F42E9D7-9E73-4E5D-AE25-DD2F8421654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A4F32DF9-5803-41FE-9D91-AC6BE25CD016}"/>
              </a:ext>
            </a:extLst>
          </p:cNvPr>
          <p:cNvSpPr>
            <a:spLocks noGrp="1"/>
          </p:cNvSpPr>
          <p:nvPr>
            <p:ph type="title"/>
          </p:nvPr>
        </p:nvSpPr>
        <p:spPr>
          <a:xfrm>
            <a:off x="1430476" y="2008187"/>
            <a:ext cx="10515600" cy="1325563"/>
          </a:xfrm>
        </p:spPr>
        <p:txBody>
          <a:bodyPr>
            <a:normAutofit/>
          </a:bodyPr>
          <a:lstStyle>
            <a:lvl1pPr>
              <a:defRPr sz="4000"/>
            </a:lvl1pPr>
          </a:lstStyle>
          <a:p>
            <a:r>
              <a:rPr lang="nb-NO" noProof="0"/>
              <a:t>Klikk for å redigere tittelstil</a:t>
            </a:r>
          </a:p>
        </p:txBody>
      </p:sp>
      <p:pic>
        <p:nvPicPr>
          <p:cNvPr id="15" name="Graphic 20">
            <a:extLst>
              <a:ext uri="{FF2B5EF4-FFF2-40B4-BE49-F238E27FC236}">
                <a16:creationId xmlns:a16="http://schemas.microsoft.com/office/drawing/2014/main" id="{1019F237-64F8-C14D-8781-D55DC3ACA73F}"/>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9795610" y="5665788"/>
            <a:ext cx="1841079" cy="668337"/>
          </a:xfrm>
          <a:prstGeom prst="rect">
            <a:avLst/>
          </a:prstGeom>
        </p:spPr>
      </p:pic>
    </p:spTree>
    <p:extLst>
      <p:ext uri="{BB962C8B-B14F-4D97-AF65-F5344CB8AC3E}">
        <p14:creationId xmlns:p14="http://schemas.microsoft.com/office/powerpoint/2010/main" val="396213455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ekstside en bok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FFC556-01E1-46F0-A622-33752AC7E5EB}"/>
              </a:ext>
            </a:extLst>
          </p:cNvPr>
          <p:cNvSpPr>
            <a:spLocks noGrp="1"/>
          </p:cNvSpPr>
          <p:nvPr>
            <p:ph type="title"/>
          </p:nvPr>
        </p:nvSpPr>
        <p:spPr>
          <a:xfrm>
            <a:off x="1079501" y="491294"/>
            <a:ext cx="10515600" cy="1500187"/>
          </a:xfrm>
        </p:spPr>
        <p:txBody>
          <a:bodyPr anchor="ctr">
            <a:normAutofit/>
          </a:bodyPr>
          <a:lstStyle>
            <a:lvl1pPr>
              <a:defRPr sz="3600"/>
            </a:lvl1pPr>
          </a:lstStyle>
          <a:p>
            <a:r>
              <a:rPr lang="nb-NO" noProof="0"/>
              <a:t>Klikk for å redigere tittelstil</a:t>
            </a:r>
          </a:p>
        </p:txBody>
      </p:sp>
      <p:sp>
        <p:nvSpPr>
          <p:cNvPr id="4" name="Text Placeholder 3">
            <a:extLst>
              <a:ext uri="{FF2B5EF4-FFF2-40B4-BE49-F238E27FC236}">
                <a16:creationId xmlns:a16="http://schemas.microsoft.com/office/drawing/2014/main" id="{401D42C8-C1C2-4A5E-BDA7-0CBADCD56A9A}"/>
              </a:ext>
            </a:extLst>
          </p:cNvPr>
          <p:cNvSpPr>
            <a:spLocks noGrp="1"/>
          </p:cNvSpPr>
          <p:nvPr>
            <p:ph type="body" idx="14"/>
          </p:nvPr>
        </p:nvSpPr>
        <p:spPr>
          <a:xfrm>
            <a:off x="1079500" y="2220048"/>
            <a:ext cx="10515600" cy="2447371"/>
          </a:xfrm>
        </p:spPr>
        <p:txBody>
          <a:bodyPr lIns="0" tIns="0" rIns="0" bIns="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pic>
        <p:nvPicPr>
          <p:cNvPr id="12" name="Graphic 9">
            <a:extLst>
              <a:ext uri="{FF2B5EF4-FFF2-40B4-BE49-F238E27FC236}">
                <a16:creationId xmlns:a16="http://schemas.microsoft.com/office/drawing/2014/main" id="{B624DAFA-4B08-5545-83ED-55C7A6F55252}"/>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6538058" y="5192620"/>
            <a:ext cx="5677189" cy="1677736"/>
          </a:xfrm>
          <a:prstGeom prst="rect">
            <a:avLst/>
          </a:prstGeom>
        </p:spPr>
      </p:pic>
      <p:pic>
        <p:nvPicPr>
          <p:cNvPr id="13" name="Graphic 3">
            <a:extLst>
              <a:ext uri="{FF2B5EF4-FFF2-40B4-BE49-F238E27FC236}">
                <a16:creationId xmlns:a16="http://schemas.microsoft.com/office/drawing/2014/main" id="{F1B52EAE-4DFA-B24E-9497-D8908F6D1E34}"/>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1415713" y="6037388"/>
            <a:ext cx="423863" cy="543075"/>
          </a:xfrm>
          <a:prstGeom prst="rect">
            <a:avLst/>
          </a:prstGeom>
        </p:spPr>
      </p:pic>
    </p:spTree>
    <p:extLst>
      <p:ext uri="{BB962C8B-B14F-4D97-AF65-F5344CB8AC3E}">
        <p14:creationId xmlns:p14="http://schemas.microsoft.com/office/powerpoint/2010/main" val="87603163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telside">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9DA575C6-2A99-405E-9094-01AB033997AD}"/>
              </a:ext>
            </a:extLst>
          </p:cNvPr>
          <p:cNvSpPr>
            <a:spLocks noGrp="1"/>
          </p:cNvSpPr>
          <p:nvPr>
            <p:ph type="title"/>
          </p:nvPr>
        </p:nvSpPr>
        <p:spPr>
          <a:xfrm>
            <a:off x="1079501" y="491294"/>
            <a:ext cx="10515600" cy="1500187"/>
          </a:xfrm>
        </p:spPr>
        <p:txBody>
          <a:bodyPr anchor="ctr">
            <a:normAutofit/>
          </a:bodyPr>
          <a:lstStyle>
            <a:lvl1pPr>
              <a:defRPr sz="3600"/>
            </a:lvl1pPr>
          </a:lstStyle>
          <a:p>
            <a:r>
              <a:rPr lang="nb-NO" noProof="0"/>
              <a:t>Klikk for å redigere tittelstil</a:t>
            </a:r>
          </a:p>
        </p:txBody>
      </p:sp>
      <p:sp>
        <p:nvSpPr>
          <p:cNvPr id="6" name="Text Placeholder 3">
            <a:extLst>
              <a:ext uri="{FF2B5EF4-FFF2-40B4-BE49-F238E27FC236}">
                <a16:creationId xmlns:a16="http://schemas.microsoft.com/office/drawing/2014/main" id="{FFF5A577-4093-4314-B9EE-472C40B0D180}"/>
              </a:ext>
            </a:extLst>
          </p:cNvPr>
          <p:cNvSpPr>
            <a:spLocks noGrp="1"/>
          </p:cNvSpPr>
          <p:nvPr>
            <p:ph type="body" idx="14"/>
          </p:nvPr>
        </p:nvSpPr>
        <p:spPr>
          <a:xfrm>
            <a:off x="1079500" y="2220048"/>
            <a:ext cx="10515600" cy="3249609"/>
          </a:xfrm>
        </p:spPr>
        <p:txBody>
          <a:bodyPr lIns="0" tIns="0" rIns="0" bIns="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pic>
        <p:nvPicPr>
          <p:cNvPr id="8" name="Graphic 3">
            <a:extLst>
              <a:ext uri="{FF2B5EF4-FFF2-40B4-BE49-F238E27FC236}">
                <a16:creationId xmlns:a16="http://schemas.microsoft.com/office/drawing/2014/main" id="{182051F9-DC4F-724F-B9A6-BC9D609AD722}"/>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415713" y="6037388"/>
            <a:ext cx="423863" cy="543075"/>
          </a:xfrm>
          <a:prstGeom prst="rect">
            <a:avLst/>
          </a:prstGeom>
        </p:spPr>
      </p:pic>
    </p:spTree>
    <p:extLst>
      <p:ext uri="{BB962C8B-B14F-4D97-AF65-F5344CB8AC3E}">
        <p14:creationId xmlns:p14="http://schemas.microsoft.com/office/powerpoint/2010/main" val="147490011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ekstside to bokser">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327EE76-B15E-4753-A974-AE013B9CEF50}"/>
              </a:ext>
            </a:extLst>
          </p:cNvPr>
          <p:cNvSpPr>
            <a:spLocks noGrp="1"/>
          </p:cNvSpPr>
          <p:nvPr>
            <p:ph sz="quarter" idx="14"/>
          </p:nvPr>
        </p:nvSpPr>
        <p:spPr>
          <a:xfrm>
            <a:off x="1079502" y="2220045"/>
            <a:ext cx="4828319" cy="3249612"/>
          </a:xfrm>
          <a:prstGeom prst="rect">
            <a:avLst/>
          </a:prstGeom>
        </p:spPr>
        <p:txBody>
          <a:bodyPr lIns="0" tIns="0" rIns="0" bIns="0"/>
          <a:lstStyle>
            <a:lvl1pPr>
              <a:defRPr sz="2200"/>
            </a:lvl1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4" name="Content Placeholder 3">
            <a:extLst>
              <a:ext uri="{FF2B5EF4-FFF2-40B4-BE49-F238E27FC236}">
                <a16:creationId xmlns:a16="http://schemas.microsoft.com/office/drawing/2014/main" id="{360B7F2B-9E60-4CF9-AD73-6D076355D031}"/>
              </a:ext>
            </a:extLst>
          </p:cNvPr>
          <p:cNvSpPr>
            <a:spLocks noGrp="1"/>
          </p:cNvSpPr>
          <p:nvPr>
            <p:ph sz="quarter" idx="15"/>
          </p:nvPr>
        </p:nvSpPr>
        <p:spPr>
          <a:xfrm>
            <a:off x="6096000" y="2220045"/>
            <a:ext cx="5499100" cy="3249612"/>
          </a:xfrm>
          <a:prstGeom prst="rect">
            <a:avLst/>
          </a:prstGeom>
        </p:spPr>
        <p:txBody>
          <a:bodyPr lIns="0" tIns="0" rIns="0" bIns="0"/>
          <a:lstStyle>
            <a:lvl1pPr>
              <a:defRPr sz="2200"/>
            </a:lvl1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11" name="Title 1">
            <a:extLst>
              <a:ext uri="{FF2B5EF4-FFF2-40B4-BE49-F238E27FC236}">
                <a16:creationId xmlns:a16="http://schemas.microsoft.com/office/drawing/2014/main" id="{01D5C412-C24C-4F89-ADA3-650872E5CB9A}"/>
              </a:ext>
            </a:extLst>
          </p:cNvPr>
          <p:cNvSpPr>
            <a:spLocks noGrp="1"/>
          </p:cNvSpPr>
          <p:nvPr>
            <p:ph type="title"/>
          </p:nvPr>
        </p:nvSpPr>
        <p:spPr>
          <a:xfrm>
            <a:off x="1079501" y="491294"/>
            <a:ext cx="10515600" cy="1500187"/>
          </a:xfrm>
        </p:spPr>
        <p:txBody>
          <a:bodyPr anchor="ctr">
            <a:normAutofit/>
          </a:bodyPr>
          <a:lstStyle>
            <a:lvl1pPr>
              <a:defRPr sz="3600"/>
            </a:lvl1pPr>
          </a:lstStyle>
          <a:p>
            <a:r>
              <a:rPr lang="nb-NO" noProof="0"/>
              <a:t>Klikk for å redigere tittelstil</a:t>
            </a:r>
          </a:p>
        </p:txBody>
      </p:sp>
      <p:pic>
        <p:nvPicPr>
          <p:cNvPr id="23" name="Graphic 3">
            <a:extLst>
              <a:ext uri="{FF2B5EF4-FFF2-40B4-BE49-F238E27FC236}">
                <a16:creationId xmlns:a16="http://schemas.microsoft.com/office/drawing/2014/main" id="{60FCDF2D-30CD-7F41-BF0A-F006DEE4FD0E}"/>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415713" y="6037388"/>
            <a:ext cx="423863" cy="543075"/>
          </a:xfrm>
          <a:prstGeom prst="rect">
            <a:avLst/>
          </a:prstGeom>
        </p:spPr>
      </p:pic>
    </p:spTree>
    <p:extLst>
      <p:ext uri="{BB962C8B-B14F-4D97-AF65-F5344CB8AC3E}">
        <p14:creationId xmlns:p14="http://schemas.microsoft.com/office/powerpoint/2010/main" val="74135026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ekstside m punktliste og bølgebilde">
    <p:spTree>
      <p:nvGrpSpPr>
        <p:cNvPr id="1" name=""/>
        <p:cNvGrpSpPr/>
        <p:nvPr/>
      </p:nvGrpSpPr>
      <p:grpSpPr>
        <a:xfrm>
          <a:off x="0" y="0"/>
          <a:ext cx="0" cy="0"/>
          <a:chOff x="0" y="0"/>
          <a:chExt cx="0" cy="0"/>
        </a:xfrm>
      </p:grpSpPr>
      <p:sp>
        <p:nvSpPr>
          <p:cNvPr id="21" name="Picture Placeholder 20">
            <a:extLst>
              <a:ext uri="{FF2B5EF4-FFF2-40B4-BE49-F238E27FC236}">
                <a16:creationId xmlns:a16="http://schemas.microsoft.com/office/drawing/2014/main" id="{BC367478-5431-4866-A6C7-9349560391FB}"/>
              </a:ext>
            </a:extLst>
          </p:cNvPr>
          <p:cNvSpPr>
            <a:spLocks noGrp="1"/>
          </p:cNvSpPr>
          <p:nvPr>
            <p:ph type="pic" sz="quarter" idx="14" hasCustomPrompt="1"/>
          </p:nvPr>
        </p:nvSpPr>
        <p:spPr>
          <a:xfrm>
            <a:off x="6468722" y="-4763"/>
            <a:ext cx="5723278" cy="6861176"/>
          </a:xfrm>
          <a:custGeom>
            <a:avLst/>
            <a:gdLst>
              <a:gd name="connsiteX0" fmla="*/ 1161927 w 5723278"/>
              <a:gd name="connsiteY0" fmla="*/ 0 h 6861176"/>
              <a:gd name="connsiteX1" fmla="*/ 5723278 w 5723278"/>
              <a:gd name="connsiteY1" fmla="*/ 0 h 6861176"/>
              <a:gd name="connsiteX2" fmla="*/ 5723278 w 5723278"/>
              <a:gd name="connsiteY2" fmla="*/ 6861176 h 6861176"/>
              <a:gd name="connsiteX3" fmla="*/ 262138 w 5723278"/>
              <a:gd name="connsiteY3" fmla="*/ 6861176 h 6861176"/>
              <a:gd name="connsiteX4" fmla="*/ 198949 w 5723278"/>
              <a:gd name="connsiteY4" fmla="*/ 6652943 h 6861176"/>
              <a:gd name="connsiteX5" fmla="*/ 168564 w 5723278"/>
              <a:gd name="connsiteY5" fmla="*/ 4349949 h 6861176"/>
              <a:gd name="connsiteX6" fmla="*/ 1336635 w 5723278"/>
              <a:gd name="connsiteY6" fmla="*/ 2068462 h 6861176"/>
              <a:gd name="connsiteX7" fmla="*/ 1627699 w 5723278"/>
              <a:gd name="connsiteY7" fmla="*/ 1136801 h 6861176"/>
              <a:gd name="connsiteX8" fmla="*/ 1263593 w 5723278"/>
              <a:gd name="connsiteY8" fmla="*/ 112081 h 6861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723278" h="6861176">
                <a:moveTo>
                  <a:pt x="1161927" y="0"/>
                </a:moveTo>
                <a:lnTo>
                  <a:pt x="5723278" y="0"/>
                </a:lnTo>
                <a:lnTo>
                  <a:pt x="5723278" y="6861176"/>
                </a:lnTo>
                <a:lnTo>
                  <a:pt x="262138" y="6861176"/>
                </a:lnTo>
                <a:lnTo>
                  <a:pt x="198949" y="6652943"/>
                </a:lnTo>
                <a:cubicBezTo>
                  <a:pt x="-94925" y="5630159"/>
                  <a:pt x="-26856" y="4993405"/>
                  <a:pt x="168564" y="4349949"/>
                </a:cubicBezTo>
                <a:cubicBezTo>
                  <a:pt x="533348" y="3146290"/>
                  <a:pt x="1121832" y="2407825"/>
                  <a:pt x="1336635" y="2068462"/>
                </a:cubicBezTo>
                <a:cubicBezTo>
                  <a:pt x="1551438" y="1730369"/>
                  <a:pt x="1622615" y="1535903"/>
                  <a:pt x="1627699" y="1136801"/>
                </a:cubicBezTo>
                <a:cubicBezTo>
                  <a:pt x="1632149" y="788700"/>
                  <a:pt x="1490628" y="392915"/>
                  <a:pt x="1263593" y="112081"/>
                </a:cubicBezTo>
                <a:close/>
              </a:path>
            </a:pathLst>
          </a:custGeom>
          <a:blipFill dpi="0" rotWithShape="1">
            <a:blip r:embed="rId2">
              <a:extLst>
                <a:ext uri="{28A0092B-C50C-407E-A947-70E740481C1C}">
                  <a14:useLocalDpi xmlns:a14="http://schemas.microsoft.com/office/drawing/2010/main" val="0"/>
                </a:ext>
              </a:extLst>
            </a:blip>
            <a:srcRect/>
            <a:stretch>
              <a:fillRect/>
            </a:stretch>
          </a:blipFill>
        </p:spPr>
        <p:txBody>
          <a:bodyPr wrap="square">
            <a:noAutofit/>
          </a:bodyPr>
          <a:lstStyle>
            <a:lvl1pPr marL="0" indent="0">
              <a:buNone/>
              <a:defRPr/>
            </a:lvl1pPr>
          </a:lstStyle>
          <a:p>
            <a:r>
              <a:rPr lang="nb-NO" noProof="0"/>
              <a:t>Klikk på ikonet for å skifte bilde eller trykk Sett inn -&gt; Bilder -&gt; Fra fil </a:t>
            </a:r>
          </a:p>
        </p:txBody>
      </p:sp>
      <p:sp>
        <p:nvSpPr>
          <p:cNvPr id="6" name="Content Placeholder 2">
            <a:extLst>
              <a:ext uri="{FF2B5EF4-FFF2-40B4-BE49-F238E27FC236}">
                <a16:creationId xmlns:a16="http://schemas.microsoft.com/office/drawing/2014/main" id="{F7FF3C65-F0BE-47BF-A162-A2DA2CD94855}"/>
              </a:ext>
            </a:extLst>
          </p:cNvPr>
          <p:cNvSpPr>
            <a:spLocks noGrp="1"/>
          </p:cNvSpPr>
          <p:nvPr>
            <p:ph sz="half" idx="15"/>
          </p:nvPr>
        </p:nvSpPr>
        <p:spPr>
          <a:xfrm>
            <a:off x="1077704" y="2220045"/>
            <a:ext cx="5181600" cy="3942630"/>
          </a:xfrm>
        </p:spPr>
        <p:txBody>
          <a:bodyPr>
            <a:normAutofit/>
          </a:bodyPr>
          <a:lstStyle>
            <a:lvl1pPr>
              <a:defRPr sz="2200"/>
            </a:lvl1pPr>
            <a:lvl2pPr>
              <a:defRPr sz="2200"/>
            </a:lvl2pPr>
          </a:lstStyle>
          <a:p>
            <a:pPr lvl="0"/>
            <a:r>
              <a:rPr lang="nb-NO" noProof="0"/>
              <a:t>Klikk for å redigere tekststiler i malen</a:t>
            </a:r>
          </a:p>
          <a:p>
            <a:pPr lvl="1"/>
            <a:r>
              <a:rPr lang="nb-NO" noProof="0"/>
              <a:t>Andre nivå</a:t>
            </a:r>
          </a:p>
          <a:p>
            <a:pPr lvl="2"/>
            <a:r>
              <a:rPr lang="nb-NO" noProof="0"/>
              <a:t>Tredje nivå</a:t>
            </a:r>
          </a:p>
          <a:p>
            <a:pPr lvl="3"/>
            <a:r>
              <a:rPr lang="nb-NO" noProof="0"/>
              <a:t>Fjerde nivå</a:t>
            </a:r>
          </a:p>
          <a:p>
            <a:pPr lvl="4"/>
            <a:r>
              <a:rPr lang="nb-NO" noProof="0"/>
              <a:t>Femte nivå</a:t>
            </a:r>
          </a:p>
        </p:txBody>
      </p:sp>
      <p:sp>
        <p:nvSpPr>
          <p:cNvPr id="5" name="Title 1">
            <a:extLst>
              <a:ext uri="{FF2B5EF4-FFF2-40B4-BE49-F238E27FC236}">
                <a16:creationId xmlns:a16="http://schemas.microsoft.com/office/drawing/2014/main" id="{07669A33-C653-4A27-95B1-B78CFF0C5E14}"/>
              </a:ext>
            </a:extLst>
          </p:cNvPr>
          <p:cNvSpPr>
            <a:spLocks noGrp="1"/>
          </p:cNvSpPr>
          <p:nvPr>
            <p:ph type="title"/>
          </p:nvPr>
        </p:nvSpPr>
        <p:spPr>
          <a:xfrm>
            <a:off x="1079501" y="491294"/>
            <a:ext cx="5941059" cy="1500187"/>
          </a:xfrm>
        </p:spPr>
        <p:txBody>
          <a:bodyPr anchor="ctr">
            <a:normAutofit/>
          </a:bodyPr>
          <a:lstStyle>
            <a:lvl1pPr>
              <a:defRPr sz="3600"/>
            </a:lvl1pPr>
          </a:lstStyle>
          <a:p>
            <a:r>
              <a:rPr lang="nb-NO" noProof="0"/>
              <a:t>Klikk for å redigere tittelstil</a:t>
            </a:r>
          </a:p>
        </p:txBody>
      </p:sp>
    </p:spTree>
    <p:extLst>
      <p:ext uri="{BB962C8B-B14F-4D97-AF65-F5344CB8AC3E}">
        <p14:creationId xmlns:p14="http://schemas.microsoft.com/office/powerpoint/2010/main" val="3221245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ekstside m punktliste og langt bilde">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6A1492D0-1B9C-4BAE-92EC-07665C386F32}"/>
              </a:ext>
            </a:extLst>
          </p:cNvPr>
          <p:cNvSpPr>
            <a:spLocks noGrp="1"/>
          </p:cNvSpPr>
          <p:nvPr>
            <p:ph type="pic" sz="quarter" idx="14" hasCustomPrompt="1"/>
          </p:nvPr>
        </p:nvSpPr>
        <p:spPr>
          <a:xfrm>
            <a:off x="7696200" y="0"/>
            <a:ext cx="4495800" cy="6858000"/>
          </a:xfrm>
        </p:spPr>
        <p:txBody>
          <a:bodyPr/>
          <a:lstStyle>
            <a:lvl1pPr marL="0" indent="0">
              <a:buNone/>
              <a:defRPr/>
            </a:lvl1pPr>
          </a:lstStyle>
          <a:p>
            <a:r>
              <a:rPr lang="nb-NO" noProof="0"/>
              <a:t>Klikk på ikonet for å skifte bilde eller trykk Sett inn -&gt; Bilder -&gt; Fra fil </a:t>
            </a:r>
          </a:p>
          <a:p>
            <a:endParaRPr lang="en-GB"/>
          </a:p>
        </p:txBody>
      </p:sp>
      <p:sp>
        <p:nvSpPr>
          <p:cNvPr id="5" name="Title 1">
            <a:extLst>
              <a:ext uri="{FF2B5EF4-FFF2-40B4-BE49-F238E27FC236}">
                <a16:creationId xmlns:a16="http://schemas.microsoft.com/office/drawing/2014/main" id="{C6DB4191-AE80-4391-B99B-E1A67F4511A2}"/>
              </a:ext>
            </a:extLst>
          </p:cNvPr>
          <p:cNvSpPr>
            <a:spLocks noGrp="1"/>
          </p:cNvSpPr>
          <p:nvPr>
            <p:ph type="title"/>
          </p:nvPr>
        </p:nvSpPr>
        <p:spPr>
          <a:xfrm>
            <a:off x="1079501" y="491294"/>
            <a:ext cx="5920739" cy="1500187"/>
          </a:xfrm>
        </p:spPr>
        <p:txBody>
          <a:bodyPr anchor="ctr">
            <a:normAutofit/>
          </a:bodyPr>
          <a:lstStyle>
            <a:lvl1pPr>
              <a:defRPr sz="3600"/>
            </a:lvl1pPr>
          </a:lstStyle>
          <a:p>
            <a:r>
              <a:rPr lang="nb-NO" noProof="0"/>
              <a:t>Klikk for å redigere tittelstil</a:t>
            </a:r>
          </a:p>
        </p:txBody>
      </p:sp>
      <p:sp>
        <p:nvSpPr>
          <p:cNvPr id="6" name="Content Placeholder 2">
            <a:extLst>
              <a:ext uri="{FF2B5EF4-FFF2-40B4-BE49-F238E27FC236}">
                <a16:creationId xmlns:a16="http://schemas.microsoft.com/office/drawing/2014/main" id="{27D76C7F-65DC-456B-84B2-57E6BD875320}"/>
              </a:ext>
            </a:extLst>
          </p:cNvPr>
          <p:cNvSpPr>
            <a:spLocks noGrp="1"/>
          </p:cNvSpPr>
          <p:nvPr>
            <p:ph sz="half" idx="15"/>
          </p:nvPr>
        </p:nvSpPr>
        <p:spPr>
          <a:xfrm>
            <a:off x="1077704" y="2220045"/>
            <a:ext cx="5181600" cy="3942630"/>
          </a:xfrm>
        </p:spPr>
        <p:txBody>
          <a:bodyPr>
            <a:normAutofit/>
          </a:bodyPr>
          <a:lstStyle>
            <a:lvl1pPr>
              <a:defRPr sz="2200"/>
            </a:lvl1pPr>
            <a:lvl2pPr>
              <a:defRPr sz="2200"/>
            </a:lvl2pPr>
          </a:lstStyle>
          <a:p>
            <a:pPr lvl="0"/>
            <a:r>
              <a:rPr lang="nb-NO" noProof="0"/>
              <a:t>Klikk for å redigere tekststiler i malen</a:t>
            </a:r>
          </a:p>
          <a:p>
            <a:pPr lvl="1"/>
            <a:r>
              <a:rPr lang="nb-NO" noProof="0"/>
              <a:t>Andre nivå</a:t>
            </a:r>
          </a:p>
          <a:p>
            <a:pPr lvl="2"/>
            <a:r>
              <a:rPr lang="nb-NO" noProof="0"/>
              <a:t>Tredje nivå</a:t>
            </a:r>
          </a:p>
          <a:p>
            <a:pPr lvl="3"/>
            <a:r>
              <a:rPr lang="nb-NO" noProof="0"/>
              <a:t>Fjerde nivå</a:t>
            </a:r>
          </a:p>
          <a:p>
            <a:pPr lvl="4"/>
            <a:r>
              <a:rPr lang="nb-NO" noProof="0"/>
              <a:t>Femte nivå</a:t>
            </a:r>
          </a:p>
        </p:txBody>
      </p:sp>
    </p:spTree>
    <p:extLst>
      <p:ext uri="{BB962C8B-B14F-4D97-AF65-F5344CB8AC3E}">
        <p14:creationId xmlns:p14="http://schemas.microsoft.com/office/powerpoint/2010/main" val="366693998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ekstside m punktliste og lite bilde">
    <p:spTree>
      <p:nvGrpSpPr>
        <p:cNvPr id="1" name=""/>
        <p:cNvGrpSpPr/>
        <p:nvPr/>
      </p:nvGrpSpPr>
      <p:grpSpPr>
        <a:xfrm>
          <a:off x="0" y="0"/>
          <a:ext cx="0" cy="0"/>
          <a:chOff x="0" y="0"/>
          <a:chExt cx="0" cy="0"/>
        </a:xfrm>
      </p:grpSpPr>
      <p:sp>
        <p:nvSpPr>
          <p:cNvPr id="13" name="Picture Placeholder 11">
            <a:extLst>
              <a:ext uri="{FF2B5EF4-FFF2-40B4-BE49-F238E27FC236}">
                <a16:creationId xmlns:a16="http://schemas.microsoft.com/office/drawing/2014/main" id="{BE437639-6CF0-42DE-B518-73BD72789C65}"/>
              </a:ext>
            </a:extLst>
          </p:cNvPr>
          <p:cNvSpPr>
            <a:spLocks noGrp="1"/>
          </p:cNvSpPr>
          <p:nvPr>
            <p:ph type="pic" sz="quarter" idx="15" hasCustomPrompt="1"/>
          </p:nvPr>
        </p:nvSpPr>
        <p:spPr>
          <a:xfrm>
            <a:off x="5762624" y="2220045"/>
            <a:ext cx="5762625" cy="3942630"/>
          </a:xfrm>
        </p:spPr>
        <p:txBody>
          <a:bodyPr/>
          <a:lstStyle>
            <a:lvl1pPr marL="0" indent="0">
              <a:buNone/>
              <a:defRPr/>
            </a:lvl1pPr>
          </a:lstStyle>
          <a:p>
            <a:r>
              <a:rPr lang="nb-NO" noProof="0"/>
              <a:t>Klikk på ikonet for å skifte bilde eller trykk Sett inn -&gt; Bilder -&gt; Fra fil </a:t>
            </a:r>
          </a:p>
          <a:p>
            <a:endParaRPr lang="en-GB"/>
          </a:p>
        </p:txBody>
      </p:sp>
      <p:sp>
        <p:nvSpPr>
          <p:cNvPr id="4" name="Text Placeholder 3">
            <a:extLst>
              <a:ext uri="{FF2B5EF4-FFF2-40B4-BE49-F238E27FC236}">
                <a16:creationId xmlns:a16="http://schemas.microsoft.com/office/drawing/2014/main" id="{8981B978-9D2D-4616-B2B6-40523E64D7AB}"/>
              </a:ext>
            </a:extLst>
          </p:cNvPr>
          <p:cNvSpPr>
            <a:spLocks noGrp="1"/>
          </p:cNvSpPr>
          <p:nvPr>
            <p:ph type="body" sz="quarter" idx="16" hasCustomPrompt="1"/>
          </p:nvPr>
        </p:nvSpPr>
        <p:spPr>
          <a:xfrm>
            <a:off x="11415714" y="6037388"/>
            <a:ext cx="423863" cy="543075"/>
          </a:xfrm>
          <a:blipFill>
            <a:blip r:embed="rId2">
              <a:extLst>
                <a:ext uri="{96DAC541-7B7A-43D3-8B79-37D633B846F1}">
                  <asvg:svgBlip xmlns:asvg="http://schemas.microsoft.com/office/drawing/2016/SVG/main" r:embed="rId3"/>
                </a:ext>
              </a:extLst>
            </a:blip>
            <a:stretch>
              <a:fillRect/>
            </a:stretch>
          </a:blipFill>
        </p:spPr>
        <p:txBody>
          <a:bodyPr/>
          <a:lstStyle>
            <a:lvl1pPr marL="0" indent="0">
              <a:buNone/>
              <a:defRPr/>
            </a:lvl1pPr>
          </a:lstStyle>
          <a:p>
            <a:pPr lvl="0"/>
            <a:r>
              <a:rPr lang="nb-NO"/>
              <a:t> </a:t>
            </a:r>
            <a:endParaRPr lang="en-US"/>
          </a:p>
        </p:txBody>
      </p:sp>
      <p:sp>
        <p:nvSpPr>
          <p:cNvPr id="6" name="Title 1">
            <a:extLst>
              <a:ext uri="{FF2B5EF4-FFF2-40B4-BE49-F238E27FC236}">
                <a16:creationId xmlns:a16="http://schemas.microsoft.com/office/drawing/2014/main" id="{4857CD1C-5906-421F-909C-C9B7504FD819}"/>
              </a:ext>
            </a:extLst>
          </p:cNvPr>
          <p:cNvSpPr>
            <a:spLocks noGrp="1"/>
          </p:cNvSpPr>
          <p:nvPr>
            <p:ph type="title"/>
          </p:nvPr>
        </p:nvSpPr>
        <p:spPr>
          <a:xfrm>
            <a:off x="1079501" y="491294"/>
            <a:ext cx="5941059" cy="1500187"/>
          </a:xfrm>
        </p:spPr>
        <p:txBody>
          <a:bodyPr anchor="ctr">
            <a:normAutofit/>
          </a:bodyPr>
          <a:lstStyle>
            <a:lvl1pPr>
              <a:defRPr sz="3600"/>
            </a:lvl1pPr>
          </a:lstStyle>
          <a:p>
            <a:r>
              <a:rPr lang="nb-NO" noProof="0"/>
              <a:t>Klikk for å redigere tittelstil</a:t>
            </a:r>
          </a:p>
        </p:txBody>
      </p:sp>
      <p:sp>
        <p:nvSpPr>
          <p:cNvPr id="7" name="Content Placeholder 2">
            <a:extLst>
              <a:ext uri="{FF2B5EF4-FFF2-40B4-BE49-F238E27FC236}">
                <a16:creationId xmlns:a16="http://schemas.microsoft.com/office/drawing/2014/main" id="{ED3103FB-7785-4BF2-B284-8D12B8130B2B}"/>
              </a:ext>
            </a:extLst>
          </p:cNvPr>
          <p:cNvSpPr>
            <a:spLocks noGrp="1"/>
          </p:cNvSpPr>
          <p:nvPr>
            <p:ph sz="half" idx="17"/>
          </p:nvPr>
        </p:nvSpPr>
        <p:spPr>
          <a:xfrm>
            <a:off x="1077704" y="2220045"/>
            <a:ext cx="4503946" cy="3942630"/>
          </a:xfrm>
        </p:spPr>
        <p:txBody>
          <a:bodyPr>
            <a:normAutofit/>
          </a:bodyPr>
          <a:lstStyle>
            <a:lvl1pPr>
              <a:defRPr sz="2200"/>
            </a:lvl1pPr>
            <a:lvl2pPr>
              <a:defRPr sz="2200"/>
            </a:lvl2pPr>
          </a:lstStyle>
          <a:p>
            <a:pPr lvl="0"/>
            <a:r>
              <a:rPr lang="nb-NO" noProof="0"/>
              <a:t>Klikk for å redigere tekststiler i malen</a:t>
            </a:r>
          </a:p>
          <a:p>
            <a:pPr lvl="1"/>
            <a:r>
              <a:rPr lang="nb-NO" noProof="0"/>
              <a:t>Andre nivå</a:t>
            </a:r>
          </a:p>
          <a:p>
            <a:pPr lvl="2"/>
            <a:r>
              <a:rPr lang="nb-NO" noProof="0"/>
              <a:t>Tredje nivå</a:t>
            </a:r>
          </a:p>
          <a:p>
            <a:pPr lvl="3"/>
            <a:r>
              <a:rPr lang="nb-NO" noProof="0"/>
              <a:t>Fjerde nivå</a:t>
            </a:r>
          </a:p>
          <a:p>
            <a:pPr lvl="4"/>
            <a:r>
              <a:rPr lang="nb-NO" noProof="0"/>
              <a:t>Femte nivå</a:t>
            </a:r>
          </a:p>
        </p:txBody>
      </p:sp>
    </p:spTree>
    <p:extLst>
      <p:ext uri="{BB962C8B-B14F-4D97-AF65-F5344CB8AC3E}">
        <p14:creationId xmlns:p14="http://schemas.microsoft.com/office/powerpoint/2010/main" val="272696081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Sitatside med logo">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F03A0217-ADAC-43A7-B20B-1CE7909E377E}"/>
              </a:ext>
            </a:extLst>
          </p:cNvPr>
          <p:cNvSpPr>
            <a:spLocks noGrp="1"/>
          </p:cNvSpPr>
          <p:nvPr>
            <p:ph type="pic" sz="quarter" idx="10" hasCustomPrompt="1"/>
          </p:nvPr>
        </p:nvSpPr>
        <p:spPr>
          <a:xfrm>
            <a:off x="0" y="0"/>
            <a:ext cx="12192000" cy="6858000"/>
          </a:xfrm>
          <a:blipFill dpi="0" rotWithShape="1">
            <a:blip r:embed="rId2">
              <a:extLst>
                <a:ext uri="{28A0092B-C50C-407E-A947-70E740481C1C}">
                  <a14:useLocalDpi xmlns:a14="http://schemas.microsoft.com/office/drawing/2010/main" val="0"/>
                </a:ext>
              </a:extLst>
            </a:blip>
            <a:srcRect/>
            <a:stretch>
              <a:fillRect/>
            </a:stretch>
          </a:blipFill>
        </p:spPr>
        <p:txBody>
          <a:bodyPr/>
          <a:lstStyle>
            <a:lvl1pPr>
              <a:buNone/>
              <a:defRPr>
                <a:solidFill>
                  <a:schemeClr val="bg1"/>
                </a:solidFill>
              </a:defRPr>
            </a:lvl1pPr>
          </a:lstStyle>
          <a:p>
            <a:r>
              <a:rPr lang="nb-NO" noProof="0"/>
              <a:t>Trykk Sett inn -&gt; Bilder -&gt; Fra fil for å endre eller legge inn bilde</a:t>
            </a:r>
          </a:p>
          <a:p>
            <a:endParaRPr lang="en-GB"/>
          </a:p>
        </p:txBody>
      </p:sp>
      <p:sp>
        <p:nvSpPr>
          <p:cNvPr id="3" name="Plassholder for tekst 2">
            <a:extLst>
              <a:ext uri="{FF2B5EF4-FFF2-40B4-BE49-F238E27FC236}">
                <a16:creationId xmlns:a16="http://schemas.microsoft.com/office/drawing/2014/main" id="{B6E6B260-A599-46C9-A84D-C7FF6EA2B750}"/>
              </a:ext>
            </a:extLst>
          </p:cNvPr>
          <p:cNvSpPr>
            <a:spLocks noGrp="1"/>
          </p:cNvSpPr>
          <p:nvPr>
            <p:ph type="body" sz="quarter" idx="11" hasCustomPrompt="1"/>
          </p:nvPr>
        </p:nvSpPr>
        <p:spPr>
          <a:xfrm>
            <a:off x="6457950" y="4972050"/>
            <a:ext cx="5746050" cy="1885950"/>
          </a:xfrm>
          <a:blipFill dpi="0" rotWithShape="1">
            <a:blip r:embed="rId3">
              <a:extLst>
                <a:ext uri="{28A0092B-C50C-407E-A947-70E740481C1C}">
                  <a14:useLocalDpi xmlns:a14="http://schemas.microsoft.com/office/drawing/2010/main" val="0"/>
                </a:ext>
              </a:extLst>
            </a:blip>
            <a:srcRect/>
            <a:stretch>
              <a:fillRect l="-112494" t="-263636" r="105"/>
            </a:stretch>
          </a:blipFill>
        </p:spPr>
        <p:txBody>
          <a:bodyPr/>
          <a:lstStyle>
            <a:lvl1pPr marL="0" indent="0">
              <a:buNone/>
              <a:defRPr/>
            </a:lvl1pPr>
          </a:lstStyle>
          <a:p>
            <a:pPr lvl="0"/>
            <a:r>
              <a:rPr lang="nb-NO"/>
              <a:t> </a:t>
            </a:r>
          </a:p>
        </p:txBody>
      </p:sp>
      <p:sp>
        <p:nvSpPr>
          <p:cNvPr id="23" name="Title 22">
            <a:extLst>
              <a:ext uri="{FF2B5EF4-FFF2-40B4-BE49-F238E27FC236}">
                <a16:creationId xmlns:a16="http://schemas.microsoft.com/office/drawing/2014/main" id="{30EC5EF3-DC18-4719-B157-42E93356264F}"/>
              </a:ext>
            </a:extLst>
          </p:cNvPr>
          <p:cNvSpPr>
            <a:spLocks noGrp="1"/>
          </p:cNvSpPr>
          <p:nvPr>
            <p:ph type="title"/>
          </p:nvPr>
        </p:nvSpPr>
        <p:spPr>
          <a:xfrm>
            <a:off x="3257406" y="2146301"/>
            <a:ext cx="5677188" cy="2501900"/>
          </a:xfrm>
        </p:spPr>
        <p:txBody>
          <a:bodyPr anchor="t">
            <a:normAutofit/>
          </a:bodyPr>
          <a:lstStyle>
            <a:lvl1pPr algn="l">
              <a:defRPr sz="3600" b="1" i="0">
                <a:solidFill>
                  <a:schemeClr val="bg1"/>
                </a:solidFill>
              </a:defRPr>
            </a:lvl1pPr>
          </a:lstStyle>
          <a:p>
            <a:r>
              <a:rPr lang="nb-NO" noProof="0"/>
              <a:t>Klikk for å redigere tittelstil</a:t>
            </a:r>
          </a:p>
        </p:txBody>
      </p:sp>
    </p:spTree>
    <p:extLst>
      <p:ext uri="{BB962C8B-B14F-4D97-AF65-F5344CB8AC3E}">
        <p14:creationId xmlns:p14="http://schemas.microsoft.com/office/powerpoint/2010/main" val="212865051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Sitatside uten logo">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F03A0217-ADAC-43A7-B20B-1CE7909E377E}"/>
              </a:ext>
            </a:extLst>
          </p:cNvPr>
          <p:cNvSpPr>
            <a:spLocks noGrp="1"/>
          </p:cNvSpPr>
          <p:nvPr>
            <p:ph type="pic" sz="quarter" idx="10" hasCustomPrompt="1"/>
          </p:nvPr>
        </p:nvSpPr>
        <p:spPr>
          <a:xfrm>
            <a:off x="0" y="0"/>
            <a:ext cx="12192000" cy="6858000"/>
          </a:xfrm>
          <a:blipFill dpi="0" rotWithShape="1">
            <a:blip r:embed="rId2">
              <a:extLst>
                <a:ext uri="{28A0092B-C50C-407E-A947-70E740481C1C}">
                  <a14:useLocalDpi xmlns:a14="http://schemas.microsoft.com/office/drawing/2010/main" val="0"/>
                </a:ext>
              </a:extLst>
            </a:blip>
            <a:srcRect/>
            <a:stretch>
              <a:fillRect/>
            </a:stretch>
          </a:blipFill>
        </p:spPr>
        <p:txBody>
          <a:bodyPr/>
          <a:lstStyle>
            <a:lvl1pPr>
              <a:buNone/>
              <a:defRPr>
                <a:solidFill>
                  <a:schemeClr val="bg1"/>
                </a:solidFill>
              </a:defRPr>
            </a:lvl1pPr>
          </a:lstStyle>
          <a:p>
            <a:pPr marL="261938" marR="0" lvl="0" indent="-261938" algn="l" defTabSz="914400" rtl="0" eaLnBrk="1" fontAlgn="auto" latinLnBrk="0" hangingPunct="1">
              <a:lnSpc>
                <a:spcPct val="90000"/>
              </a:lnSpc>
              <a:spcBef>
                <a:spcPts val="600"/>
              </a:spcBef>
              <a:spcAft>
                <a:spcPts val="0"/>
              </a:spcAft>
              <a:buClr>
                <a:schemeClr val="accent1"/>
              </a:buClr>
              <a:buSzTx/>
              <a:buFontTx/>
              <a:buNone/>
              <a:tabLst/>
              <a:defRPr/>
            </a:pPr>
            <a:r>
              <a:rPr lang="nb-NO" noProof="0"/>
              <a:t>Trykk Sett inn -&gt; Bilder -&gt; Fra fil for å endre eller legge inn bilde</a:t>
            </a:r>
          </a:p>
          <a:p>
            <a:endParaRPr lang="en-GB"/>
          </a:p>
        </p:txBody>
      </p:sp>
      <p:sp>
        <p:nvSpPr>
          <p:cNvPr id="23" name="Title 22">
            <a:extLst>
              <a:ext uri="{FF2B5EF4-FFF2-40B4-BE49-F238E27FC236}">
                <a16:creationId xmlns:a16="http://schemas.microsoft.com/office/drawing/2014/main" id="{30EC5EF3-DC18-4719-B157-42E93356264F}"/>
              </a:ext>
            </a:extLst>
          </p:cNvPr>
          <p:cNvSpPr>
            <a:spLocks noGrp="1"/>
          </p:cNvSpPr>
          <p:nvPr>
            <p:ph type="title"/>
          </p:nvPr>
        </p:nvSpPr>
        <p:spPr>
          <a:xfrm>
            <a:off x="3257406" y="2146301"/>
            <a:ext cx="5677188" cy="2501900"/>
          </a:xfrm>
        </p:spPr>
        <p:txBody>
          <a:bodyPr anchor="t">
            <a:normAutofit/>
          </a:bodyPr>
          <a:lstStyle>
            <a:lvl1pPr algn="l">
              <a:defRPr sz="3600" b="1" i="0">
                <a:solidFill>
                  <a:schemeClr val="bg1"/>
                </a:solidFill>
              </a:defRPr>
            </a:lvl1pPr>
          </a:lstStyle>
          <a:p>
            <a:r>
              <a:rPr lang="nb-NO" noProof="0"/>
              <a:t>Klikk for å redigere tittelstil</a:t>
            </a:r>
          </a:p>
        </p:txBody>
      </p:sp>
    </p:spTree>
    <p:extLst>
      <p:ext uri="{BB962C8B-B14F-4D97-AF65-F5344CB8AC3E}">
        <p14:creationId xmlns:p14="http://schemas.microsoft.com/office/powerpoint/2010/main" val="353566535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endParaRPr lang="en-US"/>
          </a:p>
        </p:txBody>
      </p:sp>
      <p:sp>
        <p:nvSpPr>
          <p:cNvPr id="3" name="Plassholder for innhold 2"/>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4" name="Plassholder for dato 3"/>
          <p:cNvSpPr>
            <a:spLocks noGrp="1"/>
          </p:cNvSpPr>
          <p:nvPr>
            <p:ph type="dt" sz="half" idx="10"/>
          </p:nvPr>
        </p:nvSpPr>
        <p:spPr/>
        <p:txBody>
          <a:bodyPr/>
          <a:lstStyle/>
          <a:p>
            <a:fld id="{28543BDC-0553-40FA-A4DB-EDAAA606CFF6}" type="datetimeFigureOut">
              <a:rPr lang="en-US" smtClean="0"/>
              <a:t>10/3/2024</a:t>
            </a:fld>
            <a:endParaRPr lang="en-US"/>
          </a:p>
        </p:txBody>
      </p:sp>
      <p:sp>
        <p:nvSpPr>
          <p:cNvPr id="5" name="Plassholder for bunntekst 4"/>
          <p:cNvSpPr>
            <a:spLocks noGrp="1"/>
          </p:cNvSpPr>
          <p:nvPr>
            <p:ph type="ftr" sz="quarter" idx="11"/>
          </p:nvPr>
        </p:nvSpPr>
        <p:spPr/>
        <p:txBody>
          <a:bodyPr/>
          <a:lstStyle/>
          <a:p>
            <a:endParaRPr lang="en-US"/>
          </a:p>
        </p:txBody>
      </p:sp>
      <p:sp>
        <p:nvSpPr>
          <p:cNvPr id="6" name="Plassholder for lysbildenummer 5"/>
          <p:cNvSpPr>
            <a:spLocks noGrp="1"/>
          </p:cNvSpPr>
          <p:nvPr>
            <p:ph type="sldNum" sz="quarter" idx="12"/>
          </p:nvPr>
        </p:nvSpPr>
        <p:spPr/>
        <p:txBody>
          <a:bodyPr/>
          <a:lstStyle/>
          <a:p>
            <a:fld id="{BE9AD569-83DD-4E5B-AF97-63825DE45633}" type="slidenum">
              <a:rPr lang="en-US" smtClean="0"/>
              <a:t>‹#›</a:t>
            </a:fld>
            <a:endParaRPr lang="en-US"/>
          </a:p>
        </p:txBody>
      </p:sp>
    </p:spTree>
    <p:extLst>
      <p:ext uri="{BB962C8B-B14F-4D97-AF65-F5344CB8AC3E}">
        <p14:creationId xmlns:p14="http://schemas.microsoft.com/office/powerpoint/2010/main" val="23301641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3.xml"/><Relationship Id="rId13" Type="http://schemas.openxmlformats.org/officeDocument/2006/relationships/theme" Target="../theme/theme2.xml"/><Relationship Id="rId3" Type="http://schemas.openxmlformats.org/officeDocument/2006/relationships/slideLayout" Target="../slideLayouts/slideLayout18.xml"/><Relationship Id="rId7" Type="http://schemas.openxmlformats.org/officeDocument/2006/relationships/slideLayout" Target="../slideLayouts/slideLayout22.xml"/><Relationship Id="rId12" Type="http://schemas.openxmlformats.org/officeDocument/2006/relationships/slideLayout" Target="../slideLayouts/slideLayout27.xml"/><Relationship Id="rId2" Type="http://schemas.openxmlformats.org/officeDocument/2006/relationships/slideLayout" Target="../slideLayouts/slideLayout17.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5" Type="http://schemas.openxmlformats.org/officeDocument/2006/relationships/slideLayout" Target="../slideLayouts/slideLayout20.xml"/><Relationship Id="rId10" Type="http://schemas.openxmlformats.org/officeDocument/2006/relationships/slideLayout" Target="../slideLayouts/slideLayout25.xml"/><Relationship Id="rId4" Type="http://schemas.openxmlformats.org/officeDocument/2006/relationships/slideLayout" Target="../slideLayouts/slideLayout19.xml"/><Relationship Id="rId9" Type="http://schemas.openxmlformats.org/officeDocument/2006/relationships/slideLayout" Target="../slideLayouts/slideLayout2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a:extLst>
              <a:ext uri="{FF2B5EF4-FFF2-40B4-BE49-F238E27FC236}">
                <a16:creationId xmlns:a16="http://schemas.microsoft.com/office/drawing/2014/main" id="{C961486C-5470-22CC-EA7D-76B3107AD51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b-NO"/>
              <a:t>Klikk for å redigere tittelstil</a:t>
            </a:r>
          </a:p>
        </p:txBody>
      </p:sp>
      <p:sp>
        <p:nvSpPr>
          <p:cNvPr id="3" name="Plassholder for tekst 2">
            <a:extLst>
              <a:ext uri="{FF2B5EF4-FFF2-40B4-BE49-F238E27FC236}">
                <a16:creationId xmlns:a16="http://schemas.microsoft.com/office/drawing/2014/main" id="{47126F22-2051-CA67-32E3-AD6B1B59602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726BCF0F-AA54-3842-779A-9AD95E13B61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36CC8CF6-D5D2-4E04-B82B-D7A155DB2205}" type="datetimeFigureOut">
              <a:rPr lang="nb-NO" smtClean="0"/>
              <a:t>03.10.2024</a:t>
            </a:fld>
            <a:endParaRPr lang="nb-NO"/>
          </a:p>
        </p:txBody>
      </p:sp>
      <p:sp>
        <p:nvSpPr>
          <p:cNvPr id="5" name="Plassholder for bunntekst 4">
            <a:extLst>
              <a:ext uri="{FF2B5EF4-FFF2-40B4-BE49-F238E27FC236}">
                <a16:creationId xmlns:a16="http://schemas.microsoft.com/office/drawing/2014/main" id="{90C70736-1B13-4AC0-EAF4-D92CB954D90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nb-NO"/>
          </a:p>
        </p:txBody>
      </p:sp>
      <p:sp>
        <p:nvSpPr>
          <p:cNvPr id="6" name="Plassholder for lysbildenummer 5">
            <a:extLst>
              <a:ext uri="{FF2B5EF4-FFF2-40B4-BE49-F238E27FC236}">
                <a16:creationId xmlns:a16="http://schemas.microsoft.com/office/drawing/2014/main" id="{F0EF9118-B405-4313-1B7D-4CC89D10B7E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954EF22-CD77-46EB-B6C3-A0E4D5E65EB8}" type="slidenum">
              <a:rPr lang="nb-NO" smtClean="0"/>
              <a:t>‹#›</a:t>
            </a:fld>
            <a:endParaRPr lang="nb-NO"/>
          </a:p>
        </p:txBody>
      </p:sp>
    </p:spTree>
    <p:extLst>
      <p:ext uri="{BB962C8B-B14F-4D97-AF65-F5344CB8AC3E}">
        <p14:creationId xmlns:p14="http://schemas.microsoft.com/office/powerpoint/2010/main" val="143194965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5742B55-8A53-49BD-A14A-A53DD0447E43}"/>
              </a:ext>
            </a:extLst>
          </p:cNvPr>
          <p:cNvSpPr>
            <a:spLocks noGrp="1"/>
          </p:cNvSpPr>
          <p:nvPr>
            <p:ph type="title"/>
          </p:nvPr>
        </p:nvSpPr>
        <p:spPr>
          <a:xfrm>
            <a:off x="990241" y="799465"/>
            <a:ext cx="10515600" cy="1325563"/>
          </a:xfrm>
          <a:prstGeom prst="rect">
            <a:avLst/>
          </a:prstGeom>
        </p:spPr>
        <p:txBody>
          <a:bodyPr vert="horz" lIns="0" tIns="0" rIns="0" bIns="0" rtlCol="0" anchor="ctr">
            <a:normAutofit/>
          </a:bodyPr>
          <a:lstStyle/>
          <a:p>
            <a:r>
              <a:rPr lang="nb-NO" noProof="0"/>
              <a:t>Klikk for å redigere tittelstil</a:t>
            </a:r>
          </a:p>
        </p:txBody>
      </p:sp>
      <p:sp>
        <p:nvSpPr>
          <p:cNvPr id="3" name="Text Placeholder 2">
            <a:extLst>
              <a:ext uri="{FF2B5EF4-FFF2-40B4-BE49-F238E27FC236}">
                <a16:creationId xmlns:a16="http://schemas.microsoft.com/office/drawing/2014/main" id="{D5EF00F3-9CE0-4E71-A340-7A62D9616C12}"/>
              </a:ext>
            </a:extLst>
          </p:cNvPr>
          <p:cNvSpPr>
            <a:spLocks noGrp="1"/>
          </p:cNvSpPr>
          <p:nvPr>
            <p:ph type="body" idx="1"/>
          </p:nvPr>
        </p:nvSpPr>
        <p:spPr>
          <a:xfrm>
            <a:off x="1078189" y="2629432"/>
            <a:ext cx="10515600" cy="4351338"/>
          </a:xfrm>
          <a:prstGeom prst="rect">
            <a:avLst/>
          </a:prstGeom>
        </p:spPr>
        <p:txBody>
          <a:bodyPr vert="horz" lIns="0" tIns="0" rIns="0" bIns="0" rtlCol="0">
            <a:noAutofit/>
          </a:bodyPr>
          <a:lstStyle/>
          <a:p>
            <a:pPr lvl="0"/>
            <a:r>
              <a:rPr lang="nb-NO" noProof="0" err="1"/>
              <a:t>Click</a:t>
            </a:r>
            <a:r>
              <a:rPr lang="nb-NO" noProof="0"/>
              <a:t> to </a:t>
            </a:r>
            <a:r>
              <a:rPr lang="nb-NO" noProof="0" err="1"/>
              <a:t>edit</a:t>
            </a:r>
            <a:r>
              <a:rPr lang="nb-NO" noProof="0"/>
              <a:t> Master </a:t>
            </a:r>
            <a:r>
              <a:rPr lang="nb-NO" noProof="0" err="1"/>
              <a:t>text</a:t>
            </a:r>
            <a:r>
              <a:rPr lang="nb-NO" noProof="0"/>
              <a:t> styles</a:t>
            </a:r>
          </a:p>
          <a:p>
            <a:pPr lvl="0"/>
            <a:r>
              <a:rPr lang="nb-NO" noProof="0" err="1"/>
              <a:t>Vsvs</a:t>
            </a:r>
            <a:endParaRPr lang="nb-NO" noProof="0"/>
          </a:p>
          <a:p>
            <a:pPr lvl="0"/>
            <a:r>
              <a:rPr lang="nb-NO" noProof="0" err="1"/>
              <a:t>vsvsvsvs</a:t>
            </a:r>
            <a:endParaRPr lang="nb-NO" noProof="0"/>
          </a:p>
          <a:p>
            <a:pPr lvl="1"/>
            <a:r>
              <a:rPr lang="nb-NO" noProof="0"/>
              <a:t>Second </a:t>
            </a:r>
            <a:r>
              <a:rPr lang="nb-NO" noProof="0" err="1"/>
              <a:t>level</a:t>
            </a:r>
            <a:endParaRPr lang="nb-NO" noProof="0"/>
          </a:p>
          <a:p>
            <a:pPr lvl="2"/>
            <a:r>
              <a:rPr lang="nb-NO" noProof="0"/>
              <a:t>Third </a:t>
            </a:r>
            <a:r>
              <a:rPr lang="nb-NO" noProof="0" err="1"/>
              <a:t>level</a:t>
            </a:r>
            <a:endParaRPr lang="nb-NO" noProof="0"/>
          </a:p>
          <a:p>
            <a:pPr lvl="3"/>
            <a:r>
              <a:rPr lang="nb-NO" noProof="0" err="1"/>
              <a:t>Fourth</a:t>
            </a:r>
            <a:r>
              <a:rPr lang="nb-NO" noProof="0"/>
              <a:t> </a:t>
            </a:r>
            <a:r>
              <a:rPr lang="nb-NO" noProof="0" err="1"/>
              <a:t>level</a:t>
            </a:r>
            <a:endParaRPr lang="nb-NO" noProof="0"/>
          </a:p>
          <a:p>
            <a:pPr lvl="4"/>
            <a:r>
              <a:rPr lang="nb-NO" noProof="0"/>
              <a:t>Fifth </a:t>
            </a:r>
            <a:r>
              <a:rPr lang="nb-NO" noProof="0" err="1"/>
              <a:t>level</a:t>
            </a:r>
            <a:endParaRPr lang="nb-NO" noProof="0"/>
          </a:p>
        </p:txBody>
      </p:sp>
      <p:sp>
        <p:nvSpPr>
          <p:cNvPr id="4" name="Date Placeholder 3">
            <a:extLst>
              <a:ext uri="{FF2B5EF4-FFF2-40B4-BE49-F238E27FC236}">
                <a16:creationId xmlns:a16="http://schemas.microsoft.com/office/drawing/2014/main" id="{CFB840A8-3D98-4F20-8A16-FF37E4FD311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ECAB70F-67A0-4513-90FF-B3FD4DCAC31B}" type="datetimeFigureOut">
              <a:rPr lang="en-GB" smtClean="0"/>
              <a:t>03/10/2024</a:t>
            </a:fld>
            <a:endParaRPr lang="en-GB"/>
          </a:p>
        </p:txBody>
      </p:sp>
      <p:sp>
        <p:nvSpPr>
          <p:cNvPr id="5" name="Footer Placeholder 4">
            <a:extLst>
              <a:ext uri="{FF2B5EF4-FFF2-40B4-BE49-F238E27FC236}">
                <a16:creationId xmlns:a16="http://schemas.microsoft.com/office/drawing/2014/main" id="{B5CB11D1-C546-4B9F-844A-F0AB83D807C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408527F6-D9BB-445E-90E9-1747ED2156F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D3B3125-B884-4212-8781-3EED52A7907C}" type="slidenum">
              <a:rPr lang="en-GB" smtClean="0"/>
              <a:t>‹#›</a:t>
            </a:fld>
            <a:endParaRPr lang="en-GB"/>
          </a:p>
        </p:txBody>
      </p:sp>
    </p:spTree>
    <p:extLst>
      <p:ext uri="{BB962C8B-B14F-4D97-AF65-F5344CB8AC3E}">
        <p14:creationId xmlns:p14="http://schemas.microsoft.com/office/powerpoint/2010/main" val="1278035532"/>
      </p:ext>
    </p:extLst>
  </p:cSld>
  <p:clrMap bg1="lt1" tx1="dk1" bg2="lt2" tx2="dk2" accent1="accent1" accent2="accent2" accent3="accent3" accent4="accent4" accent5="accent5" accent6="accent6" hlink="hlink" folHlink="folHlink"/>
  <p:sldLayoutIdLst>
    <p:sldLayoutId id="2147483704" r:id="rId1"/>
    <p:sldLayoutId id="2147483705" r:id="rId2"/>
    <p:sldLayoutId id="2147483706" r:id="rId3"/>
    <p:sldLayoutId id="2147483707" r:id="rId4"/>
    <p:sldLayoutId id="2147483708" r:id="rId5"/>
    <p:sldLayoutId id="2147483709" r:id="rId6"/>
    <p:sldLayoutId id="2147483710" r:id="rId7"/>
    <p:sldLayoutId id="2147483711" r:id="rId8"/>
    <p:sldLayoutId id="2147483712" r:id="rId9"/>
    <p:sldLayoutId id="2147483713" r:id="rId10"/>
    <p:sldLayoutId id="2147483714" r:id="rId11"/>
    <p:sldLayoutId id="2147483715" r:id="rId12"/>
  </p:sldLayoutIdLst>
  <p:txStyles>
    <p:titleStyle>
      <a:lvl1pPr algn="l" defTabSz="914400" rtl="0" eaLnBrk="1" latinLnBrk="0" hangingPunct="1">
        <a:lnSpc>
          <a:spcPct val="90000"/>
        </a:lnSpc>
        <a:spcBef>
          <a:spcPct val="0"/>
        </a:spcBef>
        <a:buNone/>
        <a:defRPr sz="3600" b="1" kern="1200">
          <a:solidFill>
            <a:srgbClr val="836C00"/>
          </a:solidFill>
          <a:latin typeface="+mj-lt"/>
          <a:ea typeface="+mj-ea"/>
          <a:cs typeface="+mj-cs"/>
        </a:defRPr>
      </a:lvl1pPr>
    </p:titleStyle>
    <p:bodyStyle>
      <a:lvl1pPr marL="261938" indent="-261938" algn="l" defTabSz="914400" rtl="0" eaLnBrk="1" latinLnBrk="0" hangingPunct="1">
        <a:lnSpc>
          <a:spcPct val="100000"/>
        </a:lnSpc>
        <a:spcBef>
          <a:spcPts val="0"/>
        </a:spcBef>
        <a:buClrTx/>
        <a:buFont typeface="Arial" panose="020B0604020202020204" pitchFamily="34" charset="0"/>
        <a:buChar char="•"/>
        <a:defRPr sz="2200" kern="1200">
          <a:solidFill>
            <a:srgbClr val="585857"/>
          </a:solidFill>
          <a:latin typeface="+mn-lt"/>
          <a:ea typeface="+mn-ea"/>
          <a:cs typeface="+mn-cs"/>
        </a:defRPr>
      </a:lvl1pPr>
      <a:lvl2pPr marL="741600" indent="-284400" algn="l" defTabSz="914400" rtl="0" eaLnBrk="1" latinLnBrk="0" hangingPunct="1">
        <a:lnSpc>
          <a:spcPct val="100000"/>
        </a:lnSpc>
        <a:spcBef>
          <a:spcPts val="0"/>
        </a:spcBef>
        <a:buClrTx/>
        <a:buFont typeface="Arial" panose="020B0604020202020204" pitchFamily="34" charset="0"/>
        <a:buChar char="•"/>
        <a:defRPr sz="2200" kern="1200">
          <a:solidFill>
            <a:srgbClr val="585857"/>
          </a:solidFill>
          <a:latin typeface="+mn-lt"/>
          <a:ea typeface="+mn-ea"/>
          <a:cs typeface="+mn-cs"/>
        </a:defRPr>
      </a:lvl2pPr>
      <a:lvl3pPr marL="1198800" indent="-284400" algn="l" defTabSz="914400" rtl="0" eaLnBrk="1" latinLnBrk="0" hangingPunct="1">
        <a:lnSpc>
          <a:spcPct val="100000"/>
        </a:lnSpc>
        <a:spcBef>
          <a:spcPts val="0"/>
        </a:spcBef>
        <a:buClrTx/>
        <a:buFont typeface="Arial" panose="020B0604020202020204" pitchFamily="34" charset="0"/>
        <a:buChar char="•"/>
        <a:defRPr sz="2200" kern="1200">
          <a:solidFill>
            <a:srgbClr val="585857"/>
          </a:solidFill>
          <a:latin typeface="+mn-lt"/>
          <a:ea typeface="+mn-ea"/>
          <a:cs typeface="+mn-cs"/>
        </a:defRPr>
      </a:lvl3pPr>
      <a:lvl4pPr marL="1656000" indent="-284400" algn="l" defTabSz="914400" rtl="0" eaLnBrk="1" latinLnBrk="0" hangingPunct="1">
        <a:lnSpc>
          <a:spcPct val="100000"/>
        </a:lnSpc>
        <a:spcBef>
          <a:spcPts val="0"/>
        </a:spcBef>
        <a:buClrTx/>
        <a:buFont typeface="Arial" panose="020B0604020202020204" pitchFamily="34" charset="0"/>
        <a:buChar char="•"/>
        <a:defRPr sz="2200" kern="1200">
          <a:solidFill>
            <a:srgbClr val="585857"/>
          </a:solidFill>
          <a:latin typeface="+mn-lt"/>
          <a:ea typeface="+mn-ea"/>
          <a:cs typeface="+mn-cs"/>
        </a:defRPr>
      </a:lvl4pPr>
      <a:lvl5pPr marL="2113200" indent="-284400" algn="l" defTabSz="914400" rtl="0" eaLnBrk="1" latinLnBrk="0" hangingPunct="1">
        <a:lnSpc>
          <a:spcPct val="100000"/>
        </a:lnSpc>
        <a:spcBef>
          <a:spcPts val="0"/>
        </a:spcBef>
        <a:buClrTx/>
        <a:buFont typeface="Arial" panose="020B0604020202020204" pitchFamily="34" charset="0"/>
        <a:buChar char="•"/>
        <a:defRPr sz="2200" kern="1200">
          <a:solidFill>
            <a:srgbClr val="585857"/>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22.jpeg"/><Relationship Id="rId1" Type="http://schemas.openxmlformats.org/officeDocument/2006/relationships/slideLayout" Target="../slideLayouts/slideLayout1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8" Type="http://schemas.openxmlformats.org/officeDocument/2006/relationships/diagramData" Target="../diagrams/data3.xml"/><Relationship Id="rId3" Type="http://schemas.openxmlformats.org/officeDocument/2006/relationships/diagramData" Target="../diagrams/data2.xml"/><Relationship Id="rId7" Type="http://schemas.microsoft.com/office/2007/relationships/diagramDrawing" Target="../diagrams/drawing2.xml"/><Relationship Id="rId12" Type="http://schemas.microsoft.com/office/2007/relationships/diagramDrawing" Target="../diagrams/drawing3.xml"/><Relationship Id="rId2" Type="http://schemas.openxmlformats.org/officeDocument/2006/relationships/image" Target="../media/image22.jpeg"/><Relationship Id="rId1" Type="http://schemas.openxmlformats.org/officeDocument/2006/relationships/slideLayout" Target="../slideLayouts/slideLayout13.xml"/><Relationship Id="rId6" Type="http://schemas.openxmlformats.org/officeDocument/2006/relationships/diagramColors" Target="../diagrams/colors2.xml"/><Relationship Id="rId11" Type="http://schemas.openxmlformats.org/officeDocument/2006/relationships/diagramColors" Target="../diagrams/colors3.xml"/><Relationship Id="rId5" Type="http://schemas.openxmlformats.org/officeDocument/2006/relationships/diagramQuickStyle" Target="../diagrams/quickStyle2.xml"/><Relationship Id="rId10" Type="http://schemas.openxmlformats.org/officeDocument/2006/relationships/diagramQuickStyle" Target="../diagrams/quickStyle3.xml"/><Relationship Id="rId4" Type="http://schemas.openxmlformats.org/officeDocument/2006/relationships/diagramLayout" Target="../diagrams/layout2.xml"/><Relationship Id="rId9" Type="http://schemas.openxmlformats.org/officeDocument/2006/relationships/diagramLayout" Target="../diagrams/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xml"/><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xml"/><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jpeg"/><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4.xml"/><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2.xml"/><Relationship Id="rId4" Type="http://schemas.openxmlformats.org/officeDocument/2006/relationships/image" Target="../media/image36.png"/></Relationships>
</file>

<file path=ppt/slides/_rels/slide17.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chart" Target="../charts/chart2.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6.xml"/><Relationship Id="rId1" Type="http://schemas.openxmlformats.org/officeDocument/2006/relationships/slideLayout" Target="../slideLayouts/slideLayout14.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png"/></Relationships>
</file>

<file path=ppt/slides/_rels/slide25.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6.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9.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0.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0.xml"/></Relationships>
</file>

<file path=ppt/slides/_rels/slide34.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11.xml"/><Relationship Id="rId1" Type="http://schemas.openxmlformats.org/officeDocument/2006/relationships/slideLayout" Target="../slideLayouts/slideLayout13.xml"/><Relationship Id="rId4" Type="http://schemas.openxmlformats.org/officeDocument/2006/relationships/image" Target="../media/image54.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49B447FE-DDA9-4B30-828A-59FC569124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685799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3D487F7-9050-4871-B351-34A72ADB29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484" y="-1"/>
            <a:ext cx="6096002" cy="6858000"/>
          </a:xfrm>
          <a:prstGeom prst="rect">
            <a:avLst/>
          </a:prstGeom>
          <a:gradFill>
            <a:gsLst>
              <a:gs pos="8000">
                <a:srgbClr val="000000">
                  <a:alpha val="94000"/>
                </a:srgbClr>
              </a:gs>
              <a:gs pos="100000">
                <a:schemeClr val="accent1"/>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F43C27DD-EF6A-4C48-9669-C2970E71A8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52884" y="609601"/>
            <a:ext cx="6858003" cy="5638801"/>
          </a:xfrm>
          <a:prstGeom prst="rect">
            <a:avLst/>
          </a:prstGeom>
          <a:gradFill>
            <a:gsLst>
              <a:gs pos="0">
                <a:schemeClr val="accent1">
                  <a:alpha val="23000"/>
                </a:schemeClr>
              </a:gs>
              <a:gs pos="71000">
                <a:schemeClr val="accent1">
                  <a:lumMod val="50000"/>
                  <a:alpha val="0"/>
                </a:schemeClr>
              </a:gs>
              <a:gs pos="100000">
                <a:srgbClr val="000000">
                  <a:alpha val="0"/>
                </a:srgb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05A1AA86-B7E6-4C02-AA34-F1A25CD4CC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7518" y="2217950"/>
            <a:ext cx="6103518" cy="4640049"/>
          </a:xfrm>
          <a:prstGeom prst="rect">
            <a:avLst/>
          </a:prstGeom>
          <a:gradFill>
            <a:gsLst>
              <a:gs pos="0">
                <a:schemeClr val="accent1">
                  <a:alpha val="0"/>
                </a:schemeClr>
              </a:gs>
              <a:gs pos="72000">
                <a:srgbClr val="000000">
                  <a:alpha val="21000"/>
                </a:srgb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Oval 17">
            <a:extLst>
              <a:ext uri="{FF2B5EF4-FFF2-40B4-BE49-F238E27FC236}">
                <a16:creationId xmlns:a16="http://schemas.microsoft.com/office/drawing/2014/main" id="{86C3B9CB-4E48-4726-B7B9-9E02F71B15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4137312">
            <a:off x="565239" y="1211422"/>
            <a:ext cx="4640488" cy="4640488"/>
          </a:xfrm>
          <a:prstGeom prst="ellipse">
            <a:avLst/>
          </a:prstGeom>
          <a:gradFill>
            <a:gsLst>
              <a:gs pos="53000">
                <a:schemeClr val="accent1">
                  <a:alpha val="0"/>
                </a:schemeClr>
              </a:gs>
              <a:gs pos="100000">
                <a:schemeClr val="accent1">
                  <a:lumMod val="40000"/>
                  <a:lumOff val="60000"/>
                  <a:alpha val="15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ectangle 19">
            <a:extLst>
              <a:ext uri="{FF2B5EF4-FFF2-40B4-BE49-F238E27FC236}">
                <a16:creationId xmlns:a16="http://schemas.microsoft.com/office/drawing/2014/main" id="{C84384FE-1C88-4CAA-8FB8-2313A3AE73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7519" y="0"/>
            <a:ext cx="6103519" cy="6870700"/>
          </a:xfrm>
          <a:prstGeom prst="rect">
            <a:avLst/>
          </a:prstGeom>
          <a:gradFill>
            <a:gsLst>
              <a:gs pos="24000">
                <a:schemeClr val="accent1">
                  <a:alpha val="0"/>
                </a:schemeClr>
              </a:gs>
              <a:gs pos="100000">
                <a:srgbClr val="000000">
                  <a:alpha val="71000"/>
                </a:srgb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tel 1">
            <a:extLst>
              <a:ext uri="{FF2B5EF4-FFF2-40B4-BE49-F238E27FC236}">
                <a16:creationId xmlns:a16="http://schemas.microsoft.com/office/drawing/2014/main" id="{6130AF6C-7335-4A16-A5C2-9EDD132113D1}"/>
              </a:ext>
            </a:extLst>
          </p:cNvPr>
          <p:cNvSpPr>
            <a:spLocks noGrp="1"/>
          </p:cNvSpPr>
          <p:nvPr>
            <p:ph type="ctrTitle"/>
          </p:nvPr>
        </p:nvSpPr>
        <p:spPr>
          <a:xfrm>
            <a:off x="1069788" y="2654490"/>
            <a:ext cx="4567686" cy="3220382"/>
          </a:xfrm>
        </p:spPr>
        <p:txBody>
          <a:bodyPr anchor="t">
            <a:normAutofit/>
          </a:bodyPr>
          <a:lstStyle/>
          <a:p>
            <a:pPr algn="r"/>
            <a:r>
              <a:rPr lang="nn-NO" sz="4800" dirty="0">
                <a:solidFill>
                  <a:srgbClr val="FFFFFF"/>
                </a:solidFill>
              </a:rPr>
              <a:t>Utfordringsbildet og korleis møte framtida</a:t>
            </a:r>
            <a:endParaRPr lang="nb-NO" sz="4800" dirty="0">
              <a:solidFill>
                <a:srgbClr val="FFFFFF"/>
              </a:solidFill>
            </a:endParaRPr>
          </a:p>
        </p:txBody>
      </p:sp>
      <p:pic>
        <p:nvPicPr>
          <p:cNvPr id="5" name="Bilde 4">
            <a:extLst>
              <a:ext uri="{FF2B5EF4-FFF2-40B4-BE49-F238E27FC236}">
                <a16:creationId xmlns:a16="http://schemas.microsoft.com/office/drawing/2014/main" id="{8899AB2F-DE16-004C-D350-161AE3D451E4}"/>
              </a:ext>
            </a:extLst>
          </p:cNvPr>
          <p:cNvPicPr>
            <a:picLocks noChangeAspect="1"/>
          </p:cNvPicPr>
          <p:nvPr/>
        </p:nvPicPr>
        <p:blipFill>
          <a:blip r:embed="rId2"/>
          <a:srcRect l="81"/>
          <a:stretch/>
        </p:blipFill>
        <p:spPr>
          <a:xfrm>
            <a:off x="6553199" y="457200"/>
            <a:ext cx="5181602" cy="5943600"/>
          </a:xfrm>
          <a:prstGeom prst="rect">
            <a:avLst/>
          </a:prstGeom>
        </p:spPr>
      </p:pic>
      <p:sp>
        <p:nvSpPr>
          <p:cNvPr id="11" name="Rektangel 10">
            <a:extLst>
              <a:ext uri="{FF2B5EF4-FFF2-40B4-BE49-F238E27FC236}">
                <a16:creationId xmlns:a16="http://schemas.microsoft.com/office/drawing/2014/main" id="{79C516DB-982B-7824-2E12-849A2EAB703A}"/>
              </a:ext>
            </a:extLst>
          </p:cNvPr>
          <p:cNvSpPr/>
          <p:nvPr/>
        </p:nvSpPr>
        <p:spPr>
          <a:xfrm>
            <a:off x="-8002" y="859363"/>
            <a:ext cx="6095518" cy="1244402"/>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17" name="Undertittel 2">
            <a:extLst>
              <a:ext uri="{FF2B5EF4-FFF2-40B4-BE49-F238E27FC236}">
                <a16:creationId xmlns:a16="http://schemas.microsoft.com/office/drawing/2014/main" id="{D391F909-9CC6-B31C-B3FA-6496486B3FB4}"/>
              </a:ext>
            </a:extLst>
          </p:cNvPr>
          <p:cNvSpPr txBox="1">
            <a:spLocks/>
          </p:cNvSpPr>
          <p:nvPr/>
        </p:nvSpPr>
        <p:spPr>
          <a:xfrm>
            <a:off x="1371600" y="835862"/>
            <a:ext cx="4138655" cy="1112208"/>
          </a:xfrm>
          <a:prstGeom prst="rect">
            <a:avLst/>
          </a:prstGeom>
        </p:spPr>
        <p:txBody>
          <a:bodyPr vert="horz" lIns="91440" tIns="45720" rIns="91440" bIns="45720" rtlCol="0" anchor="b">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r"/>
            <a:r>
              <a:rPr lang="nb-NO" dirty="0">
                <a:solidFill>
                  <a:schemeClr val="accent2">
                    <a:lumMod val="75000"/>
                  </a:schemeClr>
                </a:solidFill>
              </a:rPr>
              <a:t>Åsbjørn Vetti</a:t>
            </a:r>
          </a:p>
          <a:p>
            <a:pPr algn="r"/>
            <a:r>
              <a:rPr lang="nb-NO" dirty="0">
                <a:solidFill>
                  <a:schemeClr val="accent2">
                    <a:lumMod val="75000"/>
                  </a:schemeClr>
                </a:solidFill>
              </a:rPr>
              <a:t>KS Konsulent</a:t>
            </a:r>
          </a:p>
        </p:txBody>
      </p:sp>
      <p:pic>
        <p:nvPicPr>
          <p:cNvPr id="19" name="Bilde 18" descr="Et bilde som inneholder Font, Grafikk, tekst, logo&#10;&#10;Automatisk generert beskrivelse">
            <a:extLst>
              <a:ext uri="{FF2B5EF4-FFF2-40B4-BE49-F238E27FC236}">
                <a16:creationId xmlns:a16="http://schemas.microsoft.com/office/drawing/2014/main" id="{70AD7911-DCF3-FDB7-5C19-488F1E8F054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7259" y="1118307"/>
            <a:ext cx="830116" cy="726514"/>
          </a:xfrm>
          <a:prstGeom prst="rect">
            <a:avLst/>
          </a:prstGeom>
        </p:spPr>
      </p:pic>
    </p:spTree>
    <p:extLst>
      <p:ext uri="{BB962C8B-B14F-4D97-AF65-F5344CB8AC3E}">
        <p14:creationId xmlns:p14="http://schemas.microsoft.com/office/powerpoint/2010/main" val="38566765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par>
                                <p:cTn id="8" presetID="10" presetClass="entr" presetSubtype="0" fill="hold" grpId="0" nodeType="withEffect">
                                  <p:stCondLst>
                                    <p:cond delay="1500"/>
                                  </p:stCondLst>
                                  <p:iterate>
                                    <p:tmPct val="10000"/>
                                  </p:iterate>
                                  <p:childTnLst>
                                    <p:set>
                                      <p:cBhvr>
                                        <p:cTn id="9" dur="1" fill="hold">
                                          <p:stCondLst>
                                            <p:cond delay="0"/>
                                          </p:stCondLst>
                                        </p:cTn>
                                        <p:tgtEl>
                                          <p:spTgt spid="17">
                                            <p:txEl>
                                              <p:pRg st="0" end="0"/>
                                            </p:txEl>
                                          </p:spTgt>
                                        </p:tgtEl>
                                        <p:attrNameLst>
                                          <p:attrName>style.visibility</p:attrName>
                                        </p:attrNameLst>
                                      </p:cBhvr>
                                      <p:to>
                                        <p:strVal val="visible"/>
                                      </p:to>
                                    </p:set>
                                    <p:animEffect transition="in" filter="fade">
                                      <p:cBhvr>
                                        <p:cTn id="10" dur="700"/>
                                        <p:tgtEl>
                                          <p:spTgt spid="17">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1500"/>
                                  </p:stCondLst>
                                  <p:iterate>
                                    <p:tmPct val="10000"/>
                                  </p:iterate>
                                  <p:childTnLst>
                                    <p:set>
                                      <p:cBhvr>
                                        <p:cTn id="14" dur="1" fill="hold">
                                          <p:stCondLst>
                                            <p:cond delay="0"/>
                                          </p:stCondLst>
                                        </p:cTn>
                                        <p:tgtEl>
                                          <p:spTgt spid="17">
                                            <p:txEl>
                                              <p:pRg st="1" end="1"/>
                                            </p:txEl>
                                          </p:spTgt>
                                        </p:tgtEl>
                                        <p:attrNameLst>
                                          <p:attrName>style.visibility</p:attrName>
                                        </p:attrNameLst>
                                      </p:cBhvr>
                                      <p:to>
                                        <p:strVal val="visible"/>
                                      </p:to>
                                    </p:set>
                                    <p:animEffect transition="in" filter="fade">
                                      <p:cBhvr>
                                        <p:cTn id="15" dur="700"/>
                                        <p:tgtEl>
                                          <p:spTgt spid="1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7"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Ledelse av fremtidens PP-tjeneste - KS Agenda">
            <a:extLst>
              <a:ext uri="{FF2B5EF4-FFF2-40B4-BE49-F238E27FC236}">
                <a16:creationId xmlns:a16="http://schemas.microsoft.com/office/drawing/2014/main" id="{599206A6-6707-16CE-A812-ED4427F54E30}"/>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33050" r="10450"/>
          <a:stretch/>
        </p:blipFill>
        <p:spPr bwMode="auto">
          <a:xfrm>
            <a:off x="838200" y="1797843"/>
            <a:ext cx="3262313" cy="3262313"/>
          </a:xfrm>
          <a:prstGeom prst="ellipse">
            <a:avLst/>
          </a:prstGeom>
          <a:solidFill>
            <a:srgbClr val="FFFFFF"/>
          </a:solidFill>
        </p:spPr>
      </p:pic>
      <p:sp>
        <p:nvSpPr>
          <p:cNvPr id="4" name="Tittel 3">
            <a:extLst>
              <a:ext uri="{FF2B5EF4-FFF2-40B4-BE49-F238E27FC236}">
                <a16:creationId xmlns:a16="http://schemas.microsoft.com/office/drawing/2014/main" id="{62454778-2910-9A6D-B0E2-B2C45E27E419}"/>
              </a:ext>
            </a:extLst>
          </p:cNvPr>
          <p:cNvSpPr>
            <a:spLocks noGrp="1"/>
          </p:cNvSpPr>
          <p:nvPr>
            <p:ph type="title" idx="4294967295"/>
          </p:nvPr>
        </p:nvSpPr>
        <p:spPr>
          <a:xfrm>
            <a:off x="643944" y="202735"/>
            <a:ext cx="10515600" cy="1325563"/>
          </a:xfrm>
        </p:spPr>
        <p:txBody>
          <a:bodyPr anchor="ctr">
            <a:normAutofit/>
          </a:bodyPr>
          <a:lstStyle/>
          <a:p>
            <a:r>
              <a:rPr lang="nb-NO" dirty="0"/>
              <a:t>Samfunnstransformasjoner</a:t>
            </a:r>
          </a:p>
        </p:txBody>
      </p:sp>
      <p:graphicFrame>
        <p:nvGraphicFramePr>
          <p:cNvPr id="1028" name="Plassholder for innhold 4">
            <a:extLst>
              <a:ext uri="{FF2B5EF4-FFF2-40B4-BE49-F238E27FC236}">
                <a16:creationId xmlns:a16="http://schemas.microsoft.com/office/drawing/2014/main" id="{9CB7F03C-CF23-20E8-836F-AB99DE9A8C0B}"/>
              </a:ext>
            </a:extLst>
          </p:cNvPr>
          <p:cNvGraphicFramePr>
            <a:graphicFrameLocks noGrp="1"/>
          </p:cNvGraphicFramePr>
          <p:nvPr>
            <p:ph idx="4294967295"/>
          </p:nvPr>
        </p:nvGraphicFramePr>
        <p:xfrm>
          <a:off x="4829603" y="1528298"/>
          <a:ext cx="6829425" cy="425608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629679590"/>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Ledelse av fremtidens PP-tjeneste - KS Agenda">
            <a:extLst>
              <a:ext uri="{FF2B5EF4-FFF2-40B4-BE49-F238E27FC236}">
                <a16:creationId xmlns:a16="http://schemas.microsoft.com/office/drawing/2014/main" id="{599206A6-6707-16CE-A812-ED4427F54E30}"/>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33050" r="10450"/>
          <a:stretch/>
        </p:blipFill>
        <p:spPr bwMode="auto">
          <a:xfrm>
            <a:off x="838200" y="1797843"/>
            <a:ext cx="3262313" cy="3262313"/>
          </a:xfrm>
          <a:prstGeom prst="ellipse">
            <a:avLst/>
          </a:prstGeom>
          <a:solidFill>
            <a:srgbClr val="FFFFFF"/>
          </a:solidFill>
        </p:spPr>
      </p:pic>
      <p:sp>
        <p:nvSpPr>
          <p:cNvPr id="4" name="Tittel 3">
            <a:extLst>
              <a:ext uri="{FF2B5EF4-FFF2-40B4-BE49-F238E27FC236}">
                <a16:creationId xmlns:a16="http://schemas.microsoft.com/office/drawing/2014/main" id="{62454778-2910-9A6D-B0E2-B2C45E27E419}"/>
              </a:ext>
            </a:extLst>
          </p:cNvPr>
          <p:cNvSpPr>
            <a:spLocks noGrp="1"/>
          </p:cNvSpPr>
          <p:nvPr>
            <p:ph type="title" idx="4294967295"/>
          </p:nvPr>
        </p:nvSpPr>
        <p:spPr>
          <a:xfrm>
            <a:off x="643944" y="202735"/>
            <a:ext cx="10515600" cy="1325563"/>
          </a:xfrm>
        </p:spPr>
        <p:txBody>
          <a:bodyPr anchor="ctr">
            <a:normAutofit/>
          </a:bodyPr>
          <a:lstStyle/>
          <a:p>
            <a:r>
              <a:rPr lang="nb-NO" dirty="0"/>
              <a:t>Samfunnstransformasjoner</a:t>
            </a:r>
          </a:p>
        </p:txBody>
      </p:sp>
      <p:graphicFrame>
        <p:nvGraphicFramePr>
          <p:cNvPr id="1028" name="Plassholder for innhold 4">
            <a:extLst>
              <a:ext uri="{FF2B5EF4-FFF2-40B4-BE49-F238E27FC236}">
                <a16:creationId xmlns:a16="http://schemas.microsoft.com/office/drawing/2014/main" id="{9CB7F03C-CF23-20E8-836F-AB99DE9A8C0B}"/>
              </a:ext>
            </a:extLst>
          </p:cNvPr>
          <p:cNvGraphicFramePr>
            <a:graphicFrameLocks noGrp="1"/>
          </p:cNvGraphicFramePr>
          <p:nvPr>
            <p:ph idx="4294967295"/>
            <p:extLst>
              <p:ext uri="{D42A27DB-BD31-4B8C-83A1-F6EECF244321}">
                <p14:modId xmlns:p14="http://schemas.microsoft.com/office/powerpoint/2010/main" val="2124704823"/>
              </p:ext>
            </p:extLst>
          </p:nvPr>
        </p:nvGraphicFramePr>
        <p:xfrm>
          <a:off x="4829603" y="1528298"/>
          <a:ext cx="6829425" cy="425608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3" name="Diagram 2">
            <a:extLst>
              <a:ext uri="{FF2B5EF4-FFF2-40B4-BE49-F238E27FC236}">
                <a16:creationId xmlns:a16="http://schemas.microsoft.com/office/drawing/2014/main" id="{7AE7372F-4AFE-CB0C-D983-F62BAB77121E}"/>
              </a:ext>
            </a:extLst>
          </p:cNvPr>
          <p:cNvGraphicFramePr/>
          <p:nvPr/>
        </p:nvGraphicFramePr>
        <p:xfrm>
          <a:off x="-227148" y="1258754"/>
          <a:ext cx="5556234" cy="4340489"/>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1993965245"/>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BDF0FF5-0465-F482-E5E6-CE9D6B1842E4}"/>
              </a:ext>
            </a:extLst>
          </p:cNvPr>
          <p:cNvSpPr>
            <a:spLocks noGrp="1"/>
          </p:cNvSpPr>
          <p:nvPr>
            <p:ph type="title" idx="4294967295"/>
          </p:nvPr>
        </p:nvSpPr>
        <p:spPr>
          <a:xfrm>
            <a:off x="2102644" y="310542"/>
            <a:ext cx="7986712" cy="1284288"/>
          </a:xfrm>
        </p:spPr>
        <p:txBody>
          <a:bodyPr anchor="ctr">
            <a:normAutofit/>
          </a:bodyPr>
          <a:lstStyle/>
          <a:p>
            <a:pPr algn="ctr"/>
            <a:r>
              <a:rPr lang="nb-NO" dirty="0"/>
              <a:t>Tid for mønsterbrudd?</a:t>
            </a:r>
          </a:p>
        </p:txBody>
      </p:sp>
      <p:pic>
        <p:nvPicPr>
          <p:cNvPr id="4" name="Picture 2" descr="Ja Nei Knapp - Gratis bilde på Pixabay - Pixabay">
            <a:extLst>
              <a:ext uri="{FF2B5EF4-FFF2-40B4-BE49-F238E27FC236}">
                <a16:creationId xmlns:a16="http://schemas.microsoft.com/office/drawing/2014/main" id="{D774CD10-1DC8-63A8-B2A7-67D078704C4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49210"/>
          <a:stretch/>
        </p:blipFill>
        <p:spPr bwMode="auto">
          <a:xfrm>
            <a:off x="4173272" y="1594830"/>
            <a:ext cx="4306592" cy="4218410"/>
          </a:xfrm>
          <a:prstGeom prst="rect">
            <a:avLst/>
          </a:prstGeom>
          <a:solidFill>
            <a:srgbClr val="FFFFFF"/>
          </a:solidFill>
        </p:spPr>
      </p:pic>
    </p:spTree>
    <p:extLst>
      <p:ext uri="{BB962C8B-B14F-4D97-AF65-F5344CB8AC3E}">
        <p14:creationId xmlns:p14="http://schemas.microsoft.com/office/powerpoint/2010/main" val="1023331159"/>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6EE4445-EC57-556E-0FBC-4D7F85AF59C2}"/>
              </a:ext>
            </a:extLst>
          </p:cNvPr>
          <p:cNvSpPr>
            <a:spLocks noGrp="1"/>
          </p:cNvSpPr>
          <p:nvPr>
            <p:ph type="title"/>
          </p:nvPr>
        </p:nvSpPr>
        <p:spPr/>
        <p:txBody>
          <a:bodyPr/>
          <a:lstStyle/>
          <a:p>
            <a:r>
              <a:rPr lang="nb-NO" dirty="0"/>
              <a:t>Blir det lett å gjøre mønsterbrudd?</a:t>
            </a:r>
          </a:p>
        </p:txBody>
      </p:sp>
      <p:pic>
        <p:nvPicPr>
          <p:cNvPr id="1026" name="Picture 2" descr="Ja Nei Knapp - Gratis bilde på Pixabay - Pixabay">
            <a:extLst>
              <a:ext uri="{FF2B5EF4-FFF2-40B4-BE49-F238E27FC236}">
                <a16:creationId xmlns:a16="http://schemas.microsoft.com/office/drawing/2014/main" id="{069472B7-756F-1090-0398-795CE92ED2A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52435"/>
          <a:stretch/>
        </p:blipFill>
        <p:spPr bwMode="auto">
          <a:xfrm>
            <a:off x="3972910" y="2215424"/>
            <a:ext cx="2736335" cy="2862919"/>
          </a:xfrm>
          <a:prstGeom prst="rect">
            <a:avLst/>
          </a:prstGeom>
          <a:noFill/>
          <a:extLst>
            <a:ext uri="{909E8E84-426E-40DD-AFC4-6F175D3DCCD1}">
              <a14:hiddenFill xmlns:a14="http://schemas.microsoft.com/office/drawing/2010/main">
                <a:solidFill>
                  <a:srgbClr val="FFFFFF"/>
                </a:solidFill>
              </a14:hiddenFill>
            </a:ext>
          </a:extLst>
        </p:spPr>
      </p:pic>
      <p:sp>
        <p:nvSpPr>
          <p:cNvPr id="4" name="Snakkeboble: rektangel med avrundede hjørner 3">
            <a:extLst>
              <a:ext uri="{FF2B5EF4-FFF2-40B4-BE49-F238E27FC236}">
                <a16:creationId xmlns:a16="http://schemas.microsoft.com/office/drawing/2014/main" id="{58E0D3B9-DB86-05FF-16F3-533C733E72E4}"/>
              </a:ext>
            </a:extLst>
          </p:cNvPr>
          <p:cNvSpPr/>
          <p:nvPr/>
        </p:nvSpPr>
        <p:spPr>
          <a:xfrm>
            <a:off x="7558359" y="2215424"/>
            <a:ext cx="3803323" cy="2862918"/>
          </a:xfrm>
          <a:prstGeom prst="wedgeRoundRectCallout">
            <a:avLst>
              <a:gd name="adj1" fmla="val -64664"/>
              <a:gd name="adj2" fmla="val -13756"/>
              <a:gd name="adj3" fmla="val 16667"/>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2000" b="0" i="0" u="none" strike="noStrike" kern="1200" cap="none" spc="0" normalizeH="0" baseline="0" noProof="0" dirty="0">
                <a:ln>
                  <a:noFill/>
                </a:ln>
                <a:solidFill>
                  <a:srgbClr val="FFFFFF"/>
                </a:solidFill>
                <a:effectLst/>
                <a:uLnTx/>
                <a:uFillTx/>
                <a:latin typeface="Source Sans Pro"/>
                <a:ea typeface="+mn-ea"/>
                <a:cs typeface="+mn-cs"/>
              </a:rPr>
              <a:t>Velferdssamfunnet vårt er STERKT institusjonalisert!</a:t>
            </a:r>
            <a:br>
              <a:rPr kumimoji="0" lang="nb-NO" sz="2000" b="0" i="0" u="none" strike="noStrike" kern="1200" cap="none" spc="0" normalizeH="0" baseline="0" noProof="0" dirty="0">
                <a:ln>
                  <a:noFill/>
                </a:ln>
                <a:solidFill>
                  <a:srgbClr val="FFFFFF"/>
                </a:solidFill>
                <a:effectLst/>
                <a:uLnTx/>
                <a:uFillTx/>
                <a:latin typeface="Source Sans Pro"/>
                <a:ea typeface="+mn-ea"/>
                <a:cs typeface="+mn-cs"/>
              </a:rPr>
            </a:br>
            <a:br>
              <a:rPr kumimoji="0" lang="nb-NO" sz="2000" b="0" i="0" u="none" strike="noStrike" kern="1200" cap="none" spc="0" normalizeH="0" baseline="0" noProof="0" dirty="0">
                <a:ln>
                  <a:noFill/>
                </a:ln>
                <a:solidFill>
                  <a:srgbClr val="FFFFFF"/>
                </a:solidFill>
                <a:effectLst/>
                <a:uLnTx/>
                <a:uFillTx/>
                <a:latin typeface="Source Sans Pro"/>
                <a:ea typeface="+mn-ea"/>
                <a:cs typeface="+mn-cs"/>
              </a:rPr>
            </a:br>
            <a:r>
              <a:rPr kumimoji="0" lang="nb-NO" sz="2000" b="0" i="0" u="none" strike="noStrike" kern="1200" cap="none" spc="0" normalizeH="0" baseline="0" noProof="0" dirty="0">
                <a:ln>
                  <a:noFill/>
                </a:ln>
                <a:solidFill>
                  <a:srgbClr val="FFFFFF"/>
                </a:solidFill>
                <a:effectLst/>
                <a:uLnTx/>
                <a:uFillTx/>
                <a:latin typeface="Source Sans Pro"/>
                <a:ea typeface="+mn-ea"/>
                <a:cs typeface="+mn-cs"/>
              </a:rPr>
              <a:t>Perfekt ved stabilitet – krevende ved behov for raske og gjennomgripende endringer …</a:t>
            </a:r>
          </a:p>
        </p:txBody>
      </p:sp>
    </p:spTree>
    <p:extLst>
      <p:ext uri="{BB962C8B-B14F-4D97-AF65-F5344CB8AC3E}">
        <p14:creationId xmlns:p14="http://schemas.microsoft.com/office/powerpoint/2010/main" val="16185960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364966E-70A6-10AD-5E6D-92FB8A29824D}"/>
              </a:ext>
            </a:extLst>
          </p:cNvPr>
          <p:cNvSpPr>
            <a:spLocks noGrp="1"/>
          </p:cNvSpPr>
          <p:nvPr>
            <p:ph type="title"/>
          </p:nvPr>
        </p:nvSpPr>
        <p:spPr/>
        <p:txBody>
          <a:bodyPr>
            <a:normAutofit fontScale="90000"/>
          </a:bodyPr>
          <a:lstStyle/>
          <a:p>
            <a:r>
              <a:rPr lang="nb-NO" dirty="0"/>
              <a:t>Den tradisjonelle kritikken av kommunal planlegging …</a:t>
            </a:r>
          </a:p>
        </p:txBody>
      </p:sp>
      <p:sp>
        <p:nvSpPr>
          <p:cNvPr id="3" name="Plassholder for innhold 2">
            <a:extLst>
              <a:ext uri="{FF2B5EF4-FFF2-40B4-BE49-F238E27FC236}">
                <a16:creationId xmlns:a16="http://schemas.microsoft.com/office/drawing/2014/main" id="{0939D836-90E5-92B1-8E3F-EC67B8437A40}"/>
              </a:ext>
            </a:extLst>
          </p:cNvPr>
          <p:cNvSpPr>
            <a:spLocks noGrp="1"/>
          </p:cNvSpPr>
          <p:nvPr>
            <p:ph idx="1"/>
          </p:nvPr>
        </p:nvSpPr>
        <p:spPr>
          <a:xfrm>
            <a:off x="1112674" y="2561863"/>
            <a:ext cx="5764780" cy="4218410"/>
          </a:xfrm>
        </p:spPr>
        <p:txBody>
          <a:bodyPr/>
          <a:lstStyle/>
          <a:p>
            <a:pPr marL="514350" indent="-514350">
              <a:buFont typeface="+mj-lt"/>
              <a:buAutoNum type="arabicPeriod"/>
            </a:pPr>
            <a:r>
              <a:rPr lang="nb-NO" dirty="0"/>
              <a:t>For mye administrasjon – for lite politisk styrt …</a:t>
            </a:r>
          </a:p>
          <a:p>
            <a:pPr marL="514350" indent="-514350">
              <a:buFont typeface="+mj-lt"/>
              <a:buAutoNum type="arabicPeriod"/>
            </a:pPr>
            <a:r>
              <a:rPr lang="nb-NO" dirty="0"/>
              <a:t>For komplisert og omfattede …</a:t>
            </a:r>
          </a:p>
          <a:p>
            <a:pPr marL="514350" indent="-514350">
              <a:buFont typeface="+mj-lt"/>
              <a:buAutoNum type="arabicPeriod"/>
            </a:pPr>
            <a:r>
              <a:rPr lang="nb-NO" dirty="0"/>
              <a:t>For lite langsiktig …</a:t>
            </a:r>
          </a:p>
          <a:p>
            <a:pPr marL="0" indent="0"/>
            <a:endParaRPr lang="nb-NO" dirty="0"/>
          </a:p>
          <a:p>
            <a:r>
              <a:rPr lang="nb-NO" dirty="0"/>
              <a:t> </a:t>
            </a:r>
          </a:p>
        </p:txBody>
      </p:sp>
      <p:pic>
        <p:nvPicPr>
          <p:cNvPr id="1026" name="Picture 2" descr="Nye nasjonale forventningar til planlegginga | Statsforvaltaren i Møre og  Romsdal">
            <a:extLst>
              <a:ext uri="{FF2B5EF4-FFF2-40B4-BE49-F238E27FC236}">
                <a16:creationId xmlns:a16="http://schemas.microsoft.com/office/drawing/2014/main" id="{AFEBDDF0-3D2A-5B8E-12B4-E7BD556888A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51675" y="2561863"/>
            <a:ext cx="4544821" cy="24613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804120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Bilde 6">
            <a:extLst>
              <a:ext uri="{FF2B5EF4-FFF2-40B4-BE49-F238E27FC236}">
                <a16:creationId xmlns:a16="http://schemas.microsoft.com/office/drawing/2014/main" id="{E5F72659-B0D0-7336-9B0A-E5B748D32E70}"/>
              </a:ext>
            </a:extLst>
          </p:cNvPr>
          <p:cNvPicPr>
            <a:picLocks noChangeAspect="1"/>
          </p:cNvPicPr>
          <p:nvPr/>
        </p:nvPicPr>
        <p:blipFill>
          <a:blip r:embed="rId3"/>
          <a:stretch>
            <a:fillRect/>
          </a:stretch>
        </p:blipFill>
        <p:spPr>
          <a:xfrm>
            <a:off x="1288474" y="252376"/>
            <a:ext cx="9180654" cy="6353248"/>
          </a:xfrm>
          <a:prstGeom prst="rect">
            <a:avLst/>
          </a:prstGeom>
        </p:spPr>
      </p:pic>
    </p:spTree>
    <p:extLst>
      <p:ext uri="{BB962C8B-B14F-4D97-AF65-F5344CB8AC3E}">
        <p14:creationId xmlns:p14="http://schemas.microsoft.com/office/powerpoint/2010/main" val="11174757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27BF9E31-581A-B129-BCBC-BAAF87FF9684}"/>
              </a:ext>
            </a:extLst>
          </p:cNvPr>
          <p:cNvSpPr>
            <a:spLocks noGrp="1"/>
          </p:cNvSpPr>
          <p:nvPr>
            <p:ph type="title"/>
          </p:nvPr>
        </p:nvSpPr>
        <p:spPr/>
        <p:txBody>
          <a:bodyPr/>
          <a:lstStyle/>
          <a:p>
            <a:endParaRPr lang="nb-NO"/>
          </a:p>
        </p:txBody>
      </p:sp>
      <p:sp>
        <p:nvSpPr>
          <p:cNvPr id="3" name="Plassholder for innhold 2">
            <a:extLst>
              <a:ext uri="{FF2B5EF4-FFF2-40B4-BE49-F238E27FC236}">
                <a16:creationId xmlns:a16="http://schemas.microsoft.com/office/drawing/2014/main" id="{100224C0-E6DB-3B3C-ECB4-959E60B1A833}"/>
              </a:ext>
            </a:extLst>
          </p:cNvPr>
          <p:cNvSpPr>
            <a:spLocks noGrp="1"/>
          </p:cNvSpPr>
          <p:nvPr>
            <p:ph idx="1"/>
          </p:nvPr>
        </p:nvSpPr>
        <p:spPr/>
        <p:txBody>
          <a:bodyPr/>
          <a:lstStyle/>
          <a:p>
            <a:endParaRPr lang="nb-NO"/>
          </a:p>
        </p:txBody>
      </p:sp>
      <p:pic>
        <p:nvPicPr>
          <p:cNvPr id="5" name="Bilde 4">
            <a:extLst>
              <a:ext uri="{FF2B5EF4-FFF2-40B4-BE49-F238E27FC236}">
                <a16:creationId xmlns:a16="http://schemas.microsoft.com/office/drawing/2014/main" id="{1B7250D8-4432-2EC9-16DA-D39570C0B9A0}"/>
              </a:ext>
            </a:extLst>
          </p:cNvPr>
          <p:cNvPicPr>
            <a:picLocks noChangeAspect="1"/>
          </p:cNvPicPr>
          <p:nvPr/>
        </p:nvPicPr>
        <p:blipFill>
          <a:blip r:embed="rId2"/>
          <a:stretch>
            <a:fillRect/>
          </a:stretch>
        </p:blipFill>
        <p:spPr>
          <a:xfrm>
            <a:off x="43388" y="0"/>
            <a:ext cx="12105224" cy="6858000"/>
          </a:xfrm>
          <a:prstGeom prst="rect">
            <a:avLst/>
          </a:prstGeom>
        </p:spPr>
      </p:pic>
      <p:sp>
        <p:nvSpPr>
          <p:cNvPr id="6" name="Rektangel 5">
            <a:extLst>
              <a:ext uri="{FF2B5EF4-FFF2-40B4-BE49-F238E27FC236}">
                <a16:creationId xmlns:a16="http://schemas.microsoft.com/office/drawing/2014/main" id="{3787473E-B23B-07A5-2292-8B5ECFA5347F}"/>
              </a:ext>
            </a:extLst>
          </p:cNvPr>
          <p:cNvSpPr/>
          <p:nvPr/>
        </p:nvSpPr>
        <p:spPr>
          <a:xfrm>
            <a:off x="5175115" y="6121674"/>
            <a:ext cx="3832698" cy="52231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b-NO" dirty="0">
                <a:solidFill>
                  <a:schemeClr val="bg1"/>
                </a:solidFill>
              </a:rPr>
              <a:t>Kilde: Rannveig Mogren, kommunedirektør</a:t>
            </a:r>
          </a:p>
        </p:txBody>
      </p:sp>
    </p:spTree>
    <p:extLst>
      <p:ext uri="{BB962C8B-B14F-4D97-AF65-F5344CB8AC3E}">
        <p14:creationId xmlns:p14="http://schemas.microsoft.com/office/powerpoint/2010/main" val="33584573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364966E-70A6-10AD-5E6D-92FB8A29824D}"/>
              </a:ext>
            </a:extLst>
          </p:cNvPr>
          <p:cNvSpPr>
            <a:spLocks noGrp="1"/>
          </p:cNvSpPr>
          <p:nvPr>
            <p:ph type="title"/>
          </p:nvPr>
        </p:nvSpPr>
        <p:spPr/>
        <p:txBody>
          <a:bodyPr/>
          <a:lstStyle/>
          <a:p>
            <a:r>
              <a:rPr lang="nb-NO" dirty="0"/>
              <a:t>Behov for bredere involvering…</a:t>
            </a:r>
          </a:p>
        </p:txBody>
      </p:sp>
      <p:sp>
        <p:nvSpPr>
          <p:cNvPr id="3" name="Plassholder for innhold 2">
            <a:extLst>
              <a:ext uri="{FF2B5EF4-FFF2-40B4-BE49-F238E27FC236}">
                <a16:creationId xmlns:a16="http://schemas.microsoft.com/office/drawing/2014/main" id="{0939D836-90E5-92B1-8E3F-EC67B8437A40}"/>
              </a:ext>
            </a:extLst>
          </p:cNvPr>
          <p:cNvSpPr>
            <a:spLocks noGrp="1"/>
          </p:cNvSpPr>
          <p:nvPr>
            <p:ph idx="1"/>
          </p:nvPr>
        </p:nvSpPr>
        <p:spPr>
          <a:xfrm>
            <a:off x="1112675" y="2010268"/>
            <a:ext cx="5764780" cy="4218410"/>
          </a:xfrm>
        </p:spPr>
        <p:txBody>
          <a:bodyPr/>
          <a:lstStyle/>
          <a:p>
            <a:pPr marL="514350" indent="-514350">
              <a:buFont typeface="+mj-lt"/>
              <a:buAutoNum type="arabicPeriod"/>
            </a:pPr>
            <a:r>
              <a:rPr lang="nb-NO" dirty="0"/>
              <a:t>For mye administrasjon – for lite politisk styrt …</a:t>
            </a:r>
          </a:p>
          <a:p>
            <a:pPr marL="514350" indent="-514350">
              <a:buFont typeface="+mj-lt"/>
              <a:buAutoNum type="arabicPeriod"/>
            </a:pPr>
            <a:r>
              <a:rPr lang="nb-NO" dirty="0"/>
              <a:t>For komplisert og omfattede …</a:t>
            </a:r>
          </a:p>
          <a:p>
            <a:pPr marL="514350" indent="-514350">
              <a:buFont typeface="+mj-lt"/>
              <a:buAutoNum type="arabicPeriod"/>
            </a:pPr>
            <a:r>
              <a:rPr lang="nb-NO" dirty="0"/>
              <a:t>For lite langsiktig …</a:t>
            </a:r>
          </a:p>
          <a:p>
            <a:pPr marL="0" indent="0"/>
            <a:endParaRPr lang="nb-NO" dirty="0"/>
          </a:p>
          <a:p>
            <a:pPr marL="0" indent="0"/>
            <a:r>
              <a:rPr lang="nb-NO" dirty="0">
                <a:solidFill>
                  <a:srgbClr val="FF0000"/>
                </a:solidFill>
              </a:rPr>
              <a:t>+ For lite involverende – berede grunnen for samfunnstransformasjon</a:t>
            </a:r>
          </a:p>
          <a:p>
            <a:r>
              <a:rPr lang="nb-NO" dirty="0"/>
              <a:t> </a:t>
            </a:r>
          </a:p>
        </p:txBody>
      </p:sp>
      <p:pic>
        <p:nvPicPr>
          <p:cNvPr id="1026" name="Picture 2" descr="Nye nasjonale forventningar til planlegginga | Statsforvaltaren i Møre og  Romsdal">
            <a:extLst>
              <a:ext uri="{FF2B5EF4-FFF2-40B4-BE49-F238E27FC236}">
                <a16:creationId xmlns:a16="http://schemas.microsoft.com/office/drawing/2014/main" id="{AFEBDDF0-3D2A-5B8E-12B4-E7BD556888A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93309" y="2373548"/>
            <a:ext cx="4544821" cy="24613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05199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ssholder for innhold 4">
            <a:extLst>
              <a:ext uri="{FF2B5EF4-FFF2-40B4-BE49-F238E27FC236}">
                <a16:creationId xmlns:a16="http://schemas.microsoft.com/office/drawing/2014/main" id="{29D17E87-B8AB-708D-EF0B-E7F016100171}"/>
              </a:ext>
            </a:extLst>
          </p:cNvPr>
          <p:cNvSpPr>
            <a:spLocks noGrp="1"/>
          </p:cNvSpPr>
          <p:nvPr>
            <p:ph idx="1"/>
          </p:nvPr>
        </p:nvSpPr>
        <p:spPr>
          <a:xfrm>
            <a:off x="1217249" y="1319794"/>
            <a:ext cx="5510068" cy="4218410"/>
          </a:xfrm>
        </p:spPr>
        <p:txBody>
          <a:bodyPr>
            <a:normAutofit/>
          </a:bodyPr>
          <a:lstStyle/>
          <a:p>
            <a:pPr algn="ctr"/>
            <a:r>
              <a:rPr lang="nb-NO"/>
              <a:t>   Vi trodde at vi skulle lage en NOU om å redusere klimagassutslipp, men vi forstod etter hvert at vi måtte lag en NOU for å endre hele samfunnet.</a:t>
            </a:r>
          </a:p>
          <a:p>
            <a:pPr algn="ctr"/>
            <a:endParaRPr lang="nb-NO"/>
          </a:p>
          <a:p>
            <a:pPr algn="ctr"/>
            <a:r>
              <a:rPr lang="nb-NO"/>
              <a:t>	</a:t>
            </a:r>
          </a:p>
          <a:p>
            <a:pPr algn="ctr"/>
            <a:r>
              <a:rPr lang="nb-NO" sz="2000" i="1"/>
              <a:t>Professor Gro Sandkjær Hansen, medlem av «Klimautvalget», 2024</a:t>
            </a:r>
          </a:p>
        </p:txBody>
      </p:sp>
      <p:pic>
        <p:nvPicPr>
          <p:cNvPr id="7" name="Bilde 6">
            <a:extLst>
              <a:ext uri="{FF2B5EF4-FFF2-40B4-BE49-F238E27FC236}">
                <a16:creationId xmlns:a16="http://schemas.microsoft.com/office/drawing/2014/main" id="{9750EBE0-903F-104F-C5C7-D0893FE8DC0B}"/>
              </a:ext>
            </a:extLst>
          </p:cNvPr>
          <p:cNvPicPr>
            <a:picLocks noChangeAspect="1"/>
          </p:cNvPicPr>
          <p:nvPr/>
        </p:nvPicPr>
        <p:blipFill>
          <a:blip r:embed="rId2"/>
          <a:stretch>
            <a:fillRect/>
          </a:stretch>
        </p:blipFill>
        <p:spPr>
          <a:xfrm>
            <a:off x="7727693" y="712029"/>
            <a:ext cx="4134822" cy="543394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1398328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562491D-41B5-1A83-2F2F-8EC5E319717C}"/>
              </a:ext>
            </a:extLst>
          </p:cNvPr>
          <p:cNvSpPr>
            <a:spLocks noGrp="1"/>
          </p:cNvSpPr>
          <p:nvPr>
            <p:ph type="title"/>
          </p:nvPr>
        </p:nvSpPr>
        <p:spPr/>
        <p:txBody>
          <a:bodyPr>
            <a:normAutofit fontScale="90000"/>
          </a:bodyPr>
          <a:lstStyle/>
          <a:p>
            <a:r>
              <a:rPr lang="nb-NO" dirty="0"/>
              <a:t>Gro Sandkjær Hansen: Politisk lederskap er avgjørende for å lykkes med omstilling til lavutslippssamfunn</a:t>
            </a:r>
          </a:p>
        </p:txBody>
      </p:sp>
      <p:sp>
        <p:nvSpPr>
          <p:cNvPr id="3" name="Plassholder for innhold 2">
            <a:extLst>
              <a:ext uri="{FF2B5EF4-FFF2-40B4-BE49-F238E27FC236}">
                <a16:creationId xmlns:a16="http://schemas.microsoft.com/office/drawing/2014/main" id="{6C19B349-A1C4-275E-216D-6263E32996AA}"/>
              </a:ext>
            </a:extLst>
          </p:cNvPr>
          <p:cNvSpPr>
            <a:spLocks noGrp="1"/>
          </p:cNvSpPr>
          <p:nvPr>
            <p:ph idx="1"/>
          </p:nvPr>
        </p:nvSpPr>
        <p:spPr>
          <a:xfrm>
            <a:off x="1112674" y="2224276"/>
            <a:ext cx="7029377" cy="4218410"/>
          </a:xfrm>
        </p:spPr>
        <p:txBody>
          <a:bodyPr>
            <a:normAutofit fontScale="92500" lnSpcReduction="20000"/>
          </a:bodyPr>
          <a:lstStyle/>
          <a:p>
            <a:pPr marL="457200" indent="-457200">
              <a:buFont typeface="Arial" panose="020B0604020202020204" pitchFamily="34" charset="0"/>
              <a:buChar char="•"/>
            </a:pPr>
            <a:r>
              <a:rPr lang="nb-NO" dirty="0"/>
              <a:t>Lederskap handler om å gå foran og tenke langsiktig</a:t>
            </a:r>
          </a:p>
          <a:p>
            <a:pPr marL="457200" indent="-457200">
              <a:buFont typeface="Arial" panose="020B0604020202020204" pitchFamily="34" charset="0"/>
              <a:buChar char="•"/>
            </a:pPr>
            <a:r>
              <a:rPr lang="nb-NO" dirty="0"/>
              <a:t>Demokratisk oppslutning er grunnlaget som politisk lederskap hviler på</a:t>
            </a:r>
          </a:p>
          <a:p>
            <a:pPr marL="457200" indent="-457200">
              <a:buFont typeface="Arial" panose="020B0604020202020204" pitchFamily="34" charset="0"/>
              <a:buChar char="•"/>
            </a:pPr>
            <a:r>
              <a:rPr lang="nb-NO" dirty="0"/>
              <a:t>Omstilling betyr at det må gjennomføres endringer som først kan være kontroversielle, men som etter hvert blir akseptert og støttet av et flertall i befolkningen</a:t>
            </a:r>
          </a:p>
          <a:p>
            <a:endParaRPr lang="nb-NO" i="1" dirty="0"/>
          </a:p>
          <a:p>
            <a:pPr algn="ctr"/>
            <a:r>
              <a:rPr lang="nb-NO" i="1" dirty="0"/>
              <a:t>«Hvis politikken går for langt kan det bety tilbakeslag, men hvis politikken ikke leder an skjer det lite»</a:t>
            </a:r>
          </a:p>
          <a:p>
            <a:pPr algn="ctr"/>
            <a:endParaRPr lang="nb-NO" i="1" dirty="0"/>
          </a:p>
        </p:txBody>
      </p:sp>
      <p:pic>
        <p:nvPicPr>
          <p:cNvPr id="4" name="Plassholder for innhold 3">
            <a:extLst>
              <a:ext uri="{FF2B5EF4-FFF2-40B4-BE49-F238E27FC236}">
                <a16:creationId xmlns:a16="http://schemas.microsoft.com/office/drawing/2014/main" id="{BE6164BF-1722-5558-F721-45A153E83B1E}"/>
              </a:ext>
            </a:extLst>
          </p:cNvPr>
          <p:cNvPicPr>
            <a:picLocks noChangeAspect="1"/>
          </p:cNvPicPr>
          <p:nvPr/>
        </p:nvPicPr>
        <p:blipFill rotWithShape="1">
          <a:blip r:embed="rId3"/>
          <a:srcRect l="40791" r="12688"/>
          <a:stretch/>
        </p:blipFill>
        <p:spPr>
          <a:xfrm>
            <a:off x="8850262" y="2224276"/>
            <a:ext cx="2411042" cy="3457603"/>
          </a:xfrm>
          <a:prstGeom prst="rect">
            <a:avLst/>
          </a:prstGeom>
        </p:spPr>
      </p:pic>
    </p:spTree>
    <p:extLst>
      <p:ext uri="{BB962C8B-B14F-4D97-AF65-F5344CB8AC3E}">
        <p14:creationId xmlns:p14="http://schemas.microsoft.com/office/powerpoint/2010/main" val="41649143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4FF3E5F-E765-4D75-884A-13370C979A21}"/>
              </a:ext>
            </a:extLst>
          </p:cNvPr>
          <p:cNvSpPr>
            <a:spLocks noGrp="1"/>
          </p:cNvSpPr>
          <p:nvPr>
            <p:ph type="title"/>
          </p:nvPr>
        </p:nvSpPr>
        <p:spPr>
          <a:xfrm>
            <a:off x="1112674" y="549768"/>
            <a:ext cx="10640711" cy="1285069"/>
          </a:xfrm>
        </p:spPr>
        <p:txBody>
          <a:bodyPr>
            <a:normAutofit/>
          </a:bodyPr>
          <a:lstStyle/>
          <a:p>
            <a:r>
              <a:rPr lang="nn-NO"/>
              <a:t>Klima, energi og miljøplan for Innlandet</a:t>
            </a:r>
            <a:br>
              <a:rPr lang="nn-NO"/>
            </a:br>
            <a:r>
              <a:rPr lang="nn-NO" sz="3600" err="1"/>
              <a:t>Bare</a:t>
            </a:r>
            <a:r>
              <a:rPr lang="nn-NO" sz="3600"/>
              <a:t> </a:t>
            </a:r>
            <a:r>
              <a:rPr lang="nn-NO" sz="3600" err="1"/>
              <a:t>mulig</a:t>
            </a:r>
            <a:r>
              <a:rPr lang="nn-NO" sz="3600"/>
              <a:t> gjennom et </a:t>
            </a:r>
            <a:r>
              <a:rPr lang="nn-NO" sz="3600" err="1"/>
              <a:t>mangfold</a:t>
            </a:r>
            <a:r>
              <a:rPr lang="nn-NO" sz="3600"/>
              <a:t> av roller og kompetanse</a:t>
            </a:r>
            <a:endParaRPr lang="nb-NO" sz="3600"/>
          </a:p>
        </p:txBody>
      </p:sp>
      <p:pic>
        <p:nvPicPr>
          <p:cNvPr id="2050" name="Picture 2">
            <a:extLst>
              <a:ext uri="{FF2B5EF4-FFF2-40B4-BE49-F238E27FC236}">
                <a16:creationId xmlns:a16="http://schemas.microsoft.com/office/drawing/2014/main" id="{01DE483B-7382-4EE8-ABAF-80ABA907BD9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70014" y="1956816"/>
            <a:ext cx="10326029" cy="4646713"/>
          </a:xfrm>
          <a:prstGeom prst="rect">
            <a:avLst/>
          </a:prstGeom>
          <a:noFill/>
          <a:extLst>
            <a:ext uri="{909E8E84-426E-40DD-AFC4-6F175D3DCCD1}">
              <a14:hiddenFill xmlns:a14="http://schemas.microsoft.com/office/drawing/2010/main">
                <a:solidFill>
                  <a:srgbClr val="FFFFFF"/>
                </a:solidFill>
              </a14:hiddenFill>
            </a:ext>
          </a:extLst>
        </p:spPr>
      </p:pic>
      <p:sp>
        <p:nvSpPr>
          <p:cNvPr id="4" name="Multidokument 3">
            <a:extLst>
              <a:ext uri="{FF2B5EF4-FFF2-40B4-BE49-F238E27FC236}">
                <a16:creationId xmlns:a16="http://schemas.microsoft.com/office/drawing/2014/main" id="{22B6FA25-91E2-E4FF-0093-59AEC5B9C4A2}"/>
              </a:ext>
            </a:extLst>
          </p:cNvPr>
          <p:cNvSpPr/>
          <p:nvPr/>
        </p:nvSpPr>
        <p:spPr>
          <a:xfrm>
            <a:off x="8991897" y="1956816"/>
            <a:ext cx="2761488" cy="2944368"/>
          </a:xfrm>
          <a:prstGeom prst="flowChartMultidocumen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b-NO"/>
              <a:t>Framtidens ledere skaper arenaer for samskaping og ressursmobilisering</a:t>
            </a:r>
          </a:p>
        </p:txBody>
      </p:sp>
      <p:pic>
        <p:nvPicPr>
          <p:cNvPr id="6" name="Bilde 5">
            <a:extLst>
              <a:ext uri="{FF2B5EF4-FFF2-40B4-BE49-F238E27FC236}">
                <a16:creationId xmlns:a16="http://schemas.microsoft.com/office/drawing/2014/main" id="{2BAB62D5-00CE-7B98-36DF-D4C0B6173FA9}"/>
              </a:ext>
            </a:extLst>
          </p:cNvPr>
          <p:cNvPicPr>
            <a:picLocks noChangeAspect="1"/>
          </p:cNvPicPr>
          <p:nvPr/>
        </p:nvPicPr>
        <p:blipFill>
          <a:blip r:embed="rId3"/>
          <a:stretch>
            <a:fillRect/>
          </a:stretch>
        </p:blipFill>
        <p:spPr>
          <a:xfrm>
            <a:off x="1505988" y="5252309"/>
            <a:ext cx="6031127" cy="1319309"/>
          </a:xfrm>
          <a:prstGeom prst="rect">
            <a:avLst/>
          </a:prstGeom>
        </p:spPr>
      </p:pic>
    </p:spTree>
    <p:extLst>
      <p:ext uri="{BB962C8B-B14F-4D97-AF65-F5344CB8AC3E}">
        <p14:creationId xmlns:p14="http://schemas.microsoft.com/office/powerpoint/2010/main" val="31871737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C315891-A908-EB0F-510A-D3F3E8C0DEA3}"/>
              </a:ext>
            </a:extLst>
          </p:cNvPr>
          <p:cNvSpPr>
            <a:spLocks noGrp="1"/>
          </p:cNvSpPr>
          <p:nvPr>
            <p:ph type="title"/>
          </p:nvPr>
        </p:nvSpPr>
        <p:spPr>
          <a:xfrm>
            <a:off x="931603" y="215189"/>
            <a:ext cx="9966651" cy="1285069"/>
          </a:xfrm>
        </p:spPr>
        <p:txBody>
          <a:bodyPr/>
          <a:lstStyle/>
          <a:p>
            <a:r>
              <a:rPr lang="nb-NO" dirty="0"/>
              <a:t>Å støtte det politiske lederskapet</a:t>
            </a:r>
          </a:p>
        </p:txBody>
      </p:sp>
      <p:sp>
        <p:nvSpPr>
          <p:cNvPr id="3" name="Plassholder for innhold 2">
            <a:extLst>
              <a:ext uri="{FF2B5EF4-FFF2-40B4-BE49-F238E27FC236}">
                <a16:creationId xmlns:a16="http://schemas.microsoft.com/office/drawing/2014/main" id="{F9B5CA6A-8259-7721-A78B-108CA93A87C5}"/>
              </a:ext>
            </a:extLst>
          </p:cNvPr>
          <p:cNvSpPr>
            <a:spLocks noGrp="1"/>
          </p:cNvSpPr>
          <p:nvPr>
            <p:ph idx="1"/>
          </p:nvPr>
        </p:nvSpPr>
        <p:spPr>
          <a:xfrm>
            <a:off x="931604" y="1500257"/>
            <a:ext cx="9966651" cy="5142553"/>
          </a:xfrm>
        </p:spPr>
        <p:txBody>
          <a:bodyPr>
            <a:normAutofit fontScale="92500" lnSpcReduction="10000"/>
          </a:bodyPr>
          <a:lstStyle/>
          <a:p>
            <a:pPr marL="457200" indent="-457200">
              <a:buFont typeface="Arial" panose="020B0604020202020204" pitchFamily="34" charset="0"/>
              <a:buChar char="•"/>
            </a:pPr>
            <a:r>
              <a:rPr lang="nb-NO" b="1" dirty="0"/>
              <a:t>Politiske prosesser før behandling i organet</a:t>
            </a:r>
            <a:br>
              <a:rPr lang="nb-NO" b="1" dirty="0"/>
            </a:br>
            <a:r>
              <a:rPr lang="nb-NO" sz="2800" dirty="0"/>
              <a:t>Involverende prosesser kan gi økt kunnskap, </a:t>
            </a:r>
            <a:br>
              <a:rPr lang="nb-NO" sz="2800" dirty="0"/>
            </a:br>
            <a:r>
              <a:rPr lang="nb-NO" sz="2800" dirty="0"/>
              <a:t>forventningsavklaring, mer treffsikre </a:t>
            </a:r>
            <a:br>
              <a:rPr lang="nb-NO" sz="2800" dirty="0"/>
            </a:br>
            <a:r>
              <a:rPr lang="nb-NO" sz="2800" dirty="0"/>
              <a:t>løsninger, større legitimitet,  politisk </a:t>
            </a:r>
            <a:br>
              <a:rPr lang="nb-NO" sz="2800" dirty="0"/>
            </a:br>
            <a:r>
              <a:rPr lang="nb-NO" sz="2800" dirty="0"/>
              <a:t>gjennomslag, mobilisering av ressurser, </a:t>
            </a:r>
            <a:br>
              <a:rPr lang="nb-NO" sz="2800" dirty="0"/>
            </a:br>
            <a:r>
              <a:rPr lang="nb-NO" sz="2800" dirty="0"/>
              <a:t>lavere politisk risiko</a:t>
            </a:r>
          </a:p>
          <a:p>
            <a:pPr marL="457200" indent="-457200">
              <a:buFont typeface="Arial" panose="020B0604020202020204" pitchFamily="34" charset="0"/>
              <a:buChar char="•"/>
            </a:pPr>
            <a:r>
              <a:rPr lang="nb-NO" b="1" dirty="0"/>
              <a:t>Kontaktflaten mellom politikk og administrasjon</a:t>
            </a:r>
            <a:br>
              <a:rPr lang="nb-NO" u="sng" dirty="0"/>
            </a:br>
            <a:r>
              <a:rPr lang="nb-NO" u="sng" dirty="0"/>
              <a:t>Stor kontaktflate:</a:t>
            </a:r>
            <a:r>
              <a:rPr lang="nb-NO" dirty="0"/>
              <a:t> </a:t>
            </a:r>
            <a:r>
              <a:rPr lang="nb-NO" sz="2800" dirty="0"/>
              <a:t>God dialog mellom fagadministrasjon og politikere i </a:t>
            </a:r>
            <a:r>
              <a:rPr lang="nb-NO" sz="2800" u="sng" dirty="0"/>
              <a:t>tidlig fase i en sak</a:t>
            </a:r>
            <a:r>
              <a:rPr lang="nb-NO" sz="2800" dirty="0"/>
              <a:t> i organet. Læring, større forståelse for ønsket politisk styring, bedre rolleforståelse, respekt, tillit. Saken godt nok utredet – rom for å gi saksopplysninger i møtet. Adm. er trenet i sin rolle i politiske fora.</a:t>
            </a:r>
            <a:br>
              <a:rPr lang="nb-NO" sz="2800" dirty="0"/>
            </a:br>
            <a:br>
              <a:rPr lang="nb-NO" dirty="0"/>
            </a:br>
            <a:r>
              <a:rPr lang="nb-NO" u="sng" dirty="0"/>
              <a:t>Liten kontaktflate:</a:t>
            </a:r>
            <a:r>
              <a:rPr lang="nb-NO" dirty="0"/>
              <a:t> </a:t>
            </a:r>
            <a:r>
              <a:rPr lang="nb-NO" sz="2800" dirty="0"/>
              <a:t>Administrasjonen har en tilbaketrukket rolle i organet når saker </a:t>
            </a:r>
            <a:r>
              <a:rPr lang="nb-NO" sz="2800" u="sng" dirty="0"/>
              <a:t>sluttbehandles</a:t>
            </a:r>
            <a:r>
              <a:rPr lang="nb-NO" sz="2800" dirty="0"/>
              <a:t>.</a:t>
            </a:r>
            <a:endParaRPr lang="nb-NO" dirty="0"/>
          </a:p>
        </p:txBody>
      </p:sp>
      <p:pic>
        <p:nvPicPr>
          <p:cNvPr id="5" name="Bilde 4">
            <a:extLst>
              <a:ext uri="{FF2B5EF4-FFF2-40B4-BE49-F238E27FC236}">
                <a16:creationId xmlns:a16="http://schemas.microsoft.com/office/drawing/2014/main" id="{C51C37A4-4D05-8BC0-331D-9EEE6A0C66D4}"/>
              </a:ext>
            </a:extLst>
          </p:cNvPr>
          <p:cNvPicPr>
            <a:picLocks noChangeAspect="1"/>
          </p:cNvPicPr>
          <p:nvPr/>
        </p:nvPicPr>
        <p:blipFill>
          <a:blip r:embed="rId2"/>
          <a:stretch>
            <a:fillRect/>
          </a:stretch>
        </p:blipFill>
        <p:spPr>
          <a:xfrm>
            <a:off x="8103140" y="1665141"/>
            <a:ext cx="3974820" cy="1604262"/>
          </a:xfrm>
          <a:prstGeom prst="rect">
            <a:avLst/>
          </a:prstGeom>
        </p:spPr>
      </p:pic>
    </p:spTree>
    <p:extLst>
      <p:ext uri="{BB962C8B-B14F-4D97-AF65-F5344CB8AC3E}">
        <p14:creationId xmlns:p14="http://schemas.microsoft.com/office/powerpoint/2010/main" val="7822206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e 4">
            <a:extLst>
              <a:ext uri="{FF2B5EF4-FFF2-40B4-BE49-F238E27FC236}">
                <a16:creationId xmlns:a16="http://schemas.microsoft.com/office/drawing/2014/main" id="{0FA77822-408E-748C-773C-5C4AA4CCA6AA}"/>
              </a:ext>
            </a:extLst>
          </p:cNvPr>
          <p:cNvPicPr>
            <a:picLocks noChangeAspect="1"/>
          </p:cNvPicPr>
          <p:nvPr/>
        </p:nvPicPr>
        <p:blipFill>
          <a:blip r:embed="rId3"/>
          <a:stretch>
            <a:fillRect/>
          </a:stretch>
        </p:blipFill>
        <p:spPr>
          <a:xfrm>
            <a:off x="1189632" y="0"/>
            <a:ext cx="7679135" cy="6858000"/>
          </a:xfrm>
          <a:prstGeom prst="rect">
            <a:avLst/>
          </a:prstGeom>
        </p:spPr>
      </p:pic>
      <p:sp>
        <p:nvSpPr>
          <p:cNvPr id="6" name="Rektangel 5">
            <a:extLst>
              <a:ext uri="{FF2B5EF4-FFF2-40B4-BE49-F238E27FC236}">
                <a16:creationId xmlns:a16="http://schemas.microsoft.com/office/drawing/2014/main" id="{E1378788-C307-9CBA-A045-8E82600F4EB2}"/>
              </a:ext>
            </a:extLst>
          </p:cNvPr>
          <p:cNvSpPr/>
          <p:nvPr/>
        </p:nvSpPr>
        <p:spPr>
          <a:xfrm>
            <a:off x="9010651" y="0"/>
            <a:ext cx="318135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b-NO" dirty="0"/>
              <a:t>I perioden 1990–2019 er det i gjennomsnitt blitt bygget ned omtrent 5000 hektar hvert år i Norge.</a:t>
            </a:r>
          </a:p>
          <a:p>
            <a:endParaRPr lang="nb-NO" dirty="0"/>
          </a:p>
          <a:p>
            <a:r>
              <a:rPr lang="nb-NO" dirty="0"/>
              <a:t>Den viktigste årsaken til nedbygging av areal er utbygging av boliger, hytter og annen bebyggelse (43 prosent). Dernest kommer veier (26 prosent), kraftlinjer (10 prosent), grustak/steinbrudd (9 prosent), idrettsformål (6 prosent) og annet (5 prosent).</a:t>
            </a:r>
          </a:p>
          <a:p>
            <a:endParaRPr lang="nb-NO" dirty="0"/>
          </a:p>
          <a:p>
            <a:r>
              <a:rPr lang="nb-NO" dirty="0"/>
              <a:t>Avskoging er et enda større areal, om lag 6000 hektar årlig. De viktigste årsakene til avskogingen er nydyrking og omlegging til beite, men veibygging og bebyggelse bidrar også.</a:t>
            </a:r>
          </a:p>
        </p:txBody>
      </p:sp>
      <p:sp>
        <p:nvSpPr>
          <p:cNvPr id="7" name="Rektangel 6">
            <a:extLst>
              <a:ext uri="{FF2B5EF4-FFF2-40B4-BE49-F238E27FC236}">
                <a16:creationId xmlns:a16="http://schemas.microsoft.com/office/drawing/2014/main" id="{223FFC9F-FA49-DB0F-9E7B-039C18B7F481}"/>
              </a:ext>
            </a:extLst>
          </p:cNvPr>
          <p:cNvSpPr/>
          <p:nvPr/>
        </p:nvSpPr>
        <p:spPr>
          <a:xfrm>
            <a:off x="5029199" y="1472542"/>
            <a:ext cx="3621974" cy="14844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a:t>Det aller meste av karbontapet i Norge kommer av avskogingen, beregnet til i gjennomsnitt 3 millioner tonn CO₂ årlig siden 1990.</a:t>
            </a:r>
          </a:p>
        </p:txBody>
      </p:sp>
    </p:spTree>
    <p:extLst>
      <p:ext uri="{BB962C8B-B14F-4D97-AF65-F5344CB8AC3E}">
        <p14:creationId xmlns:p14="http://schemas.microsoft.com/office/powerpoint/2010/main" val="14597657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14D917FB-B37D-67EF-80E7-6E3F987DBFA3}"/>
              </a:ext>
            </a:extLst>
          </p:cNvPr>
          <p:cNvSpPr/>
          <p:nvPr/>
        </p:nvSpPr>
        <p:spPr>
          <a:xfrm>
            <a:off x="6065109" y="505844"/>
            <a:ext cx="2324910" cy="583659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nb-NO" sz="1800" b="0" i="0" u="none" strike="noStrike" baseline="0" dirty="0">
                <a:latin typeface="UniCenturyOldStyle"/>
              </a:rPr>
              <a:t>Mål om at 30 prosent av arealene på land skal være langsiktig bevart</a:t>
            </a:r>
            <a:endParaRPr lang="nb-NO" dirty="0"/>
          </a:p>
          <a:p>
            <a:endParaRPr lang="nb-NO" dirty="0"/>
          </a:p>
          <a:p>
            <a:r>
              <a:rPr lang="nb-NO" dirty="0"/>
              <a:t>Grep: </a:t>
            </a:r>
          </a:p>
          <a:p>
            <a:endParaRPr lang="nb-NO" dirty="0"/>
          </a:p>
          <a:p>
            <a:r>
              <a:rPr lang="nb-NO" dirty="0"/>
              <a:t>Naturregnskap</a:t>
            </a:r>
          </a:p>
          <a:p>
            <a:endParaRPr lang="nb-NO" dirty="0"/>
          </a:p>
          <a:p>
            <a:r>
              <a:rPr lang="nb-NO" dirty="0"/>
              <a:t>Menyer av tiltak for å ivareta økosystemene</a:t>
            </a:r>
          </a:p>
          <a:p>
            <a:endParaRPr lang="nb-NO" dirty="0"/>
          </a:p>
          <a:p>
            <a:r>
              <a:rPr lang="nb-NO" dirty="0"/>
              <a:t>Helhetlig og bærekraftig arealforvaltning</a:t>
            </a:r>
          </a:p>
          <a:p>
            <a:endParaRPr lang="nb-NO" dirty="0"/>
          </a:p>
          <a:p>
            <a:r>
              <a:rPr lang="nb-NO" sz="1800" b="0" u="none" strike="noStrike" baseline="0" dirty="0">
                <a:latin typeface="MyriadPro-It"/>
              </a:rPr>
              <a:t>Nasjonale bidrag</a:t>
            </a:r>
          </a:p>
          <a:p>
            <a:pPr algn="l"/>
            <a:r>
              <a:rPr lang="nb-NO" sz="1800" b="0" u="none" strike="noStrike" baseline="0" dirty="0">
                <a:latin typeface="UniCenturyOldStyle"/>
              </a:rPr>
              <a:t>til de 23 målene i naturavtalen</a:t>
            </a:r>
          </a:p>
          <a:p>
            <a:pPr algn="l"/>
            <a:endParaRPr lang="nb-NO" dirty="0">
              <a:latin typeface="UniCenturyOldStyle"/>
            </a:endParaRPr>
          </a:p>
        </p:txBody>
      </p:sp>
      <p:sp>
        <p:nvSpPr>
          <p:cNvPr id="6" name="TekstSylinder 5">
            <a:extLst>
              <a:ext uri="{FF2B5EF4-FFF2-40B4-BE49-F238E27FC236}">
                <a16:creationId xmlns:a16="http://schemas.microsoft.com/office/drawing/2014/main" id="{AB98DFDF-A69C-3596-2CC0-5DA3F27DAA3C}"/>
              </a:ext>
            </a:extLst>
          </p:cNvPr>
          <p:cNvSpPr txBox="1"/>
          <p:nvPr/>
        </p:nvSpPr>
        <p:spPr>
          <a:xfrm>
            <a:off x="8747600" y="1272657"/>
            <a:ext cx="2857500" cy="3970318"/>
          </a:xfrm>
          <a:prstGeom prst="rect">
            <a:avLst/>
          </a:prstGeom>
          <a:noFill/>
        </p:spPr>
        <p:txBody>
          <a:bodyPr wrap="square">
            <a:spAutoFit/>
          </a:bodyPr>
          <a:lstStyle/>
          <a:p>
            <a:pPr algn="l"/>
            <a:r>
              <a:rPr lang="nb-NO" sz="1800" b="0" i="0" u="none" strike="noStrike" baseline="0" dirty="0">
                <a:latin typeface="UniCenturyOldStyle"/>
              </a:rPr>
              <a:t>…klima- og naturhensyn stå[r] i motstrid til hverandre.</a:t>
            </a:r>
          </a:p>
          <a:p>
            <a:pPr algn="l"/>
            <a:r>
              <a:rPr lang="nb-NO" sz="1800" b="0" i="0" u="none" strike="noStrike" baseline="0" dirty="0">
                <a:latin typeface="UniCenturyOldStyle"/>
              </a:rPr>
              <a:t>Dette gjelder for eksempel ved utbygging av fornybar</a:t>
            </a:r>
          </a:p>
          <a:p>
            <a:pPr algn="l"/>
            <a:r>
              <a:rPr lang="nb-NO" sz="1800" b="0" i="0" u="none" strike="noStrike" baseline="0" dirty="0">
                <a:latin typeface="UniCenturyOldStyle"/>
              </a:rPr>
              <a:t>kraft og fremføring av slik kraft gjennom</a:t>
            </a:r>
          </a:p>
          <a:p>
            <a:pPr algn="l"/>
            <a:r>
              <a:rPr lang="nb-NO" sz="1800" b="0" i="0" u="none" strike="noStrike" baseline="0" dirty="0">
                <a:latin typeface="UniCenturyOldStyle"/>
              </a:rPr>
              <a:t>ledningsnett og ved utvinning av mineraler og etablering</a:t>
            </a:r>
          </a:p>
          <a:p>
            <a:pPr algn="l"/>
            <a:r>
              <a:rPr lang="nb-NO" sz="1800" b="0" i="0" u="none" strike="noStrike" baseline="0" dirty="0">
                <a:latin typeface="UniCenturyOldStyle"/>
              </a:rPr>
              <a:t>av industri som er viktige for det grønne</a:t>
            </a:r>
          </a:p>
          <a:p>
            <a:pPr algn="l"/>
            <a:r>
              <a:rPr lang="nb-NO" sz="1800" b="0" i="0" u="none" strike="noStrike" baseline="0" dirty="0">
                <a:latin typeface="UniCenturyOldStyle"/>
              </a:rPr>
              <a:t>skiftet, da dette krever arealer.</a:t>
            </a:r>
            <a:endParaRPr lang="nb-NO" dirty="0"/>
          </a:p>
        </p:txBody>
      </p:sp>
      <p:pic>
        <p:nvPicPr>
          <p:cNvPr id="8" name="Bilde 7">
            <a:extLst>
              <a:ext uri="{FF2B5EF4-FFF2-40B4-BE49-F238E27FC236}">
                <a16:creationId xmlns:a16="http://schemas.microsoft.com/office/drawing/2014/main" id="{217A9A11-4150-2A51-CC88-FB8680306581}"/>
              </a:ext>
            </a:extLst>
          </p:cNvPr>
          <p:cNvPicPr>
            <a:picLocks noChangeAspect="1"/>
          </p:cNvPicPr>
          <p:nvPr/>
        </p:nvPicPr>
        <p:blipFill>
          <a:blip r:embed="rId2"/>
          <a:stretch>
            <a:fillRect/>
          </a:stretch>
        </p:blipFill>
        <p:spPr>
          <a:xfrm>
            <a:off x="1414843" y="257789"/>
            <a:ext cx="4292685" cy="633270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96970931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e 4">
            <a:extLst>
              <a:ext uri="{FF2B5EF4-FFF2-40B4-BE49-F238E27FC236}">
                <a16:creationId xmlns:a16="http://schemas.microsoft.com/office/drawing/2014/main" id="{11BA4394-DE49-F768-7DC0-4A680098F532}"/>
              </a:ext>
            </a:extLst>
          </p:cNvPr>
          <p:cNvPicPr>
            <a:picLocks noChangeAspect="1"/>
          </p:cNvPicPr>
          <p:nvPr/>
        </p:nvPicPr>
        <p:blipFill>
          <a:blip r:embed="rId2"/>
          <a:stretch>
            <a:fillRect/>
          </a:stretch>
        </p:blipFill>
        <p:spPr>
          <a:xfrm>
            <a:off x="62530" y="0"/>
            <a:ext cx="12066939" cy="6858000"/>
          </a:xfrm>
          <a:prstGeom prst="rect">
            <a:avLst/>
          </a:prstGeom>
        </p:spPr>
      </p:pic>
      <p:pic>
        <p:nvPicPr>
          <p:cNvPr id="7" name="Bilde 6">
            <a:extLst>
              <a:ext uri="{FF2B5EF4-FFF2-40B4-BE49-F238E27FC236}">
                <a16:creationId xmlns:a16="http://schemas.microsoft.com/office/drawing/2014/main" id="{97A4352B-6622-E7C1-9FDD-39BC9E31DF1C}"/>
              </a:ext>
            </a:extLst>
          </p:cNvPr>
          <p:cNvPicPr>
            <a:picLocks noChangeAspect="1"/>
          </p:cNvPicPr>
          <p:nvPr/>
        </p:nvPicPr>
        <p:blipFill>
          <a:blip r:embed="rId3"/>
          <a:stretch>
            <a:fillRect/>
          </a:stretch>
        </p:blipFill>
        <p:spPr>
          <a:xfrm>
            <a:off x="4091940" y="53340"/>
            <a:ext cx="5161597" cy="625179"/>
          </a:xfrm>
          <a:prstGeom prst="rect">
            <a:avLst/>
          </a:prstGeom>
        </p:spPr>
      </p:pic>
      <p:pic>
        <p:nvPicPr>
          <p:cNvPr id="2" name="Bilde 1">
            <a:extLst>
              <a:ext uri="{FF2B5EF4-FFF2-40B4-BE49-F238E27FC236}">
                <a16:creationId xmlns:a16="http://schemas.microsoft.com/office/drawing/2014/main" id="{53A8748C-2856-9C65-738F-FA9ABC1D6886}"/>
              </a:ext>
            </a:extLst>
          </p:cNvPr>
          <p:cNvPicPr>
            <a:picLocks noChangeAspect="1"/>
          </p:cNvPicPr>
          <p:nvPr/>
        </p:nvPicPr>
        <p:blipFill rotWithShape="1">
          <a:blip r:embed="rId4"/>
          <a:srcRect l="5258" t="12641" r="8747"/>
          <a:stretch/>
        </p:blipFill>
        <p:spPr>
          <a:xfrm>
            <a:off x="9705962" y="3049806"/>
            <a:ext cx="2334449" cy="1084936"/>
          </a:xfrm>
          <a:prstGeom prst="rect">
            <a:avLst/>
          </a:prstGeom>
        </p:spPr>
      </p:pic>
    </p:spTree>
    <p:extLst>
      <p:ext uri="{BB962C8B-B14F-4D97-AF65-F5344CB8AC3E}">
        <p14:creationId xmlns:p14="http://schemas.microsoft.com/office/powerpoint/2010/main" val="27632429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tel 5">
            <a:extLst>
              <a:ext uri="{FF2B5EF4-FFF2-40B4-BE49-F238E27FC236}">
                <a16:creationId xmlns:a16="http://schemas.microsoft.com/office/drawing/2014/main" id="{4947B562-72CF-8867-A0A7-17E070F8AEB5}"/>
              </a:ext>
            </a:extLst>
          </p:cNvPr>
          <p:cNvSpPr>
            <a:spLocks noGrp="1"/>
          </p:cNvSpPr>
          <p:nvPr>
            <p:ph type="title"/>
          </p:nvPr>
        </p:nvSpPr>
        <p:spPr>
          <a:xfrm>
            <a:off x="1494118" y="53658"/>
            <a:ext cx="9966651" cy="1285069"/>
          </a:xfrm>
        </p:spPr>
        <p:txBody>
          <a:bodyPr/>
          <a:lstStyle/>
          <a:p>
            <a:r>
              <a:rPr lang="nb-NO" dirty="0"/>
              <a:t>Jo tidligere innsats – jo bedre effekt</a:t>
            </a:r>
          </a:p>
        </p:txBody>
      </p:sp>
      <p:pic>
        <p:nvPicPr>
          <p:cNvPr id="9" name="Plassholder for innhold 8" descr="Et bilde som inneholder tekst, skjermbilde, Font, design&#10;&#10;Automatisk generert beskrivelse">
            <a:extLst>
              <a:ext uri="{FF2B5EF4-FFF2-40B4-BE49-F238E27FC236}">
                <a16:creationId xmlns:a16="http://schemas.microsoft.com/office/drawing/2014/main" id="{175C49FA-AF18-7ED9-41E4-D7AF6A6E07C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742151" y="1338727"/>
            <a:ext cx="8955731" cy="5037599"/>
          </a:xfrm>
        </p:spPr>
      </p:pic>
    </p:spTree>
    <p:extLst>
      <p:ext uri="{BB962C8B-B14F-4D97-AF65-F5344CB8AC3E}">
        <p14:creationId xmlns:p14="http://schemas.microsoft.com/office/powerpoint/2010/main" val="164349826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e 4">
            <a:extLst>
              <a:ext uri="{FF2B5EF4-FFF2-40B4-BE49-F238E27FC236}">
                <a16:creationId xmlns:a16="http://schemas.microsoft.com/office/drawing/2014/main" id="{10547BA6-3C05-6A2A-064A-2CBB495697FE}"/>
              </a:ext>
            </a:extLst>
          </p:cNvPr>
          <p:cNvPicPr>
            <a:picLocks noChangeAspect="1"/>
          </p:cNvPicPr>
          <p:nvPr/>
        </p:nvPicPr>
        <p:blipFill>
          <a:blip r:embed="rId2"/>
          <a:stretch>
            <a:fillRect/>
          </a:stretch>
        </p:blipFill>
        <p:spPr>
          <a:xfrm>
            <a:off x="233516" y="0"/>
            <a:ext cx="11724968" cy="6858000"/>
          </a:xfrm>
          <a:prstGeom prst="rect">
            <a:avLst/>
          </a:prstGeom>
        </p:spPr>
      </p:pic>
      <p:pic>
        <p:nvPicPr>
          <p:cNvPr id="7" name="Bilde 6">
            <a:extLst>
              <a:ext uri="{FF2B5EF4-FFF2-40B4-BE49-F238E27FC236}">
                <a16:creationId xmlns:a16="http://schemas.microsoft.com/office/drawing/2014/main" id="{FA774312-9DB8-C2E4-44B7-74E3F84C23F8}"/>
              </a:ext>
            </a:extLst>
          </p:cNvPr>
          <p:cNvPicPr>
            <a:picLocks noChangeAspect="1"/>
          </p:cNvPicPr>
          <p:nvPr/>
        </p:nvPicPr>
        <p:blipFill rotWithShape="1">
          <a:blip r:embed="rId3"/>
          <a:srcRect l="5258" t="12641" r="8747"/>
          <a:stretch/>
        </p:blipFill>
        <p:spPr>
          <a:xfrm>
            <a:off x="9209851" y="355244"/>
            <a:ext cx="2334449" cy="1084936"/>
          </a:xfrm>
          <a:prstGeom prst="rect">
            <a:avLst/>
          </a:prstGeom>
        </p:spPr>
      </p:pic>
    </p:spTree>
    <p:extLst>
      <p:ext uri="{BB962C8B-B14F-4D97-AF65-F5344CB8AC3E}">
        <p14:creationId xmlns:p14="http://schemas.microsoft.com/office/powerpoint/2010/main" val="417905944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e 3">
            <a:extLst>
              <a:ext uri="{FF2B5EF4-FFF2-40B4-BE49-F238E27FC236}">
                <a16:creationId xmlns:a16="http://schemas.microsoft.com/office/drawing/2014/main" id="{157B7DBC-1BB2-AC40-AE38-05874D0A4E3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5950226"/>
          </a:xfrm>
          <a:prstGeom prst="rect">
            <a:avLst/>
          </a:prstGeom>
        </p:spPr>
      </p:pic>
      <p:cxnSp>
        <p:nvCxnSpPr>
          <p:cNvPr id="6" name="Rett pil 5">
            <a:extLst>
              <a:ext uri="{FF2B5EF4-FFF2-40B4-BE49-F238E27FC236}">
                <a16:creationId xmlns:a16="http://schemas.microsoft.com/office/drawing/2014/main" id="{00625456-3D7E-114D-A6AC-BB9B28E8DCE8}"/>
              </a:ext>
            </a:extLst>
          </p:cNvPr>
          <p:cNvCxnSpPr>
            <a:cxnSpLocks/>
          </p:cNvCxnSpPr>
          <p:nvPr/>
        </p:nvCxnSpPr>
        <p:spPr>
          <a:xfrm>
            <a:off x="8945106" y="1424381"/>
            <a:ext cx="0" cy="3077416"/>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
        <p:nvSpPr>
          <p:cNvPr id="7" name="Tittel 3"/>
          <p:cNvSpPr txBox="1">
            <a:spLocks/>
          </p:cNvSpPr>
          <p:nvPr/>
        </p:nvSpPr>
        <p:spPr>
          <a:xfrm>
            <a:off x="1981200" y="1507304"/>
            <a:ext cx="8229600" cy="1143000"/>
          </a:xfrm>
          <a:prstGeom prst="rect">
            <a:avLst/>
          </a:prstGeom>
        </p:spPr>
        <p:txBody>
          <a:bodyPr>
            <a:normAutofit/>
          </a:bodyPr>
          <a:lstStyle>
            <a:lvl1pPr algn="l" defTabSz="457200" rtl="0" eaLnBrk="1" latinLnBrk="0" hangingPunct="1">
              <a:spcBef>
                <a:spcPct val="0"/>
              </a:spcBef>
              <a:buNone/>
              <a:defRPr sz="3200" kern="1200">
                <a:solidFill>
                  <a:schemeClr val="accent4">
                    <a:lumMod val="50000"/>
                  </a:schemeClr>
                </a:solidFill>
                <a:latin typeface="Helvetica"/>
                <a:ea typeface="+mj-ea"/>
                <a:cs typeface="Helvetica"/>
              </a:defRPr>
            </a:lvl1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nb-NO" sz="6000" b="1" i="0" u="none" strike="noStrike" kern="1200" cap="none" spc="0" normalizeH="0" baseline="0" noProof="0" dirty="0">
                <a:ln>
                  <a:noFill/>
                </a:ln>
                <a:solidFill>
                  <a:srgbClr val="FF0000"/>
                </a:solidFill>
                <a:effectLst/>
                <a:uLnTx/>
                <a:uFillTx/>
                <a:latin typeface="Helvetica"/>
                <a:ea typeface="+mj-ea"/>
                <a:cs typeface="Helvetica"/>
              </a:rPr>
              <a:t>Demografi</a:t>
            </a:r>
          </a:p>
        </p:txBody>
      </p:sp>
      <p:grpSp>
        <p:nvGrpSpPr>
          <p:cNvPr id="5" name="Gruppe 4">
            <a:extLst>
              <a:ext uri="{FF2B5EF4-FFF2-40B4-BE49-F238E27FC236}">
                <a16:creationId xmlns:a16="http://schemas.microsoft.com/office/drawing/2014/main" id="{DEFDDE56-783F-1F28-AAC4-0AF75B24AEE0}"/>
              </a:ext>
            </a:extLst>
          </p:cNvPr>
          <p:cNvGrpSpPr/>
          <p:nvPr/>
        </p:nvGrpSpPr>
        <p:grpSpPr>
          <a:xfrm>
            <a:off x="5449082" y="2967135"/>
            <a:ext cx="3496024" cy="1340295"/>
            <a:chOff x="5449082" y="2967135"/>
            <a:chExt cx="3496024" cy="1340295"/>
          </a:xfrm>
        </p:grpSpPr>
        <p:sp>
          <p:nvSpPr>
            <p:cNvPr id="2" name="Høyre klammeparentes 1">
              <a:extLst>
                <a:ext uri="{FF2B5EF4-FFF2-40B4-BE49-F238E27FC236}">
                  <a16:creationId xmlns:a16="http://schemas.microsoft.com/office/drawing/2014/main" id="{9E2C192A-AB7F-7B58-961C-298A2CFAE086}"/>
                </a:ext>
              </a:extLst>
            </p:cNvPr>
            <p:cNvSpPr/>
            <p:nvPr/>
          </p:nvSpPr>
          <p:spPr>
            <a:xfrm rot="5400000">
              <a:off x="6757779" y="1658438"/>
              <a:ext cx="878630" cy="3496024"/>
            </a:xfrm>
            <a:prstGeom prst="rightBrace">
              <a:avLst/>
            </a:prstGeom>
            <a:ln w="38100">
              <a:solidFill>
                <a:schemeClr val="accent6">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nb-NO"/>
            </a:p>
          </p:txBody>
        </p:sp>
        <p:sp>
          <p:nvSpPr>
            <p:cNvPr id="3" name="TekstSylinder 2">
              <a:extLst>
                <a:ext uri="{FF2B5EF4-FFF2-40B4-BE49-F238E27FC236}">
                  <a16:creationId xmlns:a16="http://schemas.microsoft.com/office/drawing/2014/main" id="{0746B994-3AF6-F294-1F2C-C454B9604CCF}"/>
                </a:ext>
              </a:extLst>
            </p:cNvPr>
            <p:cNvSpPr txBox="1"/>
            <p:nvPr/>
          </p:nvSpPr>
          <p:spPr>
            <a:xfrm>
              <a:off x="5965372" y="3845765"/>
              <a:ext cx="2849106" cy="461665"/>
            </a:xfrm>
            <a:prstGeom prst="rect">
              <a:avLst/>
            </a:prstGeom>
            <a:noFill/>
          </p:spPr>
          <p:txBody>
            <a:bodyPr wrap="square" rtlCol="0">
              <a:spAutoFit/>
            </a:bodyPr>
            <a:lstStyle/>
            <a:p>
              <a:r>
                <a:rPr lang="nb-NO" sz="2400" dirty="0"/>
                <a:t>30 år uten endring</a:t>
              </a:r>
            </a:p>
          </p:txBody>
        </p:sp>
      </p:grpSp>
    </p:spTree>
    <p:extLst>
      <p:ext uri="{BB962C8B-B14F-4D97-AF65-F5344CB8AC3E}">
        <p14:creationId xmlns:p14="http://schemas.microsoft.com/office/powerpoint/2010/main" val="811781963"/>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Sylinder 2">
            <a:extLst>
              <a:ext uri="{FF2B5EF4-FFF2-40B4-BE49-F238E27FC236}">
                <a16:creationId xmlns:a16="http://schemas.microsoft.com/office/drawing/2014/main" id="{4CB0401F-FCB6-60D9-9F02-E8337AA65234}"/>
              </a:ext>
            </a:extLst>
          </p:cNvPr>
          <p:cNvSpPr txBox="1"/>
          <p:nvPr/>
        </p:nvSpPr>
        <p:spPr>
          <a:xfrm>
            <a:off x="9621520" y="711200"/>
            <a:ext cx="3362960"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b-NO" sz="1800" b="1" i="0" u="none" strike="noStrike" kern="1200" cap="none" spc="0" normalizeH="0" baseline="0" noProof="0" dirty="0">
                <a:ln>
                  <a:noFill/>
                </a:ln>
                <a:solidFill>
                  <a:srgbClr val="FF0000"/>
                </a:solidFill>
                <a:effectLst/>
                <a:uLnTx/>
                <a:uFillTx/>
                <a:latin typeface="Source Sans Pro"/>
                <a:ea typeface="+mn-ea"/>
                <a:cs typeface="+mn-cs"/>
              </a:rPr>
              <a:t>År 2000 - 2023</a:t>
            </a:r>
          </a:p>
        </p:txBody>
      </p:sp>
      <p:graphicFrame>
        <p:nvGraphicFramePr>
          <p:cNvPr id="2" name="Diagram 1">
            <a:extLst>
              <a:ext uri="{FF2B5EF4-FFF2-40B4-BE49-F238E27FC236}">
                <a16:creationId xmlns:a16="http://schemas.microsoft.com/office/drawing/2014/main" id="{7338522D-AB1F-47C9-84F1-78C0CC1D5751}"/>
              </a:ext>
            </a:extLst>
          </p:cNvPr>
          <p:cNvGraphicFramePr>
            <a:graphicFrameLocks/>
          </p:cNvGraphicFramePr>
          <p:nvPr/>
        </p:nvGraphicFramePr>
        <p:xfrm>
          <a:off x="1745768" y="369635"/>
          <a:ext cx="9962755" cy="631494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865257128"/>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graphicEl>
                                              <a:chart seriesIdx="0" categoryIdx="-4" bldStep="series"/>
                                            </p:graphicEl>
                                          </p:spTgt>
                                        </p:tgtEl>
                                        <p:attrNameLst>
                                          <p:attrName>style.visibility</p:attrName>
                                        </p:attrNameLst>
                                      </p:cBhvr>
                                      <p:to>
                                        <p:strVal val="visible"/>
                                      </p:to>
                                    </p:set>
                                    <p:animEffect transition="in" filter="wipe(left)">
                                      <p:cBhvr>
                                        <p:cTn id="7" dur="2000"/>
                                        <p:tgtEl>
                                          <p:spTgt spid="2">
                                            <p:graphicEl>
                                              <a:chart seriesIdx="0" categoryIdx="-4" bldStep="series"/>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Sub>
          <a:bldChart bld="series" animBg="0"/>
        </p:bldSub>
      </p:bldGraphic>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 2">
            <a:extLst>
              <a:ext uri="{FF2B5EF4-FFF2-40B4-BE49-F238E27FC236}">
                <a16:creationId xmlns:a16="http://schemas.microsoft.com/office/drawing/2014/main" id="{7DED6A29-8AFA-60B5-5481-B9159A6660CF}"/>
              </a:ext>
            </a:extLst>
          </p:cNvPr>
          <p:cNvGraphicFramePr>
            <a:graphicFrameLocks/>
          </p:cNvGraphicFramePr>
          <p:nvPr/>
        </p:nvGraphicFramePr>
        <p:xfrm>
          <a:off x="1666240" y="165734"/>
          <a:ext cx="10251440" cy="6570345"/>
        </p:xfrm>
        <a:graphic>
          <a:graphicData uri="http://schemas.openxmlformats.org/drawingml/2006/chart">
            <c:chart xmlns:c="http://schemas.openxmlformats.org/drawingml/2006/chart" xmlns:r="http://schemas.openxmlformats.org/officeDocument/2006/relationships" r:id="rId2"/>
          </a:graphicData>
        </a:graphic>
      </p:graphicFrame>
      <p:pic>
        <p:nvPicPr>
          <p:cNvPr id="2" name="Bilde 1">
            <a:extLst>
              <a:ext uri="{FF2B5EF4-FFF2-40B4-BE49-F238E27FC236}">
                <a16:creationId xmlns:a16="http://schemas.microsoft.com/office/drawing/2014/main" id="{C3A8CF4F-E4C0-FA42-8506-9CDA4858E986}"/>
              </a:ext>
            </a:extLst>
          </p:cNvPr>
          <p:cNvPicPr>
            <a:picLocks noChangeAspect="1"/>
          </p:cNvPicPr>
          <p:nvPr/>
        </p:nvPicPr>
        <p:blipFill>
          <a:blip r:embed="rId3"/>
          <a:stretch>
            <a:fillRect/>
          </a:stretch>
        </p:blipFill>
        <p:spPr>
          <a:xfrm>
            <a:off x="2060094" y="1218637"/>
            <a:ext cx="8071812" cy="1022886"/>
          </a:xfrm>
          <a:prstGeom prst="rect">
            <a:avLst/>
          </a:prstGeom>
        </p:spPr>
      </p:pic>
    </p:spTree>
    <p:extLst>
      <p:ext uri="{BB962C8B-B14F-4D97-AF65-F5344CB8AC3E}">
        <p14:creationId xmlns:p14="http://schemas.microsoft.com/office/powerpoint/2010/main" val="2152294996"/>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graphicEl>
                                              <a:chart seriesIdx="0" categoryIdx="-4" bldStep="series"/>
                                            </p:graphicEl>
                                          </p:spTgt>
                                        </p:tgtEl>
                                        <p:attrNameLst>
                                          <p:attrName>style.visibility</p:attrName>
                                        </p:attrNameLst>
                                      </p:cBhvr>
                                      <p:to>
                                        <p:strVal val="visible"/>
                                      </p:to>
                                    </p:set>
                                    <p:animEffect transition="in" filter="wipe(left)">
                                      <p:cBhvr>
                                        <p:cTn id="7" dur="3000"/>
                                        <p:tgtEl>
                                          <p:spTgt spid="3">
                                            <p:graphicEl>
                                              <a:chart seriesIdx="0" categoryIdx="-4" bldStep="series"/>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dissolve">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 grpId="0">
        <p:bldSub>
          <a:bldChart bld="series" animBg="0"/>
        </p:bldSub>
      </p:bldGraphic>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e 3">
            <a:extLst>
              <a:ext uri="{FF2B5EF4-FFF2-40B4-BE49-F238E27FC236}">
                <a16:creationId xmlns:a16="http://schemas.microsoft.com/office/drawing/2014/main" id="{6211BF83-974C-531C-E52B-AC84F0E13926}"/>
              </a:ext>
            </a:extLst>
          </p:cNvPr>
          <p:cNvPicPr>
            <a:picLocks noChangeAspect="1"/>
          </p:cNvPicPr>
          <p:nvPr/>
        </p:nvPicPr>
        <p:blipFill>
          <a:blip r:embed="rId2"/>
          <a:stretch>
            <a:fillRect/>
          </a:stretch>
        </p:blipFill>
        <p:spPr>
          <a:xfrm>
            <a:off x="1169178" y="593467"/>
            <a:ext cx="10523776" cy="5860496"/>
          </a:xfrm>
          <a:prstGeom prst="rect">
            <a:avLst/>
          </a:prstGeom>
        </p:spPr>
      </p:pic>
    </p:spTree>
    <p:extLst>
      <p:ext uri="{BB962C8B-B14F-4D97-AF65-F5344CB8AC3E}">
        <p14:creationId xmlns:p14="http://schemas.microsoft.com/office/powerpoint/2010/main" val="1773779022"/>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e 1">
            <a:extLst>
              <a:ext uri="{FF2B5EF4-FFF2-40B4-BE49-F238E27FC236}">
                <a16:creationId xmlns:a16="http://schemas.microsoft.com/office/drawing/2014/main" id="{0E458BE0-731B-1FAA-8B80-E528666BB26E}"/>
              </a:ext>
            </a:extLst>
          </p:cNvPr>
          <p:cNvPicPr>
            <a:picLocks noChangeAspect="1"/>
          </p:cNvPicPr>
          <p:nvPr/>
        </p:nvPicPr>
        <p:blipFill>
          <a:blip r:embed="rId2"/>
          <a:stretch>
            <a:fillRect/>
          </a:stretch>
        </p:blipFill>
        <p:spPr>
          <a:xfrm>
            <a:off x="1251263" y="468378"/>
            <a:ext cx="10597249" cy="5921244"/>
          </a:xfrm>
          <a:prstGeom prst="rect">
            <a:avLst/>
          </a:prstGeom>
        </p:spPr>
      </p:pic>
    </p:spTree>
    <p:extLst>
      <p:ext uri="{BB962C8B-B14F-4D97-AF65-F5344CB8AC3E}">
        <p14:creationId xmlns:p14="http://schemas.microsoft.com/office/powerpoint/2010/main" val="1668447995"/>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AB33941E-FE12-2B6B-DD9A-30324D1C4202}"/>
              </a:ext>
            </a:extLst>
          </p:cNvPr>
          <p:cNvPicPr>
            <a:picLocks noChangeAspect="1"/>
          </p:cNvPicPr>
          <p:nvPr/>
        </p:nvPicPr>
        <p:blipFill>
          <a:blip r:embed="rId3"/>
          <a:stretch>
            <a:fillRect/>
          </a:stretch>
        </p:blipFill>
        <p:spPr>
          <a:xfrm>
            <a:off x="1170314" y="228997"/>
            <a:ext cx="5041463" cy="3200003"/>
          </a:xfrm>
          <a:prstGeom prst="rect">
            <a:avLst/>
          </a:prstGeom>
        </p:spPr>
      </p:pic>
      <p:pic>
        <p:nvPicPr>
          <p:cNvPr id="2" name="Bilde 1">
            <a:extLst>
              <a:ext uri="{FF2B5EF4-FFF2-40B4-BE49-F238E27FC236}">
                <a16:creationId xmlns:a16="http://schemas.microsoft.com/office/drawing/2014/main" id="{FE66B80A-921F-0C75-D9F3-630AF1FD2B65}"/>
              </a:ext>
            </a:extLst>
          </p:cNvPr>
          <p:cNvPicPr>
            <a:picLocks noChangeAspect="1"/>
          </p:cNvPicPr>
          <p:nvPr/>
        </p:nvPicPr>
        <p:blipFill>
          <a:blip r:embed="rId4"/>
          <a:stretch>
            <a:fillRect/>
          </a:stretch>
        </p:blipFill>
        <p:spPr>
          <a:xfrm>
            <a:off x="6611029" y="228997"/>
            <a:ext cx="5036156" cy="3200003"/>
          </a:xfrm>
          <a:prstGeom prst="rect">
            <a:avLst/>
          </a:prstGeom>
        </p:spPr>
      </p:pic>
      <p:pic>
        <p:nvPicPr>
          <p:cNvPr id="4" name="Bilde 3">
            <a:extLst>
              <a:ext uri="{FF2B5EF4-FFF2-40B4-BE49-F238E27FC236}">
                <a16:creationId xmlns:a16="http://schemas.microsoft.com/office/drawing/2014/main" id="{9AE50FB1-3896-6A65-7F14-29414A2A408A}"/>
              </a:ext>
            </a:extLst>
          </p:cNvPr>
          <p:cNvPicPr>
            <a:picLocks noChangeAspect="1"/>
          </p:cNvPicPr>
          <p:nvPr/>
        </p:nvPicPr>
        <p:blipFill>
          <a:blip r:embed="rId5"/>
          <a:stretch>
            <a:fillRect/>
          </a:stretch>
        </p:blipFill>
        <p:spPr>
          <a:xfrm>
            <a:off x="1170314" y="3559401"/>
            <a:ext cx="5043102" cy="3200002"/>
          </a:xfrm>
          <a:prstGeom prst="rect">
            <a:avLst/>
          </a:prstGeom>
        </p:spPr>
      </p:pic>
      <p:pic>
        <p:nvPicPr>
          <p:cNvPr id="5" name="Bilde 4">
            <a:extLst>
              <a:ext uri="{FF2B5EF4-FFF2-40B4-BE49-F238E27FC236}">
                <a16:creationId xmlns:a16="http://schemas.microsoft.com/office/drawing/2014/main" id="{63096C2F-AF11-1AB8-9B47-6797338D364B}"/>
              </a:ext>
            </a:extLst>
          </p:cNvPr>
          <p:cNvPicPr>
            <a:picLocks noChangeAspect="1"/>
          </p:cNvPicPr>
          <p:nvPr/>
        </p:nvPicPr>
        <p:blipFill>
          <a:blip r:embed="rId6"/>
          <a:stretch>
            <a:fillRect/>
          </a:stretch>
        </p:blipFill>
        <p:spPr>
          <a:xfrm>
            <a:off x="6623568" y="3559400"/>
            <a:ext cx="5023617" cy="3192759"/>
          </a:xfrm>
          <a:prstGeom prst="rect">
            <a:avLst/>
          </a:prstGeom>
        </p:spPr>
      </p:pic>
    </p:spTree>
    <p:extLst>
      <p:ext uri="{BB962C8B-B14F-4D97-AF65-F5344CB8AC3E}">
        <p14:creationId xmlns:p14="http://schemas.microsoft.com/office/powerpoint/2010/main" val="2016035102"/>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e 4">
            <a:extLst>
              <a:ext uri="{FF2B5EF4-FFF2-40B4-BE49-F238E27FC236}">
                <a16:creationId xmlns:a16="http://schemas.microsoft.com/office/drawing/2014/main" id="{F9DFC998-78F9-2885-EEAB-C872740C81AA}"/>
              </a:ext>
            </a:extLst>
          </p:cNvPr>
          <p:cNvPicPr>
            <a:picLocks noChangeAspect="1"/>
          </p:cNvPicPr>
          <p:nvPr/>
        </p:nvPicPr>
        <p:blipFill>
          <a:blip r:embed="rId2"/>
          <a:stretch>
            <a:fillRect/>
          </a:stretch>
        </p:blipFill>
        <p:spPr>
          <a:xfrm>
            <a:off x="1591633" y="0"/>
            <a:ext cx="9008734" cy="6858000"/>
          </a:xfrm>
          <a:prstGeom prst="rect">
            <a:avLst/>
          </a:prstGeom>
        </p:spPr>
      </p:pic>
    </p:spTree>
    <p:extLst>
      <p:ext uri="{BB962C8B-B14F-4D97-AF65-F5344CB8AC3E}">
        <p14:creationId xmlns:p14="http://schemas.microsoft.com/office/powerpoint/2010/main" val="21247647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e 4">
            <a:extLst>
              <a:ext uri="{FF2B5EF4-FFF2-40B4-BE49-F238E27FC236}">
                <a16:creationId xmlns:a16="http://schemas.microsoft.com/office/drawing/2014/main" id="{74AB7DC0-E486-14B6-9891-B97CBAABAFA0}"/>
              </a:ext>
            </a:extLst>
          </p:cNvPr>
          <p:cNvPicPr>
            <a:picLocks noChangeAspect="1"/>
          </p:cNvPicPr>
          <p:nvPr/>
        </p:nvPicPr>
        <p:blipFill>
          <a:blip r:embed="rId2"/>
          <a:stretch>
            <a:fillRect/>
          </a:stretch>
        </p:blipFill>
        <p:spPr>
          <a:xfrm>
            <a:off x="258899" y="0"/>
            <a:ext cx="11674202" cy="6858000"/>
          </a:xfrm>
          <a:prstGeom prst="rect">
            <a:avLst/>
          </a:prstGeom>
        </p:spPr>
      </p:pic>
      <p:sp>
        <p:nvSpPr>
          <p:cNvPr id="6" name="Rektangel 5">
            <a:extLst>
              <a:ext uri="{FF2B5EF4-FFF2-40B4-BE49-F238E27FC236}">
                <a16:creationId xmlns:a16="http://schemas.microsoft.com/office/drawing/2014/main" id="{54AFE485-7DAC-06D4-F960-D3E56B15E829}"/>
              </a:ext>
            </a:extLst>
          </p:cNvPr>
          <p:cNvSpPr/>
          <p:nvPr/>
        </p:nvSpPr>
        <p:spPr>
          <a:xfrm>
            <a:off x="10789920" y="4884420"/>
            <a:ext cx="1066981" cy="1325880"/>
          </a:xfrm>
          <a:prstGeom prst="rect">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nb-NO" sz="1000" dirty="0"/>
              <a:t>Kilde: Professor Kåre Hagen, leder for Senter for velferds og arbeidslivs-forskning </a:t>
            </a:r>
          </a:p>
        </p:txBody>
      </p:sp>
    </p:spTree>
    <p:extLst>
      <p:ext uri="{BB962C8B-B14F-4D97-AF65-F5344CB8AC3E}">
        <p14:creationId xmlns:p14="http://schemas.microsoft.com/office/powerpoint/2010/main" val="103686542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e 4">
            <a:extLst>
              <a:ext uri="{FF2B5EF4-FFF2-40B4-BE49-F238E27FC236}">
                <a16:creationId xmlns:a16="http://schemas.microsoft.com/office/drawing/2014/main" id="{9422B0B7-7706-B9AE-1F39-052844D74455}"/>
              </a:ext>
            </a:extLst>
          </p:cNvPr>
          <p:cNvPicPr>
            <a:picLocks noChangeAspect="1"/>
          </p:cNvPicPr>
          <p:nvPr/>
        </p:nvPicPr>
        <p:blipFill>
          <a:blip r:embed="rId2"/>
          <a:stretch>
            <a:fillRect/>
          </a:stretch>
        </p:blipFill>
        <p:spPr>
          <a:xfrm>
            <a:off x="1254578" y="0"/>
            <a:ext cx="9682843" cy="6858000"/>
          </a:xfrm>
          <a:prstGeom prst="rect">
            <a:avLst/>
          </a:prstGeom>
        </p:spPr>
      </p:pic>
      <p:pic>
        <p:nvPicPr>
          <p:cNvPr id="7" name="Bilde 6">
            <a:extLst>
              <a:ext uri="{FF2B5EF4-FFF2-40B4-BE49-F238E27FC236}">
                <a16:creationId xmlns:a16="http://schemas.microsoft.com/office/drawing/2014/main" id="{AC60205E-E8F9-9E91-EA62-D582964EACFC}"/>
              </a:ext>
            </a:extLst>
          </p:cNvPr>
          <p:cNvPicPr>
            <a:picLocks noChangeAspect="1"/>
          </p:cNvPicPr>
          <p:nvPr/>
        </p:nvPicPr>
        <p:blipFill>
          <a:blip r:embed="rId3"/>
          <a:stretch>
            <a:fillRect/>
          </a:stretch>
        </p:blipFill>
        <p:spPr>
          <a:xfrm>
            <a:off x="7159558" y="5579187"/>
            <a:ext cx="4337218" cy="1017281"/>
          </a:xfrm>
          <a:prstGeom prst="rect">
            <a:avLst/>
          </a:prstGeom>
        </p:spPr>
      </p:pic>
    </p:spTree>
    <p:extLst>
      <p:ext uri="{BB962C8B-B14F-4D97-AF65-F5344CB8AC3E}">
        <p14:creationId xmlns:p14="http://schemas.microsoft.com/office/powerpoint/2010/main" val="13195071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e 4">
            <a:extLst>
              <a:ext uri="{FF2B5EF4-FFF2-40B4-BE49-F238E27FC236}">
                <a16:creationId xmlns:a16="http://schemas.microsoft.com/office/drawing/2014/main" id="{CC541A66-2AE5-AF3C-6DBB-3288CF37E382}"/>
              </a:ext>
            </a:extLst>
          </p:cNvPr>
          <p:cNvPicPr>
            <a:picLocks noChangeAspect="1"/>
          </p:cNvPicPr>
          <p:nvPr/>
        </p:nvPicPr>
        <p:blipFill>
          <a:blip r:embed="rId2"/>
          <a:stretch>
            <a:fillRect/>
          </a:stretch>
        </p:blipFill>
        <p:spPr>
          <a:xfrm>
            <a:off x="1214437" y="147637"/>
            <a:ext cx="9763125" cy="6562725"/>
          </a:xfrm>
          <a:prstGeom prst="rect">
            <a:avLst/>
          </a:prstGeom>
        </p:spPr>
      </p:pic>
    </p:spTree>
    <p:extLst>
      <p:ext uri="{BB962C8B-B14F-4D97-AF65-F5344CB8AC3E}">
        <p14:creationId xmlns:p14="http://schemas.microsoft.com/office/powerpoint/2010/main" val="113372636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e 4">
            <a:extLst>
              <a:ext uri="{FF2B5EF4-FFF2-40B4-BE49-F238E27FC236}">
                <a16:creationId xmlns:a16="http://schemas.microsoft.com/office/drawing/2014/main" id="{430A82D7-2206-63F2-89EB-CCC42B1E5FDF}"/>
              </a:ext>
            </a:extLst>
          </p:cNvPr>
          <p:cNvPicPr>
            <a:picLocks noChangeAspect="1"/>
          </p:cNvPicPr>
          <p:nvPr/>
        </p:nvPicPr>
        <p:blipFill>
          <a:blip r:embed="rId2"/>
          <a:stretch>
            <a:fillRect/>
          </a:stretch>
        </p:blipFill>
        <p:spPr>
          <a:xfrm>
            <a:off x="1075461" y="0"/>
            <a:ext cx="10041077" cy="6858000"/>
          </a:xfrm>
          <a:prstGeom prst="rect">
            <a:avLst/>
          </a:prstGeom>
        </p:spPr>
      </p:pic>
    </p:spTree>
    <p:extLst>
      <p:ext uri="{BB962C8B-B14F-4D97-AF65-F5344CB8AC3E}">
        <p14:creationId xmlns:p14="http://schemas.microsoft.com/office/powerpoint/2010/main" val="63523623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bilde 1">
            <a:extLst>
              <a:ext uri="{FF2B5EF4-FFF2-40B4-BE49-F238E27FC236}">
                <a16:creationId xmlns:a16="http://schemas.microsoft.com/office/drawing/2014/main" id="{8D45C57E-503B-1148-BBB3-D05983EF4A08}"/>
              </a:ext>
            </a:extLst>
          </p:cNvPr>
          <p:cNvSpPr>
            <a:spLocks noGrp="1"/>
          </p:cNvSpPr>
          <p:nvPr>
            <p:ph type="pic" sz="quarter" idx="13"/>
          </p:nvPr>
        </p:nvSpPr>
        <p:spPr/>
        <p:txBody>
          <a:bodyPr/>
          <a:lstStyle/>
          <a:p>
            <a:endParaRPr lang="nb-NO"/>
          </a:p>
        </p:txBody>
      </p:sp>
      <p:sp>
        <p:nvSpPr>
          <p:cNvPr id="3" name="Tittel 2">
            <a:extLst>
              <a:ext uri="{FF2B5EF4-FFF2-40B4-BE49-F238E27FC236}">
                <a16:creationId xmlns:a16="http://schemas.microsoft.com/office/drawing/2014/main" id="{F6E3D375-430E-DF4A-BECC-F7B180B65F38}"/>
              </a:ext>
            </a:extLst>
          </p:cNvPr>
          <p:cNvSpPr>
            <a:spLocks noGrp="1"/>
          </p:cNvSpPr>
          <p:nvPr>
            <p:ph type="ctrTitle"/>
          </p:nvPr>
        </p:nvSpPr>
        <p:spPr/>
        <p:txBody>
          <a:bodyPr/>
          <a:lstStyle/>
          <a:p>
            <a:r>
              <a:rPr lang="nb-NO"/>
              <a:t>En solskinnshistorie om godt samarbeid og smart investering </a:t>
            </a:r>
          </a:p>
        </p:txBody>
      </p:sp>
      <p:sp>
        <p:nvSpPr>
          <p:cNvPr id="5" name="TekstSylinder 4">
            <a:extLst>
              <a:ext uri="{FF2B5EF4-FFF2-40B4-BE49-F238E27FC236}">
                <a16:creationId xmlns:a16="http://schemas.microsoft.com/office/drawing/2014/main" id="{D3FFB0F3-8FAE-7D46-6243-8C8DAB1BC222}"/>
              </a:ext>
            </a:extLst>
          </p:cNvPr>
          <p:cNvSpPr txBox="1"/>
          <p:nvPr/>
        </p:nvSpPr>
        <p:spPr>
          <a:xfrm>
            <a:off x="5323114" y="3428206"/>
            <a:ext cx="6187440" cy="92333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8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mn-cs"/>
              </a:rPr>
              <a:t>Kilde: Marion Kilde, virksomhetsleder for Helsefremmende og forebyggende tjenester  og Beate Elvebakk, prosjektleder for </a:t>
            </a:r>
            <a:r>
              <a:rPr kumimoji="0" lang="nb-NO" sz="1800" b="0" i="0" u="none" strike="noStrike" kern="1200" cap="none" spc="0" normalizeH="0" baseline="0" noProof="0" err="1">
                <a:ln>
                  <a:noFill/>
                </a:ln>
                <a:solidFill>
                  <a:prstClr val="black"/>
                </a:solidFill>
                <a:effectLst/>
                <a:uLnTx/>
                <a:uFillTx/>
                <a:latin typeface="Calibri" panose="020F0502020204030204" pitchFamily="34" charset="0"/>
                <a:ea typeface="Calibri" panose="020F0502020204030204" pitchFamily="34" charset="0"/>
                <a:cs typeface="+mn-cs"/>
              </a:rPr>
              <a:t>Velferdslab</a:t>
            </a:r>
            <a:r>
              <a:rPr kumimoji="0" lang="nb-NO" sz="18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mn-cs"/>
              </a:rPr>
              <a:t> og leder for Familieveiviseren</a:t>
            </a:r>
            <a:endParaRPr kumimoji="0" lang="nb-NO" sz="1800" b="0" i="0" u="none" strike="noStrike" kern="1200" cap="none" spc="0" normalizeH="0" baseline="0" noProof="0">
              <a:ln>
                <a:noFill/>
              </a:ln>
              <a:solidFill>
                <a:prstClr val="black"/>
              </a:solidFill>
              <a:effectLst/>
              <a:uLnTx/>
              <a:uFillTx/>
              <a:latin typeface="Arial"/>
              <a:ea typeface="+mn-ea"/>
              <a:cs typeface="+mn-cs"/>
            </a:endParaRPr>
          </a:p>
        </p:txBody>
      </p:sp>
      <p:sp>
        <p:nvSpPr>
          <p:cNvPr id="4" name="TekstSylinder 3">
            <a:extLst>
              <a:ext uri="{FF2B5EF4-FFF2-40B4-BE49-F238E27FC236}">
                <a16:creationId xmlns:a16="http://schemas.microsoft.com/office/drawing/2014/main" id="{4C6047DB-5FCB-2C54-900D-B092BC697DCC}"/>
              </a:ext>
            </a:extLst>
          </p:cNvPr>
          <p:cNvSpPr txBox="1"/>
          <p:nvPr/>
        </p:nvSpPr>
        <p:spPr>
          <a:xfrm>
            <a:off x="1278467" y="4299281"/>
            <a:ext cx="355600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800" b="0" i="0" u="none" strike="noStrike" kern="1200" cap="none" spc="0" normalizeH="0" baseline="0" noProof="0">
                <a:ln>
                  <a:noFill/>
                </a:ln>
                <a:solidFill>
                  <a:prstClr val="black"/>
                </a:solidFill>
                <a:effectLst/>
                <a:uLnTx/>
                <a:uFillTx/>
                <a:latin typeface="Arial"/>
                <a:ea typeface="+mn-ea"/>
                <a:cs typeface="+mn-cs"/>
              </a:rPr>
              <a:t>SAMSKAPING</a:t>
            </a:r>
          </a:p>
        </p:txBody>
      </p:sp>
    </p:spTree>
    <p:extLst>
      <p:ext uri="{BB962C8B-B14F-4D97-AF65-F5344CB8AC3E}">
        <p14:creationId xmlns:p14="http://schemas.microsoft.com/office/powerpoint/2010/main" val="42564529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Gruppe 19">
            <a:extLst>
              <a:ext uri="{FF2B5EF4-FFF2-40B4-BE49-F238E27FC236}">
                <a16:creationId xmlns:a16="http://schemas.microsoft.com/office/drawing/2014/main" id="{458BC97A-C8EF-4AB3-8FD0-95D29C778C7A}"/>
              </a:ext>
            </a:extLst>
          </p:cNvPr>
          <p:cNvGrpSpPr/>
          <p:nvPr/>
        </p:nvGrpSpPr>
        <p:grpSpPr>
          <a:xfrm>
            <a:off x="1666225" y="943662"/>
            <a:ext cx="5876583" cy="5079755"/>
            <a:chOff x="-226331" y="929036"/>
            <a:chExt cx="5876583" cy="5079755"/>
          </a:xfrm>
        </p:grpSpPr>
        <p:sp>
          <p:nvSpPr>
            <p:cNvPr id="8" name="Frihåndsform: figur 7">
              <a:extLst>
                <a:ext uri="{FF2B5EF4-FFF2-40B4-BE49-F238E27FC236}">
                  <a16:creationId xmlns:a16="http://schemas.microsoft.com/office/drawing/2014/main" id="{A05C7C2C-B313-484D-BE0C-1261BAE6F009}"/>
                </a:ext>
              </a:extLst>
            </p:cNvPr>
            <p:cNvSpPr/>
            <p:nvPr/>
          </p:nvSpPr>
          <p:spPr>
            <a:xfrm>
              <a:off x="4321745" y="1930560"/>
              <a:ext cx="1328507" cy="1527019"/>
            </a:xfrm>
            <a:custGeom>
              <a:avLst/>
              <a:gdLst>
                <a:gd name="connsiteX0" fmla="*/ 0 w 1527019"/>
                <a:gd name="connsiteY0" fmla="*/ 664254 h 1328507"/>
                <a:gd name="connsiteX1" fmla="*/ 332127 w 1527019"/>
                <a:gd name="connsiteY1" fmla="*/ 0 h 1328507"/>
                <a:gd name="connsiteX2" fmla="*/ 1194892 w 1527019"/>
                <a:gd name="connsiteY2" fmla="*/ 0 h 1328507"/>
                <a:gd name="connsiteX3" fmla="*/ 1527019 w 1527019"/>
                <a:gd name="connsiteY3" fmla="*/ 664254 h 1328507"/>
                <a:gd name="connsiteX4" fmla="*/ 1194892 w 1527019"/>
                <a:gd name="connsiteY4" fmla="*/ 1328507 h 1328507"/>
                <a:gd name="connsiteX5" fmla="*/ 332127 w 1527019"/>
                <a:gd name="connsiteY5" fmla="*/ 1328507 h 1328507"/>
                <a:gd name="connsiteX6" fmla="*/ 0 w 1527019"/>
                <a:gd name="connsiteY6" fmla="*/ 664254 h 1328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27019" h="1328507">
                  <a:moveTo>
                    <a:pt x="763509" y="0"/>
                  </a:moveTo>
                  <a:lnTo>
                    <a:pt x="1527019" y="288951"/>
                  </a:lnTo>
                  <a:lnTo>
                    <a:pt x="1527019" y="1039556"/>
                  </a:lnTo>
                  <a:lnTo>
                    <a:pt x="763509" y="1328507"/>
                  </a:lnTo>
                  <a:lnTo>
                    <a:pt x="0" y="1039556"/>
                  </a:lnTo>
                  <a:lnTo>
                    <a:pt x="0" y="288951"/>
                  </a:lnTo>
                  <a:lnTo>
                    <a:pt x="763509" y="0"/>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252746" tIns="283680" rIns="252746" bIns="283680" numCol="1" spcCol="1270" anchor="ctr" anchorCtr="0">
              <a:noAutofit/>
            </a:bodyPr>
            <a:lstStyle/>
            <a:p>
              <a:pPr marL="0" marR="0" lvl="0" indent="0" algn="ctr" defTabSz="533400" rtl="0" eaLnBrk="1" fontAlgn="auto" latinLnBrk="0" hangingPunct="1">
                <a:lnSpc>
                  <a:spcPct val="90000"/>
                </a:lnSpc>
                <a:spcBef>
                  <a:spcPct val="0"/>
                </a:spcBef>
                <a:spcAft>
                  <a:spcPct val="35000"/>
                </a:spcAft>
                <a:buClrTx/>
                <a:buSzTx/>
                <a:buFontTx/>
                <a:buNone/>
                <a:tabLst/>
                <a:defRPr/>
              </a:pPr>
              <a:r>
                <a:rPr kumimoji="0" lang="nb-NO" sz="1200" b="0" i="0" u="none" strike="noStrike" kern="1200" cap="none" spc="0" normalizeH="0" baseline="0" noProof="0">
                  <a:ln>
                    <a:noFill/>
                  </a:ln>
                  <a:solidFill>
                    <a:prstClr val="white"/>
                  </a:solidFill>
                  <a:effectLst/>
                  <a:uLnTx/>
                  <a:uFillTx/>
                  <a:latin typeface="Arial"/>
                  <a:ea typeface="+mn-ea"/>
                  <a:cs typeface="+mn-cs"/>
                </a:rPr>
                <a:t>Fastlege</a:t>
              </a:r>
            </a:p>
          </p:txBody>
        </p:sp>
        <p:sp>
          <p:nvSpPr>
            <p:cNvPr id="9" name="Frihåndsform: figur 8">
              <a:extLst>
                <a:ext uri="{FF2B5EF4-FFF2-40B4-BE49-F238E27FC236}">
                  <a16:creationId xmlns:a16="http://schemas.microsoft.com/office/drawing/2014/main" id="{59F616A5-5B96-446E-9F10-C10F80E38073}"/>
                </a:ext>
              </a:extLst>
            </p:cNvPr>
            <p:cNvSpPr/>
            <p:nvPr/>
          </p:nvSpPr>
          <p:spPr>
            <a:xfrm>
              <a:off x="3566787" y="929036"/>
              <a:ext cx="1704154" cy="916211"/>
            </a:xfrm>
            <a:custGeom>
              <a:avLst/>
              <a:gdLst>
                <a:gd name="connsiteX0" fmla="*/ 0 w 1704154"/>
                <a:gd name="connsiteY0" fmla="*/ 0 h 916211"/>
                <a:gd name="connsiteX1" fmla="*/ 1704154 w 1704154"/>
                <a:gd name="connsiteY1" fmla="*/ 0 h 916211"/>
                <a:gd name="connsiteX2" fmla="*/ 1704154 w 1704154"/>
                <a:gd name="connsiteY2" fmla="*/ 916211 h 916211"/>
                <a:gd name="connsiteX3" fmla="*/ 0 w 1704154"/>
                <a:gd name="connsiteY3" fmla="*/ 916211 h 916211"/>
                <a:gd name="connsiteX4" fmla="*/ 0 w 1704154"/>
                <a:gd name="connsiteY4" fmla="*/ 0 h 9162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04154" h="916211">
                  <a:moveTo>
                    <a:pt x="0" y="0"/>
                  </a:moveTo>
                  <a:lnTo>
                    <a:pt x="1704154" y="0"/>
                  </a:lnTo>
                  <a:lnTo>
                    <a:pt x="1704154" y="916211"/>
                  </a:lnTo>
                  <a:lnTo>
                    <a:pt x="0" y="916211"/>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45720" tIns="45720" rIns="45720" bIns="45720" numCol="1" spcCol="1270" anchor="ctr" anchorCtr="0">
              <a:noAutofit/>
            </a:bodyPr>
            <a:lstStyle/>
            <a:p>
              <a:pPr marL="0" marR="0" lvl="0" indent="0" algn="l" defTabSz="533400" rtl="0" eaLnBrk="1" fontAlgn="auto" latinLnBrk="0" hangingPunct="1">
                <a:lnSpc>
                  <a:spcPct val="90000"/>
                </a:lnSpc>
                <a:spcBef>
                  <a:spcPct val="0"/>
                </a:spcBef>
                <a:spcAft>
                  <a:spcPct val="35000"/>
                </a:spcAft>
                <a:buClrTx/>
                <a:buSzTx/>
                <a:buFontTx/>
                <a:buNone/>
                <a:tabLst/>
                <a:defRPr/>
              </a:pPr>
              <a:endParaRPr kumimoji="0" lang="nb-NO" sz="1200" b="0" i="0" u="none" strike="noStrike" kern="1200" cap="none" spc="0" normalizeH="0" baseline="0" noProof="0">
                <a:ln>
                  <a:noFill/>
                </a:ln>
                <a:solidFill>
                  <a:prstClr val="black">
                    <a:hueOff val="0"/>
                    <a:satOff val="0"/>
                    <a:lumOff val="0"/>
                    <a:alphaOff val="0"/>
                  </a:prstClr>
                </a:solidFill>
                <a:effectLst/>
                <a:uLnTx/>
                <a:uFillTx/>
                <a:latin typeface="Arial"/>
                <a:ea typeface="+mn-ea"/>
                <a:cs typeface="+mn-cs"/>
              </a:endParaRPr>
            </a:p>
          </p:txBody>
        </p:sp>
        <p:sp>
          <p:nvSpPr>
            <p:cNvPr id="10" name="Frihåndsform: figur 9">
              <a:extLst>
                <a:ext uri="{FF2B5EF4-FFF2-40B4-BE49-F238E27FC236}">
                  <a16:creationId xmlns:a16="http://schemas.microsoft.com/office/drawing/2014/main" id="{8730DAC4-BAC9-41ED-81B2-2699E48047AD}"/>
                </a:ext>
              </a:extLst>
            </p:cNvPr>
            <p:cNvSpPr/>
            <p:nvPr/>
          </p:nvSpPr>
          <p:spPr>
            <a:xfrm>
              <a:off x="3617178" y="3203601"/>
              <a:ext cx="1328507" cy="1527019"/>
            </a:xfrm>
            <a:custGeom>
              <a:avLst/>
              <a:gdLst>
                <a:gd name="connsiteX0" fmla="*/ 0 w 1527019"/>
                <a:gd name="connsiteY0" fmla="*/ 664254 h 1328507"/>
                <a:gd name="connsiteX1" fmla="*/ 332127 w 1527019"/>
                <a:gd name="connsiteY1" fmla="*/ 0 h 1328507"/>
                <a:gd name="connsiteX2" fmla="*/ 1194892 w 1527019"/>
                <a:gd name="connsiteY2" fmla="*/ 0 h 1328507"/>
                <a:gd name="connsiteX3" fmla="*/ 1527019 w 1527019"/>
                <a:gd name="connsiteY3" fmla="*/ 664254 h 1328507"/>
                <a:gd name="connsiteX4" fmla="*/ 1194892 w 1527019"/>
                <a:gd name="connsiteY4" fmla="*/ 1328507 h 1328507"/>
                <a:gd name="connsiteX5" fmla="*/ 332127 w 1527019"/>
                <a:gd name="connsiteY5" fmla="*/ 1328507 h 1328507"/>
                <a:gd name="connsiteX6" fmla="*/ 0 w 1527019"/>
                <a:gd name="connsiteY6" fmla="*/ 664254 h 1328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27019" h="1328507">
                  <a:moveTo>
                    <a:pt x="763509" y="0"/>
                  </a:moveTo>
                  <a:lnTo>
                    <a:pt x="1527019" y="288951"/>
                  </a:lnTo>
                  <a:lnTo>
                    <a:pt x="1527019" y="1039556"/>
                  </a:lnTo>
                  <a:lnTo>
                    <a:pt x="763509" y="1328507"/>
                  </a:lnTo>
                  <a:lnTo>
                    <a:pt x="0" y="1039556"/>
                  </a:lnTo>
                  <a:lnTo>
                    <a:pt x="0" y="288951"/>
                  </a:lnTo>
                  <a:lnTo>
                    <a:pt x="763509" y="0"/>
                  </a:lnTo>
                  <a:close/>
                </a:path>
              </a:pathLst>
            </a:custGeom>
          </p:spPr>
          <p:style>
            <a:lnRef idx="2">
              <a:schemeClr val="lt1">
                <a:hueOff val="0"/>
                <a:satOff val="0"/>
                <a:lumOff val="0"/>
                <a:alphaOff val="0"/>
              </a:schemeClr>
            </a:lnRef>
            <a:fillRef idx="1">
              <a:schemeClr val="accent5">
                <a:hueOff val="237306"/>
                <a:satOff val="120"/>
                <a:lumOff val="1260"/>
                <a:alphaOff val="0"/>
              </a:schemeClr>
            </a:fillRef>
            <a:effectRef idx="0">
              <a:schemeClr val="accent5">
                <a:hueOff val="237306"/>
                <a:satOff val="120"/>
                <a:lumOff val="1260"/>
                <a:alphaOff val="0"/>
              </a:schemeClr>
            </a:effectRef>
            <a:fontRef idx="minor">
              <a:schemeClr val="lt1"/>
            </a:fontRef>
          </p:style>
          <p:txBody>
            <a:bodyPr spcFirstLastPara="0" vert="horz" wrap="square" lIns="207026" tIns="237960" rIns="207026" bIns="237960" numCol="1" spcCol="1270" anchor="ctr" anchorCtr="0">
              <a:noAutofit/>
            </a:bodyPr>
            <a:lstStyle/>
            <a:p>
              <a:pPr marL="0" marR="0" lvl="0" indent="0" algn="ctr" defTabSz="1244600" rtl="0" eaLnBrk="1" fontAlgn="auto" latinLnBrk="0" hangingPunct="1">
                <a:lnSpc>
                  <a:spcPct val="90000"/>
                </a:lnSpc>
                <a:spcBef>
                  <a:spcPct val="0"/>
                </a:spcBef>
                <a:spcAft>
                  <a:spcPct val="35000"/>
                </a:spcAft>
                <a:buClrTx/>
                <a:buSzTx/>
                <a:buFontTx/>
                <a:buNone/>
                <a:tabLst/>
                <a:defRPr/>
              </a:pPr>
              <a:r>
                <a:rPr kumimoji="0" lang="nb-NO" sz="2800" b="0" i="0" u="none" strike="noStrike" kern="1200" cap="none" spc="0" normalizeH="0" baseline="0" noProof="0">
                  <a:ln>
                    <a:noFill/>
                  </a:ln>
                  <a:solidFill>
                    <a:prstClr val="white"/>
                  </a:solidFill>
                  <a:effectLst/>
                  <a:uLnTx/>
                  <a:uFillTx/>
                  <a:latin typeface="Arial"/>
                  <a:ea typeface="+mn-ea"/>
                  <a:cs typeface="+mn-cs"/>
                </a:rPr>
                <a:t>Skole</a:t>
              </a:r>
            </a:p>
          </p:txBody>
        </p:sp>
        <p:sp>
          <p:nvSpPr>
            <p:cNvPr id="11" name="Frihåndsform: figur 10">
              <a:extLst>
                <a:ext uri="{FF2B5EF4-FFF2-40B4-BE49-F238E27FC236}">
                  <a16:creationId xmlns:a16="http://schemas.microsoft.com/office/drawing/2014/main" id="{01454995-9E83-40D7-BDA6-FDBC7F5A7203}"/>
                </a:ext>
              </a:extLst>
            </p:cNvPr>
            <p:cNvSpPr/>
            <p:nvPr/>
          </p:nvSpPr>
          <p:spPr>
            <a:xfrm>
              <a:off x="1477823" y="1919767"/>
              <a:ext cx="1328507" cy="1527019"/>
            </a:xfrm>
            <a:custGeom>
              <a:avLst/>
              <a:gdLst>
                <a:gd name="connsiteX0" fmla="*/ 0 w 1527019"/>
                <a:gd name="connsiteY0" fmla="*/ 664254 h 1328507"/>
                <a:gd name="connsiteX1" fmla="*/ 332127 w 1527019"/>
                <a:gd name="connsiteY1" fmla="*/ 0 h 1328507"/>
                <a:gd name="connsiteX2" fmla="*/ 1194892 w 1527019"/>
                <a:gd name="connsiteY2" fmla="*/ 0 h 1328507"/>
                <a:gd name="connsiteX3" fmla="*/ 1527019 w 1527019"/>
                <a:gd name="connsiteY3" fmla="*/ 664254 h 1328507"/>
                <a:gd name="connsiteX4" fmla="*/ 1194892 w 1527019"/>
                <a:gd name="connsiteY4" fmla="*/ 1328507 h 1328507"/>
                <a:gd name="connsiteX5" fmla="*/ 332127 w 1527019"/>
                <a:gd name="connsiteY5" fmla="*/ 1328507 h 1328507"/>
                <a:gd name="connsiteX6" fmla="*/ 0 w 1527019"/>
                <a:gd name="connsiteY6" fmla="*/ 664254 h 1328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27019" h="1328507">
                  <a:moveTo>
                    <a:pt x="763509" y="0"/>
                  </a:moveTo>
                  <a:lnTo>
                    <a:pt x="1527019" y="288951"/>
                  </a:lnTo>
                  <a:lnTo>
                    <a:pt x="1527019" y="1039556"/>
                  </a:lnTo>
                  <a:lnTo>
                    <a:pt x="763509" y="1328507"/>
                  </a:lnTo>
                  <a:lnTo>
                    <a:pt x="0" y="1039556"/>
                  </a:lnTo>
                  <a:lnTo>
                    <a:pt x="0" y="288951"/>
                  </a:lnTo>
                  <a:lnTo>
                    <a:pt x="763509" y="0"/>
                  </a:lnTo>
                  <a:close/>
                </a:path>
              </a:pathLst>
            </a:custGeom>
          </p:spPr>
          <p:style>
            <a:lnRef idx="2">
              <a:schemeClr val="lt1">
                <a:hueOff val="0"/>
                <a:satOff val="0"/>
                <a:lumOff val="0"/>
                <a:alphaOff val="0"/>
              </a:schemeClr>
            </a:lnRef>
            <a:fillRef idx="1">
              <a:schemeClr val="accent5">
                <a:hueOff val="474612"/>
                <a:satOff val="239"/>
                <a:lumOff val="2521"/>
                <a:alphaOff val="0"/>
              </a:schemeClr>
            </a:fillRef>
            <a:effectRef idx="0">
              <a:schemeClr val="accent5">
                <a:hueOff val="474612"/>
                <a:satOff val="239"/>
                <a:lumOff val="2521"/>
                <a:alphaOff val="0"/>
              </a:schemeClr>
            </a:effectRef>
            <a:fontRef idx="minor">
              <a:schemeClr val="lt1"/>
            </a:fontRef>
          </p:style>
          <p:txBody>
            <a:bodyPr spcFirstLastPara="0" vert="horz" wrap="square" lIns="252746" tIns="283680" rIns="252746" bIns="283680" numCol="1" spcCol="1270" anchor="ctr" anchorCtr="0">
              <a:noAutofit/>
            </a:bodyPr>
            <a:lstStyle/>
            <a:p>
              <a:pPr marL="0" marR="0" lvl="0" indent="0" algn="ctr" defTabSz="533400" rtl="0" eaLnBrk="1" fontAlgn="auto" latinLnBrk="0" hangingPunct="1">
                <a:lnSpc>
                  <a:spcPct val="90000"/>
                </a:lnSpc>
                <a:spcBef>
                  <a:spcPct val="0"/>
                </a:spcBef>
                <a:spcAft>
                  <a:spcPct val="35000"/>
                </a:spcAft>
                <a:buClrTx/>
                <a:buSzTx/>
                <a:buFontTx/>
                <a:buNone/>
                <a:tabLst/>
                <a:defRPr/>
              </a:pPr>
              <a:r>
                <a:rPr kumimoji="0" lang="nb-NO" sz="1200" b="0" i="0" u="none" strike="noStrike" kern="1200" cap="none" spc="0" normalizeH="0" baseline="0" noProof="0">
                  <a:ln>
                    <a:noFill/>
                  </a:ln>
                  <a:solidFill>
                    <a:prstClr val="white"/>
                  </a:solidFill>
                  <a:effectLst/>
                  <a:uLnTx/>
                  <a:uFillTx/>
                  <a:latin typeface="Arial"/>
                  <a:ea typeface="+mn-ea"/>
                  <a:cs typeface="+mn-cs"/>
                </a:rPr>
                <a:t>Barnevern- tjenesten</a:t>
              </a:r>
            </a:p>
          </p:txBody>
        </p:sp>
        <p:sp>
          <p:nvSpPr>
            <p:cNvPr id="12" name="Frihåndsform: figur 11">
              <a:extLst>
                <a:ext uri="{FF2B5EF4-FFF2-40B4-BE49-F238E27FC236}">
                  <a16:creationId xmlns:a16="http://schemas.microsoft.com/office/drawing/2014/main" id="{7DB63435-C61A-44E6-9FFC-B30555B487BF}"/>
                </a:ext>
              </a:extLst>
            </p:cNvPr>
            <p:cNvSpPr/>
            <p:nvPr/>
          </p:nvSpPr>
          <p:spPr>
            <a:xfrm>
              <a:off x="-226331" y="2259870"/>
              <a:ext cx="1649181" cy="916211"/>
            </a:xfrm>
            <a:custGeom>
              <a:avLst/>
              <a:gdLst>
                <a:gd name="connsiteX0" fmla="*/ 0 w 1649181"/>
                <a:gd name="connsiteY0" fmla="*/ 0 h 916211"/>
                <a:gd name="connsiteX1" fmla="*/ 1649181 w 1649181"/>
                <a:gd name="connsiteY1" fmla="*/ 0 h 916211"/>
                <a:gd name="connsiteX2" fmla="*/ 1649181 w 1649181"/>
                <a:gd name="connsiteY2" fmla="*/ 916211 h 916211"/>
                <a:gd name="connsiteX3" fmla="*/ 0 w 1649181"/>
                <a:gd name="connsiteY3" fmla="*/ 916211 h 916211"/>
                <a:gd name="connsiteX4" fmla="*/ 0 w 1649181"/>
                <a:gd name="connsiteY4" fmla="*/ 0 h 9162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49181" h="916211">
                  <a:moveTo>
                    <a:pt x="0" y="0"/>
                  </a:moveTo>
                  <a:lnTo>
                    <a:pt x="1649181" y="0"/>
                  </a:lnTo>
                  <a:lnTo>
                    <a:pt x="1649181" y="916211"/>
                  </a:lnTo>
                  <a:lnTo>
                    <a:pt x="0" y="916211"/>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45720" tIns="45720" rIns="45720" bIns="45720" numCol="1" spcCol="1270" anchor="ctr" anchorCtr="0">
              <a:noAutofit/>
            </a:bodyPr>
            <a:lstStyle/>
            <a:p>
              <a:pPr marL="0" marR="0" lvl="0" indent="0" algn="r" defTabSz="533400" rtl="0" eaLnBrk="1" fontAlgn="auto" latinLnBrk="0" hangingPunct="1">
                <a:lnSpc>
                  <a:spcPct val="90000"/>
                </a:lnSpc>
                <a:spcBef>
                  <a:spcPct val="0"/>
                </a:spcBef>
                <a:spcAft>
                  <a:spcPct val="35000"/>
                </a:spcAft>
                <a:buClrTx/>
                <a:buSzTx/>
                <a:buFontTx/>
                <a:buNone/>
                <a:tabLst/>
                <a:defRPr/>
              </a:pPr>
              <a:endParaRPr kumimoji="0" lang="nb-NO" sz="1200" b="0" i="0" u="none" strike="noStrike" kern="1200" cap="none" spc="0" normalizeH="0" baseline="0" noProof="0">
                <a:ln>
                  <a:noFill/>
                </a:ln>
                <a:solidFill>
                  <a:prstClr val="black">
                    <a:hueOff val="0"/>
                    <a:satOff val="0"/>
                    <a:lumOff val="0"/>
                    <a:alphaOff val="0"/>
                  </a:prstClr>
                </a:solidFill>
                <a:effectLst/>
                <a:uLnTx/>
                <a:uFillTx/>
                <a:latin typeface="Arial"/>
                <a:ea typeface="+mn-ea"/>
                <a:cs typeface="+mn-cs"/>
              </a:endParaRPr>
            </a:p>
          </p:txBody>
        </p:sp>
        <p:sp>
          <p:nvSpPr>
            <p:cNvPr id="13" name="Frihåndsform: figur 12">
              <a:extLst>
                <a:ext uri="{FF2B5EF4-FFF2-40B4-BE49-F238E27FC236}">
                  <a16:creationId xmlns:a16="http://schemas.microsoft.com/office/drawing/2014/main" id="{B4059540-DAE0-41CF-B6FD-A9E898B19D5A}"/>
                </a:ext>
              </a:extLst>
            </p:cNvPr>
            <p:cNvSpPr/>
            <p:nvPr/>
          </p:nvSpPr>
          <p:spPr>
            <a:xfrm>
              <a:off x="2912611" y="1919767"/>
              <a:ext cx="1328507" cy="1527019"/>
            </a:xfrm>
            <a:custGeom>
              <a:avLst/>
              <a:gdLst>
                <a:gd name="connsiteX0" fmla="*/ 0 w 1527019"/>
                <a:gd name="connsiteY0" fmla="*/ 664254 h 1328507"/>
                <a:gd name="connsiteX1" fmla="*/ 332127 w 1527019"/>
                <a:gd name="connsiteY1" fmla="*/ 0 h 1328507"/>
                <a:gd name="connsiteX2" fmla="*/ 1194892 w 1527019"/>
                <a:gd name="connsiteY2" fmla="*/ 0 h 1328507"/>
                <a:gd name="connsiteX3" fmla="*/ 1527019 w 1527019"/>
                <a:gd name="connsiteY3" fmla="*/ 664254 h 1328507"/>
                <a:gd name="connsiteX4" fmla="*/ 1194892 w 1527019"/>
                <a:gd name="connsiteY4" fmla="*/ 1328507 h 1328507"/>
                <a:gd name="connsiteX5" fmla="*/ 332127 w 1527019"/>
                <a:gd name="connsiteY5" fmla="*/ 1328507 h 1328507"/>
                <a:gd name="connsiteX6" fmla="*/ 0 w 1527019"/>
                <a:gd name="connsiteY6" fmla="*/ 664254 h 1328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27019" h="1328507">
                  <a:moveTo>
                    <a:pt x="763509" y="0"/>
                  </a:moveTo>
                  <a:lnTo>
                    <a:pt x="1527019" y="288951"/>
                  </a:lnTo>
                  <a:lnTo>
                    <a:pt x="1527019" y="1039556"/>
                  </a:lnTo>
                  <a:lnTo>
                    <a:pt x="763509" y="1328507"/>
                  </a:lnTo>
                  <a:lnTo>
                    <a:pt x="0" y="1039556"/>
                  </a:lnTo>
                  <a:lnTo>
                    <a:pt x="0" y="288951"/>
                  </a:lnTo>
                  <a:lnTo>
                    <a:pt x="763509" y="0"/>
                  </a:lnTo>
                  <a:close/>
                </a:path>
              </a:pathLst>
            </a:custGeom>
          </p:spPr>
          <p:style>
            <a:lnRef idx="2">
              <a:schemeClr val="lt1">
                <a:hueOff val="0"/>
                <a:satOff val="0"/>
                <a:lumOff val="0"/>
                <a:alphaOff val="0"/>
              </a:schemeClr>
            </a:lnRef>
            <a:fillRef idx="1">
              <a:schemeClr val="accent5">
                <a:hueOff val="711918"/>
                <a:satOff val="359"/>
                <a:lumOff val="3781"/>
                <a:alphaOff val="0"/>
              </a:schemeClr>
            </a:fillRef>
            <a:effectRef idx="0">
              <a:schemeClr val="accent5">
                <a:hueOff val="711918"/>
                <a:satOff val="359"/>
                <a:lumOff val="3781"/>
                <a:alphaOff val="0"/>
              </a:schemeClr>
            </a:effectRef>
            <a:fontRef idx="minor">
              <a:schemeClr val="lt1"/>
            </a:fontRef>
          </p:style>
          <p:txBody>
            <a:bodyPr spcFirstLastPara="0" vert="horz" wrap="square" lIns="207026" tIns="237960" rIns="207026" bIns="237960" numCol="1" spcCol="1270" anchor="ctr" anchorCtr="0">
              <a:noAutofit/>
            </a:bodyPr>
            <a:lstStyle/>
            <a:p>
              <a:pPr marL="0" marR="0" lvl="0" indent="0" algn="ctr" defTabSz="711200" rtl="0" eaLnBrk="1" fontAlgn="auto" latinLnBrk="0" hangingPunct="1">
                <a:lnSpc>
                  <a:spcPct val="90000"/>
                </a:lnSpc>
                <a:spcBef>
                  <a:spcPct val="0"/>
                </a:spcBef>
                <a:spcAft>
                  <a:spcPct val="35000"/>
                </a:spcAft>
                <a:buClrTx/>
                <a:buSzTx/>
                <a:buFontTx/>
                <a:buNone/>
                <a:tabLst/>
                <a:defRPr/>
              </a:pPr>
              <a:r>
                <a:rPr kumimoji="0" lang="nb-NO" sz="1600" b="0" i="0" u="none" strike="noStrike" kern="1200" cap="none" spc="0" normalizeH="0" baseline="0" noProof="0">
                  <a:ln>
                    <a:noFill/>
                  </a:ln>
                  <a:solidFill>
                    <a:prstClr val="white"/>
                  </a:solidFill>
                  <a:effectLst/>
                  <a:uLnTx/>
                  <a:uFillTx/>
                  <a:latin typeface="Arial"/>
                  <a:ea typeface="+mn-ea"/>
                  <a:cs typeface="+mn-cs"/>
                </a:rPr>
                <a:t>SAMFOR</a:t>
              </a:r>
            </a:p>
          </p:txBody>
        </p:sp>
        <p:sp>
          <p:nvSpPr>
            <p:cNvPr id="14" name="Frihåndsform: figur 13">
              <a:extLst>
                <a:ext uri="{FF2B5EF4-FFF2-40B4-BE49-F238E27FC236}">
                  <a16:creationId xmlns:a16="http://schemas.microsoft.com/office/drawing/2014/main" id="{66C113A6-E48B-41CD-9934-F3206DF4DF39}"/>
                </a:ext>
              </a:extLst>
            </p:cNvPr>
            <p:cNvSpPr/>
            <p:nvPr/>
          </p:nvSpPr>
          <p:spPr>
            <a:xfrm>
              <a:off x="2197966" y="3215902"/>
              <a:ext cx="1328507" cy="1527019"/>
            </a:xfrm>
            <a:custGeom>
              <a:avLst/>
              <a:gdLst>
                <a:gd name="connsiteX0" fmla="*/ 0 w 1527019"/>
                <a:gd name="connsiteY0" fmla="*/ 664254 h 1328507"/>
                <a:gd name="connsiteX1" fmla="*/ 332127 w 1527019"/>
                <a:gd name="connsiteY1" fmla="*/ 0 h 1328507"/>
                <a:gd name="connsiteX2" fmla="*/ 1194892 w 1527019"/>
                <a:gd name="connsiteY2" fmla="*/ 0 h 1328507"/>
                <a:gd name="connsiteX3" fmla="*/ 1527019 w 1527019"/>
                <a:gd name="connsiteY3" fmla="*/ 664254 h 1328507"/>
                <a:gd name="connsiteX4" fmla="*/ 1194892 w 1527019"/>
                <a:gd name="connsiteY4" fmla="*/ 1328507 h 1328507"/>
                <a:gd name="connsiteX5" fmla="*/ 332127 w 1527019"/>
                <a:gd name="connsiteY5" fmla="*/ 1328507 h 1328507"/>
                <a:gd name="connsiteX6" fmla="*/ 0 w 1527019"/>
                <a:gd name="connsiteY6" fmla="*/ 664254 h 1328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27019" h="1328507">
                  <a:moveTo>
                    <a:pt x="763509" y="0"/>
                  </a:moveTo>
                  <a:lnTo>
                    <a:pt x="1527019" y="288951"/>
                  </a:lnTo>
                  <a:lnTo>
                    <a:pt x="1527019" y="1039556"/>
                  </a:lnTo>
                  <a:lnTo>
                    <a:pt x="763509" y="1328507"/>
                  </a:lnTo>
                  <a:lnTo>
                    <a:pt x="0" y="1039556"/>
                  </a:lnTo>
                  <a:lnTo>
                    <a:pt x="0" y="288951"/>
                  </a:lnTo>
                  <a:lnTo>
                    <a:pt x="763509" y="0"/>
                  </a:lnTo>
                  <a:close/>
                </a:path>
              </a:pathLst>
            </a:custGeom>
          </p:spPr>
          <p:style>
            <a:lnRef idx="2">
              <a:schemeClr val="lt1">
                <a:hueOff val="0"/>
                <a:satOff val="0"/>
                <a:lumOff val="0"/>
                <a:alphaOff val="0"/>
              </a:schemeClr>
            </a:lnRef>
            <a:fillRef idx="1">
              <a:schemeClr val="accent5">
                <a:hueOff val="949225"/>
                <a:satOff val="479"/>
                <a:lumOff val="5041"/>
                <a:alphaOff val="0"/>
              </a:schemeClr>
            </a:fillRef>
            <a:effectRef idx="0">
              <a:schemeClr val="accent5">
                <a:hueOff val="949225"/>
                <a:satOff val="479"/>
                <a:lumOff val="5041"/>
                <a:alphaOff val="0"/>
              </a:schemeClr>
            </a:effectRef>
            <a:fontRef idx="minor">
              <a:schemeClr val="lt1"/>
            </a:fontRef>
          </p:style>
          <p:txBody>
            <a:bodyPr spcFirstLastPara="0" vert="horz" wrap="square" lIns="252746" tIns="283680" rIns="252746" bIns="283680" numCol="1" spcCol="1270" anchor="ctr" anchorCtr="0">
              <a:noAutofit/>
            </a:bodyPr>
            <a:lstStyle/>
            <a:p>
              <a:pPr marL="0" marR="0" lvl="0" indent="0" algn="ctr" defTabSz="533400" rtl="0" eaLnBrk="1" fontAlgn="auto" latinLnBrk="0" hangingPunct="1">
                <a:lnSpc>
                  <a:spcPct val="90000"/>
                </a:lnSpc>
                <a:spcBef>
                  <a:spcPct val="0"/>
                </a:spcBef>
                <a:spcAft>
                  <a:spcPct val="35000"/>
                </a:spcAft>
                <a:buClrTx/>
                <a:buSzTx/>
                <a:buFontTx/>
                <a:buNone/>
                <a:tabLst/>
                <a:defRPr/>
              </a:pPr>
              <a:r>
                <a:rPr kumimoji="0" lang="nb-NO" sz="1200" b="0" i="0" u="none" strike="noStrike" kern="1200" cap="none" spc="0" normalizeH="0" baseline="0" noProof="0">
                  <a:ln>
                    <a:noFill/>
                  </a:ln>
                  <a:solidFill>
                    <a:prstClr val="white"/>
                  </a:solidFill>
                  <a:effectLst/>
                  <a:uLnTx/>
                  <a:uFillTx/>
                  <a:latin typeface="Arial"/>
                  <a:ea typeface="+mn-ea"/>
                  <a:cs typeface="+mn-cs"/>
                </a:rPr>
                <a:t>NAV</a:t>
              </a:r>
            </a:p>
          </p:txBody>
        </p:sp>
        <p:sp>
          <p:nvSpPr>
            <p:cNvPr id="15" name="Rektangel 14">
              <a:extLst>
                <a:ext uri="{FF2B5EF4-FFF2-40B4-BE49-F238E27FC236}">
                  <a16:creationId xmlns:a16="http://schemas.microsoft.com/office/drawing/2014/main" id="{CB031930-1FED-4B4B-AC6D-5E7CF8F759E7}"/>
                </a:ext>
              </a:extLst>
            </p:cNvPr>
            <p:cNvSpPr/>
            <p:nvPr/>
          </p:nvSpPr>
          <p:spPr>
            <a:xfrm>
              <a:off x="3566787" y="3521305"/>
              <a:ext cx="1704154" cy="916211"/>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prstClr val="black">
                    <a:hueOff val="0"/>
                    <a:satOff val="0"/>
                    <a:lumOff val="0"/>
                    <a:alphaOff val="0"/>
                  </a:prstClr>
                </a:solidFill>
                <a:effectLst/>
                <a:uLnTx/>
                <a:uFillTx/>
                <a:latin typeface="Arial"/>
                <a:ea typeface="+mn-ea"/>
                <a:cs typeface="+mn-cs"/>
              </a:endParaRPr>
            </a:p>
          </p:txBody>
        </p:sp>
        <p:sp>
          <p:nvSpPr>
            <p:cNvPr id="16" name="Frihåndsform: figur 15">
              <a:extLst>
                <a:ext uri="{FF2B5EF4-FFF2-40B4-BE49-F238E27FC236}">
                  <a16:creationId xmlns:a16="http://schemas.microsoft.com/office/drawing/2014/main" id="{16C4CEE1-E39C-40C2-B113-3DB6FB4B1F9A}"/>
                </a:ext>
              </a:extLst>
            </p:cNvPr>
            <p:cNvSpPr/>
            <p:nvPr/>
          </p:nvSpPr>
          <p:spPr>
            <a:xfrm>
              <a:off x="763178" y="3215902"/>
              <a:ext cx="1328507" cy="1527020"/>
            </a:xfrm>
            <a:custGeom>
              <a:avLst/>
              <a:gdLst>
                <a:gd name="connsiteX0" fmla="*/ 0 w 1527019"/>
                <a:gd name="connsiteY0" fmla="*/ 664254 h 1328507"/>
                <a:gd name="connsiteX1" fmla="*/ 332127 w 1527019"/>
                <a:gd name="connsiteY1" fmla="*/ 0 h 1328507"/>
                <a:gd name="connsiteX2" fmla="*/ 1194892 w 1527019"/>
                <a:gd name="connsiteY2" fmla="*/ 0 h 1328507"/>
                <a:gd name="connsiteX3" fmla="*/ 1527019 w 1527019"/>
                <a:gd name="connsiteY3" fmla="*/ 664254 h 1328507"/>
                <a:gd name="connsiteX4" fmla="*/ 1194892 w 1527019"/>
                <a:gd name="connsiteY4" fmla="*/ 1328507 h 1328507"/>
                <a:gd name="connsiteX5" fmla="*/ 332127 w 1527019"/>
                <a:gd name="connsiteY5" fmla="*/ 1328507 h 1328507"/>
                <a:gd name="connsiteX6" fmla="*/ 0 w 1527019"/>
                <a:gd name="connsiteY6" fmla="*/ 664254 h 1328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27019" h="1328507">
                  <a:moveTo>
                    <a:pt x="763509" y="0"/>
                  </a:moveTo>
                  <a:lnTo>
                    <a:pt x="1527019" y="288951"/>
                  </a:lnTo>
                  <a:lnTo>
                    <a:pt x="1527019" y="1039556"/>
                  </a:lnTo>
                  <a:lnTo>
                    <a:pt x="763509" y="1328507"/>
                  </a:lnTo>
                  <a:lnTo>
                    <a:pt x="0" y="1039556"/>
                  </a:lnTo>
                  <a:lnTo>
                    <a:pt x="0" y="288951"/>
                  </a:lnTo>
                  <a:lnTo>
                    <a:pt x="763509" y="0"/>
                  </a:lnTo>
                  <a:close/>
                </a:path>
              </a:pathLst>
            </a:custGeom>
          </p:spPr>
          <p:style>
            <a:lnRef idx="2">
              <a:schemeClr val="lt1">
                <a:hueOff val="0"/>
                <a:satOff val="0"/>
                <a:lumOff val="0"/>
                <a:alphaOff val="0"/>
              </a:schemeClr>
            </a:lnRef>
            <a:fillRef idx="1">
              <a:schemeClr val="accent5">
                <a:hueOff val="1186531"/>
                <a:satOff val="599"/>
                <a:lumOff val="6301"/>
                <a:alphaOff val="0"/>
              </a:schemeClr>
            </a:fillRef>
            <a:effectRef idx="0">
              <a:schemeClr val="accent5">
                <a:hueOff val="1186531"/>
                <a:satOff val="599"/>
                <a:lumOff val="6301"/>
                <a:alphaOff val="0"/>
              </a:schemeClr>
            </a:effectRef>
            <a:fontRef idx="minor">
              <a:schemeClr val="lt1"/>
            </a:fontRef>
          </p:style>
          <p:txBody>
            <a:bodyPr spcFirstLastPara="0" vert="horz" wrap="square" lIns="207026" tIns="237960" rIns="207026" bIns="237961" numCol="1" spcCol="1270" anchor="ctr" anchorCtr="0">
              <a:noAutofit/>
            </a:bodyPr>
            <a:lstStyle/>
            <a:p>
              <a:pPr marL="0" marR="0" lvl="0" indent="0" algn="ctr" defTabSz="1600200" rtl="0" eaLnBrk="1" fontAlgn="auto" latinLnBrk="0" hangingPunct="1">
                <a:lnSpc>
                  <a:spcPct val="90000"/>
                </a:lnSpc>
                <a:spcBef>
                  <a:spcPct val="0"/>
                </a:spcBef>
                <a:spcAft>
                  <a:spcPct val="35000"/>
                </a:spcAft>
                <a:buClrTx/>
                <a:buSzTx/>
                <a:buFontTx/>
                <a:buNone/>
                <a:tabLst/>
                <a:defRPr/>
              </a:pPr>
              <a:r>
                <a:rPr kumimoji="0" lang="nb-NO" sz="3600" b="0" i="0" u="none" strike="noStrike" kern="1200" cap="none" spc="0" normalizeH="0" baseline="0" noProof="0">
                  <a:ln>
                    <a:noFill/>
                  </a:ln>
                  <a:solidFill>
                    <a:prstClr val="white"/>
                  </a:solidFill>
                  <a:effectLst/>
                  <a:uLnTx/>
                  <a:uFillTx/>
                  <a:latin typeface="Arial"/>
                  <a:ea typeface="+mn-ea"/>
                  <a:cs typeface="+mn-cs"/>
                </a:rPr>
                <a:t>FPH</a:t>
              </a:r>
            </a:p>
          </p:txBody>
        </p:sp>
        <p:sp>
          <p:nvSpPr>
            <p:cNvPr id="17" name="Frihåndsform: figur 16">
              <a:extLst>
                <a:ext uri="{FF2B5EF4-FFF2-40B4-BE49-F238E27FC236}">
                  <a16:creationId xmlns:a16="http://schemas.microsoft.com/office/drawing/2014/main" id="{E45F920F-6322-423E-AE88-C516E2BC7B50}"/>
                </a:ext>
              </a:extLst>
            </p:cNvPr>
            <p:cNvSpPr/>
            <p:nvPr/>
          </p:nvSpPr>
          <p:spPr>
            <a:xfrm>
              <a:off x="1477823" y="4481772"/>
              <a:ext cx="1328507" cy="1527019"/>
            </a:xfrm>
            <a:custGeom>
              <a:avLst/>
              <a:gdLst>
                <a:gd name="connsiteX0" fmla="*/ 0 w 1527019"/>
                <a:gd name="connsiteY0" fmla="*/ 664254 h 1328507"/>
                <a:gd name="connsiteX1" fmla="*/ 332127 w 1527019"/>
                <a:gd name="connsiteY1" fmla="*/ 0 h 1328507"/>
                <a:gd name="connsiteX2" fmla="*/ 1194892 w 1527019"/>
                <a:gd name="connsiteY2" fmla="*/ 0 h 1328507"/>
                <a:gd name="connsiteX3" fmla="*/ 1527019 w 1527019"/>
                <a:gd name="connsiteY3" fmla="*/ 664254 h 1328507"/>
                <a:gd name="connsiteX4" fmla="*/ 1194892 w 1527019"/>
                <a:gd name="connsiteY4" fmla="*/ 1328507 h 1328507"/>
                <a:gd name="connsiteX5" fmla="*/ 332127 w 1527019"/>
                <a:gd name="connsiteY5" fmla="*/ 1328507 h 1328507"/>
                <a:gd name="connsiteX6" fmla="*/ 0 w 1527019"/>
                <a:gd name="connsiteY6" fmla="*/ 664254 h 1328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27019" h="1328507">
                  <a:moveTo>
                    <a:pt x="763509" y="0"/>
                  </a:moveTo>
                  <a:lnTo>
                    <a:pt x="1527019" y="288951"/>
                  </a:lnTo>
                  <a:lnTo>
                    <a:pt x="1527019" y="1039556"/>
                  </a:lnTo>
                  <a:lnTo>
                    <a:pt x="763509" y="1328507"/>
                  </a:lnTo>
                  <a:lnTo>
                    <a:pt x="0" y="1039556"/>
                  </a:lnTo>
                  <a:lnTo>
                    <a:pt x="0" y="288951"/>
                  </a:lnTo>
                  <a:lnTo>
                    <a:pt x="763509" y="0"/>
                  </a:lnTo>
                  <a:close/>
                </a:path>
              </a:pathLst>
            </a:custGeom>
          </p:spPr>
          <p:style>
            <a:lnRef idx="2">
              <a:schemeClr val="lt1">
                <a:hueOff val="0"/>
                <a:satOff val="0"/>
                <a:lumOff val="0"/>
                <a:alphaOff val="0"/>
              </a:schemeClr>
            </a:lnRef>
            <a:fillRef idx="1">
              <a:schemeClr val="accent5">
                <a:hueOff val="1423837"/>
                <a:satOff val="718"/>
                <a:lumOff val="7562"/>
                <a:alphaOff val="0"/>
              </a:schemeClr>
            </a:fillRef>
            <a:effectRef idx="0">
              <a:schemeClr val="accent5">
                <a:hueOff val="1423837"/>
                <a:satOff val="718"/>
                <a:lumOff val="7562"/>
                <a:alphaOff val="0"/>
              </a:schemeClr>
            </a:effectRef>
            <a:fontRef idx="minor">
              <a:schemeClr val="lt1"/>
            </a:fontRef>
          </p:style>
          <p:txBody>
            <a:bodyPr spcFirstLastPara="0" vert="horz" wrap="square" lIns="252746" tIns="283680" rIns="252746" bIns="283680" numCol="1" spcCol="1270" anchor="ctr" anchorCtr="0">
              <a:noAutofit/>
            </a:bodyPr>
            <a:lstStyle/>
            <a:p>
              <a:pPr marL="0" marR="0" lvl="0" indent="0" algn="ctr" defTabSz="533400" rtl="0" eaLnBrk="1" fontAlgn="auto" latinLnBrk="0" hangingPunct="1">
                <a:lnSpc>
                  <a:spcPct val="90000"/>
                </a:lnSpc>
                <a:spcBef>
                  <a:spcPct val="0"/>
                </a:spcBef>
                <a:spcAft>
                  <a:spcPct val="35000"/>
                </a:spcAft>
                <a:buClrTx/>
                <a:buSzTx/>
                <a:buFontTx/>
                <a:buNone/>
                <a:tabLst/>
                <a:defRPr/>
              </a:pPr>
              <a:r>
                <a:rPr kumimoji="0" lang="nb-NO" sz="1200" b="0" i="0" u="none" strike="noStrike" kern="1200" cap="none" spc="0" normalizeH="0" baseline="0" noProof="0">
                  <a:ln>
                    <a:noFill/>
                  </a:ln>
                  <a:solidFill>
                    <a:prstClr val="white"/>
                  </a:solidFill>
                  <a:effectLst/>
                  <a:uLnTx/>
                  <a:uFillTx/>
                  <a:latin typeface="Arial"/>
                  <a:ea typeface="+mn-ea"/>
                  <a:cs typeface="+mn-cs"/>
                </a:rPr>
                <a:t>Rus &amp; psykisk helse</a:t>
              </a:r>
            </a:p>
          </p:txBody>
        </p:sp>
        <p:sp>
          <p:nvSpPr>
            <p:cNvPr id="18" name="Frihåndsform: figur 17">
              <a:extLst>
                <a:ext uri="{FF2B5EF4-FFF2-40B4-BE49-F238E27FC236}">
                  <a16:creationId xmlns:a16="http://schemas.microsoft.com/office/drawing/2014/main" id="{6ED7A0E5-FAC6-4103-8F01-011C3FA94D3E}"/>
                </a:ext>
              </a:extLst>
            </p:cNvPr>
            <p:cNvSpPr/>
            <p:nvPr/>
          </p:nvSpPr>
          <p:spPr>
            <a:xfrm>
              <a:off x="-226331" y="4817440"/>
              <a:ext cx="1649181" cy="916211"/>
            </a:xfrm>
            <a:custGeom>
              <a:avLst/>
              <a:gdLst>
                <a:gd name="connsiteX0" fmla="*/ 0 w 1649181"/>
                <a:gd name="connsiteY0" fmla="*/ 0 h 916211"/>
                <a:gd name="connsiteX1" fmla="*/ 1649181 w 1649181"/>
                <a:gd name="connsiteY1" fmla="*/ 0 h 916211"/>
                <a:gd name="connsiteX2" fmla="*/ 1649181 w 1649181"/>
                <a:gd name="connsiteY2" fmla="*/ 916211 h 916211"/>
                <a:gd name="connsiteX3" fmla="*/ 0 w 1649181"/>
                <a:gd name="connsiteY3" fmla="*/ 916211 h 916211"/>
                <a:gd name="connsiteX4" fmla="*/ 0 w 1649181"/>
                <a:gd name="connsiteY4" fmla="*/ 0 h 9162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49181" h="916211">
                  <a:moveTo>
                    <a:pt x="0" y="0"/>
                  </a:moveTo>
                  <a:lnTo>
                    <a:pt x="1649181" y="0"/>
                  </a:lnTo>
                  <a:lnTo>
                    <a:pt x="1649181" y="916211"/>
                  </a:lnTo>
                  <a:lnTo>
                    <a:pt x="0" y="916211"/>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45720" tIns="45720" rIns="45720" bIns="45720" numCol="1" spcCol="1270" anchor="ctr" anchorCtr="0">
              <a:noAutofit/>
            </a:bodyPr>
            <a:lstStyle/>
            <a:p>
              <a:pPr marL="0" marR="0" lvl="0" indent="0" algn="r" defTabSz="533400" rtl="0" eaLnBrk="1" fontAlgn="auto" latinLnBrk="0" hangingPunct="1">
                <a:lnSpc>
                  <a:spcPct val="90000"/>
                </a:lnSpc>
                <a:spcBef>
                  <a:spcPct val="0"/>
                </a:spcBef>
                <a:spcAft>
                  <a:spcPct val="35000"/>
                </a:spcAft>
                <a:buClrTx/>
                <a:buSzTx/>
                <a:buFontTx/>
                <a:buNone/>
                <a:tabLst/>
                <a:defRPr/>
              </a:pPr>
              <a:endParaRPr kumimoji="0" lang="nb-NO" sz="1200" b="0" i="0" u="none" strike="noStrike" kern="1200" cap="none" spc="0" normalizeH="0" baseline="0" noProof="0">
                <a:ln>
                  <a:noFill/>
                </a:ln>
                <a:solidFill>
                  <a:prstClr val="black">
                    <a:hueOff val="0"/>
                    <a:satOff val="0"/>
                    <a:lumOff val="0"/>
                    <a:alphaOff val="0"/>
                  </a:prstClr>
                </a:solidFill>
                <a:effectLst/>
                <a:uLnTx/>
                <a:uFillTx/>
                <a:latin typeface="Arial"/>
                <a:ea typeface="+mn-ea"/>
                <a:cs typeface="+mn-cs"/>
              </a:endParaRPr>
            </a:p>
          </p:txBody>
        </p:sp>
        <p:sp>
          <p:nvSpPr>
            <p:cNvPr id="19" name="Frihåndsform: figur 18">
              <a:extLst>
                <a:ext uri="{FF2B5EF4-FFF2-40B4-BE49-F238E27FC236}">
                  <a16:creationId xmlns:a16="http://schemas.microsoft.com/office/drawing/2014/main" id="{43BAE83A-BA94-45AA-A6F8-A9024F422FE3}"/>
                </a:ext>
              </a:extLst>
            </p:cNvPr>
            <p:cNvSpPr/>
            <p:nvPr/>
          </p:nvSpPr>
          <p:spPr>
            <a:xfrm>
              <a:off x="2912610" y="4457266"/>
              <a:ext cx="1328507" cy="1527019"/>
            </a:xfrm>
            <a:custGeom>
              <a:avLst/>
              <a:gdLst>
                <a:gd name="connsiteX0" fmla="*/ 0 w 1527019"/>
                <a:gd name="connsiteY0" fmla="*/ 664254 h 1328507"/>
                <a:gd name="connsiteX1" fmla="*/ 332127 w 1527019"/>
                <a:gd name="connsiteY1" fmla="*/ 0 h 1328507"/>
                <a:gd name="connsiteX2" fmla="*/ 1194892 w 1527019"/>
                <a:gd name="connsiteY2" fmla="*/ 0 h 1328507"/>
                <a:gd name="connsiteX3" fmla="*/ 1527019 w 1527019"/>
                <a:gd name="connsiteY3" fmla="*/ 664254 h 1328507"/>
                <a:gd name="connsiteX4" fmla="*/ 1194892 w 1527019"/>
                <a:gd name="connsiteY4" fmla="*/ 1328507 h 1328507"/>
                <a:gd name="connsiteX5" fmla="*/ 332127 w 1527019"/>
                <a:gd name="connsiteY5" fmla="*/ 1328507 h 1328507"/>
                <a:gd name="connsiteX6" fmla="*/ 0 w 1527019"/>
                <a:gd name="connsiteY6" fmla="*/ 664254 h 1328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27019" h="1328507">
                  <a:moveTo>
                    <a:pt x="763509" y="0"/>
                  </a:moveTo>
                  <a:lnTo>
                    <a:pt x="1527019" y="288951"/>
                  </a:lnTo>
                  <a:lnTo>
                    <a:pt x="1527019" y="1039556"/>
                  </a:lnTo>
                  <a:lnTo>
                    <a:pt x="763509" y="1328507"/>
                  </a:lnTo>
                  <a:lnTo>
                    <a:pt x="0" y="1039556"/>
                  </a:lnTo>
                  <a:lnTo>
                    <a:pt x="0" y="288951"/>
                  </a:lnTo>
                  <a:lnTo>
                    <a:pt x="763509" y="0"/>
                  </a:lnTo>
                  <a:close/>
                </a:path>
              </a:pathLst>
            </a:custGeom>
          </p:spPr>
          <p:style>
            <a:lnRef idx="2">
              <a:schemeClr val="lt1">
                <a:hueOff val="0"/>
                <a:satOff val="0"/>
                <a:lumOff val="0"/>
                <a:alphaOff val="0"/>
              </a:schemeClr>
            </a:lnRef>
            <a:fillRef idx="1">
              <a:schemeClr val="accent5">
                <a:hueOff val="1661143"/>
                <a:satOff val="838"/>
                <a:lumOff val="8822"/>
                <a:alphaOff val="0"/>
              </a:schemeClr>
            </a:fillRef>
            <a:effectRef idx="0">
              <a:schemeClr val="accent5">
                <a:hueOff val="1661143"/>
                <a:satOff val="838"/>
                <a:lumOff val="8822"/>
                <a:alphaOff val="0"/>
              </a:schemeClr>
            </a:effectRef>
            <a:fontRef idx="minor">
              <a:schemeClr val="lt1"/>
            </a:fontRef>
          </p:style>
          <p:txBody>
            <a:bodyPr spcFirstLastPara="0" vert="horz" wrap="square" lIns="207026" tIns="237960" rIns="207026" bIns="237960" numCol="1" spcCol="1270" anchor="ctr" anchorCtr="0">
              <a:noAutofit/>
            </a:bodyPr>
            <a:lstStyle/>
            <a:p>
              <a:pPr marL="0" marR="0" lvl="0" indent="0" algn="ctr" defTabSz="1555750" rtl="0" eaLnBrk="1" fontAlgn="auto" latinLnBrk="0" hangingPunct="1">
                <a:lnSpc>
                  <a:spcPct val="90000"/>
                </a:lnSpc>
                <a:spcBef>
                  <a:spcPct val="0"/>
                </a:spcBef>
                <a:spcAft>
                  <a:spcPct val="35000"/>
                </a:spcAft>
                <a:buClrTx/>
                <a:buSzTx/>
                <a:buFontTx/>
                <a:buNone/>
                <a:tabLst/>
                <a:defRPr/>
              </a:pPr>
              <a:r>
                <a:rPr kumimoji="0" lang="nb-NO" sz="3500" b="0" i="0" u="none" strike="noStrike" kern="1200" cap="none" spc="0" normalizeH="0" baseline="0" noProof="0">
                  <a:ln>
                    <a:noFill/>
                  </a:ln>
                  <a:solidFill>
                    <a:prstClr val="white"/>
                  </a:solidFill>
                  <a:effectLst/>
                  <a:uLnTx/>
                  <a:uFillTx/>
                  <a:latin typeface="Arial"/>
                  <a:ea typeface="+mn-ea"/>
                  <a:cs typeface="+mn-cs"/>
                </a:rPr>
                <a:t>BUP</a:t>
              </a:r>
            </a:p>
          </p:txBody>
        </p:sp>
      </p:grpSp>
      <p:sp>
        <p:nvSpPr>
          <p:cNvPr id="21" name="Frihåndsform: figur 20">
            <a:extLst>
              <a:ext uri="{FF2B5EF4-FFF2-40B4-BE49-F238E27FC236}">
                <a16:creationId xmlns:a16="http://schemas.microsoft.com/office/drawing/2014/main" id="{31EDCD50-15A3-4525-85B2-48840CA93F5E}"/>
              </a:ext>
            </a:extLst>
          </p:cNvPr>
          <p:cNvSpPr/>
          <p:nvPr/>
        </p:nvSpPr>
        <p:spPr>
          <a:xfrm>
            <a:off x="6951018" y="681241"/>
            <a:ext cx="1328507" cy="1527019"/>
          </a:xfrm>
          <a:custGeom>
            <a:avLst/>
            <a:gdLst>
              <a:gd name="connsiteX0" fmla="*/ 0 w 1527019"/>
              <a:gd name="connsiteY0" fmla="*/ 664254 h 1328507"/>
              <a:gd name="connsiteX1" fmla="*/ 332127 w 1527019"/>
              <a:gd name="connsiteY1" fmla="*/ 0 h 1328507"/>
              <a:gd name="connsiteX2" fmla="*/ 1194892 w 1527019"/>
              <a:gd name="connsiteY2" fmla="*/ 0 h 1328507"/>
              <a:gd name="connsiteX3" fmla="*/ 1527019 w 1527019"/>
              <a:gd name="connsiteY3" fmla="*/ 664254 h 1328507"/>
              <a:gd name="connsiteX4" fmla="*/ 1194892 w 1527019"/>
              <a:gd name="connsiteY4" fmla="*/ 1328507 h 1328507"/>
              <a:gd name="connsiteX5" fmla="*/ 332127 w 1527019"/>
              <a:gd name="connsiteY5" fmla="*/ 1328507 h 1328507"/>
              <a:gd name="connsiteX6" fmla="*/ 0 w 1527019"/>
              <a:gd name="connsiteY6" fmla="*/ 664254 h 1328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27019" h="1328507">
                <a:moveTo>
                  <a:pt x="763509" y="0"/>
                </a:moveTo>
                <a:lnTo>
                  <a:pt x="1527019" y="288951"/>
                </a:lnTo>
                <a:lnTo>
                  <a:pt x="1527019" y="1039556"/>
                </a:lnTo>
                <a:lnTo>
                  <a:pt x="763509" y="1328507"/>
                </a:lnTo>
                <a:lnTo>
                  <a:pt x="0" y="1039556"/>
                </a:lnTo>
                <a:lnTo>
                  <a:pt x="0" y="288951"/>
                </a:lnTo>
                <a:lnTo>
                  <a:pt x="763509" y="0"/>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252746" tIns="283680" rIns="252746" bIns="283680" numCol="1" spcCol="1270" anchor="ctr" anchorCtr="0">
            <a:noAutofit/>
          </a:bodyPr>
          <a:lstStyle/>
          <a:p>
            <a:pPr marL="0" marR="0" lvl="0" indent="0" algn="ctr" defTabSz="533400" rtl="0" eaLnBrk="1" fontAlgn="auto" latinLnBrk="0" hangingPunct="1">
              <a:lnSpc>
                <a:spcPct val="90000"/>
              </a:lnSpc>
              <a:spcBef>
                <a:spcPct val="0"/>
              </a:spcBef>
              <a:spcAft>
                <a:spcPct val="35000"/>
              </a:spcAft>
              <a:buClrTx/>
              <a:buSzTx/>
              <a:buFontTx/>
              <a:buNone/>
              <a:tabLst/>
              <a:defRPr/>
            </a:pPr>
            <a:r>
              <a:rPr kumimoji="0" lang="nb-NO" sz="2800" b="0" i="0" u="none" strike="noStrike" kern="1200" cap="none" spc="0" normalizeH="0" baseline="0" noProof="0">
                <a:ln>
                  <a:noFill/>
                </a:ln>
                <a:solidFill>
                  <a:prstClr val="white"/>
                </a:solidFill>
                <a:effectLst/>
                <a:uLnTx/>
                <a:uFillTx/>
                <a:latin typeface="Arial"/>
                <a:ea typeface="+mn-ea"/>
                <a:cs typeface="+mn-cs"/>
              </a:rPr>
              <a:t>BOT</a:t>
            </a:r>
          </a:p>
        </p:txBody>
      </p:sp>
      <p:sp>
        <p:nvSpPr>
          <p:cNvPr id="25" name="Frihåndsform: figur 24">
            <a:extLst>
              <a:ext uri="{FF2B5EF4-FFF2-40B4-BE49-F238E27FC236}">
                <a16:creationId xmlns:a16="http://schemas.microsoft.com/office/drawing/2014/main" id="{E27C2936-7E2D-4089-B056-A12FC7838DE8}"/>
              </a:ext>
            </a:extLst>
          </p:cNvPr>
          <p:cNvSpPr/>
          <p:nvPr/>
        </p:nvSpPr>
        <p:spPr>
          <a:xfrm>
            <a:off x="5533510" y="667014"/>
            <a:ext cx="1328507" cy="1527019"/>
          </a:xfrm>
          <a:custGeom>
            <a:avLst/>
            <a:gdLst>
              <a:gd name="connsiteX0" fmla="*/ 0 w 1527019"/>
              <a:gd name="connsiteY0" fmla="*/ 664254 h 1328507"/>
              <a:gd name="connsiteX1" fmla="*/ 332127 w 1527019"/>
              <a:gd name="connsiteY1" fmla="*/ 0 h 1328507"/>
              <a:gd name="connsiteX2" fmla="*/ 1194892 w 1527019"/>
              <a:gd name="connsiteY2" fmla="*/ 0 h 1328507"/>
              <a:gd name="connsiteX3" fmla="*/ 1527019 w 1527019"/>
              <a:gd name="connsiteY3" fmla="*/ 664254 h 1328507"/>
              <a:gd name="connsiteX4" fmla="*/ 1194892 w 1527019"/>
              <a:gd name="connsiteY4" fmla="*/ 1328507 h 1328507"/>
              <a:gd name="connsiteX5" fmla="*/ 332127 w 1527019"/>
              <a:gd name="connsiteY5" fmla="*/ 1328507 h 1328507"/>
              <a:gd name="connsiteX6" fmla="*/ 0 w 1527019"/>
              <a:gd name="connsiteY6" fmla="*/ 664254 h 1328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27019" h="1328507">
                <a:moveTo>
                  <a:pt x="763509" y="0"/>
                </a:moveTo>
                <a:lnTo>
                  <a:pt x="1527019" y="288951"/>
                </a:lnTo>
                <a:lnTo>
                  <a:pt x="1527019" y="1039556"/>
                </a:lnTo>
                <a:lnTo>
                  <a:pt x="763509" y="1328507"/>
                </a:lnTo>
                <a:lnTo>
                  <a:pt x="0" y="1039556"/>
                </a:lnTo>
                <a:lnTo>
                  <a:pt x="0" y="288951"/>
                </a:lnTo>
                <a:lnTo>
                  <a:pt x="763509" y="0"/>
                </a:lnTo>
                <a:close/>
              </a:path>
            </a:pathLst>
          </a:custGeom>
          <a:solidFill>
            <a:schemeClr val="accent6"/>
          </a:solidFill>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252746" tIns="283680" rIns="252746" bIns="283680" numCol="1" spcCol="1270" anchor="ctr" anchorCtr="0">
            <a:noAutofit/>
          </a:bodyPr>
          <a:lstStyle/>
          <a:p>
            <a:pPr marL="0" marR="0" lvl="0" indent="0" algn="ctr" defTabSz="533400" rtl="0" eaLnBrk="1" fontAlgn="auto" latinLnBrk="0" hangingPunct="1">
              <a:lnSpc>
                <a:spcPct val="90000"/>
              </a:lnSpc>
              <a:spcBef>
                <a:spcPct val="0"/>
              </a:spcBef>
              <a:spcAft>
                <a:spcPct val="35000"/>
              </a:spcAft>
              <a:buClrTx/>
              <a:buSzTx/>
              <a:buFontTx/>
              <a:buNone/>
              <a:tabLst/>
              <a:defRPr/>
            </a:pPr>
            <a:r>
              <a:rPr kumimoji="0" lang="nb-NO" sz="1400" b="0" i="0" u="none" strike="noStrike" kern="1200" cap="none" spc="0" normalizeH="0" baseline="0" noProof="0">
                <a:ln>
                  <a:noFill/>
                </a:ln>
                <a:solidFill>
                  <a:prstClr val="white"/>
                </a:solidFill>
                <a:effectLst/>
                <a:uLnTx/>
                <a:uFillTx/>
                <a:latin typeface="Arial"/>
                <a:ea typeface="+mn-ea"/>
                <a:cs typeface="+mn-cs"/>
              </a:rPr>
              <a:t>Hjemme- tjenesten</a:t>
            </a:r>
          </a:p>
        </p:txBody>
      </p:sp>
      <p:sp>
        <p:nvSpPr>
          <p:cNvPr id="26" name="Frihåndsform: figur 25">
            <a:extLst>
              <a:ext uri="{FF2B5EF4-FFF2-40B4-BE49-F238E27FC236}">
                <a16:creationId xmlns:a16="http://schemas.microsoft.com/office/drawing/2014/main" id="{CF9A63C7-0615-4A80-AD8B-9D7A350EC342}"/>
              </a:ext>
            </a:extLst>
          </p:cNvPr>
          <p:cNvSpPr/>
          <p:nvPr/>
        </p:nvSpPr>
        <p:spPr>
          <a:xfrm>
            <a:off x="6936183" y="3232454"/>
            <a:ext cx="1328507" cy="1527019"/>
          </a:xfrm>
          <a:custGeom>
            <a:avLst/>
            <a:gdLst>
              <a:gd name="connsiteX0" fmla="*/ 0 w 1527019"/>
              <a:gd name="connsiteY0" fmla="*/ 664254 h 1328507"/>
              <a:gd name="connsiteX1" fmla="*/ 332127 w 1527019"/>
              <a:gd name="connsiteY1" fmla="*/ 0 h 1328507"/>
              <a:gd name="connsiteX2" fmla="*/ 1194892 w 1527019"/>
              <a:gd name="connsiteY2" fmla="*/ 0 h 1328507"/>
              <a:gd name="connsiteX3" fmla="*/ 1527019 w 1527019"/>
              <a:gd name="connsiteY3" fmla="*/ 664254 h 1328507"/>
              <a:gd name="connsiteX4" fmla="*/ 1194892 w 1527019"/>
              <a:gd name="connsiteY4" fmla="*/ 1328507 h 1328507"/>
              <a:gd name="connsiteX5" fmla="*/ 332127 w 1527019"/>
              <a:gd name="connsiteY5" fmla="*/ 1328507 h 1328507"/>
              <a:gd name="connsiteX6" fmla="*/ 0 w 1527019"/>
              <a:gd name="connsiteY6" fmla="*/ 664254 h 1328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27019" h="1328507">
                <a:moveTo>
                  <a:pt x="763509" y="0"/>
                </a:moveTo>
                <a:lnTo>
                  <a:pt x="1527019" y="288951"/>
                </a:lnTo>
                <a:lnTo>
                  <a:pt x="1527019" y="1039556"/>
                </a:lnTo>
                <a:lnTo>
                  <a:pt x="763509" y="1328507"/>
                </a:lnTo>
                <a:lnTo>
                  <a:pt x="0" y="1039556"/>
                </a:lnTo>
                <a:lnTo>
                  <a:pt x="0" y="288951"/>
                </a:lnTo>
                <a:lnTo>
                  <a:pt x="763509" y="0"/>
                </a:lnTo>
                <a:close/>
              </a:path>
            </a:pathLst>
          </a:custGeom>
        </p:spPr>
        <p:style>
          <a:lnRef idx="2">
            <a:schemeClr val="lt1">
              <a:hueOff val="0"/>
              <a:satOff val="0"/>
              <a:lumOff val="0"/>
              <a:alphaOff val="0"/>
            </a:schemeClr>
          </a:lnRef>
          <a:fillRef idx="1">
            <a:schemeClr val="accent5">
              <a:hueOff val="1423837"/>
              <a:satOff val="718"/>
              <a:lumOff val="7562"/>
              <a:alphaOff val="0"/>
            </a:schemeClr>
          </a:fillRef>
          <a:effectRef idx="0">
            <a:schemeClr val="accent5">
              <a:hueOff val="1423837"/>
              <a:satOff val="718"/>
              <a:lumOff val="7562"/>
              <a:alphaOff val="0"/>
            </a:schemeClr>
          </a:effectRef>
          <a:fontRef idx="minor">
            <a:schemeClr val="lt1"/>
          </a:fontRef>
        </p:style>
        <p:txBody>
          <a:bodyPr spcFirstLastPara="0" vert="horz" wrap="square" lIns="252746" tIns="283680" rIns="252746" bIns="283680" numCol="1" spcCol="1270" anchor="ctr" anchorCtr="0">
            <a:noAutofit/>
          </a:bodyPr>
          <a:lstStyle/>
          <a:p>
            <a:pPr marL="0" marR="0" lvl="0" indent="0" algn="ctr" defTabSz="533400" rtl="0" eaLnBrk="1" fontAlgn="auto" latinLnBrk="0" hangingPunct="1">
              <a:lnSpc>
                <a:spcPct val="90000"/>
              </a:lnSpc>
              <a:spcBef>
                <a:spcPct val="0"/>
              </a:spcBef>
              <a:spcAft>
                <a:spcPct val="35000"/>
              </a:spcAft>
              <a:buClrTx/>
              <a:buSzTx/>
              <a:buFontTx/>
              <a:buNone/>
              <a:tabLst/>
              <a:defRPr/>
            </a:pPr>
            <a:r>
              <a:rPr kumimoji="0" lang="nb-NO" sz="2800" b="0" i="0" u="none" strike="noStrike" kern="1200" cap="none" spc="0" normalizeH="0" baseline="0" noProof="0">
                <a:ln>
                  <a:noFill/>
                </a:ln>
                <a:solidFill>
                  <a:prstClr val="white"/>
                </a:solidFill>
                <a:effectLst/>
                <a:uLnTx/>
                <a:uFillTx/>
                <a:latin typeface="Arial"/>
                <a:ea typeface="+mn-ea"/>
                <a:cs typeface="+mn-cs"/>
              </a:rPr>
              <a:t>PPT</a:t>
            </a:r>
          </a:p>
        </p:txBody>
      </p:sp>
      <p:sp>
        <p:nvSpPr>
          <p:cNvPr id="28" name="Frihåndsform: figur 27">
            <a:extLst>
              <a:ext uri="{FF2B5EF4-FFF2-40B4-BE49-F238E27FC236}">
                <a16:creationId xmlns:a16="http://schemas.microsoft.com/office/drawing/2014/main" id="{62CBCD3D-B7C2-4C17-99F5-91A04D84681F}"/>
              </a:ext>
            </a:extLst>
          </p:cNvPr>
          <p:cNvSpPr/>
          <p:nvPr/>
        </p:nvSpPr>
        <p:spPr>
          <a:xfrm>
            <a:off x="7640750" y="1968290"/>
            <a:ext cx="1328507" cy="1527019"/>
          </a:xfrm>
          <a:custGeom>
            <a:avLst/>
            <a:gdLst>
              <a:gd name="connsiteX0" fmla="*/ 0 w 1527019"/>
              <a:gd name="connsiteY0" fmla="*/ 664254 h 1328507"/>
              <a:gd name="connsiteX1" fmla="*/ 332127 w 1527019"/>
              <a:gd name="connsiteY1" fmla="*/ 0 h 1328507"/>
              <a:gd name="connsiteX2" fmla="*/ 1194892 w 1527019"/>
              <a:gd name="connsiteY2" fmla="*/ 0 h 1328507"/>
              <a:gd name="connsiteX3" fmla="*/ 1527019 w 1527019"/>
              <a:gd name="connsiteY3" fmla="*/ 664254 h 1328507"/>
              <a:gd name="connsiteX4" fmla="*/ 1194892 w 1527019"/>
              <a:gd name="connsiteY4" fmla="*/ 1328507 h 1328507"/>
              <a:gd name="connsiteX5" fmla="*/ 332127 w 1527019"/>
              <a:gd name="connsiteY5" fmla="*/ 1328507 h 1328507"/>
              <a:gd name="connsiteX6" fmla="*/ 0 w 1527019"/>
              <a:gd name="connsiteY6" fmla="*/ 664254 h 1328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27019" h="1328507">
                <a:moveTo>
                  <a:pt x="763509" y="0"/>
                </a:moveTo>
                <a:lnTo>
                  <a:pt x="1527019" y="288951"/>
                </a:lnTo>
                <a:lnTo>
                  <a:pt x="1527019" y="1039556"/>
                </a:lnTo>
                <a:lnTo>
                  <a:pt x="763509" y="1328507"/>
                </a:lnTo>
                <a:lnTo>
                  <a:pt x="0" y="1039556"/>
                </a:lnTo>
                <a:lnTo>
                  <a:pt x="0" y="288951"/>
                </a:lnTo>
                <a:lnTo>
                  <a:pt x="763509" y="0"/>
                </a:lnTo>
                <a:close/>
              </a:path>
            </a:pathLst>
          </a:custGeom>
          <a:solidFill>
            <a:schemeClr val="accent6"/>
          </a:solidFill>
        </p:spPr>
        <p:style>
          <a:lnRef idx="2">
            <a:schemeClr val="lt1">
              <a:hueOff val="0"/>
              <a:satOff val="0"/>
              <a:lumOff val="0"/>
              <a:alphaOff val="0"/>
            </a:schemeClr>
          </a:lnRef>
          <a:fillRef idx="1">
            <a:schemeClr val="accent5">
              <a:hueOff val="1423837"/>
              <a:satOff val="718"/>
              <a:lumOff val="7562"/>
              <a:alphaOff val="0"/>
            </a:schemeClr>
          </a:fillRef>
          <a:effectRef idx="0">
            <a:schemeClr val="accent5">
              <a:hueOff val="1423837"/>
              <a:satOff val="718"/>
              <a:lumOff val="7562"/>
              <a:alphaOff val="0"/>
            </a:schemeClr>
          </a:effectRef>
          <a:fontRef idx="minor">
            <a:schemeClr val="lt1"/>
          </a:fontRef>
        </p:style>
        <p:txBody>
          <a:bodyPr spcFirstLastPara="0" vert="horz" wrap="square" lIns="252746" tIns="283680" rIns="252746" bIns="283680" numCol="1" spcCol="1270" anchor="ctr" anchorCtr="0">
            <a:noAutofit/>
          </a:bodyPr>
          <a:lstStyle/>
          <a:p>
            <a:pPr marL="0" marR="0" lvl="0" indent="0" algn="ctr" defTabSz="533400" rtl="0" eaLnBrk="1" fontAlgn="auto" latinLnBrk="0" hangingPunct="1">
              <a:lnSpc>
                <a:spcPct val="90000"/>
              </a:lnSpc>
              <a:spcBef>
                <a:spcPct val="0"/>
              </a:spcBef>
              <a:spcAft>
                <a:spcPct val="35000"/>
              </a:spcAft>
              <a:buClrTx/>
              <a:buSzTx/>
              <a:buFontTx/>
              <a:buNone/>
              <a:tabLst/>
              <a:defRPr/>
            </a:pPr>
            <a:r>
              <a:rPr kumimoji="0" lang="nb-NO" sz="2000" b="0" i="0" u="none" strike="noStrike" kern="1200" cap="none" spc="0" normalizeH="0" baseline="0" noProof="0">
                <a:ln>
                  <a:noFill/>
                </a:ln>
                <a:solidFill>
                  <a:prstClr val="white"/>
                </a:solidFill>
                <a:effectLst/>
                <a:uLnTx/>
                <a:uFillTx/>
                <a:latin typeface="Arial"/>
                <a:ea typeface="+mn-ea"/>
                <a:cs typeface="+mn-cs"/>
              </a:rPr>
              <a:t>Frivillig </a:t>
            </a:r>
          </a:p>
        </p:txBody>
      </p:sp>
      <p:sp>
        <p:nvSpPr>
          <p:cNvPr id="29" name="Frihåndsform: figur 28">
            <a:extLst>
              <a:ext uri="{FF2B5EF4-FFF2-40B4-BE49-F238E27FC236}">
                <a16:creationId xmlns:a16="http://schemas.microsoft.com/office/drawing/2014/main" id="{942E3FDD-FD19-460D-A705-08D7440AED19}"/>
              </a:ext>
            </a:extLst>
          </p:cNvPr>
          <p:cNvSpPr/>
          <p:nvPr/>
        </p:nvSpPr>
        <p:spPr>
          <a:xfrm>
            <a:off x="6221538" y="4496399"/>
            <a:ext cx="1328507" cy="1527019"/>
          </a:xfrm>
          <a:custGeom>
            <a:avLst/>
            <a:gdLst>
              <a:gd name="connsiteX0" fmla="*/ 0 w 1527019"/>
              <a:gd name="connsiteY0" fmla="*/ 664254 h 1328507"/>
              <a:gd name="connsiteX1" fmla="*/ 332127 w 1527019"/>
              <a:gd name="connsiteY1" fmla="*/ 0 h 1328507"/>
              <a:gd name="connsiteX2" fmla="*/ 1194892 w 1527019"/>
              <a:gd name="connsiteY2" fmla="*/ 0 h 1328507"/>
              <a:gd name="connsiteX3" fmla="*/ 1527019 w 1527019"/>
              <a:gd name="connsiteY3" fmla="*/ 664254 h 1328507"/>
              <a:gd name="connsiteX4" fmla="*/ 1194892 w 1527019"/>
              <a:gd name="connsiteY4" fmla="*/ 1328507 h 1328507"/>
              <a:gd name="connsiteX5" fmla="*/ 332127 w 1527019"/>
              <a:gd name="connsiteY5" fmla="*/ 1328507 h 1328507"/>
              <a:gd name="connsiteX6" fmla="*/ 0 w 1527019"/>
              <a:gd name="connsiteY6" fmla="*/ 664254 h 1328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27019" h="1328507">
                <a:moveTo>
                  <a:pt x="763509" y="0"/>
                </a:moveTo>
                <a:lnTo>
                  <a:pt x="1527019" y="288951"/>
                </a:lnTo>
                <a:lnTo>
                  <a:pt x="1527019" y="1039556"/>
                </a:lnTo>
                <a:lnTo>
                  <a:pt x="763509" y="1328507"/>
                </a:lnTo>
                <a:lnTo>
                  <a:pt x="0" y="1039556"/>
                </a:lnTo>
                <a:lnTo>
                  <a:pt x="0" y="288951"/>
                </a:lnTo>
                <a:lnTo>
                  <a:pt x="763509" y="0"/>
                </a:lnTo>
                <a:close/>
              </a:path>
            </a:pathLst>
          </a:custGeom>
          <a:solidFill>
            <a:schemeClr val="accent5"/>
          </a:solidFill>
        </p:spPr>
        <p:style>
          <a:lnRef idx="2">
            <a:schemeClr val="lt1">
              <a:hueOff val="0"/>
              <a:satOff val="0"/>
              <a:lumOff val="0"/>
              <a:alphaOff val="0"/>
            </a:schemeClr>
          </a:lnRef>
          <a:fillRef idx="1">
            <a:schemeClr val="accent5">
              <a:hueOff val="1423837"/>
              <a:satOff val="718"/>
              <a:lumOff val="7562"/>
              <a:alphaOff val="0"/>
            </a:schemeClr>
          </a:fillRef>
          <a:effectRef idx="0">
            <a:schemeClr val="accent5">
              <a:hueOff val="1423837"/>
              <a:satOff val="718"/>
              <a:lumOff val="7562"/>
              <a:alphaOff val="0"/>
            </a:schemeClr>
          </a:effectRef>
          <a:fontRef idx="minor">
            <a:schemeClr val="lt1"/>
          </a:fontRef>
        </p:style>
        <p:txBody>
          <a:bodyPr spcFirstLastPara="0" vert="horz" wrap="square" lIns="252746" tIns="283680" rIns="252746" bIns="283680" numCol="1" spcCol="1270" anchor="ctr" anchorCtr="0">
            <a:noAutofit/>
          </a:bodyPr>
          <a:lstStyle/>
          <a:p>
            <a:pPr marL="0" marR="0" lvl="0" indent="0" algn="ctr" defTabSz="533400" rtl="0" eaLnBrk="1" fontAlgn="auto" latinLnBrk="0" hangingPunct="1">
              <a:lnSpc>
                <a:spcPct val="90000"/>
              </a:lnSpc>
              <a:spcBef>
                <a:spcPct val="0"/>
              </a:spcBef>
              <a:spcAft>
                <a:spcPct val="35000"/>
              </a:spcAft>
              <a:buClrTx/>
              <a:buSzTx/>
              <a:buFontTx/>
              <a:buNone/>
              <a:tabLst/>
              <a:defRPr/>
            </a:pPr>
            <a:r>
              <a:rPr kumimoji="0" lang="nb-NO" sz="1600" b="0" i="0" u="none" strike="noStrike" kern="1200" cap="none" spc="0" normalizeH="0" baseline="0" noProof="0">
                <a:ln>
                  <a:noFill/>
                </a:ln>
                <a:solidFill>
                  <a:prstClr val="white"/>
                </a:solidFill>
                <a:effectLst/>
                <a:uLnTx/>
                <a:uFillTx/>
                <a:latin typeface="Arial"/>
                <a:ea typeface="+mn-ea"/>
                <a:cs typeface="+mn-cs"/>
              </a:rPr>
              <a:t>Advokat</a:t>
            </a:r>
          </a:p>
        </p:txBody>
      </p:sp>
      <p:sp>
        <p:nvSpPr>
          <p:cNvPr id="30" name="Frihåndsform: figur 29">
            <a:extLst>
              <a:ext uri="{FF2B5EF4-FFF2-40B4-BE49-F238E27FC236}">
                <a16:creationId xmlns:a16="http://schemas.microsoft.com/office/drawing/2014/main" id="{BF68F489-14AE-4EB2-9D29-131C85A64134}"/>
              </a:ext>
            </a:extLst>
          </p:cNvPr>
          <p:cNvSpPr/>
          <p:nvPr/>
        </p:nvSpPr>
        <p:spPr>
          <a:xfrm>
            <a:off x="4069460" y="681303"/>
            <a:ext cx="1328507" cy="1527019"/>
          </a:xfrm>
          <a:custGeom>
            <a:avLst/>
            <a:gdLst>
              <a:gd name="connsiteX0" fmla="*/ 0 w 1527019"/>
              <a:gd name="connsiteY0" fmla="*/ 664254 h 1328507"/>
              <a:gd name="connsiteX1" fmla="*/ 332127 w 1527019"/>
              <a:gd name="connsiteY1" fmla="*/ 0 h 1328507"/>
              <a:gd name="connsiteX2" fmla="*/ 1194892 w 1527019"/>
              <a:gd name="connsiteY2" fmla="*/ 0 h 1328507"/>
              <a:gd name="connsiteX3" fmla="*/ 1527019 w 1527019"/>
              <a:gd name="connsiteY3" fmla="*/ 664254 h 1328507"/>
              <a:gd name="connsiteX4" fmla="*/ 1194892 w 1527019"/>
              <a:gd name="connsiteY4" fmla="*/ 1328507 h 1328507"/>
              <a:gd name="connsiteX5" fmla="*/ 332127 w 1527019"/>
              <a:gd name="connsiteY5" fmla="*/ 1328507 h 1328507"/>
              <a:gd name="connsiteX6" fmla="*/ 0 w 1527019"/>
              <a:gd name="connsiteY6" fmla="*/ 664254 h 1328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27019" h="1328507">
                <a:moveTo>
                  <a:pt x="763509" y="0"/>
                </a:moveTo>
                <a:lnTo>
                  <a:pt x="1527019" y="288951"/>
                </a:lnTo>
                <a:lnTo>
                  <a:pt x="1527019" y="1039556"/>
                </a:lnTo>
                <a:lnTo>
                  <a:pt x="763509" y="1328507"/>
                </a:lnTo>
                <a:lnTo>
                  <a:pt x="0" y="1039556"/>
                </a:lnTo>
                <a:lnTo>
                  <a:pt x="0" y="288951"/>
                </a:lnTo>
                <a:lnTo>
                  <a:pt x="763509" y="0"/>
                </a:lnTo>
                <a:close/>
              </a:path>
            </a:pathLst>
          </a:custGeom>
        </p:spPr>
        <p:style>
          <a:lnRef idx="2">
            <a:schemeClr val="lt1">
              <a:hueOff val="0"/>
              <a:satOff val="0"/>
              <a:lumOff val="0"/>
              <a:alphaOff val="0"/>
            </a:schemeClr>
          </a:lnRef>
          <a:fillRef idx="1">
            <a:schemeClr val="accent5">
              <a:hueOff val="1423837"/>
              <a:satOff val="718"/>
              <a:lumOff val="7562"/>
              <a:alphaOff val="0"/>
            </a:schemeClr>
          </a:fillRef>
          <a:effectRef idx="0">
            <a:schemeClr val="accent5">
              <a:hueOff val="1423837"/>
              <a:satOff val="718"/>
              <a:lumOff val="7562"/>
              <a:alphaOff val="0"/>
            </a:schemeClr>
          </a:effectRef>
          <a:fontRef idx="minor">
            <a:schemeClr val="lt1"/>
          </a:fontRef>
        </p:style>
        <p:txBody>
          <a:bodyPr spcFirstLastPara="0" vert="horz" wrap="square" lIns="252746" tIns="283680" rIns="252746" bIns="283680" numCol="1" spcCol="1270" anchor="ctr" anchorCtr="0">
            <a:noAutofit/>
          </a:bodyPr>
          <a:lstStyle/>
          <a:p>
            <a:pPr marL="0" marR="0" lvl="0" indent="0" algn="ctr" defTabSz="533400" rtl="0" eaLnBrk="1" fontAlgn="auto" latinLnBrk="0" hangingPunct="1">
              <a:lnSpc>
                <a:spcPct val="90000"/>
              </a:lnSpc>
              <a:spcBef>
                <a:spcPct val="0"/>
              </a:spcBef>
              <a:spcAft>
                <a:spcPct val="35000"/>
              </a:spcAft>
              <a:buClrTx/>
              <a:buSzTx/>
              <a:buFontTx/>
              <a:buNone/>
              <a:tabLst/>
              <a:defRPr/>
            </a:pPr>
            <a:r>
              <a:rPr kumimoji="0" lang="nb-NO" sz="1400" b="0" i="0" u="none" strike="noStrike" kern="1200" cap="none" spc="0" normalizeH="0" baseline="0" noProof="0">
                <a:ln>
                  <a:noFill/>
                </a:ln>
                <a:solidFill>
                  <a:prstClr val="white"/>
                </a:solidFill>
                <a:effectLst/>
                <a:uLnTx/>
                <a:uFillTx/>
                <a:latin typeface="Arial"/>
                <a:ea typeface="+mn-ea"/>
                <a:cs typeface="+mn-cs"/>
              </a:rPr>
              <a:t>BUFETAT</a:t>
            </a:r>
          </a:p>
        </p:txBody>
      </p:sp>
      <p:sp>
        <p:nvSpPr>
          <p:cNvPr id="31" name="Frihåndsform: figur 30">
            <a:extLst>
              <a:ext uri="{FF2B5EF4-FFF2-40B4-BE49-F238E27FC236}">
                <a16:creationId xmlns:a16="http://schemas.microsoft.com/office/drawing/2014/main" id="{4A976786-9AC6-4AC0-850B-D1B8DAB7B532}"/>
              </a:ext>
            </a:extLst>
          </p:cNvPr>
          <p:cNvSpPr/>
          <p:nvPr/>
        </p:nvSpPr>
        <p:spPr>
          <a:xfrm>
            <a:off x="2686556" y="663907"/>
            <a:ext cx="1328507" cy="1527019"/>
          </a:xfrm>
          <a:custGeom>
            <a:avLst/>
            <a:gdLst>
              <a:gd name="connsiteX0" fmla="*/ 0 w 1527019"/>
              <a:gd name="connsiteY0" fmla="*/ 664254 h 1328507"/>
              <a:gd name="connsiteX1" fmla="*/ 332127 w 1527019"/>
              <a:gd name="connsiteY1" fmla="*/ 0 h 1328507"/>
              <a:gd name="connsiteX2" fmla="*/ 1194892 w 1527019"/>
              <a:gd name="connsiteY2" fmla="*/ 0 h 1328507"/>
              <a:gd name="connsiteX3" fmla="*/ 1527019 w 1527019"/>
              <a:gd name="connsiteY3" fmla="*/ 664254 h 1328507"/>
              <a:gd name="connsiteX4" fmla="*/ 1194892 w 1527019"/>
              <a:gd name="connsiteY4" fmla="*/ 1328507 h 1328507"/>
              <a:gd name="connsiteX5" fmla="*/ 332127 w 1527019"/>
              <a:gd name="connsiteY5" fmla="*/ 1328507 h 1328507"/>
              <a:gd name="connsiteX6" fmla="*/ 0 w 1527019"/>
              <a:gd name="connsiteY6" fmla="*/ 664254 h 1328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27019" h="1328507">
                <a:moveTo>
                  <a:pt x="763509" y="0"/>
                </a:moveTo>
                <a:lnTo>
                  <a:pt x="1527019" y="288951"/>
                </a:lnTo>
                <a:lnTo>
                  <a:pt x="1527019" y="1039556"/>
                </a:lnTo>
                <a:lnTo>
                  <a:pt x="763509" y="1328507"/>
                </a:lnTo>
                <a:lnTo>
                  <a:pt x="0" y="1039556"/>
                </a:lnTo>
                <a:lnTo>
                  <a:pt x="0" y="288951"/>
                </a:lnTo>
                <a:lnTo>
                  <a:pt x="763509" y="0"/>
                </a:lnTo>
                <a:close/>
              </a:path>
            </a:pathLst>
          </a:custGeom>
          <a:solidFill>
            <a:schemeClr val="accent5"/>
          </a:solidFill>
        </p:spPr>
        <p:style>
          <a:lnRef idx="2">
            <a:schemeClr val="lt1">
              <a:hueOff val="0"/>
              <a:satOff val="0"/>
              <a:lumOff val="0"/>
              <a:alphaOff val="0"/>
            </a:schemeClr>
          </a:lnRef>
          <a:fillRef idx="1">
            <a:schemeClr val="accent5">
              <a:hueOff val="1423837"/>
              <a:satOff val="718"/>
              <a:lumOff val="7562"/>
              <a:alphaOff val="0"/>
            </a:schemeClr>
          </a:fillRef>
          <a:effectRef idx="0">
            <a:schemeClr val="accent5">
              <a:hueOff val="1423837"/>
              <a:satOff val="718"/>
              <a:lumOff val="7562"/>
              <a:alphaOff val="0"/>
            </a:schemeClr>
          </a:effectRef>
          <a:fontRef idx="minor">
            <a:schemeClr val="lt1"/>
          </a:fontRef>
        </p:style>
        <p:txBody>
          <a:bodyPr spcFirstLastPara="0" vert="horz" wrap="square" lIns="252746" tIns="283680" rIns="252746" bIns="283680" numCol="1" spcCol="1270" anchor="ctr" anchorCtr="0">
            <a:noAutofit/>
          </a:bodyPr>
          <a:lstStyle/>
          <a:p>
            <a:pPr marL="0" marR="0" lvl="0" indent="0" algn="ctr" defTabSz="533400" rtl="0" eaLnBrk="1" fontAlgn="auto" latinLnBrk="0" hangingPunct="1">
              <a:lnSpc>
                <a:spcPct val="90000"/>
              </a:lnSpc>
              <a:spcBef>
                <a:spcPct val="0"/>
              </a:spcBef>
              <a:spcAft>
                <a:spcPct val="35000"/>
              </a:spcAft>
              <a:buClrTx/>
              <a:buSzTx/>
              <a:buFontTx/>
              <a:buNone/>
              <a:tabLst/>
              <a:defRPr/>
            </a:pPr>
            <a:r>
              <a:rPr kumimoji="0" lang="nb-NO" sz="2800" b="0" i="0" u="none" strike="noStrike" kern="1200" cap="none" spc="0" normalizeH="0" baseline="0" noProof="0">
                <a:ln>
                  <a:noFill/>
                </a:ln>
                <a:solidFill>
                  <a:prstClr val="white"/>
                </a:solidFill>
                <a:effectLst/>
                <a:uLnTx/>
                <a:uFillTx/>
                <a:latin typeface="Arial"/>
                <a:ea typeface="+mn-ea"/>
                <a:cs typeface="+mn-cs"/>
              </a:rPr>
              <a:t>Politi</a:t>
            </a:r>
          </a:p>
        </p:txBody>
      </p:sp>
      <p:sp>
        <p:nvSpPr>
          <p:cNvPr id="32" name="Frihåndsform: figur 31">
            <a:extLst>
              <a:ext uri="{FF2B5EF4-FFF2-40B4-BE49-F238E27FC236}">
                <a16:creationId xmlns:a16="http://schemas.microsoft.com/office/drawing/2014/main" id="{BEE8622B-3D0D-4ED7-98ED-A21E13E9253E}"/>
              </a:ext>
            </a:extLst>
          </p:cNvPr>
          <p:cNvSpPr/>
          <p:nvPr/>
        </p:nvSpPr>
        <p:spPr>
          <a:xfrm>
            <a:off x="1978757" y="1901981"/>
            <a:ext cx="1328507" cy="1527019"/>
          </a:xfrm>
          <a:custGeom>
            <a:avLst/>
            <a:gdLst>
              <a:gd name="connsiteX0" fmla="*/ 0 w 1527019"/>
              <a:gd name="connsiteY0" fmla="*/ 664254 h 1328507"/>
              <a:gd name="connsiteX1" fmla="*/ 332127 w 1527019"/>
              <a:gd name="connsiteY1" fmla="*/ 0 h 1328507"/>
              <a:gd name="connsiteX2" fmla="*/ 1194892 w 1527019"/>
              <a:gd name="connsiteY2" fmla="*/ 0 h 1328507"/>
              <a:gd name="connsiteX3" fmla="*/ 1527019 w 1527019"/>
              <a:gd name="connsiteY3" fmla="*/ 664254 h 1328507"/>
              <a:gd name="connsiteX4" fmla="*/ 1194892 w 1527019"/>
              <a:gd name="connsiteY4" fmla="*/ 1328507 h 1328507"/>
              <a:gd name="connsiteX5" fmla="*/ 332127 w 1527019"/>
              <a:gd name="connsiteY5" fmla="*/ 1328507 h 1328507"/>
              <a:gd name="connsiteX6" fmla="*/ 0 w 1527019"/>
              <a:gd name="connsiteY6" fmla="*/ 664254 h 1328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27019" h="1328507">
                <a:moveTo>
                  <a:pt x="763509" y="0"/>
                </a:moveTo>
                <a:lnTo>
                  <a:pt x="1527019" y="288951"/>
                </a:lnTo>
                <a:lnTo>
                  <a:pt x="1527019" y="1039556"/>
                </a:lnTo>
                <a:lnTo>
                  <a:pt x="763509" y="1328507"/>
                </a:lnTo>
                <a:lnTo>
                  <a:pt x="0" y="1039556"/>
                </a:lnTo>
                <a:lnTo>
                  <a:pt x="0" y="288951"/>
                </a:lnTo>
                <a:lnTo>
                  <a:pt x="763509" y="0"/>
                </a:lnTo>
                <a:close/>
              </a:path>
            </a:pathLst>
          </a:custGeom>
        </p:spPr>
        <p:style>
          <a:lnRef idx="2">
            <a:schemeClr val="lt1">
              <a:hueOff val="0"/>
              <a:satOff val="0"/>
              <a:lumOff val="0"/>
              <a:alphaOff val="0"/>
            </a:schemeClr>
          </a:lnRef>
          <a:fillRef idx="1">
            <a:schemeClr val="accent5">
              <a:hueOff val="1423837"/>
              <a:satOff val="718"/>
              <a:lumOff val="7562"/>
              <a:alphaOff val="0"/>
            </a:schemeClr>
          </a:fillRef>
          <a:effectRef idx="0">
            <a:schemeClr val="accent5">
              <a:hueOff val="1423837"/>
              <a:satOff val="718"/>
              <a:lumOff val="7562"/>
              <a:alphaOff val="0"/>
            </a:schemeClr>
          </a:effectRef>
          <a:fontRef idx="minor">
            <a:schemeClr val="lt1"/>
          </a:fontRef>
        </p:style>
        <p:txBody>
          <a:bodyPr spcFirstLastPara="0" vert="horz" wrap="square" lIns="252746" tIns="283680" rIns="252746" bIns="283680" numCol="1" spcCol="1270" anchor="ctr" anchorCtr="0">
            <a:noAutofit/>
          </a:bodyPr>
          <a:lstStyle/>
          <a:p>
            <a:pPr marL="0" marR="0" lvl="0" indent="0" algn="ctr" defTabSz="533400" rtl="0" eaLnBrk="1" fontAlgn="auto" latinLnBrk="0" hangingPunct="1">
              <a:lnSpc>
                <a:spcPct val="90000"/>
              </a:lnSpc>
              <a:spcBef>
                <a:spcPct val="0"/>
              </a:spcBef>
              <a:spcAft>
                <a:spcPct val="35000"/>
              </a:spcAft>
              <a:buClrTx/>
              <a:buSzTx/>
              <a:buFontTx/>
              <a:buNone/>
              <a:tabLst/>
              <a:defRPr/>
            </a:pPr>
            <a:r>
              <a:rPr kumimoji="0" lang="nb-NO" sz="2800" b="0" i="0" u="none" strike="noStrike" kern="1200" cap="none" spc="0" normalizeH="0" baseline="0" noProof="0">
                <a:ln>
                  <a:noFill/>
                </a:ln>
                <a:solidFill>
                  <a:prstClr val="white"/>
                </a:solidFill>
                <a:effectLst/>
                <a:uLnTx/>
                <a:uFillTx/>
                <a:latin typeface="Arial"/>
                <a:ea typeface="+mn-ea"/>
                <a:cs typeface="+mn-cs"/>
              </a:rPr>
              <a:t>DPS</a:t>
            </a:r>
          </a:p>
        </p:txBody>
      </p:sp>
      <p:sp>
        <p:nvSpPr>
          <p:cNvPr id="33" name="Frihåndsform: figur 32">
            <a:extLst>
              <a:ext uri="{FF2B5EF4-FFF2-40B4-BE49-F238E27FC236}">
                <a16:creationId xmlns:a16="http://schemas.microsoft.com/office/drawing/2014/main" id="{F48165F3-AE04-4980-B0B7-04438EDB9B83}"/>
              </a:ext>
            </a:extLst>
          </p:cNvPr>
          <p:cNvSpPr/>
          <p:nvPr/>
        </p:nvSpPr>
        <p:spPr>
          <a:xfrm>
            <a:off x="8345317" y="3255339"/>
            <a:ext cx="1328507" cy="1527019"/>
          </a:xfrm>
          <a:custGeom>
            <a:avLst/>
            <a:gdLst>
              <a:gd name="connsiteX0" fmla="*/ 0 w 1527019"/>
              <a:gd name="connsiteY0" fmla="*/ 664254 h 1328507"/>
              <a:gd name="connsiteX1" fmla="*/ 332127 w 1527019"/>
              <a:gd name="connsiteY1" fmla="*/ 0 h 1328507"/>
              <a:gd name="connsiteX2" fmla="*/ 1194892 w 1527019"/>
              <a:gd name="connsiteY2" fmla="*/ 0 h 1328507"/>
              <a:gd name="connsiteX3" fmla="*/ 1527019 w 1527019"/>
              <a:gd name="connsiteY3" fmla="*/ 664254 h 1328507"/>
              <a:gd name="connsiteX4" fmla="*/ 1194892 w 1527019"/>
              <a:gd name="connsiteY4" fmla="*/ 1328507 h 1328507"/>
              <a:gd name="connsiteX5" fmla="*/ 332127 w 1527019"/>
              <a:gd name="connsiteY5" fmla="*/ 1328507 h 1328507"/>
              <a:gd name="connsiteX6" fmla="*/ 0 w 1527019"/>
              <a:gd name="connsiteY6" fmla="*/ 664254 h 1328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27019" h="1328507">
                <a:moveTo>
                  <a:pt x="763509" y="0"/>
                </a:moveTo>
                <a:lnTo>
                  <a:pt x="1527019" y="288951"/>
                </a:lnTo>
                <a:lnTo>
                  <a:pt x="1527019" y="1039556"/>
                </a:lnTo>
                <a:lnTo>
                  <a:pt x="763509" y="1328507"/>
                </a:lnTo>
                <a:lnTo>
                  <a:pt x="0" y="1039556"/>
                </a:lnTo>
                <a:lnTo>
                  <a:pt x="0" y="288951"/>
                </a:lnTo>
                <a:lnTo>
                  <a:pt x="763509" y="0"/>
                </a:lnTo>
                <a:close/>
              </a:path>
            </a:pathLst>
          </a:custGeom>
          <a:solidFill>
            <a:schemeClr val="accent5"/>
          </a:solidFill>
        </p:spPr>
        <p:style>
          <a:lnRef idx="2">
            <a:schemeClr val="lt1">
              <a:hueOff val="0"/>
              <a:satOff val="0"/>
              <a:lumOff val="0"/>
              <a:alphaOff val="0"/>
            </a:schemeClr>
          </a:lnRef>
          <a:fillRef idx="1">
            <a:schemeClr val="accent5">
              <a:hueOff val="1423837"/>
              <a:satOff val="718"/>
              <a:lumOff val="7562"/>
              <a:alphaOff val="0"/>
            </a:schemeClr>
          </a:fillRef>
          <a:effectRef idx="0">
            <a:schemeClr val="accent5">
              <a:hueOff val="1423837"/>
              <a:satOff val="718"/>
              <a:lumOff val="7562"/>
              <a:alphaOff val="0"/>
            </a:schemeClr>
          </a:effectRef>
          <a:fontRef idx="minor">
            <a:schemeClr val="lt1"/>
          </a:fontRef>
        </p:style>
        <p:txBody>
          <a:bodyPr spcFirstLastPara="0" vert="horz" wrap="square" lIns="252746" tIns="283680" rIns="252746" bIns="283680" numCol="1" spcCol="1270" anchor="ctr" anchorCtr="0">
            <a:noAutofit/>
          </a:bodyPr>
          <a:lstStyle/>
          <a:p>
            <a:pPr marL="0" marR="0" lvl="0" indent="0" algn="ctr" defTabSz="533400" rtl="0" eaLnBrk="1" fontAlgn="auto" latinLnBrk="0" hangingPunct="1">
              <a:lnSpc>
                <a:spcPct val="90000"/>
              </a:lnSpc>
              <a:spcBef>
                <a:spcPct val="0"/>
              </a:spcBef>
              <a:spcAft>
                <a:spcPct val="35000"/>
              </a:spcAft>
              <a:buClrTx/>
              <a:buSzTx/>
              <a:buFontTx/>
              <a:buNone/>
              <a:tabLst/>
              <a:defRPr/>
            </a:pPr>
            <a:r>
              <a:rPr kumimoji="0" lang="nb-NO" sz="1400" b="0" i="0" u="none" strike="noStrike" kern="1200" cap="none" spc="0" normalizeH="0" baseline="0" noProof="0">
                <a:ln>
                  <a:noFill/>
                </a:ln>
                <a:solidFill>
                  <a:prstClr val="white"/>
                </a:solidFill>
                <a:effectLst/>
                <a:uLnTx/>
                <a:uFillTx/>
                <a:latin typeface="Arial"/>
                <a:ea typeface="+mn-ea"/>
                <a:cs typeface="+mn-cs"/>
              </a:rPr>
              <a:t>Ungdoms-akutten</a:t>
            </a:r>
          </a:p>
        </p:txBody>
      </p:sp>
      <p:sp>
        <p:nvSpPr>
          <p:cNvPr id="27" name="Frihåndsform: figur 26">
            <a:extLst>
              <a:ext uri="{FF2B5EF4-FFF2-40B4-BE49-F238E27FC236}">
                <a16:creationId xmlns:a16="http://schemas.microsoft.com/office/drawing/2014/main" id="{DC8546C1-B19D-4CEF-9827-F96125128D72}"/>
              </a:ext>
            </a:extLst>
          </p:cNvPr>
          <p:cNvSpPr/>
          <p:nvPr/>
        </p:nvSpPr>
        <p:spPr>
          <a:xfrm>
            <a:off x="7640750" y="4496397"/>
            <a:ext cx="1328507" cy="1527019"/>
          </a:xfrm>
          <a:custGeom>
            <a:avLst/>
            <a:gdLst>
              <a:gd name="connsiteX0" fmla="*/ 0 w 1527019"/>
              <a:gd name="connsiteY0" fmla="*/ 664254 h 1328507"/>
              <a:gd name="connsiteX1" fmla="*/ 332127 w 1527019"/>
              <a:gd name="connsiteY1" fmla="*/ 0 h 1328507"/>
              <a:gd name="connsiteX2" fmla="*/ 1194892 w 1527019"/>
              <a:gd name="connsiteY2" fmla="*/ 0 h 1328507"/>
              <a:gd name="connsiteX3" fmla="*/ 1527019 w 1527019"/>
              <a:gd name="connsiteY3" fmla="*/ 664254 h 1328507"/>
              <a:gd name="connsiteX4" fmla="*/ 1194892 w 1527019"/>
              <a:gd name="connsiteY4" fmla="*/ 1328507 h 1328507"/>
              <a:gd name="connsiteX5" fmla="*/ 332127 w 1527019"/>
              <a:gd name="connsiteY5" fmla="*/ 1328507 h 1328507"/>
              <a:gd name="connsiteX6" fmla="*/ 0 w 1527019"/>
              <a:gd name="connsiteY6" fmla="*/ 664254 h 1328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27019" h="1328507">
                <a:moveTo>
                  <a:pt x="763509" y="0"/>
                </a:moveTo>
                <a:lnTo>
                  <a:pt x="1527019" y="288951"/>
                </a:lnTo>
                <a:lnTo>
                  <a:pt x="1527019" y="1039556"/>
                </a:lnTo>
                <a:lnTo>
                  <a:pt x="763509" y="1328507"/>
                </a:lnTo>
                <a:lnTo>
                  <a:pt x="0" y="1039556"/>
                </a:lnTo>
                <a:lnTo>
                  <a:pt x="0" y="288951"/>
                </a:lnTo>
                <a:lnTo>
                  <a:pt x="763509" y="0"/>
                </a:lnTo>
                <a:close/>
              </a:path>
            </a:pathLst>
          </a:custGeom>
        </p:spPr>
        <p:style>
          <a:lnRef idx="2">
            <a:schemeClr val="lt1">
              <a:hueOff val="0"/>
              <a:satOff val="0"/>
              <a:lumOff val="0"/>
              <a:alphaOff val="0"/>
            </a:schemeClr>
          </a:lnRef>
          <a:fillRef idx="1">
            <a:schemeClr val="accent5">
              <a:hueOff val="949225"/>
              <a:satOff val="479"/>
              <a:lumOff val="5041"/>
              <a:alphaOff val="0"/>
            </a:schemeClr>
          </a:fillRef>
          <a:effectRef idx="0">
            <a:schemeClr val="accent5">
              <a:hueOff val="949225"/>
              <a:satOff val="479"/>
              <a:lumOff val="5041"/>
              <a:alphaOff val="0"/>
            </a:schemeClr>
          </a:effectRef>
          <a:fontRef idx="minor">
            <a:schemeClr val="lt1"/>
          </a:fontRef>
        </p:style>
        <p:txBody>
          <a:bodyPr spcFirstLastPara="0" vert="horz" wrap="square" lIns="252746" tIns="283680" rIns="252746" bIns="283680" numCol="1" spcCol="1270" anchor="ctr" anchorCtr="0">
            <a:noAutofit/>
          </a:bodyPr>
          <a:lstStyle/>
          <a:p>
            <a:pPr marL="0" marR="0" lvl="0" indent="0" algn="ctr" defTabSz="533400" rtl="0" eaLnBrk="1" fontAlgn="auto" latinLnBrk="0" hangingPunct="1">
              <a:lnSpc>
                <a:spcPct val="90000"/>
              </a:lnSpc>
              <a:spcBef>
                <a:spcPct val="0"/>
              </a:spcBef>
              <a:spcAft>
                <a:spcPct val="35000"/>
              </a:spcAft>
              <a:buClrTx/>
              <a:buSzTx/>
              <a:buFontTx/>
              <a:buNone/>
              <a:tabLst/>
              <a:defRPr/>
            </a:pPr>
            <a:r>
              <a:rPr kumimoji="0" lang="nb-NO" sz="900" b="0" i="0" u="none" strike="noStrike" kern="1200" cap="none" spc="0" normalizeH="0" baseline="0" noProof="0">
                <a:ln>
                  <a:noFill/>
                </a:ln>
                <a:solidFill>
                  <a:prstClr val="white"/>
                </a:solidFill>
                <a:effectLst/>
                <a:uLnTx/>
                <a:uFillTx/>
                <a:latin typeface="Arial"/>
                <a:ea typeface="+mn-ea"/>
                <a:cs typeface="+mn-cs"/>
              </a:rPr>
              <a:t>Koordinerende enhet</a:t>
            </a:r>
          </a:p>
        </p:txBody>
      </p:sp>
      <p:sp>
        <p:nvSpPr>
          <p:cNvPr id="3" name="Multidokument 2">
            <a:extLst>
              <a:ext uri="{FF2B5EF4-FFF2-40B4-BE49-F238E27FC236}">
                <a16:creationId xmlns:a16="http://schemas.microsoft.com/office/drawing/2014/main" id="{331EE924-F23E-6AB4-6AFE-683E50DEE840}"/>
              </a:ext>
            </a:extLst>
          </p:cNvPr>
          <p:cNvSpPr/>
          <p:nvPr/>
        </p:nvSpPr>
        <p:spPr>
          <a:xfrm>
            <a:off x="9184937" y="95250"/>
            <a:ext cx="2761488" cy="2944368"/>
          </a:xfrm>
          <a:prstGeom prst="flowChartMultidocument">
            <a:avLst/>
          </a:prstGeom>
          <a:solidFill>
            <a:srgbClr val="0093D2"/>
          </a:solidFill>
          <a:ln w="12700" cap="flat" cmpd="sng" algn="ctr">
            <a:noFill/>
            <a:prstDash val="solid"/>
            <a:miter lim="800000"/>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800" b="0" i="0" u="none" strike="noStrike" kern="0" cap="none" spc="0" normalizeH="0" baseline="0" noProof="0" dirty="0">
                <a:ln>
                  <a:noFill/>
                </a:ln>
                <a:solidFill>
                  <a:srgbClr val="FFFFFF"/>
                </a:solidFill>
                <a:effectLst/>
                <a:uLnTx/>
                <a:uFillTx/>
                <a:latin typeface="Source Sans Pro"/>
                <a:ea typeface="+mn-ea"/>
                <a:cs typeface="+mn-cs"/>
              </a:rPr>
              <a:t>Framtidens ledelse sikrer helhet, forebygging og nytenkning</a:t>
            </a:r>
          </a:p>
        </p:txBody>
      </p:sp>
    </p:spTree>
    <p:extLst>
      <p:ext uri="{BB962C8B-B14F-4D97-AF65-F5344CB8AC3E}">
        <p14:creationId xmlns:p14="http://schemas.microsoft.com/office/powerpoint/2010/main" val="404390713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A7135B4-4260-4322-BB6D-C69CE793F16B}"/>
              </a:ext>
            </a:extLst>
          </p:cNvPr>
          <p:cNvSpPr>
            <a:spLocks noGrp="1"/>
          </p:cNvSpPr>
          <p:nvPr>
            <p:ph type="title"/>
          </p:nvPr>
        </p:nvSpPr>
        <p:spPr/>
        <p:txBody>
          <a:bodyPr>
            <a:normAutofit/>
          </a:bodyPr>
          <a:lstStyle/>
          <a:p>
            <a:r>
              <a:rPr lang="nb-NO" sz="2800"/>
              <a:t>Kostnader/ investering fra de ulike tjenestene 2021/22</a:t>
            </a:r>
          </a:p>
        </p:txBody>
      </p:sp>
      <p:sp>
        <p:nvSpPr>
          <p:cNvPr id="3" name="Plassholder for tekst 2">
            <a:extLst>
              <a:ext uri="{FF2B5EF4-FFF2-40B4-BE49-F238E27FC236}">
                <a16:creationId xmlns:a16="http://schemas.microsoft.com/office/drawing/2014/main" id="{51BA30C6-5D66-4B99-911A-65FE4339BA96}"/>
              </a:ext>
            </a:extLst>
          </p:cNvPr>
          <p:cNvSpPr>
            <a:spLocks noGrp="1"/>
          </p:cNvSpPr>
          <p:nvPr>
            <p:ph type="body" idx="14"/>
          </p:nvPr>
        </p:nvSpPr>
        <p:spPr/>
        <p:txBody>
          <a:bodyPr/>
          <a:lstStyle/>
          <a:p>
            <a:endParaRPr lang="nb-NO"/>
          </a:p>
        </p:txBody>
      </p:sp>
      <p:graphicFrame>
        <p:nvGraphicFramePr>
          <p:cNvPr id="6" name="Tabell 6">
            <a:extLst>
              <a:ext uri="{FF2B5EF4-FFF2-40B4-BE49-F238E27FC236}">
                <a16:creationId xmlns:a16="http://schemas.microsoft.com/office/drawing/2014/main" id="{2E33B203-3122-4802-8B41-EBC5FE7DA8C7}"/>
              </a:ext>
            </a:extLst>
          </p:cNvPr>
          <p:cNvGraphicFramePr>
            <a:graphicFrameLocks noGrp="1"/>
          </p:cNvGraphicFramePr>
          <p:nvPr/>
        </p:nvGraphicFramePr>
        <p:xfrm>
          <a:off x="903249" y="1832332"/>
          <a:ext cx="8071182" cy="4181157"/>
        </p:xfrm>
        <a:graphic>
          <a:graphicData uri="http://schemas.openxmlformats.org/drawingml/2006/table">
            <a:tbl>
              <a:tblPr firstRow="1" bandRow="1">
                <a:tableStyleId>{93296810-A885-4BE3-A3E7-6D5BEEA58F35}</a:tableStyleId>
              </a:tblPr>
              <a:tblGrid>
                <a:gridCol w="2291080">
                  <a:extLst>
                    <a:ext uri="{9D8B030D-6E8A-4147-A177-3AD203B41FA5}">
                      <a16:colId xmlns:a16="http://schemas.microsoft.com/office/drawing/2014/main" val="3869355046"/>
                    </a:ext>
                  </a:extLst>
                </a:gridCol>
                <a:gridCol w="2890051">
                  <a:extLst>
                    <a:ext uri="{9D8B030D-6E8A-4147-A177-3AD203B41FA5}">
                      <a16:colId xmlns:a16="http://schemas.microsoft.com/office/drawing/2014/main" val="295164995"/>
                    </a:ext>
                  </a:extLst>
                </a:gridCol>
                <a:gridCol w="2890051">
                  <a:extLst>
                    <a:ext uri="{9D8B030D-6E8A-4147-A177-3AD203B41FA5}">
                      <a16:colId xmlns:a16="http://schemas.microsoft.com/office/drawing/2014/main" val="3796872471"/>
                    </a:ext>
                  </a:extLst>
                </a:gridCol>
              </a:tblGrid>
              <a:tr h="464573">
                <a:tc>
                  <a:txBody>
                    <a:bodyPr/>
                    <a:lstStyle/>
                    <a:p>
                      <a:r>
                        <a:rPr lang="nb-NO"/>
                        <a:t>Tjeneste</a:t>
                      </a:r>
                    </a:p>
                  </a:txBody>
                  <a:tcPr/>
                </a:tc>
                <a:tc>
                  <a:txBody>
                    <a:bodyPr/>
                    <a:lstStyle/>
                    <a:p>
                      <a:r>
                        <a:rPr lang="nb-NO"/>
                        <a:t>Investert beløp</a:t>
                      </a:r>
                    </a:p>
                  </a:txBody>
                  <a:tcPr/>
                </a:tc>
                <a:tc>
                  <a:txBody>
                    <a:bodyPr/>
                    <a:lstStyle/>
                    <a:p>
                      <a:r>
                        <a:rPr lang="nb-NO"/>
                        <a:t>Stillingsprosent</a:t>
                      </a:r>
                    </a:p>
                  </a:txBody>
                  <a:tcPr/>
                </a:tc>
                <a:extLst>
                  <a:ext uri="{0D108BD9-81ED-4DB2-BD59-A6C34878D82A}">
                    <a16:rowId xmlns:a16="http://schemas.microsoft.com/office/drawing/2014/main" val="2365735480"/>
                  </a:ext>
                </a:extLst>
              </a:tr>
              <a:tr h="464573">
                <a:tc>
                  <a:txBody>
                    <a:bodyPr/>
                    <a:lstStyle/>
                    <a:p>
                      <a:endParaRPr lang="nb-NO"/>
                    </a:p>
                  </a:txBody>
                  <a:tcPr/>
                </a:tc>
                <a:tc>
                  <a:txBody>
                    <a:bodyPr/>
                    <a:lstStyle/>
                    <a:p>
                      <a:r>
                        <a:rPr lang="nb-NO"/>
                        <a:t>1 300 115,00</a:t>
                      </a:r>
                    </a:p>
                  </a:txBody>
                  <a:tcPr/>
                </a:tc>
                <a:tc>
                  <a:txBody>
                    <a:bodyPr/>
                    <a:lstStyle/>
                    <a:p>
                      <a:r>
                        <a:rPr lang="nb-NO"/>
                        <a:t>186 %</a:t>
                      </a:r>
                    </a:p>
                  </a:txBody>
                  <a:tcPr/>
                </a:tc>
                <a:extLst>
                  <a:ext uri="{0D108BD9-81ED-4DB2-BD59-A6C34878D82A}">
                    <a16:rowId xmlns:a16="http://schemas.microsoft.com/office/drawing/2014/main" val="773814954"/>
                  </a:ext>
                </a:extLst>
              </a:tr>
              <a:tr h="464573">
                <a:tc>
                  <a:txBody>
                    <a:bodyPr/>
                    <a:lstStyle/>
                    <a:p>
                      <a:endParaRPr lang="nb-NO"/>
                    </a:p>
                  </a:txBody>
                  <a:tcPr/>
                </a:tc>
                <a:tc>
                  <a:txBody>
                    <a:bodyPr/>
                    <a:lstStyle/>
                    <a:p>
                      <a:r>
                        <a:rPr lang="nb-NO"/>
                        <a:t>     83 119,35</a:t>
                      </a:r>
                    </a:p>
                  </a:txBody>
                  <a:tcPr/>
                </a:tc>
                <a:tc>
                  <a:txBody>
                    <a:bodyPr/>
                    <a:lstStyle/>
                    <a:p>
                      <a:r>
                        <a:rPr lang="nb-NO"/>
                        <a:t> 12 %</a:t>
                      </a:r>
                    </a:p>
                  </a:txBody>
                  <a:tcPr/>
                </a:tc>
                <a:extLst>
                  <a:ext uri="{0D108BD9-81ED-4DB2-BD59-A6C34878D82A}">
                    <a16:rowId xmlns:a16="http://schemas.microsoft.com/office/drawing/2014/main" val="637467200"/>
                  </a:ext>
                </a:extLst>
              </a:tr>
              <a:tr h="464573">
                <a:tc>
                  <a:txBody>
                    <a:bodyPr/>
                    <a:lstStyle/>
                    <a:p>
                      <a:endParaRPr lang="nb-NO"/>
                    </a:p>
                  </a:txBody>
                  <a:tcPr/>
                </a:tc>
                <a:tc>
                  <a:txBody>
                    <a:bodyPr/>
                    <a:lstStyle/>
                    <a:p>
                      <a:r>
                        <a:rPr lang="nb-NO"/>
                        <a:t>     57 052,50</a:t>
                      </a:r>
                    </a:p>
                  </a:txBody>
                  <a:tcPr/>
                </a:tc>
                <a:tc>
                  <a:txBody>
                    <a:bodyPr/>
                    <a:lstStyle/>
                    <a:p>
                      <a:r>
                        <a:rPr lang="nb-NO"/>
                        <a:t>   8 %</a:t>
                      </a:r>
                    </a:p>
                  </a:txBody>
                  <a:tcPr/>
                </a:tc>
                <a:extLst>
                  <a:ext uri="{0D108BD9-81ED-4DB2-BD59-A6C34878D82A}">
                    <a16:rowId xmlns:a16="http://schemas.microsoft.com/office/drawing/2014/main" val="4204253052"/>
                  </a:ext>
                </a:extLst>
              </a:tr>
              <a:tr h="464573">
                <a:tc>
                  <a:txBody>
                    <a:bodyPr/>
                    <a:lstStyle/>
                    <a:p>
                      <a:endParaRPr lang="nb-NO"/>
                    </a:p>
                  </a:txBody>
                  <a:tcPr/>
                </a:tc>
                <a:tc>
                  <a:txBody>
                    <a:bodyPr/>
                    <a:lstStyle/>
                    <a:p>
                      <a:r>
                        <a:rPr lang="nb-NO"/>
                        <a:t>     43 654,65</a:t>
                      </a:r>
                    </a:p>
                  </a:txBody>
                  <a:tcPr/>
                </a:tc>
                <a:tc>
                  <a:txBody>
                    <a:bodyPr/>
                    <a:lstStyle/>
                    <a:p>
                      <a:r>
                        <a:rPr lang="nb-NO"/>
                        <a:t>   6 %</a:t>
                      </a:r>
                    </a:p>
                  </a:txBody>
                  <a:tcPr/>
                </a:tc>
                <a:extLst>
                  <a:ext uri="{0D108BD9-81ED-4DB2-BD59-A6C34878D82A}">
                    <a16:rowId xmlns:a16="http://schemas.microsoft.com/office/drawing/2014/main" val="1545060154"/>
                  </a:ext>
                </a:extLst>
              </a:tr>
              <a:tr h="464573">
                <a:tc>
                  <a:txBody>
                    <a:bodyPr/>
                    <a:lstStyle/>
                    <a:p>
                      <a:endParaRPr lang="nb-NO"/>
                    </a:p>
                  </a:txBody>
                  <a:tcPr/>
                </a:tc>
                <a:tc>
                  <a:txBody>
                    <a:bodyPr/>
                    <a:lstStyle/>
                    <a:p>
                      <a:r>
                        <a:rPr lang="nb-NO"/>
                        <a:t>     14 360,00</a:t>
                      </a:r>
                    </a:p>
                  </a:txBody>
                  <a:tcPr/>
                </a:tc>
                <a:tc>
                  <a:txBody>
                    <a:bodyPr/>
                    <a:lstStyle/>
                    <a:p>
                      <a:r>
                        <a:rPr lang="nb-NO"/>
                        <a:t>   2 %</a:t>
                      </a:r>
                    </a:p>
                  </a:txBody>
                  <a:tcPr/>
                </a:tc>
                <a:extLst>
                  <a:ext uri="{0D108BD9-81ED-4DB2-BD59-A6C34878D82A}">
                    <a16:rowId xmlns:a16="http://schemas.microsoft.com/office/drawing/2014/main" val="4113356085"/>
                  </a:ext>
                </a:extLst>
              </a:tr>
              <a:tr h="464573">
                <a:tc>
                  <a:txBody>
                    <a:bodyPr/>
                    <a:lstStyle/>
                    <a:p>
                      <a:endParaRPr lang="nb-NO"/>
                    </a:p>
                  </a:txBody>
                  <a:tcPr/>
                </a:tc>
                <a:tc>
                  <a:txBody>
                    <a:bodyPr/>
                    <a:lstStyle/>
                    <a:p>
                      <a:r>
                        <a:rPr lang="nb-NO"/>
                        <a:t>     14 180,50</a:t>
                      </a:r>
                    </a:p>
                  </a:txBody>
                  <a:tcPr/>
                </a:tc>
                <a:tc>
                  <a:txBody>
                    <a:bodyPr/>
                    <a:lstStyle/>
                    <a:p>
                      <a:r>
                        <a:rPr lang="nb-NO"/>
                        <a:t>   2 %</a:t>
                      </a:r>
                    </a:p>
                  </a:txBody>
                  <a:tcPr/>
                </a:tc>
                <a:extLst>
                  <a:ext uri="{0D108BD9-81ED-4DB2-BD59-A6C34878D82A}">
                    <a16:rowId xmlns:a16="http://schemas.microsoft.com/office/drawing/2014/main" val="654624233"/>
                  </a:ext>
                </a:extLst>
              </a:tr>
              <a:tr h="464573">
                <a:tc>
                  <a:txBody>
                    <a:bodyPr/>
                    <a:lstStyle/>
                    <a:p>
                      <a:endParaRPr lang="nb-NO"/>
                    </a:p>
                  </a:txBody>
                  <a:tcPr/>
                </a:tc>
                <a:tc>
                  <a:txBody>
                    <a:bodyPr/>
                    <a:lstStyle/>
                    <a:p>
                      <a:r>
                        <a:rPr lang="nb-NO"/>
                        <a:t>     13 940,00</a:t>
                      </a:r>
                    </a:p>
                  </a:txBody>
                  <a:tcPr/>
                </a:tc>
                <a:tc>
                  <a:txBody>
                    <a:bodyPr/>
                    <a:lstStyle/>
                    <a:p>
                      <a:r>
                        <a:rPr lang="nb-NO"/>
                        <a:t>   2 %</a:t>
                      </a:r>
                    </a:p>
                  </a:txBody>
                  <a:tcPr/>
                </a:tc>
                <a:extLst>
                  <a:ext uri="{0D108BD9-81ED-4DB2-BD59-A6C34878D82A}">
                    <a16:rowId xmlns:a16="http://schemas.microsoft.com/office/drawing/2014/main" val="535508682"/>
                  </a:ext>
                </a:extLst>
              </a:tr>
              <a:tr h="464573">
                <a:tc>
                  <a:txBody>
                    <a:bodyPr/>
                    <a:lstStyle/>
                    <a:p>
                      <a:r>
                        <a:rPr lang="nb-NO"/>
                        <a:t>SUM</a:t>
                      </a:r>
                    </a:p>
                  </a:txBody>
                  <a:tcPr/>
                </a:tc>
                <a:tc>
                  <a:txBody>
                    <a:bodyPr/>
                    <a:lstStyle/>
                    <a:p>
                      <a:r>
                        <a:rPr lang="nb-NO"/>
                        <a:t>1 526 382,00</a:t>
                      </a:r>
                    </a:p>
                  </a:txBody>
                  <a:tcPr/>
                </a:tc>
                <a:tc>
                  <a:txBody>
                    <a:bodyPr/>
                    <a:lstStyle/>
                    <a:p>
                      <a:endParaRPr lang="nb-NO"/>
                    </a:p>
                  </a:txBody>
                  <a:tcPr/>
                </a:tc>
                <a:extLst>
                  <a:ext uri="{0D108BD9-81ED-4DB2-BD59-A6C34878D82A}">
                    <a16:rowId xmlns:a16="http://schemas.microsoft.com/office/drawing/2014/main" val="3880675561"/>
                  </a:ext>
                </a:extLst>
              </a:tr>
            </a:tbl>
          </a:graphicData>
        </a:graphic>
      </p:graphicFrame>
    </p:spTree>
    <p:extLst>
      <p:ext uri="{BB962C8B-B14F-4D97-AF65-F5344CB8AC3E}">
        <p14:creationId xmlns:p14="http://schemas.microsoft.com/office/powerpoint/2010/main" val="90395193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747E4E2-EF9D-4122-8455-5384E8E3F344}"/>
              </a:ext>
            </a:extLst>
          </p:cNvPr>
          <p:cNvSpPr>
            <a:spLocks noGrp="1"/>
          </p:cNvSpPr>
          <p:nvPr>
            <p:ph type="title"/>
          </p:nvPr>
        </p:nvSpPr>
        <p:spPr/>
        <p:txBody>
          <a:bodyPr/>
          <a:lstStyle/>
          <a:p>
            <a:r>
              <a:rPr lang="nb-NO"/>
              <a:t>Unngåtte kostnader</a:t>
            </a:r>
          </a:p>
        </p:txBody>
      </p:sp>
      <p:sp>
        <p:nvSpPr>
          <p:cNvPr id="3" name="Plassholder for tekst 2">
            <a:extLst>
              <a:ext uri="{FF2B5EF4-FFF2-40B4-BE49-F238E27FC236}">
                <a16:creationId xmlns:a16="http://schemas.microsoft.com/office/drawing/2014/main" id="{7F850BF1-1F10-4473-80EA-BEBCE1EFF2FE}"/>
              </a:ext>
            </a:extLst>
          </p:cNvPr>
          <p:cNvSpPr>
            <a:spLocks noGrp="1"/>
          </p:cNvSpPr>
          <p:nvPr>
            <p:ph type="body" idx="14"/>
          </p:nvPr>
        </p:nvSpPr>
        <p:spPr>
          <a:xfrm>
            <a:off x="1079500" y="2220048"/>
            <a:ext cx="10515600" cy="3767095"/>
          </a:xfrm>
        </p:spPr>
        <p:txBody>
          <a:bodyPr/>
          <a:lstStyle/>
          <a:p>
            <a:endParaRPr lang="nb-NO"/>
          </a:p>
          <a:p>
            <a:endParaRPr lang="nb-NO"/>
          </a:p>
          <a:p>
            <a:endParaRPr lang="nb-NO"/>
          </a:p>
          <a:p>
            <a:endParaRPr lang="nb-NO"/>
          </a:p>
          <a:p>
            <a:pPr marL="0" indent="0">
              <a:buNone/>
            </a:pPr>
            <a:endParaRPr lang="nb-NO"/>
          </a:p>
          <a:p>
            <a:pPr marL="0" indent="0">
              <a:buNone/>
            </a:pPr>
            <a:endParaRPr lang="nb-NO"/>
          </a:p>
          <a:p>
            <a:pPr marL="0" indent="0">
              <a:buNone/>
            </a:pPr>
            <a:endParaRPr lang="nb-NO"/>
          </a:p>
          <a:p>
            <a:pPr marL="0" indent="0">
              <a:buNone/>
            </a:pPr>
            <a:r>
              <a:rPr lang="nb-NO"/>
              <a:t>Akkumulert unngått kostnad etter 10 år: 14 592 000</a:t>
            </a:r>
          </a:p>
          <a:p>
            <a:pPr marL="0" indent="0">
              <a:buNone/>
            </a:pPr>
            <a:r>
              <a:rPr lang="nb-NO"/>
              <a:t>- Investering: 1 526 000</a:t>
            </a:r>
          </a:p>
          <a:p>
            <a:pPr marL="0" indent="0">
              <a:buNone/>
            </a:pPr>
            <a:r>
              <a:rPr lang="nb-NO"/>
              <a:t>= Gevinst etter 10 år: 13 066 000</a:t>
            </a:r>
          </a:p>
          <a:p>
            <a:pPr marL="0" indent="0">
              <a:buNone/>
            </a:pPr>
            <a:endParaRPr lang="nb-NO"/>
          </a:p>
        </p:txBody>
      </p:sp>
      <p:graphicFrame>
        <p:nvGraphicFramePr>
          <p:cNvPr id="4" name="Tabell 4">
            <a:extLst>
              <a:ext uri="{FF2B5EF4-FFF2-40B4-BE49-F238E27FC236}">
                <a16:creationId xmlns:a16="http://schemas.microsoft.com/office/drawing/2014/main" id="{AB2F6F5D-83D6-4896-9992-C4CD3ADC45B8}"/>
              </a:ext>
            </a:extLst>
          </p:cNvPr>
          <p:cNvGraphicFramePr>
            <a:graphicFrameLocks noGrp="1"/>
          </p:cNvGraphicFramePr>
          <p:nvPr/>
        </p:nvGraphicFramePr>
        <p:xfrm>
          <a:off x="498782" y="1817551"/>
          <a:ext cx="11434440" cy="2399207"/>
        </p:xfrm>
        <a:graphic>
          <a:graphicData uri="http://schemas.openxmlformats.org/drawingml/2006/table">
            <a:tbl>
              <a:tblPr firstRow="1" bandRow="1">
                <a:tableStyleId>{93296810-A885-4BE3-A3E7-6D5BEEA58F35}</a:tableStyleId>
              </a:tblPr>
              <a:tblGrid>
                <a:gridCol w="1905740">
                  <a:extLst>
                    <a:ext uri="{9D8B030D-6E8A-4147-A177-3AD203B41FA5}">
                      <a16:colId xmlns:a16="http://schemas.microsoft.com/office/drawing/2014/main" val="1950619283"/>
                    </a:ext>
                  </a:extLst>
                </a:gridCol>
                <a:gridCol w="1905740">
                  <a:extLst>
                    <a:ext uri="{9D8B030D-6E8A-4147-A177-3AD203B41FA5}">
                      <a16:colId xmlns:a16="http://schemas.microsoft.com/office/drawing/2014/main" val="1802323785"/>
                    </a:ext>
                  </a:extLst>
                </a:gridCol>
                <a:gridCol w="1905740">
                  <a:extLst>
                    <a:ext uri="{9D8B030D-6E8A-4147-A177-3AD203B41FA5}">
                      <a16:colId xmlns:a16="http://schemas.microsoft.com/office/drawing/2014/main" val="405400986"/>
                    </a:ext>
                  </a:extLst>
                </a:gridCol>
                <a:gridCol w="1905740">
                  <a:extLst>
                    <a:ext uri="{9D8B030D-6E8A-4147-A177-3AD203B41FA5}">
                      <a16:colId xmlns:a16="http://schemas.microsoft.com/office/drawing/2014/main" val="3853931909"/>
                    </a:ext>
                  </a:extLst>
                </a:gridCol>
                <a:gridCol w="1905740">
                  <a:extLst>
                    <a:ext uri="{9D8B030D-6E8A-4147-A177-3AD203B41FA5}">
                      <a16:colId xmlns:a16="http://schemas.microsoft.com/office/drawing/2014/main" val="3364394825"/>
                    </a:ext>
                  </a:extLst>
                </a:gridCol>
                <a:gridCol w="1905740">
                  <a:extLst>
                    <a:ext uri="{9D8B030D-6E8A-4147-A177-3AD203B41FA5}">
                      <a16:colId xmlns:a16="http://schemas.microsoft.com/office/drawing/2014/main" val="2782939051"/>
                    </a:ext>
                  </a:extLst>
                </a:gridCol>
              </a:tblGrid>
              <a:tr h="372287">
                <a:tc>
                  <a:txBody>
                    <a:bodyPr/>
                    <a:lstStyle/>
                    <a:p>
                      <a:endParaRPr lang="nb-NO"/>
                    </a:p>
                  </a:txBody>
                  <a:tcPr/>
                </a:tc>
                <a:tc>
                  <a:txBody>
                    <a:bodyPr/>
                    <a:lstStyle/>
                    <a:p>
                      <a:r>
                        <a:rPr lang="nb-NO"/>
                        <a:t>År 1 i bolig</a:t>
                      </a:r>
                    </a:p>
                  </a:txBody>
                  <a:tcPr/>
                </a:tc>
                <a:tc>
                  <a:txBody>
                    <a:bodyPr/>
                    <a:lstStyle/>
                    <a:p>
                      <a:r>
                        <a:rPr lang="nb-NO"/>
                        <a:t>År 2 i bolig</a:t>
                      </a:r>
                    </a:p>
                  </a:txBody>
                  <a:tcPr/>
                </a:tc>
                <a:tc>
                  <a:txBody>
                    <a:bodyPr/>
                    <a:lstStyle/>
                    <a:p>
                      <a:r>
                        <a:rPr lang="nb-NO"/>
                        <a:t>År 3 i bolig</a:t>
                      </a:r>
                    </a:p>
                  </a:txBody>
                  <a:tcPr/>
                </a:tc>
                <a:tc>
                  <a:txBody>
                    <a:bodyPr/>
                    <a:lstStyle/>
                    <a:p>
                      <a:r>
                        <a:rPr lang="nb-NO"/>
                        <a:t>År 4 i bolig</a:t>
                      </a:r>
                    </a:p>
                  </a:txBody>
                  <a:tcPr/>
                </a:tc>
                <a:tc>
                  <a:txBody>
                    <a:bodyPr/>
                    <a:lstStyle/>
                    <a:p>
                      <a:r>
                        <a:rPr lang="nb-NO"/>
                        <a:t>År 5 i bolig</a:t>
                      </a:r>
                    </a:p>
                  </a:txBody>
                  <a:tcPr/>
                </a:tc>
                <a:extLst>
                  <a:ext uri="{0D108BD9-81ED-4DB2-BD59-A6C34878D82A}">
                    <a16:rowId xmlns:a16="http://schemas.microsoft.com/office/drawing/2014/main" val="4255494924"/>
                  </a:ext>
                </a:extLst>
              </a:tr>
              <a:tr h="370840">
                <a:tc>
                  <a:txBody>
                    <a:bodyPr/>
                    <a:lstStyle/>
                    <a:p>
                      <a:r>
                        <a:rPr lang="nb-NO"/>
                        <a:t>Bokostnader</a:t>
                      </a:r>
                    </a:p>
                  </a:txBody>
                  <a:tcPr/>
                </a:tc>
                <a:tc>
                  <a:txBody>
                    <a:bodyPr/>
                    <a:lstStyle/>
                    <a:p>
                      <a:r>
                        <a:rPr lang="nb-NO"/>
                        <a:t>3 200 000</a:t>
                      </a:r>
                    </a:p>
                  </a:txBody>
                  <a:tcPr/>
                </a:tc>
                <a:tc>
                  <a:txBody>
                    <a:bodyPr/>
                    <a:lstStyle/>
                    <a:p>
                      <a:r>
                        <a:rPr lang="nb-NO"/>
                        <a:t>2 000 000</a:t>
                      </a:r>
                    </a:p>
                  </a:txBody>
                  <a:tcPr/>
                </a:tc>
                <a:tc>
                  <a:txBody>
                    <a:bodyPr/>
                    <a:lstStyle/>
                    <a:p>
                      <a:r>
                        <a:rPr lang="nb-NO"/>
                        <a:t>1 400 000</a:t>
                      </a:r>
                    </a:p>
                  </a:txBody>
                  <a:tcPr/>
                </a:tc>
                <a:tc>
                  <a:txBody>
                    <a:bodyPr/>
                    <a:lstStyle/>
                    <a:p>
                      <a:r>
                        <a:rPr lang="nb-NO"/>
                        <a:t>1 400 000</a:t>
                      </a:r>
                    </a:p>
                  </a:txBody>
                  <a:tcPr/>
                </a:tc>
                <a:tc>
                  <a:txBody>
                    <a:bodyPr/>
                    <a:lstStyle/>
                    <a:p>
                      <a:r>
                        <a:rPr lang="nb-NO"/>
                        <a:t>1 400 000</a:t>
                      </a:r>
                    </a:p>
                  </a:txBody>
                  <a:tcPr/>
                </a:tc>
                <a:extLst>
                  <a:ext uri="{0D108BD9-81ED-4DB2-BD59-A6C34878D82A}">
                    <a16:rowId xmlns:a16="http://schemas.microsoft.com/office/drawing/2014/main" val="2785695676"/>
                  </a:ext>
                </a:extLst>
              </a:tr>
              <a:tr h="370840">
                <a:tc>
                  <a:txBody>
                    <a:bodyPr/>
                    <a:lstStyle/>
                    <a:p>
                      <a:r>
                        <a:rPr lang="nb-NO" err="1"/>
                        <a:t>Ref</a:t>
                      </a:r>
                      <a:r>
                        <a:rPr lang="nb-NO"/>
                        <a:t> fra staten</a:t>
                      </a:r>
                    </a:p>
                  </a:txBody>
                  <a:tcPr/>
                </a:tc>
                <a:tc>
                  <a:txBody>
                    <a:bodyPr/>
                    <a:lstStyle/>
                    <a:p>
                      <a:r>
                        <a:rPr lang="nb-NO"/>
                        <a:t>1 730 000</a:t>
                      </a:r>
                    </a:p>
                  </a:txBody>
                  <a:tcPr/>
                </a:tc>
                <a:tc>
                  <a:txBody>
                    <a:bodyPr/>
                    <a:lstStyle/>
                    <a:p>
                      <a:r>
                        <a:rPr lang="nb-NO"/>
                        <a:t>   530 000</a:t>
                      </a:r>
                    </a:p>
                  </a:txBody>
                  <a:tcPr/>
                </a:tc>
                <a:tc>
                  <a:txBody>
                    <a:bodyPr/>
                    <a:lstStyle/>
                    <a:p>
                      <a:endParaRPr lang="nb-NO"/>
                    </a:p>
                  </a:txBody>
                  <a:tcPr/>
                </a:tc>
                <a:tc>
                  <a:txBody>
                    <a:bodyPr/>
                    <a:lstStyle/>
                    <a:p>
                      <a:endParaRPr lang="nb-NO"/>
                    </a:p>
                  </a:txBody>
                  <a:tcPr/>
                </a:tc>
                <a:tc>
                  <a:txBody>
                    <a:bodyPr/>
                    <a:lstStyle/>
                    <a:p>
                      <a:endParaRPr lang="nb-NO"/>
                    </a:p>
                  </a:txBody>
                  <a:tcPr/>
                </a:tc>
                <a:extLst>
                  <a:ext uri="{0D108BD9-81ED-4DB2-BD59-A6C34878D82A}">
                    <a16:rowId xmlns:a16="http://schemas.microsoft.com/office/drawing/2014/main" val="2506456208"/>
                  </a:ext>
                </a:extLst>
              </a:tr>
              <a:tr h="370840">
                <a:tc>
                  <a:txBody>
                    <a:bodyPr/>
                    <a:lstStyle/>
                    <a:p>
                      <a:r>
                        <a:rPr lang="nb-NO"/>
                        <a:t>Egenandel i LK 20 % av refusjon fra staten</a:t>
                      </a:r>
                    </a:p>
                  </a:txBody>
                  <a:tcPr/>
                </a:tc>
                <a:tc>
                  <a:txBody>
                    <a:bodyPr/>
                    <a:lstStyle/>
                    <a:p>
                      <a:r>
                        <a:rPr lang="nb-NO"/>
                        <a:t>  346 000</a:t>
                      </a:r>
                    </a:p>
                  </a:txBody>
                  <a:tcPr/>
                </a:tc>
                <a:tc>
                  <a:txBody>
                    <a:bodyPr/>
                    <a:lstStyle/>
                    <a:p>
                      <a:r>
                        <a:rPr lang="nb-NO"/>
                        <a:t>   106 000</a:t>
                      </a:r>
                    </a:p>
                  </a:txBody>
                  <a:tcPr/>
                </a:tc>
                <a:tc>
                  <a:txBody>
                    <a:bodyPr/>
                    <a:lstStyle/>
                    <a:p>
                      <a:endParaRPr lang="nb-NO"/>
                    </a:p>
                  </a:txBody>
                  <a:tcPr/>
                </a:tc>
                <a:tc>
                  <a:txBody>
                    <a:bodyPr/>
                    <a:lstStyle/>
                    <a:p>
                      <a:endParaRPr lang="nb-NO"/>
                    </a:p>
                  </a:txBody>
                  <a:tcPr/>
                </a:tc>
                <a:tc>
                  <a:txBody>
                    <a:bodyPr/>
                    <a:lstStyle/>
                    <a:p>
                      <a:endParaRPr lang="nb-NO"/>
                    </a:p>
                  </a:txBody>
                  <a:tcPr/>
                </a:tc>
                <a:extLst>
                  <a:ext uri="{0D108BD9-81ED-4DB2-BD59-A6C34878D82A}">
                    <a16:rowId xmlns:a16="http://schemas.microsoft.com/office/drawing/2014/main" val="151141841"/>
                  </a:ext>
                </a:extLst>
              </a:tr>
              <a:tr h="370840">
                <a:tc>
                  <a:txBody>
                    <a:bodyPr/>
                    <a:lstStyle/>
                    <a:p>
                      <a:r>
                        <a:rPr lang="nb-NO"/>
                        <a:t>Kostnad </a:t>
                      </a:r>
                    </a:p>
                  </a:txBody>
                  <a:tcPr/>
                </a:tc>
                <a:tc>
                  <a:txBody>
                    <a:bodyPr/>
                    <a:lstStyle/>
                    <a:p>
                      <a:r>
                        <a:rPr lang="nb-NO"/>
                        <a:t>1 816 000</a:t>
                      </a:r>
                    </a:p>
                  </a:txBody>
                  <a:tcPr/>
                </a:tc>
                <a:tc>
                  <a:txBody>
                    <a:bodyPr/>
                    <a:lstStyle/>
                    <a:p>
                      <a:r>
                        <a:rPr lang="nb-NO"/>
                        <a:t>1 576 000</a:t>
                      </a:r>
                    </a:p>
                  </a:txBody>
                  <a:tcPr/>
                </a:tc>
                <a:tc>
                  <a:txBody>
                    <a:bodyPr/>
                    <a:lstStyle/>
                    <a:p>
                      <a:r>
                        <a:rPr lang="nb-NO"/>
                        <a:t>1 400 000</a:t>
                      </a:r>
                    </a:p>
                  </a:txBody>
                  <a:tcPr/>
                </a:tc>
                <a:tc>
                  <a:txBody>
                    <a:bodyPr/>
                    <a:lstStyle/>
                    <a:p>
                      <a:r>
                        <a:rPr lang="nb-NO"/>
                        <a:t>1 400 000</a:t>
                      </a:r>
                    </a:p>
                  </a:txBody>
                  <a:tcPr/>
                </a:tc>
                <a:tc>
                  <a:txBody>
                    <a:bodyPr/>
                    <a:lstStyle/>
                    <a:p>
                      <a:r>
                        <a:rPr lang="nb-NO"/>
                        <a:t>1 400 000</a:t>
                      </a:r>
                    </a:p>
                  </a:txBody>
                  <a:tcPr/>
                </a:tc>
                <a:extLst>
                  <a:ext uri="{0D108BD9-81ED-4DB2-BD59-A6C34878D82A}">
                    <a16:rowId xmlns:a16="http://schemas.microsoft.com/office/drawing/2014/main" val="2950653223"/>
                  </a:ext>
                </a:extLst>
              </a:tr>
            </a:tbl>
          </a:graphicData>
        </a:graphic>
      </p:graphicFrame>
    </p:spTree>
    <p:extLst>
      <p:ext uri="{BB962C8B-B14F-4D97-AF65-F5344CB8AC3E}">
        <p14:creationId xmlns:p14="http://schemas.microsoft.com/office/powerpoint/2010/main" val="158738005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49516CE-F6EC-06BE-9535-EA8E247D30EF}"/>
              </a:ext>
            </a:extLst>
          </p:cNvPr>
          <p:cNvSpPr>
            <a:spLocks noGrp="1"/>
          </p:cNvSpPr>
          <p:nvPr>
            <p:ph type="title" idx="4294967295"/>
          </p:nvPr>
        </p:nvSpPr>
        <p:spPr>
          <a:xfrm>
            <a:off x="795979" y="1397000"/>
            <a:ext cx="2990850" cy="1325563"/>
          </a:xfrm>
        </p:spPr>
        <p:txBody>
          <a:bodyPr/>
          <a:lstStyle/>
          <a:p>
            <a:r>
              <a:rPr lang="nb-NO" dirty="0"/>
              <a:t>5 grep</a:t>
            </a:r>
          </a:p>
        </p:txBody>
      </p:sp>
      <p:sp>
        <p:nvSpPr>
          <p:cNvPr id="3" name="Plassholder for innhold 2">
            <a:extLst>
              <a:ext uri="{FF2B5EF4-FFF2-40B4-BE49-F238E27FC236}">
                <a16:creationId xmlns:a16="http://schemas.microsoft.com/office/drawing/2014/main" id="{FF6C8906-F777-5FAB-E114-8A25241B5B2F}"/>
              </a:ext>
            </a:extLst>
          </p:cNvPr>
          <p:cNvSpPr>
            <a:spLocks noGrp="1"/>
          </p:cNvSpPr>
          <p:nvPr>
            <p:ph idx="4294967295"/>
          </p:nvPr>
        </p:nvSpPr>
        <p:spPr>
          <a:xfrm>
            <a:off x="727075" y="2722563"/>
            <a:ext cx="2682875" cy="4351337"/>
          </a:xfrm>
        </p:spPr>
        <p:txBody>
          <a:bodyPr/>
          <a:lstStyle/>
          <a:p>
            <a:pPr marL="0" indent="0">
              <a:buNone/>
            </a:pPr>
            <a:r>
              <a:rPr lang="nb-NO" dirty="0">
                <a:solidFill>
                  <a:srgbClr val="222222"/>
                </a:solidFill>
                <a:highlight>
                  <a:srgbClr val="FFFFFF"/>
                </a:highlight>
                <a:latin typeface="Brandon Text"/>
              </a:rPr>
              <a:t>F</a:t>
            </a:r>
            <a:r>
              <a:rPr lang="nb-NO" b="0" i="0" dirty="0">
                <a:solidFill>
                  <a:srgbClr val="222222"/>
                </a:solidFill>
                <a:effectLst/>
                <a:highlight>
                  <a:srgbClr val="FFFFFF"/>
                </a:highlight>
                <a:latin typeface="Brandon Text"/>
              </a:rPr>
              <a:t>em livskvalitets-fremmende og helsefremmende aktiviteter som alle kan gjøre – på sin egen måte</a:t>
            </a:r>
          </a:p>
          <a:p>
            <a:endParaRPr lang="nb-NO" dirty="0"/>
          </a:p>
        </p:txBody>
      </p:sp>
      <p:pic>
        <p:nvPicPr>
          <p:cNvPr id="5" name="Bilde 4">
            <a:extLst>
              <a:ext uri="{FF2B5EF4-FFF2-40B4-BE49-F238E27FC236}">
                <a16:creationId xmlns:a16="http://schemas.microsoft.com/office/drawing/2014/main" id="{21DD4285-F72A-F6CA-BDC1-D3CB21A8E4D6}"/>
              </a:ext>
            </a:extLst>
          </p:cNvPr>
          <p:cNvPicPr>
            <a:picLocks noChangeAspect="1"/>
          </p:cNvPicPr>
          <p:nvPr/>
        </p:nvPicPr>
        <p:blipFill>
          <a:blip r:embed="rId3"/>
          <a:stretch>
            <a:fillRect/>
          </a:stretch>
        </p:blipFill>
        <p:spPr>
          <a:xfrm>
            <a:off x="3829050" y="514350"/>
            <a:ext cx="7524750" cy="5829300"/>
          </a:xfrm>
          <a:prstGeom prst="rect">
            <a:avLst/>
          </a:prstGeom>
        </p:spPr>
      </p:pic>
      <p:pic>
        <p:nvPicPr>
          <p:cNvPr id="7" name="Bilde 6">
            <a:extLst>
              <a:ext uri="{FF2B5EF4-FFF2-40B4-BE49-F238E27FC236}">
                <a16:creationId xmlns:a16="http://schemas.microsoft.com/office/drawing/2014/main" id="{D732D624-D947-7091-B7CE-39F2D65DB664}"/>
              </a:ext>
            </a:extLst>
          </p:cNvPr>
          <p:cNvPicPr>
            <a:picLocks noChangeAspect="1"/>
          </p:cNvPicPr>
          <p:nvPr/>
        </p:nvPicPr>
        <p:blipFill>
          <a:blip r:embed="rId4"/>
          <a:stretch>
            <a:fillRect/>
          </a:stretch>
        </p:blipFill>
        <p:spPr>
          <a:xfrm>
            <a:off x="947635" y="514350"/>
            <a:ext cx="1219200" cy="685800"/>
          </a:xfrm>
          <a:prstGeom prst="rect">
            <a:avLst/>
          </a:prstGeom>
        </p:spPr>
      </p:pic>
    </p:spTree>
    <p:extLst>
      <p:ext uri="{BB962C8B-B14F-4D97-AF65-F5344CB8AC3E}">
        <p14:creationId xmlns:p14="http://schemas.microsoft.com/office/powerpoint/2010/main" val="3292624831"/>
      </p:ext>
    </p:extLst>
  </p:cSld>
  <p:clrMapOvr>
    <a:masterClrMapping/>
  </p:clrMapOvr>
  <mc:AlternateContent xmlns:mc="http://schemas.openxmlformats.org/markup-compatibility/2006" xmlns:p14="http://schemas.microsoft.com/office/powerpoint/2010/main">
    <mc:Choice Requires="p14">
      <p:transition spd="slow" p14:dur="1200">
        <p:zoom dir="in"/>
      </p:transition>
    </mc:Choice>
    <mc:Fallback xmlns="">
      <p:transition spd="slow">
        <p:zoom dir="in"/>
      </p:transition>
    </mc:Fallback>
  </mc:AlternateContent>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8_Office-tema">
  <a:themeElements>
    <a:clrScheme name="Lørenskog">
      <a:dk1>
        <a:sysClr val="windowText" lastClr="000000"/>
      </a:dk1>
      <a:lt1>
        <a:sysClr val="window" lastClr="FFFFFF"/>
      </a:lt1>
      <a:dk2>
        <a:srgbClr val="004D42"/>
      </a:dk2>
      <a:lt2>
        <a:srgbClr val="80B24F"/>
      </a:lt2>
      <a:accent1>
        <a:srgbClr val="3F8C7B"/>
      </a:accent1>
      <a:accent2>
        <a:srgbClr val="009640"/>
      </a:accent2>
      <a:accent3>
        <a:srgbClr val="1C7390"/>
      </a:accent3>
      <a:accent4>
        <a:srgbClr val="B70B63"/>
      </a:accent4>
      <a:accent5>
        <a:srgbClr val="C0371D"/>
      </a:accent5>
      <a:accent6>
        <a:srgbClr val="E09B2A"/>
      </a:accent6>
      <a:hlink>
        <a:srgbClr val="0563C1"/>
      </a:hlink>
      <a:folHlink>
        <a:srgbClr val="954F72"/>
      </a:folHlink>
    </a:clrScheme>
    <a:fontScheme name="Custom 49">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sjon1" id="{0B888C98-6757-7948-BC64-027196992FA7}" vid="{9457AD12-7B8C-674B-8BED-703747BDBFCA}"/>
    </a:ext>
  </a:ext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9F4473318D84AA4FB9F69579D75A8FED" ma:contentTypeVersion="13" ma:contentTypeDescription="Opprett et nytt dokument." ma:contentTypeScope="" ma:versionID="bc02a44c503a15d65d237b570fb1b013">
  <xsd:schema xmlns:xsd="http://www.w3.org/2001/XMLSchema" xmlns:xs="http://www.w3.org/2001/XMLSchema" xmlns:p="http://schemas.microsoft.com/office/2006/metadata/properties" xmlns:ns2="4d77fcfa-d256-4ab4-aeee-428bbae06390" xmlns:ns3="852e5728-7637-4c76-b785-44d948123c97" targetNamespace="http://schemas.microsoft.com/office/2006/metadata/properties" ma:root="true" ma:fieldsID="3a45c0fa3d14fd7b0328d5d17de5ce91" ns2:_="" ns3:_="">
    <xsd:import namespace="4d77fcfa-d256-4ab4-aeee-428bbae06390"/>
    <xsd:import namespace="852e5728-7637-4c76-b785-44d948123c97"/>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3:SharedWithUsers" minOccurs="0"/>
                <xsd:element ref="ns3:SharedWithDetail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d77fcfa-d256-4ab4-aeee-428bbae0639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lcf76f155ced4ddcb4097134ff3c332f" ma:index="19" nillable="true" ma:taxonomy="true" ma:internalName="lcf76f155ced4ddcb4097134ff3c332f" ma:taxonomyFieldName="MediaServiceImageTags" ma:displayName="Bildemerkelapper" ma:readOnly="false" ma:fieldId="{5cf76f15-5ced-4ddc-b409-7134ff3c332f}" ma:taxonomyMulti="true" ma:sspId="08572c6a-7904-40fe-b630-5ec97321ee06"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852e5728-7637-4c76-b785-44d948123c97" elementFormDefault="qualified">
    <xsd:import namespace="http://schemas.microsoft.com/office/2006/documentManagement/types"/>
    <xsd:import namespace="http://schemas.microsoft.com/office/infopath/2007/PartnerControls"/>
    <xsd:element name="SharedWithUsers" ma:index="12"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Delingsdetaljer" ma:internalName="SharedWithDetails" ma:readOnly="true">
      <xsd:simpleType>
        <xsd:restriction base="dms:Note">
          <xsd:maxLength value="255"/>
        </xsd:restriction>
      </xsd:simpleType>
    </xsd:element>
    <xsd:element name="TaxCatchAll" ma:index="20" nillable="true" ma:displayName="Taxonomy Catch All Column" ma:hidden="true" ma:list="{dec99d0d-814f-4e36-bedc-2a7b94d8b592}" ma:internalName="TaxCatchAll" ma:showField="CatchAllData" ma:web="852e5728-7637-4c76-b785-44d948123c9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97401EC-6152-41CD-829F-6DEE91F12101}"/>
</file>

<file path=customXml/itemProps2.xml><?xml version="1.0" encoding="utf-8"?>
<ds:datastoreItem xmlns:ds="http://schemas.openxmlformats.org/officeDocument/2006/customXml" ds:itemID="{B063BB66-5694-4280-94A1-AF235D8765A9}"/>
</file>

<file path=docProps/app.xml><?xml version="1.0" encoding="utf-8"?>
<Properties xmlns="http://schemas.openxmlformats.org/officeDocument/2006/extended-properties" xmlns:vt="http://schemas.openxmlformats.org/officeDocument/2006/docPropsVTypes">
  <TotalTime>707</TotalTime>
  <Words>1564</Words>
  <Application>Microsoft Office PowerPoint</Application>
  <PresentationFormat>Widescreen</PresentationFormat>
  <Paragraphs>192</Paragraphs>
  <Slides>34</Slides>
  <Notes>11</Notes>
  <HiddenSlides>0</HiddenSlides>
  <MMClips>0</MMClips>
  <ScaleCrop>false</ScaleCrop>
  <HeadingPairs>
    <vt:vector size="6" baseType="variant">
      <vt:variant>
        <vt:lpstr>Brukte skrifter</vt:lpstr>
      </vt:variant>
      <vt:variant>
        <vt:i4>11</vt:i4>
      </vt:variant>
      <vt:variant>
        <vt:lpstr>Tema</vt:lpstr>
      </vt:variant>
      <vt:variant>
        <vt:i4>2</vt:i4>
      </vt:variant>
      <vt:variant>
        <vt:lpstr>Lysbildetitler</vt:lpstr>
      </vt:variant>
      <vt:variant>
        <vt:i4>34</vt:i4>
      </vt:variant>
    </vt:vector>
  </HeadingPairs>
  <TitlesOfParts>
    <vt:vector size="47" baseType="lpstr">
      <vt:lpstr>Aptos</vt:lpstr>
      <vt:lpstr>Aptos Display</vt:lpstr>
      <vt:lpstr>Arial</vt:lpstr>
      <vt:lpstr>Brandon Text</vt:lpstr>
      <vt:lpstr>Calibri</vt:lpstr>
      <vt:lpstr>Graphik</vt:lpstr>
      <vt:lpstr>Helvetica</vt:lpstr>
      <vt:lpstr>MyriadPro-It</vt:lpstr>
      <vt:lpstr>PublicoText</vt:lpstr>
      <vt:lpstr>Source Sans Pro</vt:lpstr>
      <vt:lpstr>UniCenturyOldStyle</vt:lpstr>
      <vt:lpstr>Office-tema</vt:lpstr>
      <vt:lpstr>8_Office-tema</vt:lpstr>
      <vt:lpstr>Utfordringsbildet og korleis møte framtida</vt:lpstr>
      <vt:lpstr>Samfunnstransformasjoner</vt:lpstr>
      <vt:lpstr>Samfunnstransformasjoner</vt:lpstr>
      <vt:lpstr>Tid for mønsterbrudd?</vt:lpstr>
      <vt:lpstr>Blir det lett å gjøre mønsterbrudd?</vt:lpstr>
      <vt:lpstr>Den tradisjonelle kritikken av kommunal planlegging …</vt:lpstr>
      <vt:lpstr>PowerPoint-presentasjon</vt:lpstr>
      <vt:lpstr>PowerPoint-presentasjon</vt:lpstr>
      <vt:lpstr>Behov for bredere involvering…</vt:lpstr>
      <vt:lpstr>PowerPoint-presentasjon</vt:lpstr>
      <vt:lpstr>Gro Sandkjær Hansen: Politisk lederskap er avgjørende for å lykkes med omstilling til lavutslippssamfunn</vt:lpstr>
      <vt:lpstr>Klima, energi og miljøplan for Innlandet Bare mulig gjennom et mangfold av roller og kompetanse</vt:lpstr>
      <vt:lpstr>Å støtte det politiske lederskapet</vt:lpstr>
      <vt:lpstr>PowerPoint-presentasjon</vt:lpstr>
      <vt:lpstr>PowerPoint-presentasjon</vt:lpstr>
      <vt:lpstr>PowerPoint-presentasjon</vt:lpstr>
      <vt:lpstr>Jo tidligere innsats – jo bedre effekt</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En solskinnshistorie om godt samarbeid og smart investering </vt:lpstr>
      <vt:lpstr>PowerPoint-presentasjon</vt:lpstr>
      <vt:lpstr>Kostnader/ investering fra de ulike tjenestene 2021/22</vt:lpstr>
      <vt:lpstr>Unngåtte kostnader</vt:lpstr>
      <vt:lpstr>5 grep</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Åsbjørn Vetti</dc:creator>
  <cp:lastModifiedBy>Melbø, Anne</cp:lastModifiedBy>
  <cp:revision>2</cp:revision>
  <dcterms:created xsi:type="dcterms:W3CDTF">2024-09-30T19:56:34Z</dcterms:created>
  <dcterms:modified xsi:type="dcterms:W3CDTF">2024-10-03T08:47:33Z</dcterms:modified>
</cp:coreProperties>
</file>