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7" r:id="rId2"/>
    <p:sldId id="258" r:id="rId3"/>
    <p:sldId id="259" r:id="rId4"/>
    <p:sldId id="269" r:id="rId5"/>
    <p:sldId id="272" r:id="rId6"/>
    <p:sldId id="274" r:id="rId7"/>
    <p:sldId id="261" r:id="rId8"/>
    <p:sldId id="267" r:id="rId9"/>
    <p:sldId id="264" r:id="rId10"/>
    <p:sldId id="265" r:id="rId11"/>
    <p:sldId id="273" r:id="rId12"/>
    <p:sldId id="271" r:id="rId13"/>
    <p:sldId id="275" r:id="rId14"/>
    <p:sldId id="276" r:id="rId15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73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0233" autoAdjust="0"/>
  </p:normalViewPr>
  <p:slideViewPr>
    <p:cSldViewPr snapToGrid="0">
      <p:cViewPr varScale="1">
        <p:scale>
          <a:sx n="104" d="100"/>
          <a:sy n="104" d="100"/>
        </p:scale>
        <p:origin x="89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A6A936-F536-4686-8D16-FCC5735DE935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b-NO"/>
        </a:p>
      </dgm:t>
    </dgm:pt>
    <dgm:pt modelId="{81FDCC79-1C08-4FB5-AFE7-04C328565070}">
      <dgm:prSet phldrT="[Tekst]" custT="1"/>
      <dgm:spPr/>
      <dgm:t>
        <a:bodyPr/>
        <a:lstStyle/>
        <a:p>
          <a:r>
            <a:rPr lang="nb-NO" sz="2000" dirty="0" smtClean="0"/>
            <a:t>Sonemøter og storledermøter </a:t>
          </a:r>
          <a:r>
            <a:rPr lang="nb-NO" sz="1500" dirty="0" smtClean="0"/>
            <a:t>120 ledere</a:t>
          </a:r>
          <a:endParaRPr lang="nb-NO" sz="1500" dirty="0"/>
        </a:p>
      </dgm:t>
    </dgm:pt>
    <dgm:pt modelId="{441C2560-F84E-41C7-84CC-B0645A04007D}" type="parTrans" cxnId="{0872057A-C096-48E1-A061-2BA2C4EA3B07}">
      <dgm:prSet/>
      <dgm:spPr/>
      <dgm:t>
        <a:bodyPr/>
        <a:lstStyle/>
        <a:p>
          <a:endParaRPr lang="nb-NO"/>
        </a:p>
      </dgm:t>
    </dgm:pt>
    <dgm:pt modelId="{409C5CBE-BF70-45AD-9B1C-F9D50E2A94A2}" type="sibTrans" cxnId="{0872057A-C096-48E1-A061-2BA2C4EA3B07}">
      <dgm:prSet/>
      <dgm:spPr/>
      <dgm:t>
        <a:bodyPr/>
        <a:lstStyle/>
        <a:p>
          <a:endParaRPr lang="nb-NO"/>
        </a:p>
      </dgm:t>
    </dgm:pt>
    <dgm:pt modelId="{4B70E6D7-5746-4821-B16A-24A245D972DC}">
      <dgm:prSet phldrT="[Tekst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nb-NO" sz="2400" dirty="0" smtClean="0"/>
            <a:t>Arbeidsgruppe</a:t>
          </a:r>
          <a:r>
            <a:rPr lang="nb-NO" sz="1400" dirty="0" smtClean="0"/>
            <a:t> 15 ledere og rådgivere</a:t>
          </a:r>
          <a:endParaRPr lang="nb-NO" sz="1400" dirty="0"/>
        </a:p>
      </dgm:t>
    </dgm:pt>
    <dgm:pt modelId="{60DAA0AE-C300-4B13-A8C4-8067D493D973}" type="parTrans" cxnId="{127AD6EB-C389-4349-ACC8-739BE9151288}">
      <dgm:prSet/>
      <dgm:spPr/>
      <dgm:t>
        <a:bodyPr/>
        <a:lstStyle/>
        <a:p>
          <a:endParaRPr lang="nb-NO"/>
        </a:p>
      </dgm:t>
    </dgm:pt>
    <dgm:pt modelId="{DE17D0CA-1E63-4305-8992-D2D642EE5B40}" type="sibTrans" cxnId="{127AD6EB-C389-4349-ACC8-739BE9151288}">
      <dgm:prSet/>
      <dgm:spPr/>
      <dgm:t>
        <a:bodyPr/>
        <a:lstStyle/>
        <a:p>
          <a:endParaRPr lang="nb-NO"/>
        </a:p>
      </dgm:t>
    </dgm:pt>
    <dgm:pt modelId="{F8CD09AD-69AD-4462-851D-692551AE6C84}">
      <dgm:prSet phldrT="[Teks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nb-NO" sz="2400" dirty="0" smtClean="0"/>
            <a:t>Fagnettverk</a:t>
          </a:r>
          <a:r>
            <a:rPr lang="nb-NO" sz="1400" dirty="0" smtClean="0"/>
            <a:t> 170 av 1095 lærere</a:t>
          </a:r>
          <a:endParaRPr lang="nb-NO" sz="1400" dirty="0"/>
        </a:p>
      </dgm:t>
    </dgm:pt>
    <dgm:pt modelId="{890C4050-275C-4B7E-8CA0-BA39CC1E8569}" type="parTrans" cxnId="{910E4F73-D4CF-4127-8AFD-B17051A5CDF7}">
      <dgm:prSet/>
      <dgm:spPr/>
      <dgm:t>
        <a:bodyPr/>
        <a:lstStyle/>
        <a:p>
          <a:endParaRPr lang="nb-NO"/>
        </a:p>
      </dgm:t>
    </dgm:pt>
    <dgm:pt modelId="{A50CFDE5-1178-489F-80A4-DB3B7BDF60E4}" type="sibTrans" cxnId="{910E4F73-D4CF-4127-8AFD-B17051A5CDF7}">
      <dgm:prSet/>
      <dgm:spPr/>
      <dgm:t>
        <a:bodyPr/>
        <a:lstStyle/>
        <a:p>
          <a:endParaRPr lang="nb-NO"/>
        </a:p>
      </dgm:t>
    </dgm:pt>
    <dgm:pt modelId="{3824DFD0-3950-4736-BAB4-FE153FB096E9}">
      <dgm:prSet phldrT="[Tekst]" custT="1"/>
      <dgm:spPr>
        <a:solidFill>
          <a:srgbClr val="92D050"/>
        </a:solidFill>
      </dgm:spPr>
      <dgm:t>
        <a:bodyPr/>
        <a:lstStyle/>
        <a:p>
          <a:r>
            <a:rPr lang="nb-NO" sz="2800" dirty="0" smtClean="0"/>
            <a:t>LÆREREN</a:t>
          </a:r>
          <a:endParaRPr lang="nb-NO" sz="2800" dirty="0"/>
        </a:p>
      </dgm:t>
    </dgm:pt>
    <dgm:pt modelId="{A6C44270-D1BB-4E05-AD31-FC53304C134F}" type="parTrans" cxnId="{423D8E41-8E08-4CCB-9FEE-C1FF949542D5}">
      <dgm:prSet/>
      <dgm:spPr/>
      <dgm:t>
        <a:bodyPr/>
        <a:lstStyle/>
        <a:p>
          <a:endParaRPr lang="nb-NO"/>
        </a:p>
      </dgm:t>
    </dgm:pt>
    <dgm:pt modelId="{4591BC35-774E-4BA4-83E6-215ECE638E53}" type="sibTrans" cxnId="{423D8E41-8E08-4CCB-9FEE-C1FF949542D5}">
      <dgm:prSet/>
      <dgm:spPr/>
      <dgm:t>
        <a:bodyPr/>
        <a:lstStyle/>
        <a:p>
          <a:endParaRPr lang="nb-NO"/>
        </a:p>
      </dgm:t>
    </dgm:pt>
    <dgm:pt modelId="{0C04BD4A-56F3-4DFA-B550-19C4CFFC7677}">
      <dgm:prSet phldrT="[Teks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nb-NO" sz="2400" dirty="0" smtClean="0"/>
            <a:t>Heldagssamling </a:t>
          </a:r>
          <a:r>
            <a:rPr lang="nb-NO" sz="1400" dirty="0" smtClean="0"/>
            <a:t> Ledere og lærere </a:t>
          </a:r>
          <a:endParaRPr lang="nb-NO" sz="1400" dirty="0"/>
        </a:p>
      </dgm:t>
    </dgm:pt>
    <dgm:pt modelId="{B737A938-904E-4485-AF43-FE3F89054D13}" type="parTrans" cxnId="{9A7CEFC8-00D9-4A25-A3AD-15CB1C15C09D}">
      <dgm:prSet/>
      <dgm:spPr/>
      <dgm:t>
        <a:bodyPr/>
        <a:lstStyle/>
        <a:p>
          <a:endParaRPr lang="nb-NO"/>
        </a:p>
      </dgm:t>
    </dgm:pt>
    <dgm:pt modelId="{0DAEA22E-E8D1-44F7-8940-60B3DD76F2DD}" type="sibTrans" cxnId="{9A7CEFC8-00D9-4A25-A3AD-15CB1C15C09D}">
      <dgm:prSet/>
      <dgm:spPr/>
      <dgm:t>
        <a:bodyPr/>
        <a:lstStyle/>
        <a:p>
          <a:endParaRPr lang="nb-NO"/>
        </a:p>
      </dgm:t>
    </dgm:pt>
    <dgm:pt modelId="{2D2BF733-44DB-4198-8860-7EC6BD499BFF}" type="pres">
      <dgm:prSet presAssocID="{A9A6A936-F536-4686-8D16-FCC5735DE935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nb-NO"/>
        </a:p>
      </dgm:t>
    </dgm:pt>
    <dgm:pt modelId="{A984AD01-8423-4EE4-9AC2-ADCEAAEA6884}" type="pres">
      <dgm:prSet presAssocID="{A9A6A936-F536-4686-8D16-FCC5735DE935}" presName="comp1" presStyleCnt="0"/>
      <dgm:spPr/>
    </dgm:pt>
    <dgm:pt modelId="{AEE0EDA3-4FC3-4B31-9DCF-B06B4ABE4588}" type="pres">
      <dgm:prSet presAssocID="{A9A6A936-F536-4686-8D16-FCC5735DE935}" presName="circle1" presStyleLbl="node1" presStyleIdx="0" presStyleCnt="5" custLinFactNeighborY="-410"/>
      <dgm:spPr/>
      <dgm:t>
        <a:bodyPr/>
        <a:lstStyle/>
        <a:p>
          <a:endParaRPr lang="nb-NO"/>
        </a:p>
      </dgm:t>
    </dgm:pt>
    <dgm:pt modelId="{E0FB52CC-BFCC-46A8-96BF-DE7B630C54A0}" type="pres">
      <dgm:prSet presAssocID="{A9A6A936-F536-4686-8D16-FCC5735DE935}" presName="c1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D28D500F-4490-4B01-A6F5-2BAFF0350A1D}" type="pres">
      <dgm:prSet presAssocID="{A9A6A936-F536-4686-8D16-FCC5735DE935}" presName="comp2" presStyleCnt="0"/>
      <dgm:spPr/>
    </dgm:pt>
    <dgm:pt modelId="{1191E690-E99C-473E-814B-339E48412B66}" type="pres">
      <dgm:prSet presAssocID="{A9A6A936-F536-4686-8D16-FCC5735DE935}" presName="circle2" presStyleLbl="node1" presStyleIdx="1" presStyleCnt="5" custScaleY="93546"/>
      <dgm:spPr/>
      <dgm:t>
        <a:bodyPr/>
        <a:lstStyle/>
        <a:p>
          <a:endParaRPr lang="nb-NO"/>
        </a:p>
      </dgm:t>
    </dgm:pt>
    <dgm:pt modelId="{8BDC2EB2-3622-44CD-8884-D5EC90BEFAC9}" type="pres">
      <dgm:prSet presAssocID="{A9A6A936-F536-4686-8D16-FCC5735DE935}" presName="c2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D6DF8A3F-BE2C-4163-97FB-8CDA77E1B03F}" type="pres">
      <dgm:prSet presAssocID="{A9A6A936-F536-4686-8D16-FCC5735DE935}" presName="comp3" presStyleCnt="0"/>
      <dgm:spPr/>
    </dgm:pt>
    <dgm:pt modelId="{1843737E-8761-42F0-B1E7-69D4C36DBCC0}" type="pres">
      <dgm:prSet presAssocID="{A9A6A936-F536-4686-8D16-FCC5735DE935}" presName="circle3" presStyleLbl="node1" presStyleIdx="2" presStyleCnt="5" custScaleY="94786"/>
      <dgm:spPr/>
      <dgm:t>
        <a:bodyPr/>
        <a:lstStyle/>
        <a:p>
          <a:endParaRPr lang="nb-NO"/>
        </a:p>
      </dgm:t>
    </dgm:pt>
    <dgm:pt modelId="{96240C36-4626-4922-A2CF-C61BA68ECB8B}" type="pres">
      <dgm:prSet presAssocID="{A9A6A936-F536-4686-8D16-FCC5735DE935}" presName="c3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4B5947E1-39E8-46AB-90F6-BBCFB7D56469}" type="pres">
      <dgm:prSet presAssocID="{A9A6A936-F536-4686-8D16-FCC5735DE935}" presName="comp4" presStyleCnt="0"/>
      <dgm:spPr/>
    </dgm:pt>
    <dgm:pt modelId="{2A3EDEBA-8DED-4BC8-8BB9-DCD924797325}" type="pres">
      <dgm:prSet presAssocID="{A9A6A936-F536-4686-8D16-FCC5735DE935}" presName="circle4" presStyleLbl="node1" presStyleIdx="3" presStyleCnt="5"/>
      <dgm:spPr/>
      <dgm:t>
        <a:bodyPr/>
        <a:lstStyle/>
        <a:p>
          <a:endParaRPr lang="nb-NO"/>
        </a:p>
      </dgm:t>
    </dgm:pt>
    <dgm:pt modelId="{5B4EC6AD-E0FE-4666-8BDE-0B507A0F50E0}" type="pres">
      <dgm:prSet presAssocID="{A9A6A936-F536-4686-8D16-FCC5735DE935}" presName="c4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2BA9EDAF-8383-440E-99B8-F0D159520299}" type="pres">
      <dgm:prSet presAssocID="{A9A6A936-F536-4686-8D16-FCC5735DE935}" presName="comp5" presStyleCnt="0"/>
      <dgm:spPr/>
    </dgm:pt>
    <dgm:pt modelId="{9601B92D-EFE6-41F4-A972-5798BE5EE578}" type="pres">
      <dgm:prSet presAssocID="{A9A6A936-F536-4686-8D16-FCC5735DE935}" presName="circle5" presStyleLbl="node1" presStyleIdx="4" presStyleCnt="5" custScaleY="68109" custLinFactNeighborY="1024"/>
      <dgm:spPr/>
      <dgm:t>
        <a:bodyPr/>
        <a:lstStyle/>
        <a:p>
          <a:endParaRPr lang="nb-NO"/>
        </a:p>
      </dgm:t>
    </dgm:pt>
    <dgm:pt modelId="{51B2A504-3C06-42C3-AA4E-736A45AB6D39}" type="pres">
      <dgm:prSet presAssocID="{A9A6A936-F536-4686-8D16-FCC5735DE935}" presName="c5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</dgm:ptLst>
  <dgm:cxnLst>
    <dgm:cxn modelId="{D70AC906-C5E5-496B-A4AE-2357C8EC33E0}" type="presOf" srcId="{3824DFD0-3950-4736-BAB4-FE153FB096E9}" destId="{9601B92D-EFE6-41F4-A972-5798BE5EE578}" srcOrd="0" destOrd="0" presId="urn:microsoft.com/office/officeart/2005/8/layout/venn2"/>
    <dgm:cxn modelId="{40831451-CF86-4BBF-AA9A-1E9A56E55071}" type="presOf" srcId="{0C04BD4A-56F3-4DFA-B550-19C4CFFC7677}" destId="{1843737E-8761-42F0-B1E7-69D4C36DBCC0}" srcOrd="0" destOrd="0" presId="urn:microsoft.com/office/officeart/2005/8/layout/venn2"/>
    <dgm:cxn modelId="{57EC0D0E-CA04-49E3-A737-2E90AD4345E7}" type="presOf" srcId="{3824DFD0-3950-4736-BAB4-FE153FB096E9}" destId="{51B2A504-3C06-42C3-AA4E-736A45AB6D39}" srcOrd="1" destOrd="0" presId="urn:microsoft.com/office/officeart/2005/8/layout/venn2"/>
    <dgm:cxn modelId="{6271F25A-EDBB-4297-B8EE-F1B3D611839E}" type="presOf" srcId="{F8CD09AD-69AD-4462-851D-692551AE6C84}" destId="{5B4EC6AD-E0FE-4666-8BDE-0B507A0F50E0}" srcOrd="1" destOrd="0" presId="urn:microsoft.com/office/officeart/2005/8/layout/venn2"/>
    <dgm:cxn modelId="{EEDD728D-2241-4EF2-9C81-383F99D7E341}" type="presOf" srcId="{81FDCC79-1C08-4FB5-AFE7-04C328565070}" destId="{AEE0EDA3-4FC3-4B31-9DCF-B06B4ABE4588}" srcOrd="0" destOrd="0" presId="urn:microsoft.com/office/officeart/2005/8/layout/venn2"/>
    <dgm:cxn modelId="{9A7CEFC8-00D9-4A25-A3AD-15CB1C15C09D}" srcId="{A9A6A936-F536-4686-8D16-FCC5735DE935}" destId="{0C04BD4A-56F3-4DFA-B550-19C4CFFC7677}" srcOrd="2" destOrd="0" parTransId="{B737A938-904E-4485-AF43-FE3F89054D13}" sibTransId="{0DAEA22E-E8D1-44F7-8940-60B3DD76F2DD}"/>
    <dgm:cxn modelId="{1417EBE6-6501-4D61-A1D7-462E7CC4E3CE}" type="presOf" srcId="{4B70E6D7-5746-4821-B16A-24A245D972DC}" destId="{8BDC2EB2-3622-44CD-8884-D5EC90BEFAC9}" srcOrd="1" destOrd="0" presId="urn:microsoft.com/office/officeart/2005/8/layout/venn2"/>
    <dgm:cxn modelId="{C29FCF39-BC6C-4A53-BF25-AAF6D671B4E2}" type="presOf" srcId="{F8CD09AD-69AD-4462-851D-692551AE6C84}" destId="{2A3EDEBA-8DED-4BC8-8BB9-DCD924797325}" srcOrd="0" destOrd="0" presId="urn:microsoft.com/office/officeart/2005/8/layout/venn2"/>
    <dgm:cxn modelId="{423D8E41-8E08-4CCB-9FEE-C1FF949542D5}" srcId="{A9A6A936-F536-4686-8D16-FCC5735DE935}" destId="{3824DFD0-3950-4736-BAB4-FE153FB096E9}" srcOrd="4" destOrd="0" parTransId="{A6C44270-D1BB-4E05-AD31-FC53304C134F}" sibTransId="{4591BC35-774E-4BA4-83E6-215ECE638E53}"/>
    <dgm:cxn modelId="{6FC382EA-8CBC-4347-BCF3-C2C230B09E9A}" type="presOf" srcId="{0C04BD4A-56F3-4DFA-B550-19C4CFFC7677}" destId="{96240C36-4626-4922-A2CF-C61BA68ECB8B}" srcOrd="1" destOrd="0" presId="urn:microsoft.com/office/officeart/2005/8/layout/venn2"/>
    <dgm:cxn modelId="{0872057A-C096-48E1-A061-2BA2C4EA3B07}" srcId="{A9A6A936-F536-4686-8D16-FCC5735DE935}" destId="{81FDCC79-1C08-4FB5-AFE7-04C328565070}" srcOrd="0" destOrd="0" parTransId="{441C2560-F84E-41C7-84CC-B0645A04007D}" sibTransId="{409C5CBE-BF70-45AD-9B1C-F9D50E2A94A2}"/>
    <dgm:cxn modelId="{910E4F73-D4CF-4127-8AFD-B17051A5CDF7}" srcId="{A9A6A936-F536-4686-8D16-FCC5735DE935}" destId="{F8CD09AD-69AD-4462-851D-692551AE6C84}" srcOrd="3" destOrd="0" parTransId="{890C4050-275C-4B7E-8CA0-BA39CC1E8569}" sibTransId="{A50CFDE5-1178-489F-80A4-DB3B7BDF60E4}"/>
    <dgm:cxn modelId="{9E5A11B0-61B8-4BC4-814D-43C615AEE16E}" type="presOf" srcId="{A9A6A936-F536-4686-8D16-FCC5735DE935}" destId="{2D2BF733-44DB-4198-8860-7EC6BD499BFF}" srcOrd="0" destOrd="0" presId="urn:microsoft.com/office/officeart/2005/8/layout/venn2"/>
    <dgm:cxn modelId="{77BF9073-B297-45A1-9C62-13F79B9D47C4}" type="presOf" srcId="{81FDCC79-1C08-4FB5-AFE7-04C328565070}" destId="{E0FB52CC-BFCC-46A8-96BF-DE7B630C54A0}" srcOrd="1" destOrd="0" presId="urn:microsoft.com/office/officeart/2005/8/layout/venn2"/>
    <dgm:cxn modelId="{D949374E-625D-44A9-97DF-0E1D979DAE39}" type="presOf" srcId="{4B70E6D7-5746-4821-B16A-24A245D972DC}" destId="{1191E690-E99C-473E-814B-339E48412B66}" srcOrd="0" destOrd="0" presId="urn:microsoft.com/office/officeart/2005/8/layout/venn2"/>
    <dgm:cxn modelId="{127AD6EB-C389-4349-ACC8-739BE9151288}" srcId="{A9A6A936-F536-4686-8D16-FCC5735DE935}" destId="{4B70E6D7-5746-4821-B16A-24A245D972DC}" srcOrd="1" destOrd="0" parTransId="{60DAA0AE-C300-4B13-A8C4-8067D493D973}" sibTransId="{DE17D0CA-1E63-4305-8992-D2D642EE5B40}"/>
    <dgm:cxn modelId="{7BB31D61-5E36-4A3E-975E-15C0E1874797}" type="presParOf" srcId="{2D2BF733-44DB-4198-8860-7EC6BD499BFF}" destId="{A984AD01-8423-4EE4-9AC2-ADCEAAEA6884}" srcOrd="0" destOrd="0" presId="urn:microsoft.com/office/officeart/2005/8/layout/venn2"/>
    <dgm:cxn modelId="{9E96A36F-A5A8-4CD7-AFA4-15BD96897518}" type="presParOf" srcId="{A984AD01-8423-4EE4-9AC2-ADCEAAEA6884}" destId="{AEE0EDA3-4FC3-4B31-9DCF-B06B4ABE4588}" srcOrd="0" destOrd="0" presId="urn:microsoft.com/office/officeart/2005/8/layout/venn2"/>
    <dgm:cxn modelId="{D44F51A6-80BA-4473-949E-E6707C40A21B}" type="presParOf" srcId="{A984AD01-8423-4EE4-9AC2-ADCEAAEA6884}" destId="{E0FB52CC-BFCC-46A8-96BF-DE7B630C54A0}" srcOrd="1" destOrd="0" presId="urn:microsoft.com/office/officeart/2005/8/layout/venn2"/>
    <dgm:cxn modelId="{3E9F3F9C-3FFB-483B-95B1-1CBDEA4BEBC1}" type="presParOf" srcId="{2D2BF733-44DB-4198-8860-7EC6BD499BFF}" destId="{D28D500F-4490-4B01-A6F5-2BAFF0350A1D}" srcOrd="1" destOrd="0" presId="urn:microsoft.com/office/officeart/2005/8/layout/venn2"/>
    <dgm:cxn modelId="{19856BFF-4947-4AA5-86BE-11B0EEEC1559}" type="presParOf" srcId="{D28D500F-4490-4B01-A6F5-2BAFF0350A1D}" destId="{1191E690-E99C-473E-814B-339E48412B66}" srcOrd="0" destOrd="0" presId="urn:microsoft.com/office/officeart/2005/8/layout/venn2"/>
    <dgm:cxn modelId="{535A577D-0DF2-4A48-90AA-BC482D587792}" type="presParOf" srcId="{D28D500F-4490-4B01-A6F5-2BAFF0350A1D}" destId="{8BDC2EB2-3622-44CD-8884-D5EC90BEFAC9}" srcOrd="1" destOrd="0" presId="urn:microsoft.com/office/officeart/2005/8/layout/venn2"/>
    <dgm:cxn modelId="{DCDB4830-B939-4CDC-85B4-2147D7299C58}" type="presParOf" srcId="{2D2BF733-44DB-4198-8860-7EC6BD499BFF}" destId="{D6DF8A3F-BE2C-4163-97FB-8CDA77E1B03F}" srcOrd="2" destOrd="0" presId="urn:microsoft.com/office/officeart/2005/8/layout/venn2"/>
    <dgm:cxn modelId="{102280B6-FD35-44D7-A1B0-BB96764B2CA8}" type="presParOf" srcId="{D6DF8A3F-BE2C-4163-97FB-8CDA77E1B03F}" destId="{1843737E-8761-42F0-B1E7-69D4C36DBCC0}" srcOrd="0" destOrd="0" presId="urn:microsoft.com/office/officeart/2005/8/layout/venn2"/>
    <dgm:cxn modelId="{96B3001C-5428-4D1B-B68D-37F5A72E2726}" type="presParOf" srcId="{D6DF8A3F-BE2C-4163-97FB-8CDA77E1B03F}" destId="{96240C36-4626-4922-A2CF-C61BA68ECB8B}" srcOrd="1" destOrd="0" presId="urn:microsoft.com/office/officeart/2005/8/layout/venn2"/>
    <dgm:cxn modelId="{22CB25EC-456D-499E-AF2A-31F986BBDAD7}" type="presParOf" srcId="{2D2BF733-44DB-4198-8860-7EC6BD499BFF}" destId="{4B5947E1-39E8-46AB-90F6-BBCFB7D56469}" srcOrd="3" destOrd="0" presId="urn:microsoft.com/office/officeart/2005/8/layout/venn2"/>
    <dgm:cxn modelId="{B4EED463-67A5-44A5-9027-7F1506438F2C}" type="presParOf" srcId="{4B5947E1-39E8-46AB-90F6-BBCFB7D56469}" destId="{2A3EDEBA-8DED-4BC8-8BB9-DCD924797325}" srcOrd="0" destOrd="0" presId="urn:microsoft.com/office/officeart/2005/8/layout/venn2"/>
    <dgm:cxn modelId="{318E371B-909B-4E27-9696-32C9D1763D93}" type="presParOf" srcId="{4B5947E1-39E8-46AB-90F6-BBCFB7D56469}" destId="{5B4EC6AD-E0FE-4666-8BDE-0B507A0F50E0}" srcOrd="1" destOrd="0" presId="urn:microsoft.com/office/officeart/2005/8/layout/venn2"/>
    <dgm:cxn modelId="{49D1F513-1F5C-428D-B6D9-84665866CF81}" type="presParOf" srcId="{2D2BF733-44DB-4198-8860-7EC6BD499BFF}" destId="{2BA9EDAF-8383-440E-99B8-F0D159520299}" srcOrd="4" destOrd="0" presId="urn:microsoft.com/office/officeart/2005/8/layout/venn2"/>
    <dgm:cxn modelId="{EAD2BFC6-F665-443A-B415-FDCD7CE17C1E}" type="presParOf" srcId="{2BA9EDAF-8383-440E-99B8-F0D159520299}" destId="{9601B92D-EFE6-41F4-A972-5798BE5EE578}" srcOrd="0" destOrd="0" presId="urn:microsoft.com/office/officeart/2005/8/layout/venn2"/>
    <dgm:cxn modelId="{FA97AE5C-A8C6-4CF8-8E0B-BE916748D052}" type="presParOf" srcId="{2BA9EDAF-8383-440E-99B8-F0D159520299}" destId="{51B2A504-3C06-42C3-AA4E-736A45AB6D39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E0EDA3-4FC3-4B31-9DCF-B06B4ABE4588}">
      <dsp:nvSpPr>
        <dsp:cNvPr id="0" name=""/>
        <dsp:cNvSpPr/>
      </dsp:nvSpPr>
      <dsp:spPr>
        <a:xfrm>
          <a:off x="2311807" y="0"/>
          <a:ext cx="6375310" cy="63753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2000" kern="1200" dirty="0" smtClean="0"/>
            <a:t>Sonemøter og storledermøter </a:t>
          </a:r>
          <a:r>
            <a:rPr lang="nb-NO" sz="1500" kern="1200" dirty="0" smtClean="0"/>
            <a:t>120 ledere</a:t>
          </a:r>
          <a:endParaRPr lang="nb-NO" sz="1500" kern="1200" dirty="0"/>
        </a:p>
      </dsp:txBody>
      <dsp:txXfrm>
        <a:off x="4304092" y="318765"/>
        <a:ext cx="2390741" cy="637531"/>
      </dsp:txXfrm>
    </dsp:sp>
    <dsp:sp modelId="{1191E690-E99C-473E-814B-339E48412B66}">
      <dsp:nvSpPr>
        <dsp:cNvPr id="0" name=""/>
        <dsp:cNvSpPr/>
      </dsp:nvSpPr>
      <dsp:spPr>
        <a:xfrm>
          <a:off x="2789955" y="1131168"/>
          <a:ext cx="5419014" cy="5069271"/>
        </a:xfrm>
        <a:prstGeom prst="ellipse">
          <a:avLst/>
        </a:prstGeom>
        <a:solidFill>
          <a:schemeClr val="bg2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2400" kern="1200" dirty="0" smtClean="0"/>
            <a:t>Arbeidsgruppe</a:t>
          </a:r>
          <a:r>
            <a:rPr lang="nb-NO" sz="1400" kern="1200" dirty="0" smtClean="0"/>
            <a:t> 15 ledere og rådgivere</a:t>
          </a:r>
          <a:endParaRPr lang="nb-NO" sz="1400" kern="1200" dirty="0"/>
        </a:p>
      </dsp:txBody>
      <dsp:txXfrm>
        <a:off x="4330988" y="1422651"/>
        <a:ext cx="2336949" cy="582966"/>
      </dsp:txXfrm>
    </dsp:sp>
    <dsp:sp modelId="{1843737E-8761-42F0-B1E7-69D4C36DBCC0}">
      <dsp:nvSpPr>
        <dsp:cNvPr id="0" name=""/>
        <dsp:cNvSpPr/>
      </dsp:nvSpPr>
      <dsp:spPr>
        <a:xfrm>
          <a:off x="3268104" y="2028936"/>
          <a:ext cx="4462717" cy="4230031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2400" kern="1200" dirty="0" smtClean="0"/>
            <a:t>Heldagssamling </a:t>
          </a:r>
          <a:r>
            <a:rPr lang="nb-NO" sz="1400" kern="1200" dirty="0" smtClean="0"/>
            <a:t> Ledere og lærere </a:t>
          </a:r>
          <a:endParaRPr lang="nb-NO" sz="1400" kern="1200" dirty="0"/>
        </a:p>
      </dsp:txBody>
      <dsp:txXfrm>
        <a:off x="4344734" y="2320808"/>
        <a:ext cx="2309456" cy="583744"/>
      </dsp:txXfrm>
    </dsp:sp>
    <dsp:sp modelId="{2A3EDEBA-8DED-4BC8-8BB9-DCD924797325}">
      <dsp:nvSpPr>
        <dsp:cNvPr id="0" name=""/>
        <dsp:cNvSpPr/>
      </dsp:nvSpPr>
      <dsp:spPr>
        <a:xfrm>
          <a:off x="3746252" y="2868889"/>
          <a:ext cx="3506421" cy="3506421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2400" kern="1200" dirty="0" smtClean="0"/>
            <a:t>Fagnettverk</a:t>
          </a:r>
          <a:r>
            <a:rPr lang="nb-NO" sz="1400" kern="1200" dirty="0" smtClean="0"/>
            <a:t> 170 av 1095 lærere</a:t>
          </a:r>
          <a:endParaRPr lang="nb-NO" sz="1400" kern="1200" dirty="0"/>
        </a:p>
      </dsp:txBody>
      <dsp:txXfrm>
        <a:off x="4552729" y="3184467"/>
        <a:ext cx="1893467" cy="631155"/>
      </dsp:txXfrm>
    </dsp:sp>
    <dsp:sp modelId="{9601B92D-EFE6-41F4-A972-5798BE5EE578}">
      <dsp:nvSpPr>
        <dsp:cNvPr id="0" name=""/>
        <dsp:cNvSpPr/>
      </dsp:nvSpPr>
      <dsp:spPr>
        <a:xfrm>
          <a:off x="4224400" y="4257929"/>
          <a:ext cx="2550124" cy="1736864"/>
        </a:xfrm>
        <a:prstGeom prst="ellipse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2800" kern="1200" dirty="0" smtClean="0"/>
            <a:t>LÆREREN</a:t>
          </a:r>
          <a:endParaRPr lang="nb-NO" sz="2800" kern="1200" dirty="0"/>
        </a:p>
      </dsp:txBody>
      <dsp:txXfrm>
        <a:off x="4597857" y="4692146"/>
        <a:ext cx="1803210" cy="868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575C5-A8A4-4D0D-8E94-06B4330074F9}" type="datetimeFigureOut">
              <a:rPr lang="nb-NO" smtClean="0"/>
              <a:t>26.11.2019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27D7E-B781-4A5F-80F2-FE034B1E12B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3710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2C130-23A7-4FA4-B3D3-0BFC4F5661F8}" type="slidenum">
              <a:rPr lang="nb-NO" altLang="nb-NO" smtClean="0"/>
              <a:pPr/>
              <a:t>9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2520877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92C130-23A7-4FA4-B3D3-0BFC4F5661F8}" type="slidenum">
              <a:rPr lang="nb-NO" altLang="nb-NO" smtClean="0"/>
              <a:pPr/>
              <a:t>10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3869598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27D7E-B781-4A5F-80F2-FE034B1E12B2}" type="slidenum">
              <a:rPr lang="nb-NO" smtClean="0"/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34975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B83C-CE78-46DD-8CF9-B29B5052BB11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907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FD804-DB11-4DF8-B9B5-599CA45C9F64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1099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A29DE-E75D-42D5-9942-9993E37199A7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1469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38A2-689D-4D77-90AA-8966F14CB740}" type="datetime1">
              <a:rPr lang="nb-NO" smtClean="0"/>
              <a:t>26.11.2019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959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B86E5-015C-4F3D-AA6C-3D959E80B31D}" type="datetime1">
              <a:rPr lang="nb-NO" smtClean="0"/>
              <a:t>26.11.2019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92004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C081-E3D0-4C0F-8DFB-47B48AFA0B5F}" type="datetime1">
              <a:rPr lang="nb-NO" smtClean="0"/>
              <a:t>26.11.2019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32129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D6796-CD07-4686-B9FF-EECF8D168346}" type="datetime1">
              <a:rPr lang="nb-NO" smtClean="0"/>
              <a:t>26.11.2019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97870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B2448-B761-4D41-B726-38B2BD244DC9}" type="datetime1">
              <a:rPr lang="nb-NO" smtClean="0"/>
              <a:t>26.11.2019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95987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smtClean="0"/>
              <a:t>Rediger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6C94-DCAD-4066-8234-11F91FBA051E}" type="datetime1">
              <a:rPr lang="nb-NO" smtClean="0"/>
              <a:t>26.11.2019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70156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5406-02D4-415E-9B85-3840E7E5E0E8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33711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E85DF-C678-4EAE-9B5A-6FC9E327E27A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44896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Rediger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0A8B7-BDBD-4A74-84D9-7BBC24D54555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EF13C-88D6-4A07-8D47-89BFEAF281B5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15037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e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emf"/><Relationship Id="rId5" Type="http://schemas.openxmlformats.org/officeDocument/2006/relationships/hyperlink" Target="https://www.minskole.no/fagfornyelsenikrs" TargetMode="Externa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690254" y="111312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nb-NO" dirty="0" smtClean="0">
                <a:solidFill>
                  <a:schemeClr val="bg1"/>
                </a:solidFill>
              </a:rPr>
              <a:t>Lærende </a:t>
            </a:r>
            <a:r>
              <a:rPr lang="nb-NO" dirty="0">
                <a:solidFill>
                  <a:schemeClr val="bg1"/>
                </a:solidFill>
              </a:rPr>
              <a:t>sammen på veien mot </a:t>
            </a:r>
            <a:r>
              <a:rPr lang="nb-NO" dirty="0" smtClean="0">
                <a:solidFill>
                  <a:schemeClr val="bg1"/>
                </a:solidFill>
              </a:rPr>
              <a:t>Fagfornyelsen</a:t>
            </a:r>
            <a:r>
              <a:rPr lang="nb-NO" dirty="0">
                <a:solidFill>
                  <a:schemeClr val="bg1"/>
                </a:solidFill>
              </a:rPr>
              <a:t/>
            </a:r>
            <a:br>
              <a:rPr lang="nb-NO" dirty="0">
                <a:solidFill>
                  <a:schemeClr val="bg1"/>
                </a:solidFill>
              </a:rPr>
            </a:br>
            <a:r>
              <a:rPr lang="nb-NO" sz="4000" dirty="0">
                <a:solidFill>
                  <a:schemeClr val="bg1"/>
                </a:solidFill>
              </a:rPr>
              <a:t>Praksisfortelling fra </a:t>
            </a:r>
            <a:r>
              <a:rPr lang="nb-NO" sz="4000" dirty="0" smtClean="0">
                <a:solidFill>
                  <a:schemeClr val="bg1"/>
                </a:solidFill>
              </a:rPr>
              <a:t>Kristiansand</a:t>
            </a:r>
            <a:r>
              <a:rPr lang="nb-NO" dirty="0">
                <a:solidFill>
                  <a:schemeClr val="bg1"/>
                </a:solidFill>
              </a:rPr>
              <a:t/>
            </a:r>
            <a:br>
              <a:rPr lang="nb-NO" dirty="0">
                <a:solidFill>
                  <a:schemeClr val="bg1"/>
                </a:solidFill>
              </a:rPr>
            </a:br>
            <a:endParaRPr lang="nb-NO" dirty="0">
              <a:solidFill>
                <a:schemeClr val="bg1"/>
              </a:solidFill>
            </a:endParaRPr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54" y="6128103"/>
            <a:ext cx="1185750" cy="513067"/>
          </a:xfrm>
          <a:prstGeom prst="rect">
            <a:avLst/>
          </a:prstGeom>
        </p:spPr>
      </p:pic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D581B-C731-40B6-949B-EA85AE353ECD}" type="datetime1">
              <a:rPr lang="nb-NO" smtClean="0"/>
              <a:t>26.11.2019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65183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07975" y="-42769"/>
            <a:ext cx="10398818" cy="927778"/>
          </a:xfrm>
        </p:spPr>
        <p:txBody>
          <a:bodyPr/>
          <a:lstStyle/>
          <a:p>
            <a:r>
              <a:rPr lang="nb-NO" b="1" dirty="0"/>
              <a:t>Fagfornyelsen i Kristiansand</a:t>
            </a:r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9852" y="1273374"/>
            <a:ext cx="4168682" cy="4840043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2495006" y="1985553"/>
            <a:ext cx="1959428" cy="186798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Ellipse 5"/>
          <p:cNvSpPr/>
          <p:nvPr/>
        </p:nvSpPr>
        <p:spPr>
          <a:xfrm>
            <a:off x="3474719" y="1071154"/>
            <a:ext cx="1815737" cy="16981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Ellipse 6"/>
          <p:cNvSpPr/>
          <p:nvPr/>
        </p:nvSpPr>
        <p:spPr>
          <a:xfrm>
            <a:off x="5852160" y="1690688"/>
            <a:ext cx="1881051" cy="169259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8" name="Ellipse 7"/>
          <p:cNvSpPr/>
          <p:nvPr/>
        </p:nvSpPr>
        <p:spPr>
          <a:xfrm>
            <a:off x="1698172" y="3207881"/>
            <a:ext cx="2011680" cy="1881051"/>
          </a:xfrm>
          <a:prstGeom prst="ellipse">
            <a:avLst/>
          </a:prstGeom>
          <a:solidFill>
            <a:srgbClr val="DF73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Ellipse 8"/>
          <p:cNvSpPr/>
          <p:nvPr/>
        </p:nvSpPr>
        <p:spPr>
          <a:xfrm>
            <a:off x="4147457" y="2769326"/>
            <a:ext cx="1948543" cy="1776548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Ellipse 9"/>
          <p:cNvSpPr/>
          <p:nvPr/>
        </p:nvSpPr>
        <p:spPr>
          <a:xfrm>
            <a:off x="6270169" y="3246120"/>
            <a:ext cx="2481945" cy="214884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1" name="Ellipse 10"/>
          <p:cNvSpPr/>
          <p:nvPr/>
        </p:nvSpPr>
        <p:spPr>
          <a:xfrm>
            <a:off x="5421086" y="4148406"/>
            <a:ext cx="2312125" cy="196501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Ellipse 11"/>
          <p:cNvSpPr/>
          <p:nvPr/>
        </p:nvSpPr>
        <p:spPr>
          <a:xfrm>
            <a:off x="3535683" y="3246120"/>
            <a:ext cx="2316477" cy="214884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Ellipse 12"/>
          <p:cNvSpPr/>
          <p:nvPr/>
        </p:nvSpPr>
        <p:spPr>
          <a:xfrm>
            <a:off x="5275763" y="581042"/>
            <a:ext cx="2035083" cy="200213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Ellipse 13"/>
          <p:cNvSpPr/>
          <p:nvPr/>
        </p:nvSpPr>
        <p:spPr>
          <a:xfrm>
            <a:off x="3854904" y="5022669"/>
            <a:ext cx="2415265" cy="192772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AutoShape 2" descr="Bilderesultat for hvord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6" name="Bild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415" y="1410790"/>
            <a:ext cx="3694120" cy="1948678"/>
          </a:xfrm>
          <a:prstGeom prst="rect">
            <a:avLst/>
          </a:prstGeom>
        </p:spPr>
      </p:pic>
      <p:sp>
        <p:nvSpPr>
          <p:cNvPr id="3" name="Hullbånd 2"/>
          <p:cNvSpPr/>
          <p:nvPr/>
        </p:nvSpPr>
        <p:spPr>
          <a:xfrm>
            <a:off x="357447" y="692334"/>
            <a:ext cx="2243692" cy="1415004"/>
          </a:xfrm>
          <a:prstGeom prst="flowChartPunchedTap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2800" dirty="0" smtClean="0"/>
              <a:t>«Visjonen»</a:t>
            </a:r>
            <a:endParaRPr lang="nb-NO" sz="2800" dirty="0"/>
          </a:p>
        </p:txBody>
      </p:sp>
      <p:sp>
        <p:nvSpPr>
          <p:cNvPr id="17" name="Pil ned 16"/>
          <p:cNvSpPr/>
          <p:nvPr/>
        </p:nvSpPr>
        <p:spPr>
          <a:xfrm>
            <a:off x="10274531" y="457200"/>
            <a:ext cx="278627" cy="9784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lassholder for dato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42AE-3E15-4D85-87E7-D0F123602E4C}" type="datetime1">
              <a:rPr lang="nb-NO" smtClean="0"/>
              <a:t>26.11.2019</a:t>
            </a:fld>
            <a:endParaRPr lang="nb-NO"/>
          </a:p>
        </p:txBody>
      </p:sp>
      <p:sp>
        <p:nvSpPr>
          <p:cNvPr id="19" name="Plassholder for bunn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20" name="Plassholder for lysbildenumm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2</a:t>
            </a:fld>
            <a:endParaRPr lang="nb-NO"/>
          </a:p>
        </p:txBody>
      </p:sp>
      <p:pic>
        <p:nvPicPr>
          <p:cNvPr id="21" name="Bild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69305" y="5943120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2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Målsetninger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dirty="0" smtClean="0"/>
              <a:t>Prosessmål: </a:t>
            </a:r>
            <a:endParaRPr lang="nb-NO" dirty="0"/>
          </a:p>
          <a:p>
            <a:pPr marL="0" indent="0">
              <a:buNone/>
            </a:pPr>
            <a:r>
              <a:rPr lang="nb-NO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Istandsette hver enkelt lærer</a:t>
            </a:r>
          </a:p>
          <a:p>
            <a:pPr marL="0" indent="0">
              <a:buNone/>
            </a:pPr>
            <a:r>
              <a:rPr lang="nb-NO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Hver </a:t>
            </a:r>
            <a:r>
              <a:rPr lang="nb-NO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enkelt </a:t>
            </a:r>
            <a:r>
              <a:rPr lang="nb-NO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lærer istandsette seg selv</a:t>
            </a:r>
            <a:endParaRPr lang="nb-NO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endParaRPr lang="nb-NO" dirty="0" smtClean="0"/>
          </a:p>
          <a:p>
            <a:pPr marL="0" indent="0">
              <a:buNone/>
            </a:pPr>
            <a:r>
              <a:rPr lang="nb-NO" dirty="0" smtClean="0"/>
              <a:t>Resultatmål: </a:t>
            </a:r>
          </a:p>
          <a:p>
            <a:pPr marL="0" indent="0">
              <a:buNone/>
            </a:pPr>
            <a:r>
              <a:rPr lang="nb-NO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Trygge (nok) lærere i august 2020</a:t>
            </a:r>
          </a:p>
          <a:p>
            <a:pPr marL="0" indent="0">
              <a:buNone/>
            </a:pPr>
            <a:r>
              <a:rPr lang="nb-NO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Trygge nok ledere</a:t>
            </a:r>
            <a:endParaRPr lang="nb-NO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D21-E34F-4AAE-86CE-8140941612F1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3</a:t>
            </a:fld>
            <a:endParaRPr lang="nb-NO"/>
          </a:p>
        </p:txBody>
      </p:sp>
      <p:pic>
        <p:nvPicPr>
          <p:cNvPr id="7" name="Bild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9305" y="5943120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23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ssholder for inn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7745781"/>
              </p:ext>
            </p:extLst>
          </p:nvPr>
        </p:nvGraphicFramePr>
        <p:xfrm>
          <a:off x="1018903" y="365125"/>
          <a:ext cx="10998926" cy="6375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ol 4"/>
          <p:cNvSpPr/>
          <p:nvPr/>
        </p:nvSpPr>
        <p:spPr>
          <a:xfrm>
            <a:off x="239684" y="1690688"/>
            <a:ext cx="2441170" cy="1041860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1600" dirty="0" smtClean="0"/>
              <a:t>KLYNGE</a:t>
            </a:r>
            <a:endParaRPr lang="nb-NO" sz="1600" dirty="0"/>
          </a:p>
        </p:txBody>
      </p:sp>
      <p:sp>
        <p:nvSpPr>
          <p:cNvPr id="6" name="Sol 5"/>
          <p:cNvSpPr/>
          <p:nvPr/>
        </p:nvSpPr>
        <p:spPr>
          <a:xfrm>
            <a:off x="515389" y="3722914"/>
            <a:ext cx="2155767" cy="1084611"/>
          </a:xfrm>
          <a:prstGeom prst="su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SKOLE</a:t>
            </a:r>
            <a:endParaRPr lang="nb-NO" dirty="0"/>
          </a:p>
        </p:txBody>
      </p:sp>
      <p:sp>
        <p:nvSpPr>
          <p:cNvPr id="7" name="Sol 6"/>
          <p:cNvSpPr/>
          <p:nvPr/>
        </p:nvSpPr>
        <p:spPr>
          <a:xfrm>
            <a:off x="9446029" y="5514109"/>
            <a:ext cx="2155767" cy="834042"/>
          </a:xfrm>
          <a:prstGeom prst="su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SKOLE</a:t>
            </a:r>
            <a:endParaRPr lang="nb-NO" dirty="0"/>
          </a:p>
        </p:txBody>
      </p:sp>
      <p:sp>
        <p:nvSpPr>
          <p:cNvPr id="8" name="Sol 7"/>
          <p:cNvSpPr/>
          <p:nvPr/>
        </p:nvSpPr>
        <p:spPr>
          <a:xfrm>
            <a:off x="9750830" y="3032183"/>
            <a:ext cx="2441170" cy="1233036"/>
          </a:xfrm>
          <a:prstGeom prst="su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1600" dirty="0" smtClean="0"/>
              <a:t>KLYNGE</a:t>
            </a:r>
            <a:endParaRPr lang="nb-NO" sz="1600" dirty="0"/>
          </a:p>
        </p:txBody>
      </p:sp>
      <p:sp>
        <p:nvSpPr>
          <p:cNvPr id="9" name="Sol 8"/>
          <p:cNvSpPr/>
          <p:nvPr/>
        </p:nvSpPr>
        <p:spPr>
          <a:xfrm>
            <a:off x="9416439" y="627824"/>
            <a:ext cx="2269375" cy="1155469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SKOLE</a:t>
            </a:r>
            <a:endParaRPr lang="nb-NO" dirty="0"/>
          </a:p>
        </p:txBody>
      </p:sp>
      <p:sp>
        <p:nvSpPr>
          <p:cNvPr id="10" name="Rektangel 9"/>
          <p:cNvSpPr/>
          <p:nvPr/>
        </p:nvSpPr>
        <p:spPr>
          <a:xfrm>
            <a:off x="174171" y="413533"/>
            <a:ext cx="3791000" cy="650496"/>
          </a:xfrm>
          <a:prstGeom prst="rect">
            <a:avLst/>
          </a:prstGeom>
          <a:gradFill>
            <a:gsLst>
              <a:gs pos="44918">
                <a:srgbClr val="FF0000"/>
              </a:gs>
              <a:gs pos="0">
                <a:schemeClr val="accent1">
                  <a:lumMod val="5000"/>
                  <a:lumOff val="95000"/>
                </a:schemeClr>
              </a:gs>
              <a:gs pos="91517">
                <a:schemeClr val="accent2">
                  <a:lumMod val="20000"/>
                  <a:lumOff val="8000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ARENAER</a:t>
            </a:r>
            <a:endParaRPr lang="nb-NO" dirty="0"/>
          </a:p>
        </p:txBody>
      </p:sp>
      <p:sp>
        <p:nvSpPr>
          <p:cNvPr id="11" name="Pil opp 10"/>
          <p:cNvSpPr/>
          <p:nvPr/>
        </p:nvSpPr>
        <p:spPr>
          <a:xfrm rot="1886631">
            <a:off x="1259973" y="5308686"/>
            <a:ext cx="3411781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Støtte til ledere, skoler, klynger</a:t>
            </a:r>
            <a:endParaRPr lang="nb-NO" dirty="0"/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32F3B-C5F9-4055-9729-B879C53430B6}" type="datetime1">
              <a:rPr lang="nb-NO" smtClean="0"/>
              <a:t>26.11.2019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247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" b="34239"/>
          <a:stretch/>
        </p:blipFill>
        <p:spPr>
          <a:xfrm>
            <a:off x="6416040" y="179704"/>
            <a:ext cx="5738948" cy="6711360"/>
          </a:xfrm>
          <a:prstGeom prst="rect">
            <a:avLst/>
          </a:prstGeom>
        </p:spPr>
      </p:pic>
      <p:pic>
        <p:nvPicPr>
          <p:cNvPr id="7" name="Plassholder for innhold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9704"/>
            <a:ext cx="6655706" cy="4991779"/>
          </a:xfrm>
        </p:spPr>
      </p:pic>
      <p:sp>
        <p:nvSpPr>
          <p:cNvPr id="9" name="TekstSylinder 8"/>
          <p:cNvSpPr txBox="1"/>
          <p:nvPr/>
        </p:nvSpPr>
        <p:spPr>
          <a:xfrm>
            <a:off x="613954" y="5460274"/>
            <a:ext cx="5081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b="1" dirty="0" smtClean="0"/>
              <a:t>Kick-</a:t>
            </a:r>
            <a:r>
              <a:rPr lang="nb-NO" sz="3600" b="1" dirty="0" err="1" smtClean="0"/>
              <a:t>off</a:t>
            </a:r>
            <a:r>
              <a:rPr lang="nb-NO" sz="3600" b="1" dirty="0" smtClean="0"/>
              <a:t> Nye Kristiansand med 120 ledere i august</a:t>
            </a:r>
            <a:endParaRPr lang="nb-NO" sz="3600" b="1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35134-E323-4A80-89F6-3A4F705B2B9D}" type="datetime1">
              <a:rPr lang="nb-NO" smtClean="0"/>
              <a:t>26.11.2019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8819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ssholder for innhold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5488" y="1779587"/>
            <a:ext cx="4352925" cy="5803900"/>
          </a:xfrm>
        </p:spPr>
      </p:pic>
      <p:pic>
        <p:nvPicPr>
          <p:cNvPr id="7" name="Bild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556" y="0"/>
            <a:ext cx="7082444" cy="5311833"/>
          </a:xfrm>
          <a:prstGeom prst="rect">
            <a:avLst/>
          </a:prstGeom>
        </p:spPr>
      </p:pic>
      <p:sp>
        <p:nvSpPr>
          <p:cNvPr id="8" name="TekstSylinder 7"/>
          <p:cNvSpPr txBox="1"/>
          <p:nvPr/>
        </p:nvSpPr>
        <p:spPr>
          <a:xfrm>
            <a:off x="448887" y="207818"/>
            <a:ext cx="44888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 smtClean="0">
                <a:latin typeface="Bahnschrift SemiCondensed" panose="020B0502040204020203" pitchFamily="34" charset="0"/>
              </a:rPr>
              <a:t>Autentiske oppgaver</a:t>
            </a:r>
          </a:p>
          <a:p>
            <a:r>
              <a:rPr lang="nb-NO" sz="3200" dirty="0" smtClean="0">
                <a:latin typeface="Bahnschrift SemiCondensed" panose="020B0502040204020203" pitchFamily="34" charset="0"/>
              </a:rPr>
              <a:t>Kjenne på kroppen</a:t>
            </a:r>
          </a:p>
          <a:p>
            <a:r>
              <a:rPr lang="nb-NO" sz="3200" dirty="0" smtClean="0">
                <a:latin typeface="Bahnschrift SemiCondensed" panose="020B0502040204020203" pitchFamily="34" charset="0"/>
              </a:rPr>
              <a:t>Modellere metode</a:t>
            </a:r>
          </a:p>
          <a:p>
            <a:r>
              <a:rPr lang="nb-NO" sz="3200" dirty="0" smtClean="0">
                <a:latin typeface="Bahnschrift SemiCondensed" panose="020B0502040204020203" pitchFamily="34" charset="0"/>
              </a:rPr>
              <a:t>Utforske og lære sammen </a:t>
            </a:r>
            <a:endParaRPr lang="nb-NO" sz="3200" dirty="0">
              <a:latin typeface="Bahnschrift SemiCondensed" panose="020B0502040204020203" pitchFamily="34" charset="0"/>
            </a:endParaRPr>
          </a:p>
        </p:txBody>
      </p:sp>
      <p:sp>
        <p:nvSpPr>
          <p:cNvPr id="9" name="TekstSylinder 8"/>
          <p:cNvSpPr txBox="1"/>
          <p:nvPr/>
        </p:nvSpPr>
        <p:spPr>
          <a:xfrm>
            <a:off x="6400800" y="5403273"/>
            <a:ext cx="53201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 smtClean="0">
                <a:latin typeface="Bahnschrift SemiBold SemiConden" panose="020B0502040204020203" pitchFamily="34" charset="0"/>
              </a:rPr>
              <a:t>Bli kjent </a:t>
            </a:r>
          </a:p>
          <a:p>
            <a:r>
              <a:rPr lang="nb-NO" sz="3200" dirty="0" smtClean="0">
                <a:latin typeface="Bahnschrift SemiBold SemiConden" panose="020B0502040204020203" pitchFamily="34" charset="0"/>
              </a:rPr>
              <a:t>…kjente og ukjente situasjoner </a:t>
            </a:r>
            <a:endParaRPr lang="nb-NO" sz="3200" dirty="0">
              <a:latin typeface="Bahnschrift SemiBold SemiConden" panose="020B0502040204020203" pitchFamily="34" charset="0"/>
            </a:endParaRP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65058-639F-4D65-910A-D2F0B44A8FED}" type="datetime1">
              <a:rPr lang="nb-NO" smtClean="0"/>
              <a:t>26.11.2019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38968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Lærende nettverk som struktur og </a:t>
            </a:r>
            <a:r>
              <a:rPr lang="nb-NO" dirty="0" smtClean="0"/>
              <a:t>metode</a:t>
            </a:r>
          </a:p>
          <a:p>
            <a:r>
              <a:rPr lang="nb-NO" dirty="0" smtClean="0"/>
              <a:t>Tolkningsfellesskap</a:t>
            </a:r>
          </a:p>
          <a:p>
            <a:r>
              <a:rPr lang="nb-NO" dirty="0" smtClean="0"/>
              <a:t>Aksjonslæring (-forskning) </a:t>
            </a:r>
          </a:p>
          <a:p>
            <a:pPr lvl="2"/>
            <a:endParaRPr lang="nb-NO" dirty="0" smtClean="0"/>
          </a:p>
          <a:p>
            <a:pPr lvl="2"/>
            <a:r>
              <a:rPr lang="nb-NO" dirty="0" smtClean="0"/>
              <a:t>Inkl. modellering av metodikk til bruk i personalet </a:t>
            </a:r>
          </a:p>
          <a:p>
            <a:pPr marL="914400" lvl="2" indent="0">
              <a:buNone/>
            </a:pPr>
            <a:endParaRPr lang="nb-NO" dirty="0" smtClean="0"/>
          </a:p>
          <a:p>
            <a:endParaRPr lang="nb-NO" dirty="0"/>
          </a:p>
          <a:p>
            <a:r>
              <a:rPr lang="nb-NO" dirty="0" smtClean="0"/>
              <a:t>Tidslinjer</a:t>
            </a:r>
            <a:endParaRPr lang="nb-NO" dirty="0"/>
          </a:p>
          <a:p>
            <a:r>
              <a:rPr lang="nb-NO" dirty="0" smtClean="0"/>
              <a:t>Støttemateriell – egen nettside for lederne med «pakker»</a:t>
            </a:r>
          </a:p>
          <a:p>
            <a:r>
              <a:rPr lang="nb-NO" dirty="0" smtClean="0"/>
              <a:t>Analysemateriell</a:t>
            </a:r>
          </a:p>
          <a:p>
            <a:pPr marL="0" indent="0">
              <a:buNone/>
            </a:pPr>
            <a:endParaRPr lang="nb-NO" dirty="0" smtClean="0"/>
          </a:p>
          <a:p>
            <a:pPr marL="0" indent="0">
              <a:buNone/>
            </a:pPr>
            <a:endParaRPr lang="nb-NO" dirty="0"/>
          </a:p>
        </p:txBody>
      </p:sp>
      <p:sp>
        <p:nvSpPr>
          <p:cNvPr id="4" name="Rektangel 3"/>
          <p:cNvSpPr/>
          <p:nvPr/>
        </p:nvSpPr>
        <p:spPr>
          <a:xfrm>
            <a:off x="297873" y="548639"/>
            <a:ext cx="3833552" cy="714895"/>
          </a:xfrm>
          <a:prstGeom prst="rect">
            <a:avLst/>
          </a:prstGeom>
          <a:gradFill>
            <a:gsLst>
              <a:gs pos="44918">
                <a:srgbClr val="FF0000"/>
              </a:gs>
              <a:gs pos="0">
                <a:schemeClr val="accent1">
                  <a:lumMod val="5000"/>
                  <a:lumOff val="95000"/>
                </a:schemeClr>
              </a:gs>
              <a:gs pos="91517">
                <a:schemeClr val="accent2">
                  <a:lumMod val="20000"/>
                  <a:lumOff val="8000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LÆRINGSSYN</a:t>
            </a:r>
          </a:p>
          <a:p>
            <a:pPr algn="ctr"/>
            <a:r>
              <a:rPr lang="nb-NO" dirty="0" smtClean="0"/>
              <a:t>METODER OG VERKTØY</a:t>
            </a:r>
            <a:endParaRPr lang="nb-NO" dirty="0"/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A6F8-3C37-4BF0-87EF-7883AF422831}" type="datetime1">
              <a:rPr lang="nb-NO" smtClean="0"/>
              <a:t>26.11.2019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7</a:t>
            </a:fld>
            <a:endParaRPr lang="nb-NO"/>
          </a:p>
        </p:txBody>
      </p:sp>
      <p:pic>
        <p:nvPicPr>
          <p:cNvPr id="7" name="Bild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9305" y="5943120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1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838200" y="2560319"/>
            <a:ext cx="10515600" cy="3616643"/>
          </a:xfrm>
        </p:spPr>
        <p:txBody>
          <a:bodyPr/>
          <a:lstStyle/>
          <a:p>
            <a:pPr marL="0" indent="0">
              <a:buNone/>
            </a:pPr>
            <a:r>
              <a:rPr lang="nb-NO" dirty="0"/>
              <a:t>	</a:t>
            </a:r>
            <a:r>
              <a:rPr lang="nb-NO" dirty="0" smtClean="0"/>
              <a:t>- trent på Dialogkonferansemodellen</a:t>
            </a:r>
          </a:p>
          <a:p>
            <a:pPr marL="0" indent="0">
              <a:buNone/>
            </a:pPr>
            <a:r>
              <a:rPr lang="nb-NO" dirty="0"/>
              <a:t>	</a:t>
            </a:r>
            <a:r>
              <a:rPr lang="nb-NO" dirty="0" smtClean="0"/>
              <a:t>- samme oppdrag på fagnettverk for lærere som ledermøtene</a:t>
            </a:r>
          </a:p>
          <a:p>
            <a:pPr marL="0" indent="0">
              <a:buNone/>
            </a:pPr>
            <a:r>
              <a:rPr lang="nb-NO" dirty="0"/>
              <a:t>	</a:t>
            </a:r>
            <a:r>
              <a:rPr lang="nb-NO" dirty="0" smtClean="0"/>
              <a:t>- bruker denne regien på alle utviklingsmøter</a:t>
            </a:r>
          </a:p>
          <a:p>
            <a:pPr marL="0" indent="0">
              <a:buNone/>
            </a:pPr>
            <a:r>
              <a:rPr lang="nb-NO" dirty="0"/>
              <a:t>	</a:t>
            </a:r>
          </a:p>
        </p:txBody>
      </p:sp>
      <p:sp>
        <p:nvSpPr>
          <p:cNvPr id="7" name="Rektangel 6"/>
          <p:cNvSpPr/>
          <p:nvPr/>
        </p:nvSpPr>
        <p:spPr>
          <a:xfrm>
            <a:off x="1410168" y="902295"/>
            <a:ext cx="4616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b-NO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Lærende møt</a:t>
            </a:r>
            <a:r>
              <a:rPr lang="nb-NO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er</a:t>
            </a:r>
            <a:endParaRPr lang="nb-NO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5CB38-021B-457F-9AE1-E5DBE388E46D}" type="datetime1">
              <a:rPr lang="nb-NO" smtClean="0"/>
              <a:t>26.11.2019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8</a:t>
            </a:fld>
            <a:endParaRPr lang="nb-NO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9305" y="5943120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3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99708-0271-4FAC-899E-44860716C18D}" type="slidenum">
              <a:rPr lang="nb-NO" smtClean="0"/>
              <a:t>9</a:t>
            </a:fld>
            <a:endParaRPr lang="nb-NO"/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322" y="60325"/>
            <a:ext cx="9936438" cy="6696295"/>
          </a:xfrm>
          <a:prstGeom prst="rect">
            <a:avLst/>
          </a:prstGeom>
        </p:spPr>
      </p:pic>
      <p:sp>
        <p:nvSpPr>
          <p:cNvPr id="6" name="Plassholder for dato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193-22B8-466D-9135-9A691E51816D}" type="datetime1">
              <a:rPr lang="nb-NO" smtClean="0"/>
              <a:t>26.11.2019</a:t>
            </a:fld>
            <a:endParaRPr lang="nb-NO"/>
          </a:p>
        </p:txBody>
      </p:sp>
      <p:pic>
        <p:nvPicPr>
          <p:cNvPr id="7" name="Bild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760" y="5969447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45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308771" cy="6743700"/>
          </a:xfrm>
          <a:prstGeom prst="rect">
            <a:avLst/>
          </a:prstGeom>
        </p:spPr>
      </p:pic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99708-0271-4FAC-899E-44860716C18D}" type="slidenum">
              <a:rPr lang="nb-NO" smtClean="0"/>
              <a:t>10</a:t>
            </a:fld>
            <a:endParaRPr lang="nb-NO"/>
          </a:p>
        </p:txBody>
      </p:sp>
      <p:sp>
        <p:nvSpPr>
          <p:cNvPr id="2" name="TekstSylinder 1"/>
          <p:cNvSpPr txBox="1"/>
          <p:nvPr/>
        </p:nvSpPr>
        <p:spPr>
          <a:xfrm>
            <a:off x="3319549" y="2909455"/>
            <a:ext cx="2776451" cy="12003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dirty="0" smtClean="0"/>
              <a:t>Pakke 0 </a:t>
            </a:r>
          </a:p>
          <a:p>
            <a:r>
              <a:rPr lang="nb-NO" dirty="0" smtClean="0"/>
              <a:t>oktober – desember</a:t>
            </a:r>
          </a:p>
          <a:p>
            <a:endParaRPr lang="nb-NO" dirty="0" smtClean="0"/>
          </a:p>
          <a:p>
            <a:r>
              <a:rPr lang="nb-NO" dirty="0" smtClean="0"/>
              <a:t> </a:t>
            </a:r>
            <a:endParaRPr lang="nb-NO" dirty="0"/>
          </a:p>
        </p:txBody>
      </p:sp>
      <p:sp>
        <p:nvSpPr>
          <p:cNvPr id="6" name="TekstSylinder 5"/>
          <p:cNvSpPr txBox="1"/>
          <p:nvPr/>
        </p:nvSpPr>
        <p:spPr>
          <a:xfrm>
            <a:off x="6226233" y="2934393"/>
            <a:ext cx="2502131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dirty="0" smtClean="0"/>
              <a:t>Pakke 1</a:t>
            </a:r>
          </a:p>
          <a:p>
            <a:r>
              <a:rPr lang="nb-NO" dirty="0" smtClean="0"/>
              <a:t>Januar – februar </a:t>
            </a:r>
          </a:p>
          <a:p>
            <a:endParaRPr lang="nb-NO" dirty="0"/>
          </a:p>
          <a:p>
            <a:endParaRPr lang="nb-NO" dirty="0"/>
          </a:p>
        </p:txBody>
      </p:sp>
      <p:sp>
        <p:nvSpPr>
          <p:cNvPr id="7" name="TekstSylinder 6"/>
          <p:cNvSpPr txBox="1"/>
          <p:nvPr/>
        </p:nvSpPr>
        <p:spPr>
          <a:xfrm>
            <a:off x="8858597" y="2934393"/>
            <a:ext cx="3208712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dirty="0" smtClean="0"/>
              <a:t>Pakke 2</a:t>
            </a:r>
          </a:p>
          <a:p>
            <a:r>
              <a:rPr lang="nb-NO" dirty="0" smtClean="0"/>
              <a:t>Mars – juni </a:t>
            </a:r>
          </a:p>
          <a:p>
            <a:endParaRPr lang="nb-NO" dirty="0"/>
          </a:p>
          <a:p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5DE9B-4F8A-42AD-B3C6-2717D773E64D}" type="datetime1">
              <a:rPr lang="nb-NO" smtClean="0"/>
              <a:t>26.11.2019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5604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392295" cy="662782"/>
          </a:xfrm>
        </p:spPr>
        <p:txBody>
          <a:bodyPr>
            <a:normAutofit fontScale="90000"/>
          </a:bodyPr>
          <a:lstStyle/>
          <a:p>
            <a:r>
              <a:rPr lang="nb-NO" dirty="0" smtClean="0"/>
              <a:t>Ledernes støtteside</a:t>
            </a:r>
            <a:endParaRPr lang="nb-NO" dirty="0"/>
          </a:p>
        </p:txBody>
      </p:sp>
      <p:pic>
        <p:nvPicPr>
          <p:cNvPr id="3" name="Bil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95" y="1027907"/>
            <a:ext cx="5378212" cy="4225738"/>
          </a:xfrm>
          <a:prstGeom prst="rect">
            <a:avLst/>
          </a:prstGeom>
        </p:spPr>
      </p:pic>
      <p:pic>
        <p:nvPicPr>
          <p:cNvPr id="4" name="Bild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6624" y="1169223"/>
            <a:ext cx="3411938" cy="4375202"/>
          </a:xfrm>
          <a:prstGeom prst="rect">
            <a:avLst/>
          </a:prstGeom>
        </p:spPr>
      </p:pic>
      <p:pic>
        <p:nvPicPr>
          <p:cNvPr id="5" name="Bild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3622" y="3042503"/>
            <a:ext cx="3061075" cy="2783190"/>
          </a:xfrm>
          <a:prstGeom prst="rect">
            <a:avLst/>
          </a:prstGeom>
        </p:spPr>
      </p:pic>
      <p:sp>
        <p:nvSpPr>
          <p:cNvPr id="6" name="TekstSylinder 5"/>
          <p:cNvSpPr txBox="1"/>
          <p:nvPr/>
        </p:nvSpPr>
        <p:spPr>
          <a:xfrm>
            <a:off x="723207" y="5544425"/>
            <a:ext cx="676656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00" dirty="0">
                <a:hlinkClick r:id="rId5"/>
              </a:rPr>
              <a:t>https://www.minskole.no/fagfornyelsenikrs</a:t>
            </a:r>
            <a:r>
              <a:rPr lang="nb-NO" dirty="0"/>
              <a:t/>
            </a:r>
            <a:br>
              <a:rPr lang="nb-NO" dirty="0"/>
            </a:br>
            <a:endParaRPr lang="nb-NO" dirty="0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A8165-2F67-45CF-9AA0-4CAC7E85C87B}" type="datetime1">
              <a:rPr lang="nb-NO" smtClean="0"/>
              <a:t>26.11.2019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11</a:t>
            </a:fld>
            <a:endParaRPr lang="nb-NO"/>
          </a:p>
        </p:txBody>
      </p:sp>
      <p:pic>
        <p:nvPicPr>
          <p:cNvPr id="10" name="Bild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69305" y="5943120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84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Plassholder for innhold 4"/>
          <p:cNvGraphicFramePr>
            <a:graphicFrameLocks noGrp="1"/>
          </p:cNvGraphicFramePr>
          <p:nvPr>
            <p:ph idx="1"/>
            <p:extLst/>
          </p:nvPr>
        </p:nvGraphicFramePr>
        <p:xfrm>
          <a:off x="483327" y="607766"/>
          <a:ext cx="11269578" cy="5951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6668">
                  <a:extLst>
                    <a:ext uri="{9D8B030D-6E8A-4147-A177-3AD203B41FA5}">
                      <a16:colId xmlns:a16="http://schemas.microsoft.com/office/drawing/2014/main" val="1120621808"/>
                    </a:ext>
                  </a:extLst>
                </a:gridCol>
                <a:gridCol w="3670563">
                  <a:extLst>
                    <a:ext uri="{9D8B030D-6E8A-4147-A177-3AD203B41FA5}">
                      <a16:colId xmlns:a16="http://schemas.microsoft.com/office/drawing/2014/main" val="2431857431"/>
                    </a:ext>
                  </a:extLst>
                </a:gridCol>
                <a:gridCol w="5282347">
                  <a:extLst>
                    <a:ext uri="{9D8B030D-6E8A-4147-A177-3AD203B41FA5}">
                      <a16:colId xmlns:a16="http://schemas.microsoft.com/office/drawing/2014/main" val="3298680555"/>
                    </a:ext>
                  </a:extLst>
                </a:gridCol>
              </a:tblGrid>
              <a:tr h="725695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Hva</a:t>
                      </a:r>
                      <a:r>
                        <a:rPr lang="nb-NO" baseline="0" dirty="0" smtClean="0"/>
                        <a:t> og hvordan…….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Tegn på læring i personalet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7494219"/>
                  </a:ext>
                </a:extLst>
              </a:tr>
              <a:tr h="725695">
                <a:tc>
                  <a:txBody>
                    <a:bodyPr/>
                    <a:lstStyle/>
                    <a:p>
                      <a:r>
                        <a:rPr lang="nb-NO" dirty="0" smtClean="0"/>
                        <a:t>Overordnet del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896208"/>
                  </a:ext>
                </a:extLst>
              </a:tr>
              <a:tr h="782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dirty="0" smtClean="0"/>
                        <a:t>Dybdelæring</a:t>
                      </a:r>
                    </a:p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3552783"/>
                  </a:ext>
                </a:extLst>
              </a:tr>
              <a:tr h="782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dirty="0" smtClean="0"/>
                        <a:t>Kjerneelementer</a:t>
                      </a:r>
                    </a:p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0121184"/>
                  </a:ext>
                </a:extLst>
              </a:tr>
              <a:tr h="725695">
                <a:tc>
                  <a:txBody>
                    <a:bodyPr/>
                    <a:lstStyle/>
                    <a:p>
                      <a:r>
                        <a:rPr lang="nb-NO" dirty="0" smtClean="0"/>
                        <a:t>Tverrfaglige tema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297298"/>
                  </a:ext>
                </a:extLst>
              </a:tr>
              <a:tr h="725695">
                <a:tc>
                  <a:txBody>
                    <a:bodyPr/>
                    <a:lstStyle/>
                    <a:p>
                      <a:r>
                        <a:rPr lang="nb-NO" dirty="0" smtClean="0"/>
                        <a:t>Elevmedvirkning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957933"/>
                  </a:ext>
                </a:extLst>
              </a:tr>
              <a:tr h="14830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dirty="0" smtClean="0"/>
                        <a:t>Læringssyn</a:t>
                      </a:r>
                    </a:p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573475"/>
                  </a:ext>
                </a:extLst>
              </a:tr>
            </a:tbl>
          </a:graphicData>
        </a:graphic>
      </p:graphicFrame>
      <p:sp>
        <p:nvSpPr>
          <p:cNvPr id="6" name="TekstSylinder 5"/>
          <p:cNvSpPr txBox="1"/>
          <p:nvPr/>
        </p:nvSpPr>
        <p:spPr>
          <a:xfrm>
            <a:off x="705395" y="228943"/>
            <a:ext cx="6152605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Skole:……………………………….</a:t>
            </a:r>
            <a:endParaRPr lang="nb-NO" dirty="0"/>
          </a:p>
        </p:txBody>
      </p:sp>
      <p:pic>
        <p:nvPicPr>
          <p:cNvPr id="3" name="Bil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853" y="1130531"/>
            <a:ext cx="5877492" cy="3006303"/>
          </a:xfrm>
          <a:prstGeom prst="rect">
            <a:avLst/>
          </a:prstGeom>
        </p:spPr>
      </p:pic>
      <p:pic>
        <p:nvPicPr>
          <p:cNvPr id="2" name="Bild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2000" y="3290494"/>
            <a:ext cx="5435293" cy="3268893"/>
          </a:xfrm>
          <a:prstGeom prst="rect">
            <a:avLst/>
          </a:prstGeom>
        </p:spPr>
      </p:pic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814CF-C4B4-41FA-8AE7-F94F39CADFE4}" type="datetime1">
              <a:rPr lang="nb-NO" smtClean="0"/>
              <a:t>26.11.2019</a:t>
            </a:fld>
            <a:endParaRPr lang="nb-NO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0899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4213"/>
          </a:xfrm>
        </p:spPr>
        <p:txBody>
          <a:bodyPr>
            <a:normAutofit fontScale="90000"/>
          </a:bodyPr>
          <a:lstStyle/>
          <a:p>
            <a:r>
              <a:rPr lang="nb-NO" dirty="0" smtClean="0"/>
              <a:t>På en skole….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0175" y="0"/>
            <a:ext cx="6981825" cy="4171950"/>
          </a:xfrm>
          <a:prstGeom prst="rect">
            <a:avLst/>
          </a:prstGeom>
        </p:spPr>
      </p:pic>
      <p:pic>
        <p:nvPicPr>
          <p:cNvPr id="5" name="Bild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1798"/>
            <a:ext cx="2014538" cy="2686050"/>
          </a:xfrm>
          <a:prstGeom prst="rect">
            <a:avLst/>
          </a:prstGeom>
        </p:spPr>
      </p:pic>
      <p:pic>
        <p:nvPicPr>
          <p:cNvPr id="7" name="Bild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858" y="2927003"/>
            <a:ext cx="2757401" cy="3676535"/>
          </a:xfrm>
          <a:prstGeom prst="rect">
            <a:avLst/>
          </a:prstGeom>
        </p:spPr>
      </p:pic>
      <p:pic>
        <p:nvPicPr>
          <p:cNvPr id="8" name="Bild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191" y="871798"/>
            <a:ext cx="3478876" cy="4638502"/>
          </a:xfrm>
          <a:prstGeom prst="rect">
            <a:avLst/>
          </a:prstGeom>
        </p:spPr>
      </p:pic>
      <p:pic>
        <p:nvPicPr>
          <p:cNvPr id="9" name="Bild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135" y="3643341"/>
            <a:ext cx="2220147" cy="2960197"/>
          </a:xfrm>
          <a:prstGeom prst="rect">
            <a:avLst/>
          </a:prstGeom>
        </p:spPr>
      </p:pic>
      <p:pic>
        <p:nvPicPr>
          <p:cNvPr id="10" name="Bild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27" y="3674226"/>
            <a:ext cx="2079741" cy="2772988"/>
          </a:xfrm>
          <a:prstGeom prst="rect">
            <a:avLst/>
          </a:prstGeom>
        </p:spPr>
      </p:pic>
      <p:pic>
        <p:nvPicPr>
          <p:cNvPr id="6" name="Bild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629" y="3593061"/>
            <a:ext cx="2331720" cy="3108960"/>
          </a:xfrm>
          <a:prstGeom prst="rect">
            <a:avLst/>
          </a:prstGeom>
        </p:spPr>
      </p:pic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E5A2-3407-45D9-A8B3-4134CC217F5A}" type="datetime1">
              <a:rPr lang="nb-NO" smtClean="0"/>
              <a:t>26.11.2019</a:t>
            </a:fld>
            <a:endParaRPr lang="nb-NO"/>
          </a:p>
        </p:txBody>
      </p:sp>
      <p:sp>
        <p:nvSpPr>
          <p:cNvPr id="11" name="Plassholder for bunntekst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7557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Veien videre…..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838200" y="137673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nb-NO" dirty="0" smtClean="0"/>
              <a:t>Aaron Antonovsky:</a:t>
            </a:r>
          </a:p>
          <a:p>
            <a:pPr marL="0" indent="0">
              <a:buNone/>
            </a:pPr>
            <a:r>
              <a:rPr lang="nb-NO" dirty="0" smtClean="0"/>
              <a:t>Helsen vår er «nært knyttet til opplevelsen av sammenheng i livet».</a:t>
            </a:r>
            <a:endParaRPr lang="nb-NO" dirty="0"/>
          </a:p>
        </p:txBody>
      </p:sp>
      <p:sp>
        <p:nvSpPr>
          <p:cNvPr id="4" name="Hjerte 3"/>
          <p:cNvSpPr/>
          <p:nvPr/>
        </p:nvSpPr>
        <p:spPr>
          <a:xfrm>
            <a:off x="4748252" y="2783516"/>
            <a:ext cx="2597728" cy="2058807"/>
          </a:xfrm>
          <a:prstGeom prst="hear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2800" dirty="0" smtClean="0"/>
              <a:t>BEGRIPE-LIGHET</a:t>
            </a:r>
            <a:endParaRPr lang="nb-NO" sz="2800" dirty="0"/>
          </a:p>
        </p:txBody>
      </p:sp>
      <p:sp>
        <p:nvSpPr>
          <p:cNvPr id="5" name="Hjerte 4"/>
          <p:cNvSpPr/>
          <p:nvPr/>
        </p:nvSpPr>
        <p:spPr>
          <a:xfrm>
            <a:off x="7696339" y="2425700"/>
            <a:ext cx="2800002" cy="2277687"/>
          </a:xfrm>
          <a:prstGeom prst="hear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2800" dirty="0" smtClean="0"/>
              <a:t>HÅNDTER-BARHET</a:t>
            </a:r>
            <a:endParaRPr lang="nb-NO" sz="2800" dirty="0"/>
          </a:p>
        </p:txBody>
      </p:sp>
      <p:sp>
        <p:nvSpPr>
          <p:cNvPr id="6" name="Hjerte 5"/>
          <p:cNvSpPr/>
          <p:nvPr/>
        </p:nvSpPr>
        <p:spPr>
          <a:xfrm>
            <a:off x="1421476" y="2401426"/>
            <a:ext cx="2891444" cy="2301961"/>
          </a:xfrm>
          <a:prstGeom prst="hear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3200" dirty="0" smtClean="0"/>
              <a:t>MENINGS-FULLHET</a:t>
            </a:r>
            <a:endParaRPr lang="nb-NO" sz="3200" dirty="0"/>
          </a:p>
        </p:txBody>
      </p:sp>
      <p:sp>
        <p:nvSpPr>
          <p:cNvPr id="7" name="Vinkeltegn 6"/>
          <p:cNvSpPr/>
          <p:nvPr/>
        </p:nvSpPr>
        <p:spPr>
          <a:xfrm rot="5400000">
            <a:off x="2624882" y="4842323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8" name="Vinkeltegn 7"/>
          <p:cNvSpPr/>
          <p:nvPr/>
        </p:nvSpPr>
        <p:spPr>
          <a:xfrm rot="5400000">
            <a:off x="5739453" y="4989957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9" name="Vinkeltegn 8"/>
          <p:cNvSpPr/>
          <p:nvPr/>
        </p:nvSpPr>
        <p:spPr>
          <a:xfrm rot="5400000">
            <a:off x="8854024" y="4842323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" name="Avrundet rektangel 9"/>
          <p:cNvSpPr/>
          <p:nvPr/>
        </p:nvSpPr>
        <p:spPr>
          <a:xfrm>
            <a:off x="1646775" y="5646681"/>
            <a:ext cx="8898450" cy="70966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4000" dirty="0" smtClean="0"/>
              <a:t>TRYGGE «NOK» </a:t>
            </a:r>
            <a:endParaRPr lang="nb-NO" sz="4000" dirty="0"/>
          </a:p>
        </p:txBody>
      </p:sp>
      <p:sp>
        <p:nvSpPr>
          <p:cNvPr id="11" name="Plassholder for dato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9D24A-2871-4C73-BAEF-AC34D4383FBB}" type="datetime1">
              <a:rPr lang="nb-NO" smtClean="0"/>
              <a:t>26.11.2019</a:t>
            </a:fld>
            <a:endParaRPr lang="nb-NO"/>
          </a:p>
        </p:txBody>
      </p:sp>
      <p:sp>
        <p:nvSpPr>
          <p:cNvPr id="12" name="Plassholder for bunnteks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Fag og utviklingsavdelingen, Oppvekst, Kristiansand kommune 2019</a:t>
            </a:r>
            <a:endParaRPr lang="nb-NO"/>
          </a:p>
        </p:txBody>
      </p:sp>
      <p:sp>
        <p:nvSpPr>
          <p:cNvPr id="13" name="Plassholder for lysbilde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EF13C-88D6-4A07-8D47-89BFEAF281B5}" type="slidenum">
              <a:rPr lang="nb-NO" smtClean="0"/>
              <a:t>14</a:t>
            </a:fld>
            <a:endParaRPr lang="nb-NO"/>
          </a:p>
        </p:txBody>
      </p:sp>
      <p:pic>
        <p:nvPicPr>
          <p:cNvPr id="14" name="Bild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9305" y="5943120"/>
            <a:ext cx="1185750" cy="51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35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1307</TotalTime>
  <Words>362</Words>
  <Application>Microsoft Office PowerPoint</Application>
  <PresentationFormat>Widescreen</PresentationFormat>
  <Paragraphs>119</Paragraphs>
  <Slides>14</Slides>
  <Notes>3</Notes>
  <HiddenSlides>0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14</vt:i4>
      </vt:variant>
    </vt:vector>
  </HeadingPairs>
  <TitlesOfParts>
    <vt:vector size="20" baseType="lpstr">
      <vt:lpstr>Arial</vt:lpstr>
      <vt:lpstr>Bahnschrift SemiBold SemiConden</vt:lpstr>
      <vt:lpstr>Bahnschrift SemiCondensed</vt:lpstr>
      <vt:lpstr>Calibri</vt:lpstr>
      <vt:lpstr>Calibri Light</vt:lpstr>
      <vt:lpstr>Office-tema</vt:lpstr>
      <vt:lpstr>Lærende sammen på veien mot Fagfornyelsen Praksisfortelling fra Kristiansand </vt:lpstr>
      <vt:lpstr>Fagfornyelsen i Kristiansand</vt:lpstr>
      <vt:lpstr>Målsetninger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Ledernes støtteside</vt:lpstr>
      <vt:lpstr>PowerPoint-presentasjon</vt:lpstr>
      <vt:lpstr>På en skole….</vt:lpstr>
      <vt:lpstr>Veien videre…..</vt:lpstr>
    </vt:vector>
  </TitlesOfParts>
  <Company>Kristiansand kommune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Storbynettverk</dc:title>
  <dc:creator>Kjersti Østmoe</dc:creator>
  <cp:lastModifiedBy>Kjersti Østmoe</cp:lastModifiedBy>
  <cp:revision>49</cp:revision>
  <dcterms:created xsi:type="dcterms:W3CDTF">2019-10-29T09:21:54Z</dcterms:created>
  <dcterms:modified xsi:type="dcterms:W3CDTF">2019-11-26T10:26:29Z</dcterms:modified>
</cp:coreProperties>
</file>