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0"/>
  </p:notesMasterIdLst>
  <p:sldIdLst>
    <p:sldId id="292" r:id="rId5"/>
    <p:sldId id="256" r:id="rId6"/>
    <p:sldId id="258" r:id="rId7"/>
    <p:sldId id="285" r:id="rId8"/>
    <p:sldId id="299" r:id="rId9"/>
    <p:sldId id="263" r:id="rId10"/>
    <p:sldId id="265" r:id="rId11"/>
    <p:sldId id="262" r:id="rId12"/>
    <p:sldId id="316" r:id="rId13"/>
    <p:sldId id="313" r:id="rId14"/>
    <p:sldId id="314" r:id="rId15"/>
    <p:sldId id="325" r:id="rId16"/>
    <p:sldId id="270" r:id="rId17"/>
    <p:sldId id="323" r:id="rId18"/>
    <p:sldId id="324" r:id="rId19"/>
    <p:sldId id="317" r:id="rId20"/>
    <p:sldId id="298" r:id="rId21"/>
    <p:sldId id="301" r:id="rId22"/>
    <p:sldId id="303" r:id="rId23"/>
    <p:sldId id="330" r:id="rId24"/>
    <p:sldId id="334" r:id="rId25"/>
    <p:sldId id="328" r:id="rId26"/>
    <p:sldId id="333" r:id="rId27"/>
    <p:sldId id="322" r:id="rId28"/>
    <p:sldId id="297" r:id="rId29"/>
    <p:sldId id="331" r:id="rId30"/>
    <p:sldId id="332" r:id="rId31"/>
    <p:sldId id="294" r:id="rId32"/>
    <p:sldId id="295" r:id="rId33"/>
    <p:sldId id="326" r:id="rId34"/>
    <p:sldId id="283" r:id="rId35"/>
    <p:sldId id="335" r:id="rId36"/>
    <p:sldId id="296" r:id="rId37"/>
    <p:sldId id="287" r:id="rId38"/>
    <p:sldId id="329"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B478"/>
    <a:srgbClr val="76CBED"/>
    <a:srgbClr val="213871"/>
    <a:srgbClr val="42424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1361" autoAdjust="0"/>
  </p:normalViewPr>
  <p:slideViewPr>
    <p:cSldViewPr snapToGrid="0">
      <p:cViewPr varScale="1">
        <p:scale>
          <a:sx n="122" d="100"/>
          <a:sy n="122" d="100"/>
        </p:scale>
        <p:origin x="96" y="282"/>
      </p:cViewPr>
      <p:guideLst>
        <p:guide orient="horz" pos="2160"/>
        <p:guide pos="3840"/>
      </p:guideLst>
    </p:cSldViewPr>
  </p:slideViewPr>
  <p:notesTextViewPr>
    <p:cViewPr>
      <p:scale>
        <a:sx n="1" d="1"/>
        <a:sy n="1" d="1"/>
      </p:scale>
      <p:origin x="0" y="0"/>
    </p:cViewPr>
  </p:notesTextViewPr>
  <p:notesViewPr>
    <p:cSldViewPr snapToGrid="0">
      <p:cViewPr varScale="1">
        <p:scale>
          <a:sx n="169" d="100"/>
          <a:sy n="169" d="100"/>
        </p:scale>
        <p:origin x="5400"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3436ED-DECF-4DA6-9061-D01619A586CE}"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nb-NO"/>
        </a:p>
      </dgm:t>
    </dgm:pt>
    <dgm:pt modelId="{79910556-90DF-494C-8A2B-8DEAF20780DF}">
      <dgm:prSet phldrT="[Tekst]"/>
      <dgm:spPr/>
      <dgm:t>
        <a:bodyPr/>
        <a:lstStyle/>
        <a:p>
          <a:r>
            <a:rPr lang="nb-NO" dirty="0"/>
            <a:t>Kompetanse</a:t>
          </a:r>
        </a:p>
      </dgm:t>
    </dgm:pt>
    <dgm:pt modelId="{B34644F7-D8C3-4BDC-9D84-A4C958AA7704}" type="parTrans" cxnId="{B22AEE1F-864E-4E19-8B78-922399FA40C4}">
      <dgm:prSet/>
      <dgm:spPr/>
      <dgm:t>
        <a:bodyPr/>
        <a:lstStyle/>
        <a:p>
          <a:endParaRPr lang="nb-NO"/>
        </a:p>
      </dgm:t>
    </dgm:pt>
    <dgm:pt modelId="{ADB83BCF-ADEB-4350-B4D1-724B5873640E}" type="sibTrans" cxnId="{B22AEE1F-864E-4E19-8B78-922399FA40C4}">
      <dgm:prSet/>
      <dgm:spPr/>
      <dgm:t>
        <a:bodyPr/>
        <a:lstStyle/>
        <a:p>
          <a:endParaRPr lang="nb-NO"/>
        </a:p>
      </dgm:t>
    </dgm:pt>
    <dgm:pt modelId="{FA055524-0240-4231-B95C-27E879A36E64}">
      <dgm:prSet phldrT="[Tekst]"/>
      <dgm:spPr/>
      <dgm:t>
        <a:bodyPr/>
        <a:lstStyle/>
        <a:p>
          <a:r>
            <a:rPr lang="nb-NO" dirty="0"/>
            <a:t>Tilhørighet</a:t>
          </a:r>
        </a:p>
      </dgm:t>
    </dgm:pt>
    <dgm:pt modelId="{4362DC40-A356-4C3E-AA24-00594A5E1200}" type="parTrans" cxnId="{240AB64C-D51A-4B5A-BE2B-7A478C5BCD1D}">
      <dgm:prSet/>
      <dgm:spPr/>
      <dgm:t>
        <a:bodyPr/>
        <a:lstStyle/>
        <a:p>
          <a:endParaRPr lang="nb-NO"/>
        </a:p>
      </dgm:t>
    </dgm:pt>
    <dgm:pt modelId="{2DEAB481-28BE-42BF-A93B-3FFB167F8039}" type="sibTrans" cxnId="{240AB64C-D51A-4B5A-BE2B-7A478C5BCD1D}">
      <dgm:prSet/>
      <dgm:spPr/>
      <dgm:t>
        <a:bodyPr/>
        <a:lstStyle/>
        <a:p>
          <a:endParaRPr lang="nb-NO"/>
        </a:p>
      </dgm:t>
    </dgm:pt>
    <dgm:pt modelId="{0C3F4219-87CE-43B3-829B-FAC29570C667}">
      <dgm:prSet phldrT="[Tekst]"/>
      <dgm:spPr/>
      <dgm:t>
        <a:bodyPr/>
        <a:lstStyle/>
        <a:p>
          <a:r>
            <a:rPr lang="nb-NO" dirty="0"/>
            <a:t>Autonomi</a:t>
          </a:r>
        </a:p>
      </dgm:t>
    </dgm:pt>
    <dgm:pt modelId="{84FCE7BB-8733-4381-ABC1-155B23D4B3AB}" type="parTrans" cxnId="{0EC040F4-EA00-4CFF-8484-2123991BCD58}">
      <dgm:prSet/>
      <dgm:spPr/>
      <dgm:t>
        <a:bodyPr/>
        <a:lstStyle/>
        <a:p>
          <a:endParaRPr lang="nb-NO"/>
        </a:p>
      </dgm:t>
    </dgm:pt>
    <dgm:pt modelId="{03C11869-5214-4EEC-916B-68C3A09914B9}" type="sibTrans" cxnId="{0EC040F4-EA00-4CFF-8484-2123991BCD58}">
      <dgm:prSet/>
      <dgm:spPr/>
      <dgm:t>
        <a:bodyPr/>
        <a:lstStyle/>
        <a:p>
          <a:endParaRPr lang="nb-NO"/>
        </a:p>
      </dgm:t>
    </dgm:pt>
    <dgm:pt modelId="{4B60BA1F-1A50-4F56-88F5-C1E811D01A2C}" type="pres">
      <dgm:prSet presAssocID="{ED3436ED-DECF-4DA6-9061-D01619A586CE}" presName="Name0" presStyleCnt="0">
        <dgm:presLayoutVars>
          <dgm:dir/>
          <dgm:resizeHandles val="exact"/>
        </dgm:presLayoutVars>
      </dgm:prSet>
      <dgm:spPr/>
    </dgm:pt>
    <dgm:pt modelId="{2025689C-51C8-496E-9973-50757D648D32}" type="pres">
      <dgm:prSet presAssocID="{79910556-90DF-494C-8A2B-8DEAF20780DF}" presName="node" presStyleLbl="node1" presStyleIdx="0" presStyleCnt="3" custScaleX="111595" custScaleY="161767">
        <dgm:presLayoutVars>
          <dgm:bulletEnabled val="1"/>
        </dgm:presLayoutVars>
      </dgm:prSet>
      <dgm:spPr/>
    </dgm:pt>
    <dgm:pt modelId="{EF3DED6A-6E7F-46F4-92DC-028B1FD9798C}" type="pres">
      <dgm:prSet presAssocID="{ADB83BCF-ADEB-4350-B4D1-724B5873640E}" presName="sibTrans" presStyleLbl="sibTrans2D1" presStyleIdx="0" presStyleCnt="3"/>
      <dgm:spPr/>
    </dgm:pt>
    <dgm:pt modelId="{EEEA8234-6A85-4C7E-A6A3-A8299215F3E4}" type="pres">
      <dgm:prSet presAssocID="{ADB83BCF-ADEB-4350-B4D1-724B5873640E}" presName="connectorText" presStyleLbl="sibTrans2D1" presStyleIdx="0" presStyleCnt="3"/>
      <dgm:spPr/>
    </dgm:pt>
    <dgm:pt modelId="{E2A14E1B-801A-4DDC-97A0-51EECD31695D}" type="pres">
      <dgm:prSet presAssocID="{FA055524-0240-4231-B95C-27E879A36E64}" presName="node" presStyleLbl="node1" presStyleIdx="1" presStyleCnt="3" custScaleX="106607" custScaleY="153117" custRadScaleRad="84021" custRadScaleInc="-11617">
        <dgm:presLayoutVars>
          <dgm:bulletEnabled val="1"/>
        </dgm:presLayoutVars>
      </dgm:prSet>
      <dgm:spPr/>
    </dgm:pt>
    <dgm:pt modelId="{0D7F51F7-613E-4472-9795-9B15B54EC559}" type="pres">
      <dgm:prSet presAssocID="{2DEAB481-28BE-42BF-A93B-3FFB167F8039}" presName="sibTrans" presStyleLbl="sibTrans2D1" presStyleIdx="1" presStyleCnt="3"/>
      <dgm:spPr/>
    </dgm:pt>
    <dgm:pt modelId="{B0B90602-7607-4D7D-9FD1-940A8A8BAC3A}" type="pres">
      <dgm:prSet presAssocID="{2DEAB481-28BE-42BF-A93B-3FFB167F8039}" presName="connectorText" presStyleLbl="sibTrans2D1" presStyleIdx="1" presStyleCnt="3"/>
      <dgm:spPr/>
    </dgm:pt>
    <dgm:pt modelId="{26DF4914-BDC2-4E19-BB36-648AF5CEF3C8}" type="pres">
      <dgm:prSet presAssocID="{0C3F4219-87CE-43B3-829B-FAC29570C667}" presName="node" presStyleLbl="node1" presStyleIdx="2" presStyleCnt="3" custScaleX="95921" custScaleY="145569" custRadScaleRad="85266" custRadScaleInc="21791">
        <dgm:presLayoutVars>
          <dgm:bulletEnabled val="1"/>
        </dgm:presLayoutVars>
      </dgm:prSet>
      <dgm:spPr/>
    </dgm:pt>
    <dgm:pt modelId="{44AE72D7-3D7D-4A08-9927-0FEB7653F700}" type="pres">
      <dgm:prSet presAssocID="{03C11869-5214-4EEC-916B-68C3A09914B9}" presName="sibTrans" presStyleLbl="sibTrans2D1" presStyleIdx="2" presStyleCnt="3"/>
      <dgm:spPr/>
    </dgm:pt>
    <dgm:pt modelId="{9D2D4DED-D515-4846-9851-8A39F3EF8C06}" type="pres">
      <dgm:prSet presAssocID="{03C11869-5214-4EEC-916B-68C3A09914B9}" presName="connectorText" presStyleLbl="sibTrans2D1" presStyleIdx="2" presStyleCnt="3"/>
      <dgm:spPr/>
    </dgm:pt>
  </dgm:ptLst>
  <dgm:cxnLst>
    <dgm:cxn modelId="{B22AEE1F-864E-4E19-8B78-922399FA40C4}" srcId="{ED3436ED-DECF-4DA6-9061-D01619A586CE}" destId="{79910556-90DF-494C-8A2B-8DEAF20780DF}" srcOrd="0" destOrd="0" parTransId="{B34644F7-D8C3-4BDC-9D84-A4C958AA7704}" sibTransId="{ADB83BCF-ADEB-4350-B4D1-724B5873640E}"/>
    <dgm:cxn modelId="{BDA4413A-94CE-4AE3-8EA4-1DD4661D5DB6}" type="presOf" srcId="{0C3F4219-87CE-43B3-829B-FAC29570C667}" destId="{26DF4914-BDC2-4E19-BB36-648AF5CEF3C8}" srcOrd="0" destOrd="0" presId="urn:microsoft.com/office/officeart/2005/8/layout/cycle7"/>
    <dgm:cxn modelId="{ADA7BC5F-E045-40EF-AECC-EA6ECC9E508E}" type="presOf" srcId="{03C11869-5214-4EEC-916B-68C3A09914B9}" destId="{44AE72D7-3D7D-4A08-9927-0FEB7653F700}" srcOrd="0" destOrd="0" presId="urn:microsoft.com/office/officeart/2005/8/layout/cycle7"/>
    <dgm:cxn modelId="{240AB64C-D51A-4B5A-BE2B-7A478C5BCD1D}" srcId="{ED3436ED-DECF-4DA6-9061-D01619A586CE}" destId="{FA055524-0240-4231-B95C-27E879A36E64}" srcOrd="1" destOrd="0" parTransId="{4362DC40-A356-4C3E-AA24-00594A5E1200}" sibTransId="{2DEAB481-28BE-42BF-A93B-3FFB167F8039}"/>
    <dgm:cxn modelId="{DAD5C56D-6F86-46D7-8228-CCB206CDF358}" type="presOf" srcId="{ADB83BCF-ADEB-4350-B4D1-724B5873640E}" destId="{EF3DED6A-6E7F-46F4-92DC-028B1FD9798C}" srcOrd="0" destOrd="0" presId="urn:microsoft.com/office/officeart/2005/8/layout/cycle7"/>
    <dgm:cxn modelId="{BA5A1F7B-6020-4808-94D8-6BD00C9D580D}" type="presOf" srcId="{79910556-90DF-494C-8A2B-8DEAF20780DF}" destId="{2025689C-51C8-496E-9973-50757D648D32}" srcOrd="0" destOrd="0" presId="urn:microsoft.com/office/officeart/2005/8/layout/cycle7"/>
    <dgm:cxn modelId="{9FF7DE9A-506C-4B6D-B5F4-42C05B5B89D2}" type="presOf" srcId="{2DEAB481-28BE-42BF-A93B-3FFB167F8039}" destId="{B0B90602-7607-4D7D-9FD1-940A8A8BAC3A}" srcOrd="1" destOrd="0" presId="urn:microsoft.com/office/officeart/2005/8/layout/cycle7"/>
    <dgm:cxn modelId="{35EF1CA0-608B-4780-B0BE-04A972648682}" type="presOf" srcId="{ED3436ED-DECF-4DA6-9061-D01619A586CE}" destId="{4B60BA1F-1A50-4F56-88F5-C1E811D01A2C}" srcOrd="0" destOrd="0" presId="urn:microsoft.com/office/officeart/2005/8/layout/cycle7"/>
    <dgm:cxn modelId="{98E064AE-15CE-4A84-A9DD-3B5E1C34FD76}" type="presOf" srcId="{ADB83BCF-ADEB-4350-B4D1-724B5873640E}" destId="{EEEA8234-6A85-4C7E-A6A3-A8299215F3E4}" srcOrd="1" destOrd="0" presId="urn:microsoft.com/office/officeart/2005/8/layout/cycle7"/>
    <dgm:cxn modelId="{9B216FD9-03FB-427B-8D65-A71FBC96AC2A}" type="presOf" srcId="{FA055524-0240-4231-B95C-27E879A36E64}" destId="{E2A14E1B-801A-4DDC-97A0-51EECD31695D}" srcOrd="0" destOrd="0" presId="urn:microsoft.com/office/officeart/2005/8/layout/cycle7"/>
    <dgm:cxn modelId="{EF258EE1-7806-4467-A63D-EE43AAF62518}" type="presOf" srcId="{2DEAB481-28BE-42BF-A93B-3FFB167F8039}" destId="{0D7F51F7-613E-4472-9795-9B15B54EC559}" srcOrd="0" destOrd="0" presId="urn:microsoft.com/office/officeart/2005/8/layout/cycle7"/>
    <dgm:cxn modelId="{0EC040F4-EA00-4CFF-8484-2123991BCD58}" srcId="{ED3436ED-DECF-4DA6-9061-D01619A586CE}" destId="{0C3F4219-87CE-43B3-829B-FAC29570C667}" srcOrd="2" destOrd="0" parTransId="{84FCE7BB-8733-4381-ABC1-155B23D4B3AB}" sibTransId="{03C11869-5214-4EEC-916B-68C3A09914B9}"/>
    <dgm:cxn modelId="{9E43D2FE-E314-4E4A-8BAB-7A1051822FD6}" type="presOf" srcId="{03C11869-5214-4EEC-916B-68C3A09914B9}" destId="{9D2D4DED-D515-4846-9851-8A39F3EF8C06}" srcOrd="1" destOrd="0" presId="urn:microsoft.com/office/officeart/2005/8/layout/cycle7"/>
    <dgm:cxn modelId="{458CA66B-C48D-46C7-BC6E-EA018E397A87}" type="presParOf" srcId="{4B60BA1F-1A50-4F56-88F5-C1E811D01A2C}" destId="{2025689C-51C8-496E-9973-50757D648D32}" srcOrd="0" destOrd="0" presId="urn:microsoft.com/office/officeart/2005/8/layout/cycle7"/>
    <dgm:cxn modelId="{6724B4D6-E2C0-4620-852F-D648910DBEC2}" type="presParOf" srcId="{4B60BA1F-1A50-4F56-88F5-C1E811D01A2C}" destId="{EF3DED6A-6E7F-46F4-92DC-028B1FD9798C}" srcOrd="1" destOrd="0" presId="urn:microsoft.com/office/officeart/2005/8/layout/cycle7"/>
    <dgm:cxn modelId="{D6DCABD0-08F4-4DFD-8484-11FC75B660B2}" type="presParOf" srcId="{EF3DED6A-6E7F-46F4-92DC-028B1FD9798C}" destId="{EEEA8234-6A85-4C7E-A6A3-A8299215F3E4}" srcOrd="0" destOrd="0" presId="urn:microsoft.com/office/officeart/2005/8/layout/cycle7"/>
    <dgm:cxn modelId="{7AD203C3-56FA-4C54-84C2-E140C15D5B55}" type="presParOf" srcId="{4B60BA1F-1A50-4F56-88F5-C1E811D01A2C}" destId="{E2A14E1B-801A-4DDC-97A0-51EECD31695D}" srcOrd="2" destOrd="0" presId="urn:microsoft.com/office/officeart/2005/8/layout/cycle7"/>
    <dgm:cxn modelId="{62333E6A-8666-4CE3-8C3B-F67132EFB03B}" type="presParOf" srcId="{4B60BA1F-1A50-4F56-88F5-C1E811D01A2C}" destId="{0D7F51F7-613E-4472-9795-9B15B54EC559}" srcOrd="3" destOrd="0" presId="urn:microsoft.com/office/officeart/2005/8/layout/cycle7"/>
    <dgm:cxn modelId="{3028B87B-4F6D-42DD-A989-E8E4453EBCCD}" type="presParOf" srcId="{0D7F51F7-613E-4472-9795-9B15B54EC559}" destId="{B0B90602-7607-4D7D-9FD1-940A8A8BAC3A}" srcOrd="0" destOrd="0" presId="urn:microsoft.com/office/officeart/2005/8/layout/cycle7"/>
    <dgm:cxn modelId="{4D9B68B9-5BF5-405F-A3F3-399B329FB334}" type="presParOf" srcId="{4B60BA1F-1A50-4F56-88F5-C1E811D01A2C}" destId="{26DF4914-BDC2-4E19-BB36-648AF5CEF3C8}" srcOrd="4" destOrd="0" presId="urn:microsoft.com/office/officeart/2005/8/layout/cycle7"/>
    <dgm:cxn modelId="{59C894DB-FA23-4601-9D9F-77A9D07F8D35}" type="presParOf" srcId="{4B60BA1F-1A50-4F56-88F5-C1E811D01A2C}" destId="{44AE72D7-3D7D-4A08-9927-0FEB7653F700}" srcOrd="5" destOrd="0" presId="urn:microsoft.com/office/officeart/2005/8/layout/cycle7"/>
    <dgm:cxn modelId="{091C43AD-832C-40D0-8836-C55BD5EA1FDA}" type="presParOf" srcId="{44AE72D7-3D7D-4A08-9927-0FEB7653F700}" destId="{9D2D4DED-D515-4846-9851-8A39F3EF8C06}"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ED0E5C-67BB-461B-873C-D727C4591382}" type="doc">
      <dgm:prSet loTypeId="urn:microsoft.com/office/officeart/2005/8/layout/gear1" loCatId="process" qsTypeId="urn:microsoft.com/office/officeart/2005/8/quickstyle/simple1" qsCatId="simple" csTypeId="urn:microsoft.com/office/officeart/2005/8/colors/accent1_2" csCatId="accent1" phldr="1"/>
      <dgm:spPr/>
      <dgm:t>
        <a:bodyPr/>
        <a:lstStyle/>
        <a:p>
          <a:endParaRPr lang="nb-NO"/>
        </a:p>
      </dgm:t>
    </dgm:pt>
    <dgm:pt modelId="{B29C600F-2EE8-46F7-AE48-2EA2293FCF47}">
      <dgm:prSet phldrT="[Tekst]" custT="1"/>
      <dgm:spPr/>
      <dgm:t>
        <a:bodyPr/>
        <a:lstStyle/>
        <a:p>
          <a:r>
            <a:rPr lang="nb-NO" sz="1800" dirty="0" err="1"/>
            <a:t>Begripelighet</a:t>
          </a:r>
          <a:endParaRPr lang="nb-NO" sz="1800" dirty="0"/>
        </a:p>
      </dgm:t>
    </dgm:pt>
    <dgm:pt modelId="{9F5BE18F-FC3E-4B4D-A5C3-8CEA264C83C8}" type="parTrans" cxnId="{8D468EC2-52D3-4D66-AEEC-FEC4FE2D90E6}">
      <dgm:prSet/>
      <dgm:spPr/>
      <dgm:t>
        <a:bodyPr/>
        <a:lstStyle/>
        <a:p>
          <a:endParaRPr lang="nb-NO" sz="3200"/>
        </a:p>
      </dgm:t>
    </dgm:pt>
    <dgm:pt modelId="{9A523110-0B82-4182-8F2F-67D0F270D4F2}" type="sibTrans" cxnId="{8D468EC2-52D3-4D66-AEEC-FEC4FE2D90E6}">
      <dgm:prSet/>
      <dgm:spPr/>
      <dgm:t>
        <a:bodyPr/>
        <a:lstStyle/>
        <a:p>
          <a:endParaRPr lang="nb-NO" sz="3200"/>
        </a:p>
      </dgm:t>
    </dgm:pt>
    <dgm:pt modelId="{A93C33ED-0729-48A4-B512-8227454E1BEE}">
      <dgm:prSet phldrT="[Tekst]" custT="1"/>
      <dgm:spPr/>
      <dgm:t>
        <a:bodyPr/>
        <a:lstStyle/>
        <a:p>
          <a:r>
            <a:rPr lang="nb-NO" sz="1800"/>
            <a:t>Håndter-barhet</a:t>
          </a:r>
          <a:endParaRPr lang="nb-NO" sz="1800" dirty="0"/>
        </a:p>
      </dgm:t>
    </dgm:pt>
    <dgm:pt modelId="{AD9BFD4F-C84A-4E5D-86D5-4272A3760EC4}" type="parTrans" cxnId="{EC7A9097-7F32-4E57-8B11-4EC5463FC8B2}">
      <dgm:prSet/>
      <dgm:spPr/>
      <dgm:t>
        <a:bodyPr/>
        <a:lstStyle/>
        <a:p>
          <a:endParaRPr lang="nb-NO" sz="3200"/>
        </a:p>
      </dgm:t>
    </dgm:pt>
    <dgm:pt modelId="{AD8004B5-8851-468A-9982-1163FA57DAF3}" type="sibTrans" cxnId="{EC7A9097-7F32-4E57-8B11-4EC5463FC8B2}">
      <dgm:prSet/>
      <dgm:spPr/>
      <dgm:t>
        <a:bodyPr/>
        <a:lstStyle/>
        <a:p>
          <a:endParaRPr lang="nb-NO" sz="3200"/>
        </a:p>
      </dgm:t>
    </dgm:pt>
    <dgm:pt modelId="{513EB5C2-1860-477B-8905-A15ACC48F080}">
      <dgm:prSet phldrT="[Tekst]" custT="1"/>
      <dgm:spPr/>
      <dgm:t>
        <a:bodyPr/>
        <a:lstStyle/>
        <a:p>
          <a:r>
            <a:rPr lang="nb-NO" sz="1800" dirty="0"/>
            <a:t>Menings-fullhet</a:t>
          </a:r>
        </a:p>
      </dgm:t>
    </dgm:pt>
    <dgm:pt modelId="{6B14DBF4-A84D-449C-B03C-9A8D81D8A329}" type="parTrans" cxnId="{B32E3E76-84A5-4EE3-9BDC-E1210DB1B36C}">
      <dgm:prSet/>
      <dgm:spPr/>
      <dgm:t>
        <a:bodyPr/>
        <a:lstStyle/>
        <a:p>
          <a:endParaRPr lang="nb-NO" sz="3200"/>
        </a:p>
      </dgm:t>
    </dgm:pt>
    <dgm:pt modelId="{A36FDC22-791C-48C5-9419-C17622A29D61}" type="sibTrans" cxnId="{B32E3E76-84A5-4EE3-9BDC-E1210DB1B36C}">
      <dgm:prSet/>
      <dgm:spPr/>
      <dgm:t>
        <a:bodyPr/>
        <a:lstStyle/>
        <a:p>
          <a:endParaRPr lang="nb-NO" sz="3200"/>
        </a:p>
      </dgm:t>
    </dgm:pt>
    <dgm:pt modelId="{3B323459-C782-43E9-A019-834664BCBD6E}" type="pres">
      <dgm:prSet presAssocID="{5AED0E5C-67BB-461B-873C-D727C4591382}" presName="composite" presStyleCnt="0">
        <dgm:presLayoutVars>
          <dgm:chMax val="3"/>
          <dgm:animLvl val="lvl"/>
          <dgm:resizeHandles val="exact"/>
        </dgm:presLayoutVars>
      </dgm:prSet>
      <dgm:spPr/>
    </dgm:pt>
    <dgm:pt modelId="{8EB0C4B4-AAF9-485E-AC13-6E6621DE02AC}" type="pres">
      <dgm:prSet presAssocID="{B29C600F-2EE8-46F7-AE48-2EA2293FCF47}" presName="gear1" presStyleLbl="node1" presStyleIdx="0" presStyleCnt="3">
        <dgm:presLayoutVars>
          <dgm:chMax val="1"/>
          <dgm:bulletEnabled val="1"/>
        </dgm:presLayoutVars>
      </dgm:prSet>
      <dgm:spPr/>
    </dgm:pt>
    <dgm:pt modelId="{11CF4DD0-3F37-4286-8CFB-015A227B5DFD}" type="pres">
      <dgm:prSet presAssocID="{B29C600F-2EE8-46F7-AE48-2EA2293FCF47}" presName="gear1srcNode" presStyleLbl="node1" presStyleIdx="0" presStyleCnt="3"/>
      <dgm:spPr/>
    </dgm:pt>
    <dgm:pt modelId="{EACDB4C2-4BFB-468A-BEBE-FFDD37C66A32}" type="pres">
      <dgm:prSet presAssocID="{B29C600F-2EE8-46F7-AE48-2EA2293FCF47}" presName="gear1dstNode" presStyleLbl="node1" presStyleIdx="0" presStyleCnt="3"/>
      <dgm:spPr/>
    </dgm:pt>
    <dgm:pt modelId="{FEC65E29-F734-4592-821F-B55F630B6976}" type="pres">
      <dgm:prSet presAssocID="{A93C33ED-0729-48A4-B512-8227454E1BEE}" presName="gear2" presStyleLbl="node1" presStyleIdx="1" presStyleCnt="3">
        <dgm:presLayoutVars>
          <dgm:chMax val="1"/>
          <dgm:bulletEnabled val="1"/>
        </dgm:presLayoutVars>
      </dgm:prSet>
      <dgm:spPr/>
    </dgm:pt>
    <dgm:pt modelId="{CA33BF30-794C-449F-AF67-1ADBC86CF51A}" type="pres">
      <dgm:prSet presAssocID="{A93C33ED-0729-48A4-B512-8227454E1BEE}" presName="gear2srcNode" presStyleLbl="node1" presStyleIdx="1" presStyleCnt="3"/>
      <dgm:spPr/>
    </dgm:pt>
    <dgm:pt modelId="{800429A9-C373-4B49-889D-78ED17911C8B}" type="pres">
      <dgm:prSet presAssocID="{A93C33ED-0729-48A4-B512-8227454E1BEE}" presName="gear2dstNode" presStyleLbl="node1" presStyleIdx="1" presStyleCnt="3"/>
      <dgm:spPr/>
    </dgm:pt>
    <dgm:pt modelId="{9A42249B-89F6-423C-AC29-DAF10F202CDD}" type="pres">
      <dgm:prSet presAssocID="{513EB5C2-1860-477B-8905-A15ACC48F080}" presName="gear3" presStyleLbl="node1" presStyleIdx="2" presStyleCnt="3"/>
      <dgm:spPr/>
    </dgm:pt>
    <dgm:pt modelId="{88CFA359-0EA8-4456-8963-063EF21D7B77}" type="pres">
      <dgm:prSet presAssocID="{513EB5C2-1860-477B-8905-A15ACC48F080}" presName="gear3tx" presStyleLbl="node1" presStyleIdx="2" presStyleCnt="3">
        <dgm:presLayoutVars>
          <dgm:chMax val="1"/>
          <dgm:bulletEnabled val="1"/>
        </dgm:presLayoutVars>
      </dgm:prSet>
      <dgm:spPr/>
    </dgm:pt>
    <dgm:pt modelId="{FC884B3B-1EAE-490E-8F00-8C6ECDD782F8}" type="pres">
      <dgm:prSet presAssocID="{513EB5C2-1860-477B-8905-A15ACC48F080}" presName="gear3srcNode" presStyleLbl="node1" presStyleIdx="2" presStyleCnt="3"/>
      <dgm:spPr/>
    </dgm:pt>
    <dgm:pt modelId="{C5DB6F47-DBB0-4086-8DBD-91EF72CD01A1}" type="pres">
      <dgm:prSet presAssocID="{513EB5C2-1860-477B-8905-A15ACC48F080}" presName="gear3dstNode" presStyleLbl="node1" presStyleIdx="2" presStyleCnt="3"/>
      <dgm:spPr/>
    </dgm:pt>
    <dgm:pt modelId="{CC352AA6-9035-4B25-A580-51B58B7D144C}" type="pres">
      <dgm:prSet presAssocID="{9A523110-0B82-4182-8F2F-67D0F270D4F2}" presName="connector1" presStyleLbl="sibTrans2D1" presStyleIdx="0" presStyleCnt="3"/>
      <dgm:spPr/>
    </dgm:pt>
    <dgm:pt modelId="{7F9A2B02-6777-4CA7-909B-69B0E0F1974B}" type="pres">
      <dgm:prSet presAssocID="{AD8004B5-8851-468A-9982-1163FA57DAF3}" presName="connector2" presStyleLbl="sibTrans2D1" presStyleIdx="1" presStyleCnt="3"/>
      <dgm:spPr/>
    </dgm:pt>
    <dgm:pt modelId="{9AE1ABFB-23A9-43E5-8CB7-83C1460BCBC2}" type="pres">
      <dgm:prSet presAssocID="{A36FDC22-791C-48C5-9419-C17622A29D61}" presName="connector3" presStyleLbl="sibTrans2D1" presStyleIdx="2" presStyleCnt="3"/>
      <dgm:spPr/>
    </dgm:pt>
  </dgm:ptLst>
  <dgm:cxnLst>
    <dgm:cxn modelId="{A1221205-9950-44BE-A3F1-7BB23096509A}" type="presOf" srcId="{A93C33ED-0729-48A4-B512-8227454E1BEE}" destId="{CA33BF30-794C-449F-AF67-1ADBC86CF51A}" srcOrd="1" destOrd="0" presId="urn:microsoft.com/office/officeart/2005/8/layout/gear1"/>
    <dgm:cxn modelId="{E17FB010-0510-4DB7-B391-A1BD8CFBB214}" type="presOf" srcId="{5AED0E5C-67BB-461B-873C-D727C4591382}" destId="{3B323459-C782-43E9-A019-834664BCBD6E}" srcOrd="0" destOrd="0" presId="urn:microsoft.com/office/officeart/2005/8/layout/gear1"/>
    <dgm:cxn modelId="{8B86B615-B2EA-4EF2-983F-3D9720F967FB}" type="presOf" srcId="{B29C600F-2EE8-46F7-AE48-2EA2293FCF47}" destId="{EACDB4C2-4BFB-468A-BEBE-FFDD37C66A32}" srcOrd="2" destOrd="0" presId="urn:microsoft.com/office/officeart/2005/8/layout/gear1"/>
    <dgm:cxn modelId="{3AD61A17-904C-479B-981C-DBEDFFBD4C27}" type="presOf" srcId="{A93C33ED-0729-48A4-B512-8227454E1BEE}" destId="{800429A9-C373-4B49-889D-78ED17911C8B}" srcOrd="2" destOrd="0" presId="urn:microsoft.com/office/officeart/2005/8/layout/gear1"/>
    <dgm:cxn modelId="{3173E224-5D67-4D52-832A-E4138B46DFD9}" type="presOf" srcId="{A93C33ED-0729-48A4-B512-8227454E1BEE}" destId="{FEC65E29-F734-4592-821F-B55F630B6976}" srcOrd="0" destOrd="0" presId="urn:microsoft.com/office/officeart/2005/8/layout/gear1"/>
    <dgm:cxn modelId="{7CACB62F-2467-4175-8AD8-10D45512BC2D}" type="presOf" srcId="{B29C600F-2EE8-46F7-AE48-2EA2293FCF47}" destId="{11CF4DD0-3F37-4286-8CFB-015A227B5DFD}" srcOrd="1" destOrd="0" presId="urn:microsoft.com/office/officeart/2005/8/layout/gear1"/>
    <dgm:cxn modelId="{0E307D54-E85F-4D32-AF26-03B96F66667B}" type="presOf" srcId="{AD8004B5-8851-468A-9982-1163FA57DAF3}" destId="{7F9A2B02-6777-4CA7-909B-69B0E0F1974B}" srcOrd="0" destOrd="0" presId="urn:microsoft.com/office/officeart/2005/8/layout/gear1"/>
    <dgm:cxn modelId="{B32E3E76-84A5-4EE3-9BDC-E1210DB1B36C}" srcId="{5AED0E5C-67BB-461B-873C-D727C4591382}" destId="{513EB5C2-1860-477B-8905-A15ACC48F080}" srcOrd="2" destOrd="0" parTransId="{6B14DBF4-A84D-449C-B03C-9A8D81D8A329}" sibTransId="{A36FDC22-791C-48C5-9419-C17622A29D61}"/>
    <dgm:cxn modelId="{7F7E1077-71A4-4621-B187-7328078BA9BF}" type="presOf" srcId="{A36FDC22-791C-48C5-9419-C17622A29D61}" destId="{9AE1ABFB-23A9-43E5-8CB7-83C1460BCBC2}" srcOrd="0" destOrd="0" presId="urn:microsoft.com/office/officeart/2005/8/layout/gear1"/>
    <dgm:cxn modelId="{942C3282-3006-43A2-B4FF-16A3A27D5ECE}" type="presOf" srcId="{513EB5C2-1860-477B-8905-A15ACC48F080}" destId="{88CFA359-0EA8-4456-8963-063EF21D7B77}" srcOrd="1" destOrd="0" presId="urn:microsoft.com/office/officeart/2005/8/layout/gear1"/>
    <dgm:cxn modelId="{DC17A687-4172-4239-9755-1A81B8E793BC}" type="presOf" srcId="{9A523110-0B82-4182-8F2F-67D0F270D4F2}" destId="{CC352AA6-9035-4B25-A580-51B58B7D144C}" srcOrd="0" destOrd="0" presId="urn:microsoft.com/office/officeart/2005/8/layout/gear1"/>
    <dgm:cxn modelId="{EC7A9097-7F32-4E57-8B11-4EC5463FC8B2}" srcId="{5AED0E5C-67BB-461B-873C-D727C4591382}" destId="{A93C33ED-0729-48A4-B512-8227454E1BEE}" srcOrd="1" destOrd="0" parTransId="{AD9BFD4F-C84A-4E5D-86D5-4272A3760EC4}" sibTransId="{AD8004B5-8851-468A-9982-1163FA57DAF3}"/>
    <dgm:cxn modelId="{A1B773B9-FE8C-4D7C-BB87-625AB5484621}" type="presOf" srcId="{513EB5C2-1860-477B-8905-A15ACC48F080}" destId="{C5DB6F47-DBB0-4086-8DBD-91EF72CD01A1}" srcOrd="3" destOrd="0" presId="urn:microsoft.com/office/officeart/2005/8/layout/gear1"/>
    <dgm:cxn modelId="{8D468EC2-52D3-4D66-AEEC-FEC4FE2D90E6}" srcId="{5AED0E5C-67BB-461B-873C-D727C4591382}" destId="{B29C600F-2EE8-46F7-AE48-2EA2293FCF47}" srcOrd="0" destOrd="0" parTransId="{9F5BE18F-FC3E-4B4D-A5C3-8CEA264C83C8}" sibTransId="{9A523110-0B82-4182-8F2F-67D0F270D4F2}"/>
    <dgm:cxn modelId="{08F4C8C4-EB52-42D4-BBB7-221BFDECE5D3}" type="presOf" srcId="{B29C600F-2EE8-46F7-AE48-2EA2293FCF47}" destId="{8EB0C4B4-AAF9-485E-AC13-6E6621DE02AC}" srcOrd="0" destOrd="0" presId="urn:microsoft.com/office/officeart/2005/8/layout/gear1"/>
    <dgm:cxn modelId="{66DC5DF4-3DAB-424D-80AE-6F210EC3CA72}" type="presOf" srcId="{513EB5C2-1860-477B-8905-A15ACC48F080}" destId="{FC884B3B-1EAE-490E-8F00-8C6ECDD782F8}" srcOrd="2" destOrd="0" presId="urn:microsoft.com/office/officeart/2005/8/layout/gear1"/>
    <dgm:cxn modelId="{B06E2DF6-C5B7-42C5-A119-B17FC9A6DF34}" type="presOf" srcId="{513EB5C2-1860-477B-8905-A15ACC48F080}" destId="{9A42249B-89F6-423C-AC29-DAF10F202CDD}" srcOrd="0" destOrd="0" presId="urn:microsoft.com/office/officeart/2005/8/layout/gear1"/>
    <dgm:cxn modelId="{86A3CF44-2C9C-4171-9019-7CD71C002981}" type="presParOf" srcId="{3B323459-C782-43E9-A019-834664BCBD6E}" destId="{8EB0C4B4-AAF9-485E-AC13-6E6621DE02AC}" srcOrd="0" destOrd="0" presId="urn:microsoft.com/office/officeart/2005/8/layout/gear1"/>
    <dgm:cxn modelId="{53F1660B-C13B-4CB5-A244-76AEFCFDF2C5}" type="presParOf" srcId="{3B323459-C782-43E9-A019-834664BCBD6E}" destId="{11CF4DD0-3F37-4286-8CFB-015A227B5DFD}" srcOrd="1" destOrd="0" presId="urn:microsoft.com/office/officeart/2005/8/layout/gear1"/>
    <dgm:cxn modelId="{DCC26B59-4867-4DF5-AA0E-F8B3753E0A0F}" type="presParOf" srcId="{3B323459-C782-43E9-A019-834664BCBD6E}" destId="{EACDB4C2-4BFB-468A-BEBE-FFDD37C66A32}" srcOrd="2" destOrd="0" presId="urn:microsoft.com/office/officeart/2005/8/layout/gear1"/>
    <dgm:cxn modelId="{433E7CC5-8DDF-40C3-9DD4-BF9516E56C73}" type="presParOf" srcId="{3B323459-C782-43E9-A019-834664BCBD6E}" destId="{FEC65E29-F734-4592-821F-B55F630B6976}" srcOrd="3" destOrd="0" presId="urn:microsoft.com/office/officeart/2005/8/layout/gear1"/>
    <dgm:cxn modelId="{5BD2A8C1-C8B8-40A9-9A46-5C1252FB25EA}" type="presParOf" srcId="{3B323459-C782-43E9-A019-834664BCBD6E}" destId="{CA33BF30-794C-449F-AF67-1ADBC86CF51A}" srcOrd="4" destOrd="0" presId="urn:microsoft.com/office/officeart/2005/8/layout/gear1"/>
    <dgm:cxn modelId="{BAA9AAFC-2758-429F-AFDF-63E210673CE9}" type="presParOf" srcId="{3B323459-C782-43E9-A019-834664BCBD6E}" destId="{800429A9-C373-4B49-889D-78ED17911C8B}" srcOrd="5" destOrd="0" presId="urn:microsoft.com/office/officeart/2005/8/layout/gear1"/>
    <dgm:cxn modelId="{946AD16F-503A-4C3C-BA39-FDCD7CC78AC0}" type="presParOf" srcId="{3B323459-C782-43E9-A019-834664BCBD6E}" destId="{9A42249B-89F6-423C-AC29-DAF10F202CDD}" srcOrd="6" destOrd="0" presId="urn:microsoft.com/office/officeart/2005/8/layout/gear1"/>
    <dgm:cxn modelId="{0160AD4F-219E-4F9D-9BA9-543485811C32}" type="presParOf" srcId="{3B323459-C782-43E9-A019-834664BCBD6E}" destId="{88CFA359-0EA8-4456-8963-063EF21D7B77}" srcOrd="7" destOrd="0" presId="urn:microsoft.com/office/officeart/2005/8/layout/gear1"/>
    <dgm:cxn modelId="{E8FDCBD2-17EE-4A4E-82D4-2CB525EAD71C}" type="presParOf" srcId="{3B323459-C782-43E9-A019-834664BCBD6E}" destId="{FC884B3B-1EAE-490E-8F00-8C6ECDD782F8}" srcOrd="8" destOrd="0" presId="urn:microsoft.com/office/officeart/2005/8/layout/gear1"/>
    <dgm:cxn modelId="{800236B7-E363-4990-9B3F-2A0F8BF2EB49}" type="presParOf" srcId="{3B323459-C782-43E9-A019-834664BCBD6E}" destId="{C5DB6F47-DBB0-4086-8DBD-91EF72CD01A1}" srcOrd="9" destOrd="0" presId="urn:microsoft.com/office/officeart/2005/8/layout/gear1"/>
    <dgm:cxn modelId="{EC3059EB-7201-461A-BDAC-999961D4CFF5}" type="presParOf" srcId="{3B323459-C782-43E9-A019-834664BCBD6E}" destId="{CC352AA6-9035-4B25-A580-51B58B7D144C}" srcOrd="10" destOrd="0" presId="urn:microsoft.com/office/officeart/2005/8/layout/gear1"/>
    <dgm:cxn modelId="{CA0E9865-34D0-4817-A36D-B5B22F9B1E5B}" type="presParOf" srcId="{3B323459-C782-43E9-A019-834664BCBD6E}" destId="{7F9A2B02-6777-4CA7-909B-69B0E0F1974B}" srcOrd="11" destOrd="0" presId="urn:microsoft.com/office/officeart/2005/8/layout/gear1"/>
    <dgm:cxn modelId="{EAE49D13-D237-4112-8F3C-800E4909CE77}" type="presParOf" srcId="{3B323459-C782-43E9-A019-834664BCBD6E}" destId="{9AE1ABFB-23A9-43E5-8CB7-83C1460BCBC2}"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1A2B1D-2030-4648-979F-D042061AC3FC}"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nb-NO"/>
        </a:p>
      </dgm:t>
    </dgm:pt>
    <dgm:pt modelId="{47CCDFE2-CD7E-4A46-8625-D3C0E7F64364}">
      <dgm:prSet phldrT="[Tekst]"/>
      <dgm:spPr/>
      <dgm:t>
        <a:bodyPr/>
        <a:lstStyle/>
        <a:p>
          <a:r>
            <a:rPr lang="nb-NO" dirty="0"/>
            <a:t>Selvregulert læring</a:t>
          </a:r>
        </a:p>
      </dgm:t>
    </dgm:pt>
    <dgm:pt modelId="{C2F6F10A-968D-4193-8ABB-39769F790F07}" type="parTrans" cxnId="{46E2A39E-74D0-442F-8A21-3529FB8ED141}">
      <dgm:prSet/>
      <dgm:spPr/>
      <dgm:t>
        <a:bodyPr/>
        <a:lstStyle/>
        <a:p>
          <a:endParaRPr lang="nb-NO"/>
        </a:p>
      </dgm:t>
    </dgm:pt>
    <dgm:pt modelId="{BAB5F9D0-06C9-402F-A9C5-88F1B68D2977}" type="sibTrans" cxnId="{46E2A39E-74D0-442F-8A21-3529FB8ED141}">
      <dgm:prSet/>
      <dgm:spPr/>
      <dgm:t>
        <a:bodyPr/>
        <a:lstStyle/>
        <a:p>
          <a:endParaRPr lang="nb-NO"/>
        </a:p>
      </dgm:t>
    </dgm:pt>
    <dgm:pt modelId="{7269B67A-4A66-41A1-BECB-6FFEB13E701D}">
      <dgm:prSet phldrT="[Tekst]"/>
      <dgm:spPr/>
      <dgm:t>
        <a:bodyPr/>
        <a:lstStyle/>
        <a:p>
          <a:r>
            <a:rPr lang="nb-NO" dirty="0"/>
            <a:t>Mestringstro (Bandura 1977)</a:t>
          </a:r>
        </a:p>
      </dgm:t>
    </dgm:pt>
    <dgm:pt modelId="{F95D4D12-A3FE-4FFD-8113-3AC85264DF91}" type="parTrans" cxnId="{EDA62733-0626-4BA4-9460-02599A207B9B}">
      <dgm:prSet/>
      <dgm:spPr/>
      <dgm:t>
        <a:bodyPr/>
        <a:lstStyle/>
        <a:p>
          <a:endParaRPr lang="nb-NO"/>
        </a:p>
      </dgm:t>
    </dgm:pt>
    <dgm:pt modelId="{21AD40C8-5AB0-457C-87D3-5E5E8E40F139}" type="sibTrans" cxnId="{EDA62733-0626-4BA4-9460-02599A207B9B}">
      <dgm:prSet/>
      <dgm:spPr/>
      <dgm:t>
        <a:bodyPr/>
        <a:lstStyle/>
        <a:p>
          <a:endParaRPr lang="nb-NO"/>
        </a:p>
      </dgm:t>
    </dgm:pt>
    <dgm:pt modelId="{ED4C34C1-B3A7-425F-BD99-7BCB289DEF41}">
      <dgm:prSet phldrT="[Tekst]"/>
      <dgm:spPr/>
      <dgm:t>
        <a:bodyPr/>
        <a:lstStyle/>
        <a:p>
          <a:r>
            <a:rPr lang="nb-NO" dirty="0"/>
            <a:t>Målorientering (</a:t>
          </a:r>
          <a:r>
            <a:rPr lang="nb-NO" dirty="0" err="1"/>
            <a:t>Ames</a:t>
          </a:r>
          <a:r>
            <a:rPr lang="nb-NO" dirty="0"/>
            <a:t> &amp; Archer 1988)</a:t>
          </a:r>
        </a:p>
      </dgm:t>
    </dgm:pt>
    <dgm:pt modelId="{E9879AE5-F28E-44FA-AEE1-C7768CA84EE7}" type="parTrans" cxnId="{DF65B57C-24D5-41A8-A991-63BA6E1E856C}">
      <dgm:prSet/>
      <dgm:spPr/>
      <dgm:t>
        <a:bodyPr/>
        <a:lstStyle/>
        <a:p>
          <a:endParaRPr lang="nb-NO"/>
        </a:p>
      </dgm:t>
    </dgm:pt>
    <dgm:pt modelId="{E3FEB8AE-3349-427A-923C-42DFE52276C8}" type="sibTrans" cxnId="{DF65B57C-24D5-41A8-A991-63BA6E1E856C}">
      <dgm:prSet/>
      <dgm:spPr/>
      <dgm:t>
        <a:bodyPr/>
        <a:lstStyle/>
        <a:p>
          <a:endParaRPr lang="nb-NO"/>
        </a:p>
      </dgm:t>
    </dgm:pt>
    <dgm:pt modelId="{E96B6B37-84AA-4658-921F-EA1C591AEAF1}">
      <dgm:prSet phldrT="[Tekst]"/>
      <dgm:spPr/>
      <dgm:t>
        <a:bodyPr/>
        <a:lstStyle/>
        <a:p>
          <a:r>
            <a:rPr lang="nb-NO" dirty="0"/>
            <a:t>Attribusjonsteori</a:t>
          </a:r>
        </a:p>
        <a:p>
          <a:r>
            <a:rPr lang="nb-NO" dirty="0"/>
            <a:t>(</a:t>
          </a:r>
          <a:r>
            <a:rPr lang="nb-NO" dirty="0" err="1"/>
            <a:t>Weiner</a:t>
          </a:r>
          <a:r>
            <a:rPr lang="nb-NO" dirty="0"/>
            <a:t>, 1992)</a:t>
          </a:r>
        </a:p>
      </dgm:t>
    </dgm:pt>
    <dgm:pt modelId="{8B6C78C3-BD41-43F0-90C8-43C5B0807D4C}" type="parTrans" cxnId="{7BE51DEC-68C8-445B-9D6A-B2CBE55B9CCD}">
      <dgm:prSet/>
      <dgm:spPr/>
      <dgm:t>
        <a:bodyPr/>
        <a:lstStyle/>
        <a:p>
          <a:endParaRPr lang="nb-NO"/>
        </a:p>
      </dgm:t>
    </dgm:pt>
    <dgm:pt modelId="{C5E9DC4E-CFD7-4BE2-8198-6F745A348FC9}" type="sibTrans" cxnId="{7BE51DEC-68C8-445B-9D6A-B2CBE55B9CCD}">
      <dgm:prSet/>
      <dgm:spPr/>
      <dgm:t>
        <a:bodyPr/>
        <a:lstStyle/>
        <a:p>
          <a:endParaRPr lang="nb-NO"/>
        </a:p>
      </dgm:t>
    </dgm:pt>
    <dgm:pt modelId="{B896A37A-A0B4-44BC-9874-255136890E2C}" type="pres">
      <dgm:prSet presAssocID="{491A2B1D-2030-4648-979F-D042061AC3FC}" presName="cycle" presStyleCnt="0">
        <dgm:presLayoutVars>
          <dgm:chMax val="1"/>
          <dgm:dir/>
          <dgm:animLvl val="ctr"/>
          <dgm:resizeHandles val="exact"/>
        </dgm:presLayoutVars>
      </dgm:prSet>
      <dgm:spPr/>
    </dgm:pt>
    <dgm:pt modelId="{BA018630-FB6C-4229-A88D-C2508F39F7AB}" type="pres">
      <dgm:prSet presAssocID="{47CCDFE2-CD7E-4A46-8625-D3C0E7F64364}" presName="centerShape" presStyleLbl="node0" presStyleIdx="0" presStyleCnt="1"/>
      <dgm:spPr/>
    </dgm:pt>
    <dgm:pt modelId="{00E33A43-33A1-42E9-9B7E-D8ECFF06F19F}" type="pres">
      <dgm:prSet presAssocID="{F95D4D12-A3FE-4FFD-8113-3AC85264DF91}" presName="parTrans" presStyleLbl="bgSibTrans2D1" presStyleIdx="0" presStyleCnt="3"/>
      <dgm:spPr/>
    </dgm:pt>
    <dgm:pt modelId="{E009F06E-DDA4-4405-9F30-7D97B0A0E436}" type="pres">
      <dgm:prSet presAssocID="{7269B67A-4A66-41A1-BECB-6FFEB13E701D}" presName="node" presStyleLbl="node1" presStyleIdx="0" presStyleCnt="3">
        <dgm:presLayoutVars>
          <dgm:bulletEnabled val="1"/>
        </dgm:presLayoutVars>
      </dgm:prSet>
      <dgm:spPr/>
    </dgm:pt>
    <dgm:pt modelId="{787F34F8-C8E6-4493-A522-6C4777247CA3}" type="pres">
      <dgm:prSet presAssocID="{E9879AE5-F28E-44FA-AEE1-C7768CA84EE7}" presName="parTrans" presStyleLbl="bgSibTrans2D1" presStyleIdx="1" presStyleCnt="3"/>
      <dgm:spPr/>
    </dgm:pt>
    <dgm:pt modelId="{25A58B69-9783-4EBA-9F1E-CC279D091E58}" type="pres">
      <dgm:prSet presAssocID="{ED4C34C1-B3A7-425F-BD99-7BCB289DEF41}" presName="node" presStyleLbl="node1" presStyleIdx="1" presStyleCnt="3">
        <dgm:presLayoutVars>
          <dgm:bulletEnabled val="1"/>
        </dgm:presLayoutVars>
      </dgm:prSet>
      <dgm:spPr/>
    </dgm:pt>
    <dgm:pt modelId="{A54A3BD8-FF94-485F-8F84-F749B76BC2E4}" type="pres">
      <dgm:prSet presAssocID="{8B6C78C3-BD41-43F0-90C8-43C5B0807D4C}" presName="parTrans" presStyleLbl="bgSibTrans2D1" presStyleIdx="2" presStyleCnt="3"/>
      <dgm:spPr/>
    </dgm:pt>
    <dgm:pt modelId="{9EAFF4E0-D108-4023-904D-0B354CA657AA}" type="pres">
      <dgm:prSet presAssocID="{E96B6B37-84AA-4658-921F-EA1C591AEAF1}" presName="node" presStyleLbl="node1" presStyleIdx="2" presStyleCnt="3">
        <dgm:presLayoutVars>
          <dgm:bulletEnabled val="1"/>
        </dgm:presLayoutVars>
      </dgm:prSet>
      <dgm:spPr/>
    </dgm:pt>
  </dgm:ptLst>
  <dgm:cxnLst>
    <dgm:cxn modelId="{853E5E1B-10C6-40CF-A6B2-CB24689BB52F}" type="presOf" srcId="{E9879AE5-F28E-44FA-AEE1-C7768CA84EE7}" destId="{787F34F8-C8E6-4493-A522-6C4777247CA3}" srcOrd="0" destOrd="0" presId="urn:microsoft.com/office/officeart/2005/8/layout/radial4"/>
    <dgm:cxn modelId="{91589130-5367-4559-B8AE-0904C9E7F6A2}" type="presOf" srcId="{491A2B1D-2030-4648-979F-D042061AC3FC}" destId="{B896A37A-A0B4-44BC-9874-255136890E2C}" srcOrd="0" destOrd="0" presId="urn:microsoft.com/office/officeart/2005/8/layout/radial4"/>
    <dgm:cxn modelId="{EDA62733-0626-4BA4-9460-02599A207B9B}" srcId="{47CCDFE2-CD7E-4A46-8625-D3C0E7F64364}" destId="{7269B67A-4A66-41A1-BECB-6FFEB13E701D}" srcOrd="0" destOrd="0" parTransId="{F95D4D12-A3FE-4FFD-8113-3AC85264DF91}" sibTransId="{21AD40C8-5AB0-457C-87D3-5E5E8E40F139}"/>
    <dgm:cxn modelId="{FD25D639-094E-49A7-95F5-69D0E2EC8064}" type="presOf" srcId="{7269B67A-4A66-41A1-BECB-6FFEB13E701D}" destId="{E009F06E-DDA4-4405-9F30-7D97B0A0E436}" srcOrd="0" destOrd="0" presId="urn:microsoft.com/office/officeart/2005/8/layout/radial4"/>
    <dgm:cxn modelId="{A44B5C5B-1376-43E1-A666-6E412CCF4811}" type="presOf" srcId="{F95D4D12-A3FE-4FFD-8113-3AC85264DF91}" destId="{00E33A43-33A1-42E9-9B7E-D8ECFF06F19F}" srcOrd="0" destOrd="0" presId="urn:microsoft.com/office/officeart/2005/8/layout/radial4"/>
    <dgm:cxn modelId="{DF65B57C-24D5-41A8-A991-63BA6E1E856C}" srcId="{47CCDFE2-CD7E-4A46-8625-D3C0E7F64364}" destId="{ED4C34C1-B3A7-425F-BD99-7BCB289DEF41}" srcOrd="1" destOrd="0" parTransId="{E9879AE5-F28E-44FA-AEE1-C7768CA84EE7}" sibTransId="{E3FEB8AE-3349-427A-923C-42DFE52276C8}"/>
    <dgm:cxn modelId="{22EB5694-831D-4D06-8A02-020AD9DB1DCE}" type="presOf" srcId="{ED4C34C1-B3A7-425F-BD99-7BCB289DEF41}" destId="{25A58B69-9783-4EBA-9F1E-CC279D091E58}" srcOrd="0" destOrd="0" presId="urn:microsoft.com/office/officeart/2005/8/layout/radial4"/>
    <dgm:cxn modelId="{46E2A39E-74D0-442F-8A21-3529FB8ED141}" srcId="{491A2B1D-2030-4648-979F-D042061AC3FC}" destId="{47CCDFE2-CD7E-4A46-8625-D3C0E7F64364}" srcOrd="0" destOrd="0" parTransId="{C2F6F10A-968D-4193-8ABB-39769F790F07}" sibTransId="{BAB5F9D0-06C9-402F-A9C5-88F1B68D2977}"/>
    <dgm:cxn modelId="{BB28E59F-303B-4DEA-ABDC-BCCF5F557197}" type="presOf" srcId="{E96B6B37-84AA-4658-921F-EA1C591AEAF1}" destId="{9EAFF4E0-D108-4023-904D-0B354CA657AA}" srcOrd="0" destOrd="0" presId="urn:microsoft.com/office/officeart/2005/8/layout/radial4"/>
    <dgm:cxn modelId="{520122A3-C9AC-4091-B4A0-98D82646D4B1}" type="presOf" srcId="{8B6C78C3-BD41-43F0-90C8-43C5B0807D4C}" destId="{A54A3BD8-FF94-485F-8F84-F749B76BC2E4}" srcOrd="0" destOrd="0" presId="urn:microsoft.com/office/officeart/2005/8/layout/radial4"/>
    <dgm:cxn modelId="{666376BB-5C3D-4538-BACA-1D6448A535B2}" type="presOf" srcId="{47CCDFE2-CD7E-4A46-8625-D3C0E7F64364}" destId="{BA018630-FB6C-4229-A88D-C2508F39F7AB}" srcOrd="0" destOrd="0" presId="urn:microsoft.com/office/officeart/2005/8/layout/radial4"/>
    <dgm:cxn modelId="{7BE51DEC-68C8-445B-9D6A-B2CBE55B9CCD}" srcId="{47CCDFE2-CD7E-4A46-8625-D3C0E7F64364}" destId="{E96B6B37-84AA-4658-921F-EA1C591AEAF1}" srcOrd="2" destOrd="0" parTransId="{8B6C78C3-BD41-43F0-90C8-43C5B0807D4C}" sibTransId="{C5E9DC4E-CFD7-4BE2-8198-6F745A348FC9}"/>
    <dgm:cxn modelId="{4F198A1A-8C65-4A2B-91DB-F3F44AE54D3B}" type="presParOf" srcId="{B896A37A-A0B4-44BC-9874-255136890E2C}" destId="{BA018630-FB6C-4229-A88D-C2508F39F7AB}" srcOrd="0" destOrd="0" presId="urn:microsoft.com/office/officeart/2005/8/layout/radial4"/>
    <dgm:cxn modelId="{C13D3F93-974E-428E-BA3B-F42A5EB5E4B9}" type="presParOf" srcId="{B896A37A-A0B4-44BC-9874-255136890E2C}" destId="{00E33A43-33A1-42E9-9B7E-D8ECFF06F19F}" srcOrd="1" destOrd="0" presId="urn:microsoft.com/office/officeart/2005/8/layout/radial4"/>
    <dgm:cxn modelId="{43B484D9-FAE6-443B-9B2E-328D8EFE8F01}" type="presParOf" srcId="{B896A37A-A0B4-44BC-9874-255136890E2C}" destId="{E009F06E-DDA4-4405-9F30-7D97B0A0E436}" srcOrd="2" destOrd="0" presId="urn:microsoft.com/office/officeart/2005/8/layout/radial4"/>
    <dgm:cxn modelId="{3D0265CC-472C-45D1-8951-74553E9E45AD}" type="presParOf" srcId="{B896A37A-A0B4-44BC-9874-255136890E2C}" destId="{787F34F8-C8E6-4493-A522-6C4777247CA3}" srcOrd="3" destOrd="0" presId="urn:microsoft.com/office/officeart/2005/8/layout/radial4"/>
    <dgm:cxn modelId="{E1F994CE-3368-46BE-8A6A-FA707B78D8F5}" type="presParOf" srcId="{B896A37A-A0B4-44BC-9874-255136890E2C}" destId="{25A58B69-9783-4EBA-9F1E-CC279D091E58}" srcOrd="4" destOrd="0" presId="urn:microsoft.com/office/officeart/2005/8/layout/radial4"/>
    <dgm:cxn modelId="{F141BD60-33B1-41C6-8568-97EDC7D42976}" type="presParOf" srcId="{B896A37A-A0B4-44BC-9874-255136890E2C}" destId="{A54A3BD8-FF94-485F-8F84-F749B76BC2E4}" srcOrd="5" destOrd="0" presId="urn:microsoft.com/office/officeart/2005/8/layout/radial4"/>
    <dgm:cxn modelId="{C32452C0-6877-4783-BCA6-4DADAD9077B2}" type="presParOf" srcId="{B896A37A-A0B4-44BC-9874-255136890E2C}" destId="{9EAFF4E0-D108-4023-904D-0B354CA657AA}"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BE0C5C-5483-4BE3-A424-814BCAA6EDCB}"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nb-NO"/>
        </a:p>
      </dgm:t>
    </dgm:pt>
    <dgm:pt modelId="{2C2A01AB-185A-4D49-8CAE-30A63232DD27}">
      <dgm:prSet phldrT="[Tekst]"/>
      <dgm:spPr/>
      <dgm:t>
        <a:bodyPr/>
        <a:lstStyle/>
        <a:p>
          <a:r>
            <a:rPr lang="nb-NO"/>
            <a:t>Viktig</a:t>
          </a:r>
        </a:p>
      </dgm:t>
    </dgm:pt>
    <dgm:pt modelId="{A9188882-4B21-40C8-99F5-47461FC2DE30}" type="parTrans" cxnId="{3471DBC7-53B1-45EF-A63D-9F81F3427443}">
      <dgm:prSet/>
      <dgm:spPr/>
      <dgm:t>
        <a:bodyPr/>
        <a:lstStyle/>
        <a:p>
          <a:endParaRPr lang="nb-NO"/>
        </a:p>
      </dgm:t>
    </dgm:pt>
    <dgm:pt modelId="{2D795DB6-7756-46C9-A3F1-756294389E25}" type="sibTrans" cxnId="{3471DBC7-53B1-45EF-A63D-9F81F3427443}">
      <dgm:prSet/>
      <dgm:spPr/>
      <dgm:t>
        <a:bodyPr/>
        <a:lstStyle/>
        <a:p>
          <a:endParaRPr lang="nb-NO"/>
        </a:p>
      </dgm:t>
    </dgm:pt>
    <dgm:pt modelId="{66785AE7-A2DB-4E58-8197-74999BF90B15}">
      <dgm:prSet phldrT="[Tekst]"/>
      <dgm:spPr/>
      <dgm:t>
        <a:bodyPr/>
        <a:lstStyle/>
        <a:p>
          <a:r>
            <a:rPr lang="nb-NO"/>
            <a:t>Haster</a:t>
          </a:r>
        </a:p>
      </dgm:t>
    </dgm:pt>
    <dgm:pt modelId="{122BD375-1BC1-4E5D-A2BF-B886BED4DA03}" type="parTrans" cxnId="{6767BDB8-50F2-497C-B1B7-42CD9641DDFF}">
      <dgm:prSet/>
      <dgm:spPr/>
      <dgm:t>
        <a:bodyPr/>
        <a:lstStyle/>
        <a:p>
          <a:endParaRPr lang="nb-NO"/>
        </a:p>
      </dgm:t>
    </dgm:pt>
    <dgm:pt modelId="{0B93BB60-8696-43A9-9D15-9D3C33E6F8B5}" type="sibTrans" cxnId="{6767BDB8-50F2-497C-B1B7-42CD9641DDFF}">
      <dgm:prSet/>
      <dgm:spPr/>
      <dgm:t>
        <a:bodyPr/>
        <a:lstStyle/>
        <a:p>
          <a:endParaRPr lang="nb-NO"/>
        </a:p>
      </dgm:t>
    </dgm:pt>
    <dgm:pt modelId="{073A0B0F-27D1-425A-88B7-DF7CDC3A80C8}">
      <dgm:prSet phldrT="[Tekst]"/>
      <dgm:spPr/>
      <dgm:t>
        <a:bodyPr/>
        <a:lstStyle/>
        <a:p>
          <a:r>
            <a:rPr lang="nb-NO"/>
            <a:t>Forstyrrer</a:t>
          </a:r>
        </a:p>
      </dgm:t>
    </dgm:pt>
    <dgm:pt modelId="{79509753-E7BC-40C3-BC12-29C2B02081CA}" type="parTrans" cxnId="{11C10B97-A3F6-436D-A741-83C557DF014A}">
      <dgm:prSet/>
      <dgm:spPr/>
      <dgm:t>
        <a:bodyPr/>
        <a:lstStyle/>
        <a:p>
          <a:endParaRPr lang="nb-NO"/>
        </a:p>
      </dgm:t>
    </dgm:pt>
    <dgm:pt modelId="{FA39C8FC-6DDC-4DD8-8FDE-DA9863F6555F}" type="sibTrans" cxnId="{11C10B97-A3F6-436D-A741-83C557DF014A}">
      <dgm:prSet/>
      <dgm:spPr/>
      <dgm:t>
        <a:bodyPr/>
        <a:lstStyle/>
        <a:p>
          <a:endParaRPr lang="nb-NO"/>
        </a:p>
      </dgm:t>
    </dgm:pt>
    <dgm:pt modelId="{1CAB48A8-87A5-4392-8E0A-E3595D67D37A}">
      <dgm:prSet/>
      <dgm:spPr/>
      <dgm:t>
        <a:bodyPr/>
        <a:lstStyle/>
        <a:p>
          <a:r>
            <a:rPr lang="nb-NO"/>
            <a:t>Bortkastet</a:t>
          </a:r>
        </a:p>
      </dgm:t>
    </dgm:pt>
    <dgm:pt modelId="{CA733854-78B2-43BB-BDC2-10BB0C8BEB41}" type="parTrans" cxnId="{D9E562D2-4C3B-4E1F-85D4-A45BEA6AFDD4}">
      <dgm:prSet/>
      <dgm:spPr/>
      <dgm:t>
        <a:bodyPr/>
        <a:lstStyle/>
        <a:p>
          <a:endParaRPr lang="nb-NO"/>
        </a:p>
      </dgm:t>
    </dgm:pt>
    <dgm:pt modelId="{B3B8CFE1-E271-451D-B502-37E9D758FF9B}" type="sibTrans" cxnId="{D9E562D2-4C3B-4E1F-85D4-A45BEA6AFDD4}">
      <dgm:prSet/>
      <dgm:spPr/>
      <dgm:t>
        <a:bodyPr/>
        <a:lstStyle/>
        <a:p>
          <a:endParaRPr lang="nb-NO"/>
        </a:p>
      </dgm:t>
    </dgm:pt>
    <dgm:pt modelId="{9BF385EA-3C7F-4EFB-8C62-FC96052F58E7}" type="pres">
      <dgm:prSet presAssocID="{D8BE0C5C-5483-4BE3-A424-814BCAA6EDCB}" presName="Name0" presStyleCnt="0">
        <dgm:presLayoutVars>
          <dgm:chMax val="7"/>
          <dgm:chPref val="7"/>
          <dgm:dir/>
        </dgm:presLayoutVars>
      </dgm:prSet>
      <dgm:spPr/>
    </dgm:pt>
    <dgm:pt modelId="{2EC6B2EB-2A55-466B-A2E2-B438BF8BCE3C}" type="pres">
      <dgm:prSet presAssocID="{D8BE0C5C-5483-4BE3-A424-814BCAA6EDCB}" presName="Name1" presStyleCnt="0"/>
      <dgm:spPr/>
    </dgm:pt>
    <dgm:pt modelId="{F708BE0A-A51A-4BF7-9C98-70EF1B581FF2}" type="pres">
      <dgm:prSet presAssocID="{D8BE0C5C-5483-4BE3-A424-814BCAA6EDCB}" presName="cycle" presStyleCnt="0"/>
      <dgm:spPr/>
    </dgm:pt>
    <dgm:pt modelId="{9DE2F5A2-6811-458A-BE43-11E2658F7A89}" type="pres">
      <dgm:prSet presAssocID="{D8BE0C5C-5483-4BE3-A424-814BCAA6EDCB}" presName="srcNode" presStyleLbl="node1" presStyleIdx="0" presStyleCnt="4"/>
      <dgm:spPr/>
    </dgm:pt>
    <dgm:pt modelId="{8B1A7F21-E414-4933-90F2-73179B506ED8}" type="pres">
      <dgm:prSet presAssocID="{D8BE0C5C-5483-4BE3-A424-814BCAA6EDCB}" presName="conn" presStyleLbl="parChTrans1D2" presStyleIdx="0" presStyleCnt="1" custLinFactNeighborX="-7252" custLinFactNeighborY="5688"/>
      <dgm:spPr/>
    </dgm:pt>
    <dgm:pt modelId="{880EC3F9-97A7-44F2-9DCE-7D49DF332297}" type="pres">
      <dgm:prSet presAssocID="{D8BE0C5C-5483-4BE3-A424-814BCAA6EDCB}" presName="extraNode" presStyleLbl="node1" presStyleIdx="0" presStyleCnt="4"/>
      <dgm:spPr/>
    </dgm:pt>
    <dgm:pt modelId="{3528475B-2FD1-40B2-84DE-B860DC50C707}" type="pres">
      <dgm:prSet presAssocID="{D8BE0C5C-5483-4BE3-A424-814BCAA6EDCB}" presName="dstNode" presStyleLbl="node1" presStyleIdx="0" presStyleCnt="4"/>
      <dgm:spPr/>
    </dgm:pt>
    <dgm:pt modelId="{ACA9AFFE-38E6-4278-9255-C14D5D00BA2E}" type="pres">
      <dgm:prSet presAssocID="{2C2A01AB-185A-4D49-8CAE-30A63232DD27}" presName="text_1" presStyleLbl="node1" presStyleIdx="0" presStyleCnt="4">
        <dgm:presLayoutVars>
          <dgm:bulletEnabled val="1"/>
        </dgm:presLayoutVars>
      </dgm:prSet>
      <dgm:spPr/>
    </dgm:pt>
    <dgm:pt modelId="{F7767EF6-8D50-45F4-8F47-99D4EC4A7CA3}" type="pres">
      <dgm:prSet presAssocID="{2C2A01AB-185A-4D49-8CAE-30A63232DD27}" presName="accent_1" presStyleCnt="0"/>
      <dgm:spPr/>
    </dgm:pt>
    <dgm:pt modelId="{AD9B5923-A8E2-4986-82D8-6257BCA9C6F9}" type="pres">
      <dgm:prSet presAssocID="{2C2A01AB-185A-4D49-8CAE-30A63232DD27}" presName="accentRepeatNode" presStyleLbl="solidFgAcc1" presStyleIdx="0" presStyleCnt="4"/>
      <dgm:spPr/>
    </dgm:pt>
    <dgm:pt modelId="{3A75D60C-E4B7-4D54-93E2-273FECD7C17C}" type="pres">
      <dgm:prSet presAssocID="{66785AE7-A2DB-4E58-8197-74999BF90B15}" presName="text_2" presStyleLbl="node1" presStyleIdx="1" presStyleCnt="4">
        <dgm:presLayoutVars>
          <dgm:bulletEnabled val="1"/>
        </dgm:presLayoutVars>
      </dgm:prSet>
      <dgm:spPr/>
    </dgm:pt>
    <dgm:pt modelId="{C405091D-5008-4670-968A-C768F941CC68}" type="pres">
      <dgm:prSet presAssocID="{66785AE7-A2DB-4E58-8197-74999BF90B15}" presName="accent_2" presStyleCnt="0"/>
      <dgm:spPr/>
    </dgm:pt>
    <dgm:pt modelId="{BD617DE1-4DD1-4175-A9AA-8FF8E262F7D6}" type="pres">
      <dgm:prSet presAssocID="{66785AE7-A2DB-4E58-8197-74999BF90B15}" presName="accentRepeatNode" presStyleLbl="solidFgAcc1" presStyleIdx="1" presStyleCnt="4"/>
      <dgm:spPr/>
    </dgm:pt>
    <dgm:pt modelId="{C177DF27-5A04-4845-8E65-0D71691128E8}" type="pres">
      <dgm:prSet presAssocID="{073A0B0F-27D1-425A-88B7-DF7CDC3A80C8}" presName="text_3" presStyleLbl="node1" presStyleIdx="2" presStyleCnt="4">
        <dgm:presLayoutVars>
          <dgm:bulletEnabled val="1"/>
        </dgm:presLayoutVars>
      </dgm:prSet>
      <dgm:spPr/>
    </dgm:pt>
    <dgm:pt modelId="{F2A02BDB-231E-4E76-A94E-D646F22A3A8E}" type="pres">
      <dgm:prSet presAssocID="{073A0B0F-27D1-425A-88B7-DF7CDC3A80C8}" presName="accent_3" presStyleCnt="0"/>
      <dgm:spPr/>
    </dgm:pt>
    <dgm:pt modelId="{BCC9D362-D015-48BE-AF79-5EB85EC21B91}" type="pres">
      <dgm:prSet presAssocID="{073A0B0F-27D1-425A-88B7-DF7CDC3A80C8}" presName="accentRepeatNode" presStyleLbl="solidFgAcc1" presStyleIdx="2" presStyleCnt="4"/>
      <dgm:spPr/>
    </dgm:pt>
    <dgm:pt modelId="{130FA64D-1C4E-4BFA-B836-320B5CAEA46C}" type="pres">
      <dgm:prSet presAssocID="{1CAB48A8-87A5-4392-8E0A-E3595D67D37A}" presName="text_4" presStyleLbl="node1" presStyleIdx="3" presStyleCnt="4">
        <dgm:presLayoutVars>
          <dgm:bulletEnabled val="1"/>
        </dgm:presLayoutVars>
      </dgm:prSet>
      <dgm:spPr/>
    </dgm:pt>
    <dgm:pt modelId="{532FF404-057A-4CE2-A7A3-A2FF87626B35}" type="pres">
      <dgm:prSet presAssocID="{1CAB48A8-87A5-4392-8E0A-E3595D67D37A}" presName="accent_4" presStyleCnt="0"/>
      <dgm:spPr/>
    </dgm:pt>
    <dgm:pt modelId="{C2197F79-BC2E-4AFF-9157-C1BE17B6D41F}" type="pres">
      <dgm:prSet presAssocID="{1CAB48A8-87A5-4392-8E0A-E3595D67D37A}" presName="accentRepeatNode" presStyleLbl="solidFgAcc1" presStyleIdx="3" presStyleCnt="4"/>
      <dgm:spPr/>
    </dgm:pt>
  </dgm:ptLst>
  <dgm:cxnLst>
    <dgm:cxn modelId="{56F77B0F-0C47-4047-8031-FB1C66900248}" type="presOf" srcId="{2C2A01AB-185A-4D49-8CAE-30A63232DD27}" destId="{ACA9AFFE-38E6-4278-9255-C14D5D00BA2E}" srcOrd="0" destOrd="0" presId="urn:microsoft.com/office/officeart/2008/layout/VerticalCurvedList"/>
    <dgm:cxn modelId="{25BA5072-AAE4-4783-9726-A4078AE8FAD5}" type="presOf" srcId="{66785AE7-A2DB-4E58-8197-74999BF90B15}" destId="{3A75D60C-E4B7-4D54-93E2-273FECD7C17C}" srcOrd="0" destOrd="0" presId="urn:microsoft.com/office/officeart/2008/layout/VerticalCurvedList"/>
    <dgm:cxn modelId="{7A6EF289-3D62-453F-9D65-357730665DD4}" type="presOf" srcId="{D8BE0C5C-5483-4BE3-A424-814BCAA6EDCB}" destId="{9BF385EA-3C7F-4EFB-8C62-FC96052F58E7}" srcOrd="0" destOrd="0" presId="urn:microsoft.com/office/officeart/2008/layout/VerticalCurvedList"/>
    <dgm:cxn modelId="{11C10B97-A3F6-436D-A741-83C557DF014A}" srcId="{D8BE0C5C-5483-4BE3-A424-814BCAA6EDCB}" destId="{073A0B0F-27D1-425A-88B7-DF7CDC3A80C8}" srcOrd="2" destOrd="0" parTransId="{79509753-E7BC-40C3-BC12-29C2B02081CA}" sibTransId="{FA39C8FC-6DDC-4DD8-8FDE-DA9863F6555F}"/>
    <dgm:cxn modelId="{4413ACA3-7DB9-4B0E-A4F6-0FF78313EA37}" type="presOf" srcId="{073A0B0F-27D1-425A-88B7-DF7CDC3A80C8}" destId="{C177DF27-5A04-4845-8E65-0D71691128E8}" srcOrd="0" destOrd="0" presId="urn:microsoft.com/office/officeart/2008/layout/VerticalCurvedList"/>
    <dgm:cxn modelId="{60C862B8-30FE-4B1F-864F-04335D115E43}" type="presOf" srcId="{2D795DB6-7756-46C9-A3F1-756294389E25}" destId="{8B1A7F21-E414-4933-90F2-73179B506ED8}" srcOrd="0" destOrd="0" presId="urn:microsoft.com/office/officeart/2008/layout/VerticalCurvedList"/>
    <dgm:cxn modelId="{6767BDB8-50F2-497C-B1B7-42CD9641DDFF}" srcId="{D8BE0C5C-5483-4BE3-A424-814BCAA6EDCB}" destId="{66785AE7-A2DB-4E58-8197-74999BF90B15}" srcOrd="1" destOrd="0" parTransId="{122BD375-1BC1-4E5D-A2BF-B886BED4DA03}" sibTransId="{0B93BB60-8696-43A9-9D15-9D3C33E6F8B5}"/>
    <dgm:cxn modelId="{3471DBC7-53B1-45EF-A63D-9F81F3427443}" srcId="{D8BE0C5C-5483-4BE3-A424-814BCAA6EDCB}" destId="{2C2A01AB-185A-4D49-8CAE-30A63232DD27}" srcOrd="0" destOrd="0" parTransId="{A9188882-4B21-40C8-99F5-47461FC2DE30}" sibTransId="{2D795DB6-7756-46C9-A3F1-756294389E25}"/>
    <dgm:cxn modelId="{979650D1-4378-4E81-868C-5EC8666DD7E9}" type="presOf" srcId="{1CAB48A8-87A5-4392-8E0A-E3595D67D37A}" destId="{130FA64D-1C4E-4BFA-B836-320B5CAEA46C}" srcOrd="0" destOrd="0" presId="urn:microsoft.com/office/officeart/2008/layout/VerticalCurvedList"/>
    <dgm:cxn modelId="{D9E562D2-4C3B-4E1F-85D4-A45BEA6AFDD4}" srcId="{D8BE0C5C-5483-4BE3-A424-814BCAA6EDCB}" destId="{1CAB48A8-87A5-4392-8E0A-E3595D67D37A}" srcOrd="3" destOrd="0" parTransId="{CA733854-78B2-43BB-BDC2-10BB0C8BEB41}" sibTransId="{B3B8CFE1-E271-451D-B502-37E9D758FF9B}"/>
    <dgm:cxn modelId="{ECE39394-4DA5-4960-AC86-867260394117}" type="presParOf" srcId="{9BF385EA-3C7F-4EFB-8C62-FC96052F58E7}" destId="{2EC6B2EB-2A55-466B-A2E2-B438BF8BCE3C}" srcOrd="0" destOrd="0" presId="urn:microsoft.com/office/officeart/2008/layout/VerticalCurvedList"/>
    <dgm:cxn modelId="{93F37EA9-7B37-4043-A200-F94B115D8BAC}" type="presParOf" srcId="{2EC6B2EB-2A55-466B-A2E2-B438BF8BCE3C}" destId="{F708BE0A-A51A-4BF7-9C98-70EF1B581FF2}" srcOrd="0" destOrd="0" presId="urn:microsoft.com/office/officeart/2008/layout/VerticalCurvedList"/>
    <dgm:cxn modelId="{B331FB1F-297D-4CDC-9BB6-C3022BE20542}" type="presParOf" srcId="{F708BE0A-A51A-4BF7-9C98-70EF1B581FF2}" destId="{9DE2F5A2-6811-458A-BE43-11E2658F7A89}" srcOrd="0" destOrd="0" presId="urn:microsoft.com/office/officeart/2008/layout/VerticalCurvedList"/>
    <dgm:cxn modelId="{67B5D502-5391-40AB-A203-86A4B632FB68}" type="presParOf" srcId="{F708BE0A-A51A-4BF7-9C98-70EF1B581FF2}" destId="{8B1A7F21-E414-4933-90F2-73179B506ED8}" srcOrd="1" destOrd="0" presId="urn:microsoft.com/office/officeart/2008/layout/VerticalCurvedList"/>
    <dgm:cxn modelId="{65C2D509-0466-4AF8-9279-B9DAB1AA0398}" type="presParOf" srcId="{F708BE0A-A51A-4BF7-9C98-70EF1B581FF2}" destId="{880EC3F9-97A7-44F2-9DCE-7D49DF332297}" srcOrd="2" destOrd="0" presId="urn:microsoft.com/office/officeart/2008/layout/VerticalCurvedList"/>
    <dgm:cxn modelId="{40B86638-F48A-407D-B534-FFB919FFF99F}" type="presParOf" srcId="{F708BE0A-A51A-4BF7-9C98-70EF1B581FF2}" destId="{3528475B-2FD1-40B2-84DE-B860DC50C707}" srcOrd="3" destOrd="0" presId="urn:microsoft.com/office/officeart/2008/layout/VerticalCurvedList"/>
    <dgm:cxn modelId="{BAF998FA-7ABB-4EBE-A5AA-28B904F58D0C}" type="presParOf" srcId="{2EC6B2EB-2A55-466B-A2E2-B438BF8BCE3C}" destId="{ACA9AFFE-38E6-4278-9255-C14D5D00BA2E}" srcOrd="1" destOrd="0" presId="urn:microsoft.com/office/officeart/2008/layout/VerticalCurvedList"/>
    <dgm:cxn modelId="{CCABC51A-3E09-4F4E-B5A1-DC3BB27EF859}" type="presParOf" srcId="{2EC6B2EB-2A55-466B-A2E2-B438BF8BCE3C}" destId="{F7767EF6-8D50-45F4-8F47-99D4EC4A7CA3}" srcOrd="2" destOrd="0" presId="urn:microsoft.com/office/officeart/2008/layout/VerticalCurvedList"/>
    <dgm:cxn modelId="{D0CB6C2C-507D-4252-8AD8-A9C9A458A566}" type="presParOf" srcId="{F7767EF6-8D50-45F4-8F47-99D4EC4A7CA3}" destId="{AD9B5923-A8E2-4986-82D8-6257BCA9C6F9}" srcOrd="0" destOrd="0" presId="urn:microsoft.com/office/officeart/2008/layout/VerticalCurvedList"/>
    <dgm:cxn modelId="{C3BB5BD4-E98C-45AE-ADE1-2773117AD91B}" type="presParOf" srcId="{2EC6B2EB-2A55-466B-A2E2-B438BF8BCE3C}" destId="{3A75D60C-E4B7-4D54-93E2-273FECD7C17C}" srcOrd="3" destOrd="0" presId="urn:microsoft.com/office/officeart/2008/layout/VerticalCurvedList"/>
    <dgm:cxn modelId="{77B212C1-E2BF-4554-ABB2-60F189E65592}" type="presParOf" srcId="{2EC6B2EB-2A55-466B-A2E2-B438BF8BCE3C}" destId="{C405091D-5008-4670-968A-C768F941CC68}" srcOrd="4" destOrd="0" presId="urn:microsoft.com/office/officeart/2008/layout/VerticalCurvedList"/>
    <dgm:cxn modelId="{F4EDCCA2-AF26-4BC8-961F-A192482F5869}" type="presParOf" srcId="{C405091D-5008-4670-968A-C768F941CC68}" destId="{BD617DE1-4DD1-4175-A9AA-8FF8E262F7D6}" srcOrd="0" destOrd="0" presId="urn:microsoft.com/office/officeart/2008/layout/VerticalCurvedList"/>
    <dgm:cxn modelId="{050EF57E-4125-419D-BEC0-18927AE26034}" type="presParOf" srcId="{2EC6B2EB-2A55-466B-A2E2-B438BF8BCE3C}" destId="{C177DF27-5A04-4845-8E65-0D71691128E8}" srcOrd="5" destOrd="0" presId="urn:microsoft.com/office/officeart/2008/layout/VerticalCurvedList"/>
    <dgm:cxn modelId="{C2997B86-0695-4051-9549-72C9CFD43E99}" type="presParOf" srcId="{2EC6B2EB-2A55-466B-A2E2-B438BF8BCE3C}" destId="{F2A02BDB-231E-4E76-A94E-D646F22A3A8E}" srcOrd="6" destOrd="0" presId="urn:microsoft.com/office/officeart/2008/layout/VerticalCurvedList"/>
    <dgm:cxn modelId="{78EDE10C-02E2-4AD9-8D95-D35897260CE3}" type="presParOf" srcId="{F2A02BDB-231E-4E76-A94E-D646F22A3A8E}" destId="{BCC9D362-D015-48BE-AF79-5EB85EC21B91}" srcOrd="0" destOrd="0" presId="urn:microsoft.com/office/officeart/2008/layout/VerticalCurvedList"/>
    <dgm:cxn modelId="{D30BB7B5-8FE4-47F4-80A7-CA6C108127E8}" type="presParOf" srcId="{2EC6B2EB-2A55-466B-A2E2-B438BF8BCE3C}" destId="{130FA64D-1C4E-4BFA-B836-320B5CAEA46C}" srcOrd="7" destOrd="0" presId="urn:microsoft.com/office/officeart/2008/layout/VerticalCurvedList"/>
    <dgm:cxn modelId="{4B6D011C-1446-4A56-BC34-3D9D1FA3C56E}" type="presParOf" srcId="{2EC6B2EB-2A55-466B-A2E2-B438BF8BCE3C}" destId="{532FF404-057A-4CE2-A7A3-A2FF87626B35}" srcOrd="8" destOrd="0" presId="urn:microsoft.com/office/officeart/2008/layout/VerticalCurvedList"/>
    <dgm:cxn modelId="{75D79816-D1D7-484A-BF23-C684FA58CF6D}" type="presParOf" srcId="{532FF404-057A-4CE2-A7A3-A2FF87626B35}" destId="{C2197F79-BC2E-4AFF-9157-C1BE17B6D41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25689C-51C8-496E-9973-50757D648D32}">
      <dsp:nvSpPr>
        <dsp:cNvPr id="0" name=""/>
        <dsp:cNvSpPr/>
      </dsp:nvSpPr>
      <dsp:spPr>
        <a:xfrm>
          <a:off x="1813032" y="-249659"/>
          <a:ext cx="1948985" cy="1412614"/>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b-NO" sz="2100" kern="1200" dirty="0"/>
            <a:t>Kompetanse</a:t>
          </a:r>
        </a:p>
      </dsp:txBody>
      <dsp:txXfrm>
        <a:off x="1854406" y="-208285"/>
        <a:ext cx="1866237" cy="1329866"/>
      </dsp:txXfrm>
    </dsp:sp>
    <dsp:sp modelId="{EF3DED6A-6E7F-46F4-92DC-028B1FD9798C}">
      <dsp:nvSpPr>
        <dsp:cNvPr id="0" name=""/>
        <dsp:cNvSpPr/>
      </dsp:nvSpPr>
      <dsp:spPr>
        <a:xfrm rot="3588144">
          <a:off x="3090759" y="1429388"/>
          <a:ext cx="703586" cy="30563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nb-NO" sz="1300" kern="1200"/>
        </a:p>
      </dsp:txBody>
      <dsp:txXfrm>
        <a:off x="3182449" y="1490515"/>
        <a:ext cx="520206" cy="183380"/>
      </dsp:txXfrm>
    </dsp:sp>
    <dsp:sp modelId="{E2A14E1B-801A-4DDC-97A0-51EECD31695D}">
      <dsp:nvSpPr>
        <dsp:cNvPr id="0" name=""/>
        <dsp:cNvSpPr/>
      </dsp:nvSpPr>
      <dsp:spPr>
        <a:xfrm>
          <a:off x="3144664" y="2001456"/>
          <a:ext cx="1861870" cy="133707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b-NO" sz="2100" kern="1200" dirty="0"/>
            <a:t>Tilhørighet</a:t>
          </a:r>
        </a:p>
      </dsp:txBody>
      <dsp:txXfrm>
        <a:off x="3183826" y="2040618"/>
        <a:ext cx="1783546" cy="1258755"/>
      </dsp:txXfrm>
    </dsp:sp>
    <dsp:sp modelId="{0D7F51F7-613E-4472-9795-9B15B54EC559}">
      <dsp:nvSpPr>
        <dsp:cNvPr id="0" name=""/>
        <dsp:cNvSpPr/>
      </dsp:nvSpPr>
      <dsp:spPr>
        <a:xfrm rot="10973941">
          <a:off x="2353692" y="2447795"/>
          <a:ext cx="703586" cy="30563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nb-NO" sz="1300" kern="1200"/>
        </a:p>
      </dsp:txBody>
      <dsp:txXfrm rot="10800000">
        <a:off x="2445382" y="2508922"/>
        <a:ext cx="520206" cy="183380"/>
      </dsp:txXfrm>
    </dsp:sp>
    <dsp:sp modelId="{26DF4914-BDC2-4E19-BB36-648AF5CEF3C8}">
      <dsp:nvSpPr>
        <dsp:cNvPr id="0" name=""/>
        <dsp:cNvSpPr/>
      </dsp:nvSpPr>
      <dsp:spPr>
        <a:xfrm>
          <a:off x="591065" y="1900370"/>
          <a:ext cx="1675242" cy="127116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b-NO" sz="2100" kern="1200" dirty="0"/>
            <a:t>Autonomi</a:t>
          </a:r>
        </a:p>
      </dsp:txBody>
      <dsp:txXfrm>
        <a:off x="628296" y="1937601"/>
        <a:ext cx="1600780" cy="1196705"/>
      </dsp:txXfrm>
    </dsp:sp>
    <dsp:sp modelId="{44AE72D7-3D7D-4A08-9927-0FEB7653F700}">
      <dsp:nvSpPr>
        <dsp:cNvPr id="0" name=""/>
        <dsp:cNvSpPr/>
      </dsp:nvSpPr>
      <dsp:spPr>
        <a:xfrm rot="18189891">
          <a:off x="1733203" y="1378846"/>
          <a:ext cx="703586" cy="30563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nb-NO" sz="1300" kern="1200"/>
        </a:p>
      </dsp:txBody>
      <dsp:txXfrm>
        <a:off x="1824893" y="1439973"/>
        <a:ext cx="520206" cy="1833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0C4B4-AAF9-485E-AC13-6E6621DE02AC}">
      <dsp:nvSpPr>
        <dsp:cNvPr id="0" name=""/>
        <dsp:cNvSpPr/>
      </dsp:nvSpPr>
      <dsp:spPr>
        <a:xfrm>
          <a:off x="3683380" y="2493537"/>
          <a:ext cx="3047656" cy="3047656"/>
        </a:xfrm>
        <a:prstGeom prst="gear9">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b-NO" sz="1800" kern="1200" dirty="0" err="1"/>
            <a:t>Begripelighet</a:t>
          </a:r>
          <a:endParaRPr lang="nb-NO" sz="1800" kern="1200" dirty="0"/>
        </a:p>
      </dsp:txBody>
      <dsp:txXfrm>
        <a:off x="4296094" y="3207436"/>
        <a:ext cx="1822228" cy="1566558"/>
      </dsp:txXfrm>
    </dsp:sp>
    <dsp:sp modelId="{FEC65E29-F734-4592-821F-B55F630B6976}">
      <dsp:nvSpPr>
        <dsp:cNvPr id="0" name=""/>
        <dsp:cNvSpPr/>
      </dsp:nvSpPr>
      <dsp:spPr>
        <a:xfrm>
          <a:off x="1910198" y="1773182"/>
          <a:ext cx="2216477" cy="2216477"/>
        </a:xfrm>
        <a:prstGeom prst="gear6">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b-NO" sz="1800" kern="1200"/>
            <a:t>Håndter-barhet</a:t>
          </a:r>
          <a:endParaRPr lang="nb-NO" sz="1800" kern="1200" dirty="0"/>
        </a:p>
      </dsp:txBody>
      <dsp:txXfrm>
        <a:off x="2468203" y="2334559"/>
        <a:ext cx="1100467" cy="1093723"/>
      </dsp:txXfrm>
    </dsp:sp>
    <dsp:sp modelId="{9A42249B-89F6-423C-AC29-DAF10F202CDD}">
      <dsp:nvSpPr>
        <dsp:cNvPr id="0" name=""/>
        <dsp:cNvSpPr/>
      </dsp:nvSpPr>
      <dsp:spPr>
        <a:xfrm rot="20700000">
          <a:off x="3151651" y="244038"/>
          <a:ext cx="2171695" cy="2171695"/>
        </a:xfrm>
        <a:prstGeom prst="gear6">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b-NO" sz="1800" kern="1200" dirty="0"/>
            <a:t>Menings-fullhet</a:t>
          </a:r>
        </a:p>
      </dsp:txBody>
      <dsp:txXfrm rot="-20700000">
        <a:off x="3627968" y="720355"/>
        <a:ext cx="1219062" cy="1219062"/>
      </dsp:txXfrm>
    </dsp:sp>
    <dsp:sp modelId="{CC352AA6-9035-4B25-A580-51B58B7D144C}">
      <dsp:nvSpPr>
        <dsp:cNvPr id="0" name=""/>
        <dsp:cNvSpPr/>
      </dsp:nvSpPr>
      <dsp:spPr>
        <a:xfrm>
          <a:off x="3464100" y="2025032"/>
          <a:ext cx="3901000" cy="3901000"/>
        </a:xfrm>
        <a:prstGeom prst="circularArrow">
          <a:avLst>
            <a:gd name="adj1" fmla="val 4687"/>
            <a:gd name="adj2" fmla="val 299029"/>
            <a:gd name="adj3" fmla="val 2541098"/>
            <a:gd name="adj4" fmla="val 15808577"/>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9A2B02-6777-4CA7-909B-69B0E0F1974B}">
      <dsp:nvSpPr>
        <dsp:cNvPr id="0" name=""/>
        <dsp:cNvSpPr/>
      </dsp:nvSpPr>
      <dsp:spPr>
        <a:xfrm>
          <a:off x="1517664" y="1276979"/>
          <a:ext cx="2834320" cy="2834320"/>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AE1ABFB-23A9-43E5-8CB7-83C1460BCBC2}">
      <dsp:nvSpPr>
        <dsp:cNvPr id="0" name=""/>
        <dsp:cNvSpPr/>
      </dsp:nvSpPr>
      <dsp:spPr>
        <a:xfrm>
          <a:off x="2649316" y="-237424"/>
          <a:ext cx="3055968" cy="3055968"/>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018630-FB6C-4229-A88D-C2508F39F7AB}">
      <dsp:nvSpPr>
        <dsp:cNvPr id="0" name=""/>
        <dsp:cNvSpPr/>
      </dsp:nvSpPr>
      <dsp:spPr>
        <a:xfrm>
          <a:off x="2433631" y="2053369"/>
          <a:ext cx="1724036" cy="17240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b-NO" sz="1600" kern="1200" dirty="0"/>
            <a:t>Selvregulert læring</a:t>
          </a:r>
        </a:p>
      </dsp:txBody>
      <dsp:txXfrm>
        <a:off x="2686110" y="2305848"/>
        <a:ext cx="1219078" cy="1219078"/>
      </dsp:txXfrm>
    </dsp:sp>
    <dsp:sp modelId="{00E33A43-33A1-42E9-9B7E-D8ECFF06F19F}">
      <dsp:nvSpPr>
        <dsp:cNvPr id="0" name=""/>
        <dsp:cNvSpPr/>
      </dsp:nvSpPr>
      <dsp:spPr>
        <a:xfrm rot="12900000">
          <a:off x="1325441" y="1752482"/>
          <a:ext cx="1320535" cy="49135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009F06E-DDA4-4405-9F30-7D97B0A0E436}">
      <dsp:nvSpPr>
        <dsp:cNvPr id="0" name=""/>
        <dsp:cNvSpPr/>
      </dsp:nvSpPr>
      <dsp:spPr>
        <a:xfrm>
          <a:off x="625931" y="964309"/>
          <a:ext cx="1637835" cy="131026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nb-NO" sz="1500" kern="1200" dirty="0"/>
            <a:t>Mestringstro (Bandura 1977)</a:t>
          </a:r>
        </a:p>
      </dsp:txBody>
      <dsp:txXfrm>
        <a:off x="664307" y="1002685"/>
        <a:ext cx="1561083" cy="1233516"/>
      </dsp:txXfrm>
    </dsp:sp>
    <dsp:sp modelId="{787F34F8-C8E6-4493-A522-6C4777247CA3}">
      <dsp:nvSpPr>
        <dsp:cNvPr id="0" name=""/>
        <dsp:cNvSpPr/>
      </dsp:nvSpPr>
      <dsp:spPr>
        <a:xfrm rot="16200000">
          <a:off x="2635382" y="1070570"/>
          <a:ext cx="1320535" cy="49135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A58B69-9783-4EBA-9F1E-CC279D091E58}">
      <dsp:nvSpPr>
        <dsp:cNvPr id="0" name=""/>
        <dsp:cNvSpPr/>
      </dsp:nvSpPr>
      <dsp:spPr>
        <a:xfrm>
          <a:off x="2476732" y="843"/>
          <a:ext cx="1637835" cy="131026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nb-NO" sz="1500" kern="1200" dirty="0"/>
            <a:t>Målorientering (</a:t>
          </a:r>
          <a:r>
            <a:rPr lang="nb-NO" sz="1500" kern="1200" dirty="0" err="1"/>
            <a:t>Ames</a:t>
          </a:r>
          <a:r>
            <a:rPr lang="nb-NO" sz="1500" kern="1200" dirty="0"/>
            <a:t> &amp; Archer 1988)</a:t>
          </a:r>
        </a:p>
      </dsp:txBody>
      <dsp:txXfrm>
        <a:off x="2515108" y="39219"/>
        <a:ext cx="1561083" cy="1233516"/>
      </dsp:txXfrm>
    </dsp:sp>
    <dsp:sp modelId="{A54A3BD8-FF94-485F-8F84-F749B76BC2E4}">
      <dsp:nvSpPr>
        <dsp:cNvPr id="0" name=""/>
        <dsp:cNvSpPr/>
      </dsp:nvSpPr>
      <dsp:spPr>
        <a:xfrm rot="19500000">
          <a:off x="3945323" y="1752482"/>
          <a:ext cx="1320535" cy="49135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AFF4E0-D108-4023-904D-0B354CA657AA}">
      <dsp:nvSpPr>
        <dsp:cNvPr id="0" name=""/>
        <dsp:cNvSpPr/>
      </dsp:nvSpPr>
      <dsp:spPr>
        <a:xfrm>
          <a:off x="4327533" y="964309"/>
          <a:ext cx="1637835" cy="131026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nb-NO" sz="1500" kern="1200" dirty="0"/>
            <a:t>Attribusjonsteori</a:t>
          </a:r>
        </a:p>
        <a:p>
          <a:pPr marL="0" lvl="0" indent="0" algn="ctr" defTabSz="666750">
            <a:lnSpc>
              <a:spcPct val="90000"/>
            </a:lnSpc>
            <a:spcBef>
              <a:spcPct val="0"/>
            </a:spcBef>
            <a:spcAft>
              <a:spcPct val="35000"/>
            </a:spcAft>
            <a:buNone/>
          </a:pPr>
          <a:r>
            <a:rPr lang="nb-NO" sz="1500" kern="1200" dirty="0"/>
            <a:t>(</a:t>
          </a:r>
          <a:r>
            <a:rPr lang="nb-NO" sz="1500" kern="1200" dirty="0" err="1"/>
            <a:t>Weiner</a:t>
          </a:r>
          <a:r>
            <a:rPr lang="nb-NO" sz="1500" kern="1200" dirty="0"/>
            <a:t>, 1992)</a:t>
          </a:r>
        </a:p>
      </dsp:txBody>
      <dsp:txXfrm>
        <a:off x="4365909" y="1002685"/>
        <a:ext cx="1561083" cy="12335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1A7F21-E414-4933-90F2-73179B506ED8}">
      <dsp:nvSpPr>
        <dsp:cNvPr id="0" name=""/>
        <dsp:cNvSpPr/>
      </dsp:nvSpPr>
      <dsp:spPr>
        <a:xfrm>
          <a:off x="-4860467" y="-415590"/>
          <a:ext cx="5788961" cy="5788961"/>
        </a:xfrm>
        <a:prstGeom prst="blockArc">
          <a:avLst>
            <a:gd name="adj1" fmla="val 18900000"/>
            <a:gd name="adj2" fmla="val 2700000"/>
            <a:gd name="adj3" fmla="val 373"/>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A9AFFE-38E6-4278-9255-C14D5D00BA2E}">
      <dsp:nvSpPr>
        <dsp:cNvPr id="0" name=""/>
        <dsp:cNvSpPr/>
      </dsp:nvSpPr>
      <dsp:spPr>
        <a:xfrm>
          <a:off x="486240" y="330524"/>
          <a:ext cx="4022046" cy="661393"/>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981" tIns="86360" rIns="86360" bIns="86360" numCol="1" spcCol="1270" anchor="ctr" anchorCtr="0">
          <a:noAutofit/>
        </a:bodyPr>
        <a:lstStyle/>
        <a:p>
          <a:pPr marL="0" lvl="0" indent="0" algn="l" defTabSz="1511300">
            <a:lnSpc>
              <a:spcPct val="90000"/>
            </a:lnSpc>
            <a:spcBef>
              <a:spcPct val="0"/>
            </a:spcBef>
            <a:spcAft>
              <a:spcPct val="35000"/>
            </a:spcAft>
            <a:buNone/>
          </a:pPr>
          <a:r>
            <a:rPr lang="nb-NO" sz="3400" kern="1200"/>
            <a:t>Viktig</a:t>
          </a:r>
        </a:p>
      </dsp:txBody>
      <dsp:txXfrm>
        <a:off x="486240" y="330524"/>
        <a:ext cx="4022046" cy="661393"/>
      </dsp:txXfrm>
    </dsp:sp>
    <dsp:sp modelId="{AD9B5923-A8E2-4986-82D8-6257BCA9C6F9}">
      <dsp:nvSpPr>
        <dsp:cNvPr id="0" name=""/>
        <dsp:cNvSpPr/>
      </dsp:nvSpPr>
      <dsp:spPr>
        <a:xfrm>
          <a:off x="72869" y="247850"/>
          <a:ext cx="826741" cy="826741"/>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75D60C-E4B7-4D54-93E2-273FECD7C17C}">
      <dsp:nvSpPr>
        <dsp:cNvPr id="0" name=""/>
        <dsp:cNvSpPr/>
      </dsp:nvSpPr>
      <dsp:spPr>
        <a:xfrm>
          <a:off x="865432" y="1322786"/>
          <a:ext cx="3642854" cy="661393"/>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981" tIns="86360" rIns="86360" bIns="86360" numCol="1" spcCol="1270" anchor="ctr" anchorCtr="0">
          <a:noAutofit/>
        </a:bodyPr>
        <a:lstStyle/>
        <a:p>
          <a:pPr marL="0" lvl="0" indent="0" algn="l" defTabSz="1511300">
            <a:lnSpc>
              <a:spcPct val="90000"/>
            </a:lnSpc>
            <a:spcBef>
              <a:spcPct val="0"/>
            </a:spcBef>
            <a:spcAft>
              <a:spcPct val="35000"/>
            </a:spcAft>
            <a:buNone/>
          </a:pPr>
          <a:r>
            <a:rPr lang="nb-NO" sz="3400" kern="1200"/>
            <a:t>Haster</a:t>
          </a:r>
        </a:p>
      </dsp:txBody>
      <dsp:txXfrm>
        <a:off x="865432" y="1322786"/>
        <a:ext cx="3642854" cy="661393"/>
      </dsp:txXfrm>
    </dsp:sp>
    <dsp:sp modelId="{BD617DE1-4DD1-4175-A9AA-8FF8E262F7D6}">
      <dsp:nvSpPr>
        <dsp:cNvPr id="0" name=""/>
        <dsp:cNvSpPr/>
      </dsp:nvSpPr>
      <dsp:spPr>
        <a:xfrm>
          <a:off x="452061" y="1240112"/>
          <a:ext cx="826741" cy="826741"/>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77DF27-5A04-4845-8E65-0D71691128E8}">
      <dsp:nvSpPr>
        <dsp:cNvPr id="0" name=""/>
        <dsp:cNvSpPr/>
      </dsp:nvSpPr>
      <dsp:spPr>
        <a:xfrm>
          <a:off x="865432" y="2315047"/>
          <a:ext cx="3642854" cy="661393"/>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981" tIns="86360" rIns="86360" bIns="86360" numCol="1" spcCol="1270" anchor="ctr" anchorCtr="0">
          <a:noAutofit/>
        </a:bodyPr>
        <a:lstStyle/>
        <a:p>
          <a:pPr marL="0" lvl="0" indent="0" algn="l" defTabSz="1511300">
            <a:lnSpc>
              <a:spcPct val="90000"/>
            </a:lnSpc>
            <a:spcBef>
              <a:spcPct val="0"/>
            </a:spcBef>
            <a:spcAft>
              <a:spcPct val="35000"/>
            </a:spcAft>
            <a:buNone/>
          </a:pPr>
          <a:r>
            <a:rPr lang="nb-NO" sz="3400" kern="1200"/>
            <a:t>Forstyrrer</a:t>
          </a:r>
        </a:p>
      </dsp:txBody>
      <dsp:txXfrm>
        <a:off x="865432" y="2315047"/>
        <a:ext cx="3642854" cy="661393"/>
      </dsp:txXfrm>
    </dsp:sp>
    <dsp:sp modelId="{BCC9D362-D015-48BE-AF79-5EB85EC21B91}">
      <dsp:nvSpPr>
        <dsp:cNvPr id="0" name=""/>
        <dsp:cNvSpPr/>
      </dsp:nvSpPr>
      <dsp:spPr>
        <a:xfrm>
          <a:off x="452061" y="2232373"/>
          <a:ext cx="826741" cy="826741"/>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0FA64D-1C4E-4BFA-B836-320B5CAEA46C}">
      <dsp:nvSpPr>
        <dsp:cNvPr id="0" name=""/>
        <dsp:cNvSpPr/>
      </dsp:nvSpPr>
      <dsp:spPr>
        <a:xfrm>
          <a:off x="486240" y="3307309"/>
          <a:ext cx="4022046" cy="661393"/>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981" tIns="86360" rIns="86360" bIns="86360" numCol="1" spcCol="1270" anchor="ctr" anchorCtr="0">
          <a:noAutofit/>
        </a:bodyPr>
        <a:lstStyle/>
        <a:p>
          <a:pPr marL="0" lvl="0" indent="0" algn="l" defTabSz="1511300">
            <a:lnSpc>
              <a:spcPct val="90000"/>
            </a:lnSpc>
            <a:spcBef>
              <a:spcPct val="0"/>
            </a:spcBef>
            <a:spcAft>
              <a:spcPct val="35000"/>
            </a:spcAft>
            <a:buNone/>
          </a:pPr>
          <a:r>
            <a:rPr lang="nb-NO" sz="3400" kern="1200"/>
            <a:t>Bortkastet</a:t>
          </a:r>
        </a:p>
      </dsp:txBody>
      <dsp:txXfrm>
        <a:off x="486240" y="3307309"/>
        <a:ext cx="4022046" cy="661393"/>
      </dsp:txXfrm>
    </dsp:sp>
    <dsp:sp modelId="{C2197F79-BC2E-4AFF-9157-C1BE17B6D41F}">
      <dsp:nvSpPr>
        <dsp:cNvPr id="0" name=""/>
        <dsp:cNvSpPr/>
      </dsp:nvSpPr>
      <dsp:spPr>
        <a:xfrm>
          <a:off x="72869" y="3224635"/>
          <a:ext cx="826741" cy="826741"/>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3A85DC-8C3C-4CD2-9ADF-14149B5A62AC}" type="datetimeFigureOut">
              <a:rPr lang="nb-NO" smtClean="0"/>
              <a:t>19.nov 2019</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6FEA3-437D-4335-B615-4E065C45DE7F}" type="slidenum">
              <a:rPr lang="nb-NO" smtClean="0"/>
              <a:t>‹#›</a:t>
            </a:fld>
            <a:endParaRPr lang="nb-NO"/>
          </a:p>
        </p:txBody>
      </p:sp>
    </p:spTree>
    <p:extLst>
      <p:ext uri="{BB962C8B-B14F-4D97-AF65-F5344CB8AC3E}">
        <p14:creationId xmlns:p14="http://schemas.microsoft.com/office/powerpoint/2010/main" val="751865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ixabay.com/no/vectors/afrikaner-asiatisk-svart-brown-2029984/"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ixabay.com/no/illustrations/bok-les-historier-litteratur-l%C3%A6r-1019740/"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pixabay.com/no/vectors/student-ten%C3%A5ring-bok-l%C3%A6ring-147783/"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Introduksjon: Mange elever sliter i skolehverdagen, og det å lære å mestre livet og hvordan en kan lære generelt er viktig.</a:t>
            </a:r>
            <a:r>
              <a:rPr lang="nb-NO" baseline="0" dirty="0"/>
              <a:t> D</a:t>
            </a:r>
            <a:r>
              <a:rPr lang="nb-NO" dirty="0"/>
              <a:t>erfor vil vi bruke noe tid på en metode som handler om nettopp dette. Vi kan sammenligne livet med det å gå i fjellet. Noen ganger kan det virke vanskelig å nå toppen, og noen ganger kan en ikke klatre rett opp, så</a:t>
            </a:r>
            <a:r>
              <a:rPr lang="nb-NO" baseline="0" dirty="0"/>
              <a:t> en må</a:t>
            </a:r>
            <a:r>
              <a:rPr lang="nb-NO" dirty="0"/>
              <a:t> ta noen omveier.</a:t>
            </a:r>
            <a:r>
              <a:rPr lang="nb-NO" baseline="0" dirty="0"/>
              <a:t> S</a:t>
            </a:r>
            <a:r>
              <a:rPr lang="nb-NO" dirty="0"/>
              <a:t>lik er det med livet også. Noen ganger må vi prøve litt forskjellige ting for å finne ut hva som skal til for at vi har det bra. Metoden vi skal bruke her handler om å finne ut hva en ønsker, hva som allerede er bra, hva som er vanskelig og hva en trenger å gjøre noe med.</a:t>
            </a:r>
          </a:p>
        </p:txBody>
      </p:sp>
      <p:sp>
        <p:nvSpPr>
          <p:cNvPr id="4" name="Plassholder for lysbildenummer 3"/>
          <p:cNvSpPr>
            <a:spLocks noGrp="1"/>
          </p:cNvSpPr>
          <p:nvPr>
            <p:ph type="sldNum" sz="quarter" idx="5"/>
          </p:nvPr>
        </p:nvSpPr>
        <p:spPr/>
        <p:txBody>
          <a:bodyPr/>
          <a:lstStyle/>
          <a:p>
            <a:fld id="{63D6FEA3-437D-4335-B615-4E065C45DE7F}" type="slidenum">
              <a:rPr lang="nb-NO" smtClean="0"/>
              <a:t>2</a:t>
            </a:fld>
            <a:endParaRPr lang="nb-NO"/>
          </a:p>
        </p:txBody>
      </p:sp>
    </p:spTree>
    <p:extLst>
      <p:ext uri="{BB962C8B-B14F-4D97-AF65-F5344CB8AC3E}">
        <p14:creationId xmlns:p14="http://schemas.microsoft.com/office/powerpoint/2010/main" val="4146421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Metoden vi skal bruke nå har fem trinn, og det å bruke denne metoden er nesten som å gå opp en trapp. Hvem har ansvar for å gå opp trinnene</a:t>
            </a:r>
            <a:r>
              <a:rPr lang="nb-NO" baseline="0" dirty="0"/>
              <a:t> -</a:t>
            </a:r>
            <a:r>
              <a:rPr lang="nb-NO" dirty="0"/>
              <a:t> er det jeg som lærer eller er det hver enkelt elev? En</a:t>
            </a:r>
            <a:r>
              <a:rPr lang="nb-NO" baseline="0" dirty="0"/>
              <a:t> lærer</a:t>
            </a:r>
            <a:r>
              <a:rPr lang="nb-NO" dirty="0"/>
              <a:t> kan ikke GI elevene motivasjon</a:t>
            </a:r>
            <a:r>
              <a:rPr lang="nb-NO" baseline="0" dirty="0"/>
              <a:t> -</a:t>
            </a:r>
            <a:r>
              <a:rPr lang="nb-NO" dirty="0"/>
              <a:t> det er noe</a:t>
            </a:r>
            <a:r>
              <a:rPr lang="nb-NO" baseline="0" dirty="0"/>
              <a:t> alle elever må jobbe med selv</a:t>
            </a:r>
            <a:r>
              <a:rPr lang="nb-NO" dirty="0"/>
              <a:t>. Det</a:t>
            </a:r>
            <a:r>
              <a:rPr lang="nb-NO" baseline="0" dirty="0"/>
              <a:t> er viktig å ta</a:t>
            </a:r>
            <a:r>
              <a:rPr lang="nb-NO" dirty="0"/>
              <a:t> små skritt, og når dere klarer å lykkes med en og en ting, kan</a:t>
            </a:r>
            <a:r>
              <a:rPr lang="nb-NO" baseline="0" dirty="0"/>
              <a:t> dere oppleve at dere</a:t>
            </a:r>
            <a:r>
              <a:rPr lang="nb-NO" dirty="0"/>
              <a:t> ønsker å få til enda mer. Dette</a:t>
            </a:r>
            <a:r>
              <a:rPr lang="nb-NO" baseline="0" dirty="0"/>
              <a:t> kan skape økt motivasjon fordi dere henter den fram i DERE SELV</a:t>
            </a:r>
            <a:r>
              <a:rPr lang="nb-NO" dirty="0"/>
              <a:t> gjennom å</a:t>
            </a:r>
            <a:r>
              <a:rPr lang="nb-NO" baseline="0" dirty="0"/>
              <a:t> </a:t>
            </a:r>
            <a:r>
              <a:rPr lang="nb-NO" dirty="0"/>
              <a:t>jobbe med det som er viktig for hver</a:t>
            </a:r>
            <a:r>
              <a:rPr lang="nb-NO" baseline="0" dirty="0"/>
              <a:t> enkelt av dere</a:t>
            </a:r>
            <a:r>
              <a:rPr lang="nb-NO" dirty="0"/>
              <a:t>.</a:t>
            </a:r>
          </a:p>
        </p:txBody>
      </p:sp>
      <p:sp>
        <p:nvSpPr>
          <p:cNvPr id="4" name="Plassholder for lysbildenummer 3"/>
          <p:cNvSpPr>
            <a:spLocks noGrp="1"/>
          </p:cNvSpPr>
          <p:nvPr>
            <p:ph type="sldNum" sz="quarter" idx="5"/>
          </p:nvPr>
        </p:nvSpPr>
        <p:spPr/>
        <p:txBody>
          <a:bodyPr/>
          <a:lstStyle/>
          <a:p>
            <a:fld id="{63D6FEA3-437D-4335-B615-4E065C45DE7F}" type="slidenum">
              <a:rPr lang="nb-NO" smtClean="0"/>
              <a:t>12</a:t>
            </a:fld>
            <a:endParaRPr lang="nb-NO"/>
          </a:p>
        </p:txBody>
      </p:sp>
    </p:spTree>
    <p:extLst>
      <p:ext uri="{BB962C8B-B14F-4D97-AF65-F5344CB8AC3E}">
        <p14:creationId xmlns:p14="http://schemas.microsoft.com/office/powerpoint/2010/main" val="193163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Alle har vanskeligheter i livet, og noen av dem kan virke veldig store. Noen ganger kan en føle at det å ta neste skritt føles som å klatre opp et altfor stort trappetrinn. Livet kan føles som et slit, forventningene og kravene er høye og de neste skrittene kan virke uoverkommelige. Hvordan ser «livstrappa» DI ut? Har trinnene passe størrelse</a:t>
            </a:r>
            <a:r>
              <a:rPr lang="nb-NO" baseline="0" dirty="0"/>
              <a:t> for deg, slik at du klarer å ta ett trinn om gangen,</a:t>
            </a:r>
            <a:r>
              <a:rPr lang="nb-NO" dirty="0"/>
              <a:t> eller er de altfor høye? Kanskje trenger du å lage flere trinn i trappa</a:t>
            </a:r>
            <a:r>
              <a:rPr lang="nb-NO" baseline="0" dirty="0"/>
              <a:t> di</a:t>
            </a:r>
            <a:r>
              <a:rPr lang="nb-NO" dirty="0"/>
              <a:t> og ta et lite steg om gangen?</a:t>
            </a:r>
            <a:r>
              <a:rPr lang="nb-NO" baseline="0" dirty="0"/>
              <a:t> Reflekter litt over dette hvis elevene har innspill. Hvis ikke, gå videre til neste bilde.</a:t>
            </a:r>
            <a:r>
              <a:rPr lang="nb-NO" dirty="0"/>
              <a:t> </a:t>
            </a:r>
          </a:p>
        </p:txBody>
      </p:sp>
      <p:sp>
        <p:nvSpPr>
          <p:cNvPr id="4" name="Plassholder for lysbildenummer 3"/>
          <p:cNvSpPr>
            <a:spLocks noGrp="1"/>
          </p:cNvSpPr>
          <p:nvPr>
            <p:ph type="sldNum" sz="quarter" idx="5"/>
          </p:nvPr>
        </p:nvSpPr>
        <p:spPr/>
        <p:txBody>
          <a:bodyPr/>
          <a:lstStyle/>
          <a:p>
            <a:fld id="{63D6FEA3-437D-4335-B615-4E065C45DE7F}" type="slidenum">
              <a:rPr lang="nb-NO" smtClean="0"/>
              <a:t>13</a:t>
            </a:fld>
            <a:endParaRPr lang="nb-NO"/>
          </a:p>
        </p:txBody>
      </p:sp>
    </p:spTree>
    <p:extLst>
      <p:ext uri="{BB962C8B-B14F-4D97-AF65-F5344CB8AC3E}">
        <p14:creationId xmlns:p14="http://schemas.microsoft.com/office/powerpoint/2010/main" val="3100736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Først oppsummerer elevrådsrepresentantene svarene fra klassen på spørsmål 1-3. Utfordre gruppen til å tenke på dette sammen</a:t>
            </a:r>
            <a:r>
              <a:rPr lang="nb-NO" baseline="0" dirty="0"/>
              <a:t> -</a:t>
            </a:r>
            <a:r>
              <a:rPr lang="nb-NO" dirty="0"/>
              <a:t> hva mener elevrådsrepresentantene er viktig å ha fokus på ut fra det de akkurat presenterte, og hvordan tenker de at klassene kan klare det? </a:t>
            </a:r>
          </a:p>
          <a:p>
            <a:endParaRPr lang="nb-NO" dirty="0"/>
          </a:p>
          <a:p>
            <a:r>
              <a:rPr lang="nb-NO" dirty="0">
                <a:hlinkClick r:id="rId3"/>
              </a:rPr>
              <a:t>https://pixabay.com/no/vectors/afrikaner-asiatisk-svart-brown-2029984/</a:t>
            </a:r>
            <a:endParaRPr lang="nb-NO" dirty="0"/>
          </a:p>
        </p:txBody>
      </p:sp>
      <p:sp>
        <p:nvSpPr>
          <p:cNvPr id="4" name="Plassholder for lysbildenummer 3"/>
          <p:cNvSpPr>
            <a:spLocks noGrp="1"/>
          </p:cNvSpPr>
          <p:nvPr>
            <p:ph type="sldNum" sz="quarter" idx="5"/>
          </p:nvPr>
        </p:nvSpPr>
        <p:spPr/>
        <p:txBody>
          <a:bodyPr/>
          <a:lstStyle/>
          <a:p>
            <a:fld id="{4BBD151B-E51E-4FFC-B2FE-A346D57E4068}" type="slidenum">
              <a:rPr lang="nb-NO" smtClean="0"/>
              <a:t>27</a:t>
            </a:fld>
            <a:endParaRPr lang="nb-NO"/>
          </a:p>
        </p:txBody>
      </p:sp>
    </p:spTree>
    <p:extLst>
      <p:ext uri="{BB962C8B-B14F-4D97-AF65-F5344CB8AC3E}">
        <p14:creationId xmlns:p14="http://schemas.microsoft.com/office/powerpoint/2010/main" val="4058601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hlinkClick r:id="rId3"/>
              </a:rPr>
              <a:t>https://pixabay.com/no/illustrations/bok-les-historier-litteratur-l%C3%</a:t>
            </a:r>
            <a:r>
              <a:rPr lang="nb-NO">
                <a:hlinkClick r:id="rId3"/>
              </a:rPr>
              <a:t>A6r-1019740/</a:t>
            </a:r>
            <a:endParaRPr lang="nb-NO"/>
          </a:p>
          <a:p>
            <a:endParaRPr lang="nb-NO" dirty="0"/>
          </a:p>
          <a:p>
            <a:r>
              <a:rPr lang="nb-NO" dirty="0">
                <a:hlinkClick r:id="rId4"/>
              </a:rPr>
              <a:t>https://pixabay.com/no/vectors/student-ten%C3%A5ring-bok-l%C3%A6ring-147783/</a:t>
            </a:r>
            <a:endParaRPr lang="nb-NO" dirty="0"/>
          </a:p>
        </p:txBody>
      </p:sp>
      <p:sp>
        <p:nvSpPr>
          <p:cNvPr id="4" name="Plassholder for lysbildenummer 3"/>
          <p:cNvSpPr>
            <a:spLocks noGrp="1"/>
          </p:cNvSpPr>
          <p:nvPr>
            <p:ph type="sldNum" sz="quarter" idx="5"/>
          </p:nvPr>
        </p:nvSpPr>
        <p:spPr/>
        <p:txBody>
          <a:bodyPr/>
          <a:lstStyle/>
          <a:p>
            <a:fld id="{63D6FEA3-437D-4335-B615-4E065C45DE7F}" type="slidenum">
              <a:rPr lang="nb-NO" smtClean="0"/>
              <a:t>29</a:t>
            </a:fld>
            <a:endParaRPr lang="nb-NO"/>
          </a:p>
        </p:txBody>
      </p:sp>
    </p:spTree>
    <p:extLst>
      <p:ext uri="{BB962C8B-B14F-4D97-AF65-F5344CB8AC3E}">
        <p14:creationId xmlns:p14="http://schemas.microsoft.com/office/powerpoint/2010/main" val="2383529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728782" y="2297609"/>
            <a:ext cx="9973221" cy="2262781"/>
          </a:xfrm>
        </p:spPr>
        <p:txBody>
          <a:bodyPr anchor="b">
            <a:normAutofit/>
          </a:bodyPr>
          <a:lstStyle>
            <a:lvl1pPr>
              <a:lnSpc>
                <a:spcPts val="5000"/>
              </a:lnSpc>
              <a:defRPr sz="5400"/>
            </a:lvl1pPr>
          </a:lstStyle>
          <a:p>
            <a:r>
              <a:rPr lang="nb-NO"/>
              <a:t>Klikk for å redigere tittelstil</a:t>
            </a:r>
            <a:endParaRPr lang="en-US" dirty="0"/>
          </a:p>
        </p:txBody>
      </p:sp>
      <p:sp>
        <p:nvSpPr>
          <p:cNvPr id="3" name="Subtitle 2"/>
          <p:cNvSpPr>
            <a:spLocks noGrp="1"/>
          </p:cNvSpPr>
          <p:nvPr>
            <p:ph type="subTitle" idx="1"/>
          </p:nvPr>
        </p:nvSpPr>
        <p:spPr>
          <a:xfrm>
            <a:off x="1728783" y="4777379"/>
            <a:ext cx="9973222"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sp>
        <p:nvSpPr>
          <p:cNvPr id="13" name="Footer Placeholder 4">
            <a:extLst>
              <a:ext uri="{FF2B5EF4-FFF2-40B4-BE49-F238E27FC236}">
                <a16:creationId xmlns:a16="http://schemas.microsoft.com/office/drawing/2014/main" id="{767C2ECD-49E5-4741-B113-1241DBB4D19C}"/>
              </a:ext>
            </a:extLst>
          </p:cNvPr>
          <p:cNvSpPr>
            <a:spLocks noGrp="1"/>
          </p:cNvSpPr>
          <p:nvPr>
            <p:ph type="ftr" sz="quarter" idx="3"/>
          </p:nvPr>
        </p:nvSpPr>
        <p:spPr>
          <a:xfrm>
            <a:off x="1728782" y="6429148"/>
            <a:ext cx="5368245" cy="96150"/>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r>
              <a:rPr lang="nb-NO"/>
              <a:t>Copyright: Gerd Martina Langeland, May Olaug Horverak, John Petter Fagerhaug og Karianne Rosef</a:t>
            </a:r>
            <a:endParaRPr lang="nb-NO" dirty="0"/>
          </a:p>
        </p:txBody>
      </p:sp>
      <p:sp>
        <p:nvSpPr>
          <p:cNvPr id="7" name="Date Placeholder 3">
            <a:extLst>
              <a:ext uri="{FF2B5EF4-FFF2-40B4-BE49-F238E27FC236}">
                <a16:creationId xmlns:a16="http://schemas.microsoft.com/office/drawing/2014/main" id="{B7C82A65-0835-8542-A1A7-C72728A7C168}"/>
              </a:ext>
            </a:extLst>
          </p:cNvPr>
          <p:cNvSpPr>
            <a:spLocks noGrp="1"/>
          </p:cNvSpPr>
          <p:nvPr>
            <p:ph type="dt" sz="half" idx="2"/>
          </p:nvPr>
        </p:nvSpPr>
        <p:spPr>
          <a:xfrm>
            <a:off x="9734784" y="6429148"/>
            <a:ext cx="1146283" cy="97538"/>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3833FDC0-CBB8-422A-9149-3F3B19EE2F25}" type="datetime1">
              <a:rPr lang="nb-NO" smtClean="0"/>
              <a:t>19.nov 2019</a:t>
            </a:fld>
            <a:endParaRPr lang="nb-NO" dirty="0"/>
          </a:p>
        </p:txBody>
      </p:sp>
      <p:sp>
        <p:nvSpPr>
          <p:cNvPr id="8" name="Slide Number Placeholder 5">
            <a:extLst>
              <a:ext uri="{FF2B5EF4-FFF2-40B4-BE49-F238E27FC236}">
                <a16:creationId xmlns:a16="http://schemas.microsoft.com/office/drawing/2014/main" id="{C5732137-5B5C-D54E-8D8E-EBF607520696}"/>
              </a:ext>
            </a:extLst>
          </p:cNvPr>
          <p:cNvSpPr>
            <a:spLocks noGrp="1"/>
          </p:cNvSpPr>
          <p:nvPr>
            <p:ph type="sldNum" sz="quarter" idx="4"/>
          </p:nvPr>
        </p:nvSpPr>
        <p:spPr bwMode="gray">
          <a:xfrm>
            <a:off x="10945790"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272026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799C9A25-8837-9744-8EEA-289ECA4611C4}"/>
              </a:ext>
            </a:extLst>
          </p:cNvPr>
          <p:cNvSpPr/>
          <p:nvPr userDrawn="1"/>
        </p:nvSpPr>
        <p:spPr>
          <a:xfrm>
            <a:off x="0" y="0"/>
            <a:ext cx="12192000" cy="6858000"/>
          </a:xfrm>
          <a:prstGeom prst="rect">
            <a:avLst/>
          </a:prstGeom>
          <a:solidFill>
            <a:srgbClr val="2138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5" name="Bilde 4">
            <a:extLst>
              <a:ext uri="{FF2B5EF4-FFF2-40B4-BE49-F238E27FC236}">
                <a16:creationId xmlns:a16="http://schemas.microsoft.com/office/drawing/2014/main" id="{D35D7FBD-D6F6-0C45-BD3F-A84ADE936C30}"/>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t="20437" r="5703"/>
          <a:stretch/>
        </p:blipFill>
        <p:spPr>
          <a:xfrm>
            <a:off x="0" y="0"/>
            <a:ext cx="12192000" cy="6858000"/>
          </a:xfrm>
          <a:prstGeom prst="rect">
            <a:avLst/>
          </a:prstGeom>
        </p:spPr>
      </p:pic>
      <p:pic>
        <p:nvPicPr>
          <p:cNvPr id="9" name="Bilde 8">
            <a:extLst>
              <a:ext uri="{FF2B5EF4-FFF2-40B4-BE49-F238E27FC236}">
                <a16:creationId xmlns:a16="http://schemas.microsoft.com/office/drawing/2014/main" id="{295AD63F-6500-0547-93CD-BC670C0E19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57261" y="2813504"/>
            <a:ext cx="3077477" cy="1230991"/>
          </a:xfrm>
          <a:prstGeom prst="rect">
            <a:avLst/>
          </a:prstGeom>
        </p:spPr>
      </p:pic>
      <p:grpSp>
        <p:nvGrpSpPr>
          <p:cNvPr id="10" name="Gruppe 9">
            <a:extLst>
              <a:ext uri="{FF2B5EF4-FFF2-40B4-BE49-F238E27FC236}">
                <a16:creationId xmlns:a16="http://schemas.microsoft.com/office/drawing/2014/main" id="{34D60D91-B6BC-E34D-85C4-241D37458DAA}"/>
              </a:ext>
            </a:extLst>
          </p:cNvPr>
          <p:cNvGrpSpPr/>
          <p:nvPr userDrawn="1"/>
        </p:nvGrpSpPr>
        <p:grpSpPr>
          <a:xfrm>
            <a:off x="5642000" y="5738154"/>
            <a:ext cx="859979" cy="267550"/>
            <a:chOff x="5458045" y="5026245"/>
            <a:chExt cx="1093628" cy="340241"/>
          </a:xfrm>
          <a:solidFill>
            <a:srgbClr val="76CBED"/>
          </a:solidFill>
        </p:grpSpPr>
        <p:sp>
          <p:nvSpPr>
            <p:cNvPr id="11" name="Ellipse 10">
              <a:extLst>
                <a:ext uri="{FF2B5EF4-FFF2-40B4-BE49-F238E27FC236}">
                  <a16:creationId xmlns:a16="http://schemas.microsoft.com/office/drawing/2014/main" id="{F2D7BD85-86BF-004B-9743-E4ED93254FE5}"/>
                </a:ext>
              </a:extLst>
            </p:cNvPr>
            <p:cNvSpPr/>
            <p:nvPr/>
          </p:nvSpPr>
          <p:spPr>
            <a:xfrm>
              <a:off x="5458045" y="5026245"/>
              <a:ext cx="340241" cy="34024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Rektangel 11">
              <a:extLst>
                <a:ext uri="{FF2B5EF4-FFF2-40B4-BE49-F238E27FC236}">
                  <a16:creationId xmlns:a16="http://schemas.microsoft.com/office/drawing/2014/main" id="{E45AA76F-3107-264B-AB8A-C68220B3D375}"/>
                </a:ext>
              </a:extLst>
            </p:cNvPr>
            <p:cNvSpPr/>
            <p:nvPr/>
          </p:nvSpPr>
          <p:spPr>
            <a:xfrm>
              <a:off x="5628266" y="5026245"/>
              <a:ext cx="757825" cy="3402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Ellipse 12">
              <a:extLst>
                <a:ext uri="{FF2B5EF4-FFF2-40B4-BE49-F238E27FC236}">
                  <a16:creationId xmlns:a16="http://schemas.microsoft.com/office/drawing/2014/main" id="{1DCEAE2C-0313-0C45-9C77-7339CC7B7528}"/>
                </a:ext>
              </a:extLst>
            </p:cNvPr>
            <p:cNvSpPr/>
            <p:nvPr/>
          </p:nvSpPr>
          <p:spPr>
            <a:xfrm>
              <a:off x="6211432" y="5026245"/>
              <a:ext cx="340241" cy="34024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14" name="Plassholder for dato 2">
            <a:extLst>
              <a:ext uri="{FF2B5EF4-FFF2-40B4-BE49-F238E27FC236}">
                <a16:creationId xmlns:a16="http://schemas.microsoft.com/office/drawing/2014/main" id="{997D87BB-0D26-2A4F-BBA0-1966AF95DCFD}"/>
              </a:ext>
            </a:extLst>
          </p:cNvPr>
          <p:cNvSpPr>
            <a:spLocks noGrp="1"/>
          </p:cNvSpPr>
          <p:nvPr>
            <p:ph type="dt" sz="half" idx="2"/>
          </p:nvPr>
        </p:nvSpPr>
        <p:spPr>
          <a:xfrm>
            <a:off x="5498849" y="5823160"/>
            <a:ext cx="1146283" cy="97538"/>
          </a:xfrm>
        </p:spPr>
        <p:txBody>
          <a:bodyPr/>
          <a:lstStyle>
            <a:lvl1pPr algn="ctr">
              <a:defRPr sz="1000">
                <a:solidFill>
                  <a:srgbClr val="213871"/>
                </a:solidFill>
              </a:defRPr>
            </a:lvl1pPr>
          </a:lstStyle>
          <a:p>
            <a:fld id="{2F254549-ABD6-45D2-955C-47979A33F064}" type="datetime1">
              <a:rPr lang="nb-NO" smtClean="0"/>
              <a:t>19.nov 2019</a:t>
            </a:fld>
            <a:endParaRPr lang="nb-NO" dirty="0"/>
          </a:p>
        </p:txBody>
      </p:sp>
    </p:spTree>
    <p:extLst>
      <p:ext uri="{BB962C8B-B14F-4D97-AF65-F5344CB8AC3E}">
        <p14:creationId xmlns:p14="http://schemas.microsoft.com/office/powerpoint/2010/main" val="683550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Egendefinert oppsett">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799C9A25-8837-9744-8EEA-289ECA4611C4}"/>
              </a:ext>
            </a:extLst>
          </p:cNvPr>
          <p:cNvSpPr/>
          <p:nvPr userDrawn="1"/>
        </p:nvSpPr>
        <p:spPr>
          <a:xfrm>
            <a:off x="0" y="0"/>
            <a:ext cx="12192000" cy="6858000"/>
          </a:xfrm>
          <a:prstGeom prst="rect">
            <a:avLst/>
          </a:prstGeom>
          <a:solidFill>
            <a:srgbClr val="2138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5" name="Bilde 4">
            <a:extLst>
              <a:ext uri="{FF2B5EF4-FFF2-40B4-BE49-F238E27FC236}">
                <a16:creationId xmlns:a16="http://schemas.microsoft.com/office/drawing/2014/main" id="{D35D7FBD-D6F6-0C45-BD3F-A84ADE936C30}"/>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t="20437" r="5703"/>
          <a:stretch/>
        </p:blipFill>
        <p:spPr>
          <a:xfrm>
            <a:off x="0" y="0"/>
            <a:ext cx="12192000" cy="6858000"/>
          </a:xfrm>
          <a:prstGeom prst="rect">
            <a:avLst/>
          </a:prstGeom>
        </p:spPr>
      </p:pic>
      <p:pic>
        <p:nvPicPr>
          <p:cNvPr id="9" name="Bilde 8">
            <a:extLst>
              <a:ext uri="{FF2B5EF4-FFF2-40B4-BE49-F238E27FC236}">
                <a16:creationId xmlns:a16="http://schemas.microsoft.com/office/drawing/2014/main" id="{295AD63F-6500-0547-93CD-BC670C0E19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57261" y="2813504"/>
            <a:ext cx="3077477" cy="1230991"/>
          </a:xfrm>
          <a:prstGeom prst="rect">
            <a:avLst/>
          </a:prstGeom>
        </p:spPr>
      </p:pic>
    </p:spTree>
    <p:extLst>
      <p:ext uri="{BB962C8B-B14F-4D97-AF65-F5344CB8AC3E}">
        <p14:creationId xmlns:p14="http://schemas.microsoft.com/office/powerpoint/2010/main" val="1835113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Egendefinert oppsett">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799C9A25-8837-9744-8EEA-289ECA4611C4}"/>
              </a:ext>
            </a:extLst>
          </p:cNvPr>
          <p:cNvSpPr/>
          <p:nvPr userDrawn="1"/>
        </p:nvSpPr>
        <p:spPr>
          <a:xfrm>
            <a:off x="0" y="0"/>
            <a:ext cx="12192000" cy="6858000"/>
          </a:xfrm>
          <a:prstGeom prst="rect">
            <a:avLst/>
          </a:prstGeom>
          <a:solidFill>
            <a:srgbClr val="2138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5" name="Bilde 4">
            <a:extLst>
              <a:ext uri="{FF2B5EF4-FFF2-40B4-BE49-F238E27FC236}">
                <a16:creationId xmlns:a16="http://schemas.microsoft.com/office/drawing/2014/main" id="{D35D7FBD-D6F6-0C45-BD3F-A84ADE936C30}"/>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t="20437" r="5703"/>
          <a:stretch/>
        </p:blipFill>
        <p:spPr>
          <a:xfrm>
            <a:off x="0" y="0"/>
            <a:ext cx="12192000" cy="6858000"/>
          </a:xfrm>
          <a:prstGeom prst="rect">
            <a:avLst/>
          </a:prstGeom>
        </p:spPr>
      </p:pic>
      <p:pic>
        <p:nvPicPr>
          <p:cNvPr id="9" name="Bilde 8">
            <a:extLst>
              <a:ext uri="{FF2B5EF4-FFF2-40B4-BE49-F238E27FC236}">
                <a16:creationId xmlns:a16="http://schemas.microsoft.com/office/drawing/2014/main" id="{295AD63F-6500-0547-93CD-BC670C0E199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91207" y="5695122"/>
            <a:ext cx="1565319" cy="626128"/>
          </a:xfrm>
          <a:prstGeom prst="rect">
            <a:avLst/>
          </a:prstGeom>
        </p:spPr>
      </p:pic>
      <p:grpSp>
        <p:nvGrpSpPr>
          <p:cNvPr id="10" name="Gruppe 9">
            <a:extLst>
              <a:ext uri="{FF2B5EF4-FFF2-40B4-BE49-F238E27FC236}">
                <a16:creationId xmlns:a16="http://schemas.microsoft.com/office/drawing/2014/main" id="{34D60D91-B6BC-E34D-85C4-241D37458DAA}"/>
              </a:ext>
            </a:extLst>
          </p:cNvPr>
          <p:cNvGrpSpPr/>
          <p:nvPr userDrawn="1"/>
        </p:nvGrpSpPr>
        <p:grpSpPr>
          <a:xfrm>
            <a:off x="5642000" y="4278462"/>
            <a:ext cx="859979" cy="267550"/>
            <a:chOff x="5458045" y="5026245"/>
            <a:chExt cx="1093628" cy="340241"/>
          </a:xfrm>
          <a:solidFill>
            <a:srgbClr val="76CBED"/>
          </a:solidFill>
        </p:grpSpPr>
        <p:sp>
          <p:nvSpPr>
            <p:cNvPr id="11" name="Ellipse 10">
              <a:extLst>
                <a:ext uri="{FF2B5EF4-FFF2-40B4-BE49-F238E27FC236}">
                  <a16:creationId xmlns:a16="http://schemas.microsoft.com/office/drawing/2014/main" id="{F2D7BD85-86BF-004B-9743-E4ED93254FE5}"/>
                </a:ext>
              </a:extLst>
            </p:cNvPr>
            <p:cNvSpPr/>
            <p:nvPr/>
          </p:nvSpPr>
          <p:spPr>
            <a:xfrm>
              <a:off x="5458045" y="5026245"/>
              <a:ext cx="340241" cy="34024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Rektangel 11">
              <a:extLst>
                <a:ext uri="{FF2B5EF4-FFF2-40B4-BE49-F238E27FC236}">
                  <a16:creationId xmlns:a16="http://schemas.microsoft.com/office/drawing/2014/main" id="{E45AA76F-3107-264B-AB8A-C68220B3D375}"/>
                </a:ext>
              </a:extLst>
            </p:cNvPr>
            <p:cNvSpPr/>
            <p:nvPr/>
          </p:nvSpPr>
          <p:spPr>
            <a:xfrm>
              <a:off x="5628266" y="5026245"/>
              <a:ext cx="757825" cy="3402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Ellipse 12">
              <a:extLst>
                <a:ext uri="{FF2B5EF4-FFF2-40B4-BE49-F238E27FC236}">
                  <a16:creationId xmlns:a16="http://schemas.microsoft.com/office/drawing/2014/main" id="{1DCEAE2C-0313-0C45-9C77-7339CC7B7528}"/>
                </a:ext>
              </a:extLst>
            </p:cNvPr>
            <p:cNvSpPr/>
            <p:nvPr/>
          </p:nvSpPr>
          <p:spPr>
            <a:xfrm>
              <a:off x="6211432" y="5026245"/>
              <a:ext cx="340241" cy="34024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
        <p:nvSpPr>
          <p:cNvPr id="14" name="Plassholder for dato 2">
            <a:extLst>
              <a:ext uri="{FF2B5EF4-FFF2-40B4-BE49-F238E27FC236}">
                <a16:creationId xmlns:a16="http://schemas.microsoft.com/office/drawing/2014/main" id="{997D87BB-0D26-2A4F-BBA0-1966AF95DCFD}"/>
              </a:ext>
            </a:extLst>
          </p:cNvPr>
          <p:cNvSpPr>
            <a:spLocks noGrp="1"/>
          </p:cNvSpPr>
          <p:nvPr>
            <p:ph type="dt" sz="half" idx="2"/>
          </p:nvPr>
        </p:nvSpPr>
        <p:spPr>
          <a:xfrm>
            <a:off x="5498849" y="4363468"/>
            <a:ext cx="1146283" cy="97538"/>
          </a:xfrm>
        </p:spPr>
        <p:txBody>
          <a:bodyPr/>
          <a:lstStyle>
            <a:lvl1pPr algn="ctr">
              <a:defRPr sz="1000">
                <a:solidFill>
                  <a:srgbClr val="213871"/>
                </a:solidFill>
              </a:defRPr>
            </a:lvl1pPr>
          </a:lstStyle>
          <a:p>
            <a:fld id="{DB725C3E-90BF-46DF-B8D7-CEDE8FFE40FA}" type="datetime1">
              <a:rPr lang="nb-NO" smtClean="0"/>
              <a:t>19.nov 2019</a:t>
            </a:fld>
            <a:endParaRPr lang="nb-NO" dirty="0"/>
          </a:p>
        </p:txBody>
      </p:sp>
      <p:sp>
        <p:nvSpPr>
          <p:cNvPr id="16" name="Title 1">
            <a:extLst>
              <a:ext uri="{FF2B5EF4-FFF2-40B4-BE49-F238E27FC236}">
                <a16:creationId xmlns:a16="http://schemas.microsoft.com/office/drawing/2014/main" id="{7A1C3940-99B6-1145-BC47-544F75A1DC70}"/>
              </a:ext>
            </a:extLst>
          </p:cNvPr>
          <p:cNvSpPr>
            <a:spLocks noGrp="1"/>
          </p:cNvSpPr>
          <p:nvPr>
            <p:ph type="ctrTitle"/>
          </p:nvPr>
        </p:nvSpPr>
        <p:spPr>
          <a:xfrm>
            <a:off x="1085378" y="1558020"/>
            <a:ext cx="9973221" cy="2262781"/>
          </a:xfrm>
        </p:spPr>
        <p:txBody>
          <a:bodyPr anchor="b">
            <a:normAutofit/>
          </a:bodyPr>
          <a:lstStyle>
            <a:lvl1pPr algn="ctr">
              <a:lnSpc>
                <a:spcPts val="5000"/>
              </a:lnSpc>
              <a:defRPr sz="5400">
                <a:solidFill>
                  <a:schemeClr val="bg1"/>
                </a:solidFill>
              </a:defRPr>
            </a:lvl1pPr>
          </a:lstStyle>
          <a:p>
            <a:r>
              <a:rPr lang="nb-NO"/>
              <a:t>Klikk for å redigere tittelstil</a:t>
            </a:r>
            <a:endParaRPr lang="en-US" dirty="0"/>
          </a:p>
        </p:txBody>
      </p:sp>
    </p:spTree>
    <p:extLst>
      <p:ext uri="{BB962C8B-B14F-4D97-AF65-F5344CB8AC3E}">
        <p14:creationId xmlns:p14="http://schemas.microsoft.com/office/powerpoint/2010/main" val="519838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Egendefinert oppsett">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799C9A25-8837-9744-8EEA-289ECA4611C4}"/>
              </a:ext>
            </a:extLst>
          </p:cNvPr>
          <p:cNvSpPr/>
          <p:nvPr userDrawn="1"/>
        </p:nvSpPr>
        <p:spPr>
          <a:xfrm>
            <a:off x="0" y="0"/>
            <a:ext cx="12192000" cy="6858000"/>
          </a:xfrm>
          <a:prstGeom prst="rect">
            <a:avLst/>
          </a:prstGeom>
          <a:solidFill>
            <a:srgbClr val="2138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5" name="Bilde 4">
            <a:extLst>
              <a:ext uri="{FF2B5EF4-FFF2-40B4-BE49-F238E27FC236}">
                <a16:creationId xmlns:a16="http://schemas.microsoft.com/office/drawing/2014/main" id="{D35D7FBD-D6F6-0C45-BD3F-A84ADE936C30}"/>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t="20437" r="5703"/>
          <a:stretch/>
        </p:blipFill>
        <p:spPr>
          <a:xfrm>
            <a:off x="0" y="0"/>
            <a:ext cx="12192000" cy="6858000"/>
          </a:xfrm>
          <a:prstGeom prst="rect">
            <a:avLst/>
          </a:prstGeom>
        </p:spPr>
      </p:pic>
      <p:pic>
        <p:nvPicPr>
          <p:cNvPr id="9" name="Bilde 8">
            <a:extLst>
              <a:ext uri="{FF2B5EF4-FFF2-40B4-BE49-F238E27FC236}">
                <a16:creationId xmlns:a16="http://schemas.microsoft.com/office/drawing/2014/main" id="{295AD63F-6500-0547-93CD-BC670C0E199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91207" y="5299980"/>
            <a:ext cx="1565319" cy="626128"/>
          </a:xfrm>
          <a:prstGeom prst="rect">
            <a:avLst/>
          </a:prstGeom>
        </p:spPr>
      </p:pic>
      <p:sp>
        <p:nvSpPr>
          <p:cNvPr id="16" name="Title 1">
            <a:extLst>
              <a:ext uri="{FF2B5EF4-FFF2-40B4-BE49-F238E27FC236}">
                <a16:creationId xmlns:a16="http://schemas.microsoft.com/office/drawing/2014/main" id="{7A1C3940-99B6-1145-BC47-544F75A1DC70}"/>
              </a:ext>
            </a:extLst>
          </p:cNvPr>
          <p:cNvSpPr>
            <a:spLocks noGrp="1"/>
          </p:cNvSpPr>
          <p:nvPr>
            <p:ph type="ctrTitle"/>
          </p:nvPr>
        </p:nvSpPr>
        <p:spPr>
          <a:xfrm>
            <a:off x="1085378" y="1558020"/>
            <a:ext cx="9973221" cy="2262781"/>
          </a:xfrm>
        </p:spPr>
        <p:txBody>
          <a:bodyPr anchor="b">
            <a:normAutofit/>
          </a:bodyPr>
          <a:lstStyle>
            <a:lvl1pPr algn="ctr">
              <a:lnSpc>
                <a:spcPts val="5000"/>
              </a:lnSpc>
              <a:defRPr sz="5400">
                <a:solidFill>
                  <a:schemeClr val="bg1"/>
                </a:solidFill>
              </a:defRPr>
            </a:lvl1pPr>
          </a:lstStyle>
          <a:p>
            <a:r>
              <a:rPr lang="nb-NO"/>
              <a:t>Klikk for å redigere tittelstil</a:t>
            </a:r>
            <a:endParaRPr lang="en-US" dirty="0"/>
          </a:p>
        </p:txBody>
      </p:sp>
    </p:spTree>
    <p:extLst>
      <p:ext uri="{BB962C8B-B14F-4D97-AF65-F5344CB8AC3E}">
        <p14:creationId xmlns:p14="http://schemas.microsoft.com/office/powerpoint/2010/main" val="4115684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a:xfrm>
            <a:off x="1732853" y="624110"/>
            <a:ext cx="9969069" cy="1280890"/>
          </a:xfrm>
        </p:spPr>
        <p:txBody>
          <a:bodyPr/>
          <a:lstStyle/>
          <a:p>
            <a:r>
              <a:rPr lang="nb-NO"/>
              <a:t>Klikk for å redigere tittelstil</a:t>
            </a:r>
            <a:endParaRPr lang="en-US" dirty="0"/>
          </a:p>
        </p:txBody>
      </p:sp>
      <p:sp>
        <p:nvSpPr>
          <p:cNvPr id="3" name="Content Placeholder 2"/>
          <p:cNvSpPr>
            <a:spLocks noGrp="1"/>
          </p:cNvSpPr>
          <p:nvPr>
            <p:ph idx="1"/>
          </p:nvPr>
        </p:nvSpPr>
        <p:spPr>
          <a:xfrm>
            <a:off x="1728782" y="2133600"/>
            <a:ext cx="9973222" cy="377762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BF7A507-B3C2-476A-87EF-DCF71018AEDE}" type="datetime1">
              <a:rPr lang="nb-NO" smtClean="0"/>
              <a:t>19.nov 2019</a:t>
            </a:fld>
            <a:endParaRPr lang="nb-NO"/>
          </a:p>
        </p:txBody>
      </p:sp>
      <p:sp>
        <p:nvSpPr>
          <p:cNvPr id="5" name="Footer Placeholder 4"/>
          <p:cNvSpPr>
            <a:spLocks noGrp="1"/>
          </p:cNvSpPr>
          <p:nvPr>
            <p:ph type="ftr" sz="quarter" idx="11"/>
          </p:nvPr>
        </p:nvSpPr>
        <p:spPr/>
        <p:txBody>
          <a:bodyPr/>
          <a:lstStyle/>
          <a:p>
            <a:r>
              <a:rPr lang="nb-NO"/>
              <a:t>Copyright: Gerd Martina Langeland, May Olaug Horverak, John Petter Fagerhaug og Karianne Rosef</a:t>
            </a:r>
          </a:p>
        </p:txBody>
      </p:sp>
      <p:pic>
        <p:nvPicPr>
          <p:cNvPr id="16" name="Bilde 15">
            <a:extLst>
              <a:ext uri="{FF2B5EF4-FFF2-40B4-BE49-F238E27FC236}">
                <a16:creationId xmlns:a16="http://schemas.microsoft.com/office/drawing/2014/main" id="{C736F182-4C7F-4344-93A9-92173C2A0E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088" y="732266"/>
            <a:ext cx="432000" cy="432000"/>
          </a:xfrm>
          <a:prstGeom prst="rect">
            <a:avLst/>
          </a:prstGeom>
        </p:spPr>
      </p:pic>
      <p:sp>
        <p:nvSpPr>
          <p:cNvPr id="9" name="Slide Number Placeholder 5">
            <a:extLst>
              <a:ext uri="{FF2B5EF4-FFF2-40B4-BE49-F238E27FC236}">
                <a16:creationId xmlns:a16="http://schemas.microsoft.com/office/drawing/2014/main" id="{F93EED7A-2F9D-2746-8616-DA185EB2B666}"/>
              </a:ext>
            </a:extLst>
          </p:cNvPr>
          <p:cNvSpPr>
            <a:spLocks noGrp="1"/>
          </p:cNvSpPr>
          <p:nvPr>
            <p:ph type="sldNum" sz="quarter" idx="4"/>
          </p:nvPr>
        </p:nvSpPr>
        <p:spPr bwMode="gray">
          <a:xfrm>
            <a:off x="10951107"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2674021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728782" y="2058750"/>
            <a:ext cx="9973222" cy="1468800"/>
          </a:xfrm>
        </p:spPr>
        <p:txBody>
          <a:bodyPr anchor="b"/>
          <a:lstStyle>
            <a:lvl1pPr algn="l">
              <a:defRPr sz="4000" b="0" cap="none"/>
            </a:lvl1pPr>
          </a:lstStyle>
          <a:p>
            <a:r>
              <a:rPr lang="nb-NO"/>
              <a:t>Klikk for å redigere tittelstil</a:t>
            </a:r>
            <a:endParaRPr lang="en-US" dirty="0"/>
          </a:p>
        </p:txBody>
      </p:sp>
      <p:sp>
        <p:nvSpPr>
          <p:cNvPr id="3" name="Text Placeholder 2"/>
          <p:cNvSpPr>
            <a:spLocks noGrp="1"/>
          </p:cNvSpPr>
          <p:nvPr>
            <p:ph type="body" idx="1"/>
          </p:nvPr>
        </p:nvSpPr>
        <p:spPr>
          <a:xfrm>
            <a:off x="1728782" y="3530129"/>
            <a:ext cx="9973222"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5" name="Footer Placeholder 4"/>
          <p:cNvSpPr>
            <a:spLocks noGrp="1"/>
          </p:cNvSpPr>
          <p:nvPr>
            <p:ph type="ftr" sz="quarter" idx="11"/>
          </p:nvPr>
        </p:nvSpPr>
        <p:spPr/>
        <p:txBody>
          <a:bodyPr/>
          <a:lstStyle/>
          <a:p>
            <a:r>
              <a:rPr lang="nb-NO"/>
              <a:t>Copyright: Gerd Martina Langeland, May Olaug Horverak, John Petter Fagerhaug og Karianne Rosef</a:t>
            </a:r>
          </a:p>
        </p:txBody>
      </p:sp>
      <p:sp>
        <p:nvSpPr>
          <p:cNvPr id="7" name="TekstSylinder 6">
            <a:extLst>
              <a:ext uri="{FF2B5EF4-FFF2-40B4-BE49-F238E27FC236}">
                <a16:creationId xmlns:a16="http://schemas.microsoft.com/office/drawing/2014/main" id="{98D24EEA-07C4-584D-8498-F8B22CFDC6D7}"/>
              </a:ext>
            </a:extLst>
          </p:cNvPr>
          <p:cNvSpPr txBox="1"/>
          <p:nvPr userDrawn="1"/>
        </p:nvSpPr>
        <p:spPr>
          <a:xfrm>
            <a:off x="749808" y="1929384"/>
            <a:ext cx="184731" cy="369332"/>
          </a:xfrm>
          <a:prstGeom prst="rect">
            <a:avLst/>
          </a:prstGeom>
          <a:noFill/>
        </p:spPr>
        <p:txBody>
          <a:bodyPr wrap="none" rtlCol="0">
            <a:spAutoFit/>
          </a:bodyPr>
          <a:lstStyle/>
          <a:p>
            <a:endParaRPr lang="nb-NO" dirty="0"/>
          </a:p>
        </p:txBody>
      </p:sp>
      <p:sp>
        <p:nvSpPr>
          <p:cNvPr id="8" name="Date Placeholder 3">
            <a:extLst>
              <a:ext uri="{FF2B5EF4-FFF2-40B4-BE49-F238E27FC236}">
                <a16:creationId xmlns:a16="http://schemas.microsoft.com/office/drawing/2014/main" id="{6A3A34C8-A6C7-554A-88C7-0C0465048C96}"/>
              </a:ext>
            </a:extLst>
          </p:cNvPr>
          <p:cNvSpPr>
            <a:spLocks noGrp="1"/>
          </p:cNvSpPr>
          <p:nvPr>
            <p:ph type="dt" sz="half" idx="2"/>
          </p:nvPr>
        </p:nvSpPr>
        <p:spPr>
          <a:xfrm>
            <a:off x="9740101" y="6429148"/>
            <a:ext cx="1146283" cy="97538"/>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968A1B5C-8CAE-47F8-AAEF-BB2F95EB6303}" type="datetime1">
              <a:rPr lang="nb-NO" smtClean="0"/>
              <a:t>19.nov 2019</a:t>
            </a:fld>
            <a:endParaRPr lang="nb-NO" dirty="0"/>
          </a:p>
        </p:txBody>
      </p:sp>
      <p:sp>
        <p:nvSpPr>
          <p:cNvPr id="9" name="Slide Number Placeholder 5">
            <a:extLst>
              <a:ext uri="{FF2B5EF4-FFF2-40B4-BE49-F238E27FC236}">
                <a16:creationId xmlns:a16="http://schemas.microsoft.com/office/drawing/2014/main" id="{6D3E647F-EE77-1E4E-9D9E-CAEC2AE06D11}"/>
              </a:ext>
            </a:extLst>
          </p:cNvPr>
          <p:cNvSpPr>
            <a:spLocks noGrp="1"/>
          </p:cNvSpPr>
          <p:nvPr>
            <p:ph type="sldNum" sz="quarter" idx="4"/>
          </p:nvPr>
        </p:nvSpPr>
        <p:spPr bwMode="gray">
          <a:xfrm>
            <a:off x="10951107"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37902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1728781" y="2133600"/>
            <a:ext cx="4859909" cy="3777622"/>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841653" y="2142923"/>
            <a:ext cx="4859909" cy="3777622"/>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F192CDF8-B709-44D5-9852-521EFD19E7C6}" type="datetime1">
              <a:rPr lang="nb-NO" smtClean="0"/>
              <a:t>19.nov 2019</a:t>
            </a:fld>
            <a:endParaRPr lang="nb-NO"/>
          </a:p>
        </p:txBody>
      </p:sp>
      <p:sp>
        <p:nvSpPr>
          <p:cNvPr id="6" name="Footer Placeholder 5"/>
          <p:cNvSpPr>
            <a:spLocks noGrp="1"/>
          </p:cNvSpPr>
          <p:nvPr>
            <p:ph type="ftr" sz="quarter" idx="11"/>
          </p:nvPr>
        </p:nvSpPr>
        <p:spPr/>
        <p:txBody>
          <a:bodyPr/>
          <a:lstStyle/>
          <a:p>
            <a:r>
              <a:rPr lang="nb-NO"/>
              <a:t>Copyright: Gerd Martina Langeland, May Olaug Horverak, John Petter Fagerhaug og Karianne Rosef</a:t>
            </a:r>
          </a:p>
        </p:txBody>
      </p:sp>
      <p:sp>
        <p:nvSpPr>
          <p:cNvPr id="13" name="Slide Number Placeholder 5">
            <a:extLst>
              <a:ext uri="{FF2B5EF4-FFF2-40B4-BE49-F238E27FC236}">
                <a16:creationId xmlns:a16="http://schemas.microsoft.com/office/drawing/2014/main" id="{763B9168-7042-4146-BFFC-4580FA8617FE}"/>
              </a:ext>
            </a:extLst>
          </p:cNvPr>
          <p:cNvSpPr txBox="1">
            <a:spLocks/>
          </p:cNvSpPr>
          <p:nvPr userDrawn="1"/>
        </p:nvSpPr>
        <p:spPr bwMode="gray">
          <a:xfrm>
            <a:off x="426601" y="760773"/>
            <a:ext cx="511629" cy="365125"/>
          </a:xfrm>
          <a:prstGeom prst="rect">
            <a:avLst/>
          </a:prstGeom>
        </p:spPr>
        <p:txBody>
          <a:bodyPr vert="horz" lIns="91440" tIns="45720" rIns="91440" bIns="45720" rtlCol="0" anchor="ctr"/>
          <a:lstStyle>
            <a:defPPr>
              <a:defRPr lang="en-US"/>
            </a:defPPr>
            <a:lvl1pPr marL="0" algn="ctr" defTabSz="457200" rtl="0" eaLnBrk="1" latinLnBrk="0" hangingPunct="1">
              <a:defRPr sz="1400" b="0" i="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AD1A7C-3E55-45E2-AE43-F8C6920D9156}" type="slidenum">
              <a:rPr lang="nb-NO" smtClean="0"/>
              <a:pPr/>
              <a:t>‹#›</a:t>
            </a:fld>
            <a:endParaRPr lang="nb-NO" dirty="0"/>
          </a:p>
        </p:txBody>
      </p:sp>
      <p:pic>
        <p:nvPicPr>
          <p:cNvPr id="10" name="Bilde 9">
            <a:extLst>
              <a:ext uri="{FF2B5EF4-FFF2-40B4-BE49-F238E27FC236}">
                <a16:creationId xmlns:a16="http://schemas.microsoft.com/office/drawing/2014/main" id="{CE1E90B3-E86A-D54C-A39B-12B433B4B45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088" y="732266"/>
            <a:ext cx="432000" cy="432000"/>
          </a:xfrm>
          <a:prstGeom prst="rect">
            <a:avLst/>
          </a:prstGeom>
        </p:spPr>
      </p:pic>
      <p:sp>
        <p:nvSpPr>
          <p:cNvPr id="11" name="Slide Number Placeholder 5">
            <a:extLst>
              <a:ext uri="{FF2B5EF4-FFF2-40B4-BE49-F238E27FC236}">
                <a16:creationId xmlns:a16="http://schemas.microsoft.com/office/drawing/2014/main" id="{3361BFDE-F854-6444-B587-3DA3F7CAC34A}"/>
              </a:ext>
            </a:extLst>
          </p:cNvPr>
          <p:cNvSpPr>
            <a:spLocks noGrp="1"/>
          </p:cNvSpPr>
          <p:nvPr>
            <p:ph type="sldNum" sz="quarter" idx="4"/>
          </p:nvPr>
        </p:nvSpPr>
        <p:spPr bwMode="gray">
          <a:xfrm>
            <a:off x="10951106"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342452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b-NO"/>
              <a:t>Klikk for å redigere tittelstil</a:t>
            </a:r>
            <a:endParaRPr lang="en-US" dirty="0"/>
          </a:p>
        </p:txBody>
      </p:sp>
      <p:sp>
        <p:nvSpPr>
          <p:cNvPr id="3" name="Text Placeholder 2"/>
          <p:cNvSpPr>
            <a:spLocks noGrp="1"/>
          </p:cNvSpPr>
          <p:nvPr>
            <p:ph type="body" idx="1"/>
          </p:nvPr>
        </p:nvSpPr>
        <p:spPr>
          <a:xfrm>
            <a:off x="1728781" y="1972703"/>
            <a:ext cx="485069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728783" y="2588689"/>
            <a:ext cx="4850693" cy="3354060"/>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850869" y="1969475"/>
            <a:ext cx="485069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850869" y="2588689"/>
            <a:ext cx="4850693" cy="3354060"/>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1E6897F8-7D78-4B5B-85C4-16494D57BE23}" type="datetime1">
              <a:rPr lang="nb-NO" smtClean="0"/>
              <a:t>19.nov 2019</a:t>
            </a:fld>
            <a:endParaRPr lang="nb-NO"/>
          </a:p>
        </p:txBody>
      </p:sp>
      <p:sp>
        <p:nvSpPr>
          <p:cNvPr id="8" name="Footer Placeholder 7"/>
          <p:cNvSpPr>
            <a:spLocks noGrp="1"/>
          </p:cNvSpPr>
          <p:nvPr>
            <p:ph type="ftr" sz="quarter" idx="11"/>
          </p:nvPr>
        </p:nvSpPr>
        <p:spPr/>
        <p:txBody>
          <a:bodyPr/>
          <a:lstStyle/>
          <a:p>
            <a:r>
              <a:rPr lang="nb-NO"/>
              <a:t>Copyright: Gerd Martina Langeland, May Olaug Horverak, John Petter Fagerhaug og Karianne Rosef</a:t>
            </a:r>
          </a:p>
        </p:txBody>
      </p:sp>
      <p:pic>
        <p:nvPicPr>
          <p:cNvPr id="12" name="Bilde 11">
            <a:extLst>
              <a:ext uri="{FF2B5EF4-FFF2-40B4-BE49-F238E27FC236}">
                <a16:creationId xmlns:a16="http://schemas.microsoft.com/office/drawing/2014/main" id="{E5FA9D3A-A4E6-104A-90C8-FD9F9E3CB53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088" y="732266"/>
            <a:ext cx="432000" cy="432000"/>
          </a:xfrm>
          <a:prstGeom prst="rect">
            <a:avLst/>
          </a:prstGeom>
        </p:spPr>
      </p:pic>
      <p:sp>
        <p:nvSpPr>
          <p:cNvPr id="13" name="Slide Number Placeholder 5">
            <a:extLst>
              <a:ext uri="{FF2B5EF4-FFF2-40B4-BE49-F238E27FC236}">
                <a16:creationId xmlns:a16="http://schemas.microsoft.com/office/drawing/2014/main" id="{6B36B42F-92B5-604E-8644-4695858467DA}"/>
              </a:ext>
            </a:extLst>
          </p:cNvPr>
          <p:cNvSpPr>
            <a:spLocks noGrp="1"/>
          </p:cNvSpPr>
          <p:nvPr>
            <p:ph type="sldNum" sz="quarter" idx="12"/>
          </p:nvPr>
        </p:nvSpPr>
        <p:spPr bwMode="gray">
          <a:xfrm>
            <a:off x="10951107"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1419252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8F623167-F0CA-4BF1-ACC1-1A12F61B90D3}" type="datetime1">
              <a:rPr lang="nb-NO" smtClean="0"/>
              <a:t>19.nov 2019</a:t>
            </a:fld>
            <a:endParaRPr lang="nb-NO"/>
          </a:p>
        </p:txBody>
      </p:sp>
      <p:sp>
        <p:nvSpPr>
          <p:cNvPr id="4" name="Footer Placeholder 3"/>
          <p:cNvSpPr>
            <a:spLocks noGrp="1"/>
          </p:cNvSpPr>
          <p:nvPr>
            <p:ph type="ftr" sz="quarter" idx="11"/>
          </p:nvPr>
        </p:nvSpPr>
        <p:spPr/>
        <p:txBody>
          <a:bodyPr/>
          <a:lstStyle/>
          <a:p>
            <a:r>
              <a:rPr lang="nb-NO"/>
              <a:t>Copyright: Gerd Martina Langeland, May Olaug Horverak, John Petter Fagerhaug og Karianne Rosef</a:t>
            </a:r>
          </a:p>
        </p:txBody>
      </p:sp>
      <p:pic>
        <p:nvPicPr>
          <p:cNvPr id="8" name="Bilde 7">
            <a:extLst>
              <a:ext uri="{FF2B5EF4-FFF2-40B4-BE49-F238E27FC236}">
                <a16:creationId xmlns:a16="http://schemas.microsoft.com/office/drawing/2014/main" id="{9C9EC147-93F6-CF45-B2C7-67386C0FBD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088" y="732266"/>
            <a:ext cx="432000" cy="432000"/>
          </a:xfrm>
          <a:prstGeom prst="rect">
            <a:avLst/>
          </a:prstGeom>
        </p:spPr>
      </p:pic>
      <p:sp>
        <p:nvSpPr>
          <p:cNvPr id="7" name="Slide Number Placeholder 5">
            <a:extLst>
              <a:ext uri="{FF2B5EF4-FFF2-40B4-BE49-F238E27FC236}">
                <a16:creationId xmlns:a16="http://schemas.microsoft.com/office/drawing/2014/main" id="{8CA08DC0-FE01-5746-B4D9-AED8C6355371}"/>
              </a:ext>
            </a:extLst>
          </p:cNvPr>
          <p:cNvSpPr>
            <a:spLocks noGrp="1"/>
          </p:cNvSpPr>
          <p:nvPr>
            <p:ph type="sldNum" sz="quarter" idx="12"/>
          </p:nvPr>
        </p:nvSpPr>
        <p:spPr bwMode="gray">
          <a:xfrm>
            <a:off x="10951107"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3152528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B6099D-EEC0-4D0E-AC68-C5EC55403A84}" type="datetime1">
              <a:rPr lang="nb-NO" smtClean="0"/>
              <a:t>19.nov 2019</a:t>
            </a:fld>
            <a:endParaRPr lang="nb-NO"/>
          </a:p>
        </p:txBody>
      </p:sp>
      <p:sp>
        <p:nvSpPr>
          <p:cNvPr id="3" name="Footer Placeholder 2"/>
          <p:cNvSpPr>
            <a:spLocks noGrp="1"/>
          </p:cNvSpPr>
          <p:nvPr>
            <p:ph type="ftr" sz="quarter" idx="11"/>
          </p:nvPr>
        </p:nvSpPr>
        <p:spPr/>
        <p:txBody>
          <a:bodyPr/>
          <a:lstStyle/>
          <a:p>
            <a:r>
              <a:rPr lang="nb-NO"/>
              <a:t>Copyright: Gerd Martina Langeland, May Olaug Horverak, John Petter Fagerhaug og Karianne Rosef</a:t>
            </a:r>
          </a:p>
        </p:txBody>
      </p:sp>
      <p:sp>
        <p:nvSpPr>
          <p:cNvPr id="5" name="Slide Number Placeholder 5">
            <a:extLst>
              <a:ext uri="{FF2B5EF4-FFF2-40B4-BE49-F238E27FC236}">
                <a16:creationId xmlns:a16="http://schemas.microsoft.com/office/drawing/2014/main" id="{34D6916B-8408-614E-8F2C-68EA38527DBC}"/>
              </a:ext>
            </a:extLst>
          </p:cNvPr>
          <p:cNvSpPr>
            <a:spLocks noGrp="1"/>
          </p:cNvSpPr>
          <p:nvPr>
            <p:ph type="sldNum" sz="quarter" idx="12"/>
          </p:nvPr>
        </p:nvSpPr>
        <p:spPr bwMode="gray">
          <a:xfrm>
            <a:off x="10951107"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2881168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28782" y="446088"/>
            <a:ext cx="3964297" cy="976312"/>
          </a:xfrm>
        </p:spPr>
        <p:txBody>
          <a:bodyPr anchor="b"/>
          <a:lstStyle>
            <a:lvl1pPr algn="l">
              <a:defRPr sz="2000" b="0"/>
            </a:lvl1pPr>
          </a:lstStyle>
          <a:p>
            <a:r>
              <a:rPr lang="nb-NO"/>
              <a:t>Klikk for å redigere tittelstil</a:t>
            </a:r>
            <a:endParaRPr lang="en-US" dirty="0"/>
          </a:p>
        </p:txBody>
      </p:sp>
      <p:sp>
        <p:nvSpPr>
          <p:cNvPr id="3" name="Content Placeholder 2"/>
          <p:cNvSpPr>
            <a:spLocks noGrp="1"/>
          </p:cNvSpPr>
          <p:nvPr>
            <p:ph idx="1"/>
          </p:nvPr>
        </p:nvSpPr>
        <p:spPr>
          <a:xfrm>
            <a:off x="5893496" y="446088"/>
            <a:ext cx="5611116" cy="5414963"/>
          </a:xfrm>
        </p:spPr>
        <p:txBody>
          <a:bodyPr anchor="ct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1728782" y="1598613"/>
            <a:ext cx="3964297"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5E3BF96D-250B-49EB-91C9-F722AEFEE68B}" type="datetime1">
              <a:rPr lang="nb-NO" smtClean="0"/>
              <a:t>19.nov 2019</a:t>
            </a:fld>
            <a:endParaRPr lang="nb-NO"/>
          </a:p>
        </p:txBody>
      </p:sp>
      <p:sp>
        <p:nvSpPr>
          <p:cNvPr id="6" name="Footer Placeholder 5"/>
          <p:cNvSpPr>
            <a:spLocks noGrp="1"/>
          </p:cNvSpPr>
          <p:nvPr>
            <p:ph type="ftr" sz="quarter" idx="11"/>
          </p:nvPr>
        </p:nvSpPr>
        <p:spPr/>
        <p:txBody>
          <a:bodyPr/>
          <a:lstStyle/>
          <a:p>
            <a:r>
              <a:rPr lang="nb-NO"/>
              <a:t>Copyright: Gerd Martina Langeland, May Olaug Horverak, John Petter Fagerhaug og Karianne Rosef</a:t>
            </a:r>
          </a:p>
        </p:txBody>
      </p:sp>
      <p:sp>
        <p:nvSpPr>
          <p:cNvPr id="8" name="Slide Number Placeholder 5">
            <a:extLst>
              <a:ext uri="{FF2B5EF4-FFF2-40B4-BE49-F238E27FC236}">
                <a16:creationId xmlns:a16="http://schemas.microsoft.com/office/drawing/2014/main" id="{7C94F3F1-B2E9-4343-9D75-FB092450CDEF}"/>
              </a:ext>
            </a:extLst>
          </p:cNvPr>
          <p:cNvSpPr>
            <a:spLocks noGrp="1"/>
          </p:cNvSpPr>
          <p:nvPr>
            <p:ph type="sldNum" sz="quarter" idx="12"/>
          </p:nvPr>
        </p:nvSpPr>
        <p:spPr bwMode="gray">
          <a:xfrm>
            <a:off x="10951107"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1213902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28782" y="4800600"/>
            <a:ext cx="9775831" cy="566738"/>
          </a:xfrm>
        </p:spPr>
        <p:txBody>
          <a:bodyPr anchor="b">
            <a:normAutofit/>
          </a:bodyPr>
          <a:lstStyle>
            <a:lvl1pPr algn="l">
              <a:defRPr sz="24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1728781" y="634965"/>
            <a:ext cx="9775831"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4" name="Text Placeholder 3"/>
          <p:cNvSpPr>
            <a:spLocks noGrp="1"/>
          </p:cNvSpPr>
          <p:nvPr>
            <p:ph type="body" sz="half" idx="2"/>
          </p:nvPr>
        </p:nvSpPr>
        <p:spPr>
          <a:xfrm>
            <a:off x="1728782" y="5367338"/>
            <a:ext cx="9775831"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189744F4-E94A-4019-89EF-2236A8965EC5}" type="datetime1">
              <a:rPr lang="nb-NO" smtClean="0"/>
              <a:t>19.nov 2019</a:t>
            </a:fld>
            <a:endParaRPr lang="nb-NO"/>
          </a:p>
        </p:txBody>
      </p:sp>
      <p:sp>
        <p:nvSpPr>
          <p:cNvPr id="6" name="Footer Placeholder 5"/>
          <p:cNvSpPr>
            <a:spLocks noGrp="1"/>
          </p:cNvSpPr>
          <p:nvPr>
            <p:ph type="ftr" sz="quarter" idx="11"/>
          </p:nvPr>
        </p:nvSpPr>
        <p:spPr/>
        <p:txBody>
          <a:bodyPr/>
          <a:lstStyle/>
          <a:p>
            <a:r>
              <a:rPr lang="nb-NO"/>
              <a:t>Copyright: Gerd Martina Langeland, May Olaug Horverak, John Petter Fagerhaug og Karianne Rosef</a:t>
            </a:r>
          </a:p>
        </p:txBody>
      </p:sp>
      <p:sp>
        <p:nvSpPr>
          <p:cNvPr id="12" name="Slide Number Placeholder 5">
            <a:extLst>
              <a:ext uri="{FF2B5EF4-FFF2-40B4-BE49-F238E27FC236}">
                <a16:creationId xmlns:a16="http://schemas.microsoft.com/office/drawing/2014/main" id="{2B0EDAC4-4884-6B49-AABC-850D1E4DB9D9}"/>
              </a:ext>
            </a:extLst>
          </p:cNvPr>
          <p:cNvSpPr txBox="1">
            <a:spLocks/>
          </p:cNvSpPr>
          <p:nvPr userDrawn="1"/>
        </p:nvSpPr>
        <p:spPr bwMode="gray">
          <a:xfrm>
            <a:off x="426601" y="760773"/>
            <a:ext cx="511629" cy="365125"/>
          </a:xfrm>
          <a:prstGeom prst="rect">
            <a:avLst/>
          </a:prstGeom>
        </p:spPr>
        <p:txBody>
          <a:bodyPr vert="horz" lIns="91440" tIns="45720" rIns="91440" bIns="45720" rtlCol="0" anchor="ctr"/>
          <a:lstStyle>
            <a:defPPr>
              <a:defRPr lang="en-US"/>
            </a:defPPr>
            <a:lvl1pPr marL="0" algn="ctr" defTabSz="457200" rtl="0" eaLnBrk="1" latinLnBrk="0" hangingPunct="1">
              <a:defRPr sz="1400" b="0" i="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AD1A7C-3E55-45E2-AE43-F8C6920D9156}" type="slidenum">
              <a:rPr lang="nb-NO" smtClean="0"/>
              <a:pPr/>
              <a:t>‹#›</a:t>
            </a:fld>
            <a:endParaRPr lang="nb-NO" dirty="0"/>
          </a:p>
        </p:txBody>
      </p:sp>
      <p:sp>
        <p:nvSpPr>
          <p:cNvPr id="9" name="Slide Number Placeholder 5">
            <a:extLst>
              <a:ext uri="{FF2B5EF4-FFF2-40B4-BE49-F238E27FC236}">
                <a16:creationId xmlns:a16="http://schemas.microsoft.com/office/drawing/2014/main" id="{75E3AC06-54F5-2C41-8569-CD802F9C2330}"/>
              </a:ext>
            </a:extLst>
          </p:cNvPr>
          <p:cNvSpPr>
            <a:spLocks noGrp="1"/>
          </p:cNvSpPr>
          <p:nvPr>
            <p:ph type="sldNum" sz="quarter" idx="12"/>
          </p:nvPr>
        </p:nvSpPr>
        <p:spPr bwMode="gray">
          <a:xfrm>
            <a:off x="10951107"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4047537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nb-NO"/>
              <a:t>Klikk for å redigere tittelstil</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E0B3CCA8-F6A2-4348-BD50-5465168CCE29}" type="datetime1">
              <a:rPr lang="nb-NO" smtClean="0"/>
              <a:t>19.nov 2019</a:t>
            </a:fld>
            <a:endParaRPr lang="nb-NO"/>
          </a:p>
        </p:txBody>
      </p:sp>
      <p:sp>
        <p:nvSpPr>
          <p:cNvPr id="5" name="Footer Placeholder 4"/>
          <p:cNvSpPr>
            <a:spLocks noGrp="1"/>
          </p:cNvSpPr>
          <p:nvPr>
            <p:ph type="ftr" sz="quarter" idx="11"/>
          </p:nvPr>
        </p:nvSpPr>
        <p:spPr/>
        <p:txBody>
          <a:bodyPr/>
          <a:lstStyle/>
          <a:p>
            <a:r>
              <a:rPr lang="nb-NO"/>
              <a:t>Copyright: Gerd Martina Langeland, May Olaug Horverak, John Petter Fagerhaug og Karianne Rosef</a:t>
            </a:r>
          </a:p>
        </p:txBody>
      </p:sp>
      <p:sp>
        <p:nvSpPr>
          <p:cNvPr id="11" name="Slide Number Placeholder 5">
            <a:extLst>
              <a:ext uri="{FF2B5EF4-FFF2-40B4-BE49-F238E27FC236}">
                <a16:creationId xmlns:a16="http://schemas.microsoft.com/office/drawing/2014/main" id="{7BF7F012-7BF5-EA48-974D-A48C567FE4F4}"/>
              </a:ext>
            </a:extLst>
          </p:cNvPr>
          <p:cNvSpPr txBox="1">
            <a:spLocks/>
          </p:cNvSpPr>
          <p:nvPr userDrawn="1"/>
        </p:nvSpPr>
        <p:spPr bwMode="gray">
          <a:xfrm>
            <a:off x="426601" y="760773"/>
            <a:ext cx="511629" cy="365125"/>
          </a:xfrm>
          <a:prstGeom prst="rect">
            <a:avLst/>
          </a:prstGeom>
        </p:spPr>
        <p:txBody>
          <a:bodyPr vert="horz" lIns="91440" tIns="45720" rIns="91440" bIns="45720" rtlCol="0" anchor="ctr"/>
          <a:lstStyle>
            <a:defPPr>
              <a:defRPr lang="en-US"/>
            </a:defPPr>
            <a:lvl1pPr marL="0" algn="ctr" defTabSz="457200" rtl="0" eaLnBrk="1" latinLnBrk="0" hangingPunct="1">
              <a:defRPr sz="1400" b="0" i="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AD1A7C-3E55-45E2-AE43-F8C6920D9156}" type="slidenum">
              <a:rPr lang="nb-NO" smtClean="0"/>
              <a:pPr/>
              <a:t>‹#›</a:t>
            </a:fld>
            <a:endParaRPr lang="nb-NO" dirty="0"/>
          </a:p>
        </p:txBody>
      </p:sp>
      <p:sp>
        <p:nvSpPr>
          <p:cNvPr id="9" name="Slide Number Placeholder 5">
            <a:extLst>
              <a:ext uri="{FF2B5EF4-FFF2-40B4-BE49-F238E27FC236}">
                <a16:creationId xmlns:a16="http://schemas.microsoft.com/office/drawing/2014/main" id="{F1C35767-3402-8446-B515-6110024F41CF}"/>
              </a:ext>
            </a:extLst>
          </p:cNvPr>
          <p:cNvSpPr>
            <a:spLocks noGrp="1"/>
          </p:cNvSpPr>
          <p:nvPr>
            <p:ph type="sldNum" sz="quarter" idx="12"/>
          </p:nvPr>
        </p:nvSpPr>
        <p:spPr bwMode="gray">
          <a:xfrm>
            <a:off x="10951107"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1499122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avnekort med sitat">
    <p:spTree>
      <p:nvGrpSpPr>
        <p:cNvPr id="1" name=""/>
        <p:cNvGrpSpPr/>
        <p:nvPr/>
      </p:nvGrpSpPr>
      <p:grpSpPr>
        <a:xfrm>
          <a:off x="0" y="0"/>
          <a:ext cx="0" cy="0"/>
          <a:chOff x="0" y="0"/>
          <a:chExt cx="0" cy="0"/>
        </a:xfrm>
      </p:grpSpPr>
      <p:sp>
        <p:nvSpPr>
          <p:cNvPr id="12" name="Title 1"/>
          <p:cNvSpPr>
            <a:spLocks noGrp="1"/>
          </p:cNvSpPr>
          <p:nvPr>
            <p:ph type="title"/>
          </p:nvPr>
        </p:nvSpPr>
        <p:spPr>
          <a:xfrm>
            <a:off x="1728782" y="760773"/>
            <a:ext cx="9828995" cy="4791199"/>
          </a:xfrm>
          <a:noFill/>
          <a:ln w="133350">
            <a:solidFill>
              <a:srgbClr val="76CBED"/>
            </a:solidFill>
            <a:miter lim="800000"/>
          </a:ln>
        </p:spPr>
        <p:txBody>
          <a:bodyPr anchor="ctr">
            <a:normAutofit/>
          </a:bodyPr>
          <a:lstStyle>
            <a:lvl1pPr algn="ctr">
              <a:defRPr sz="4000" b="1" i="1" cap="none">
                <a:solidFill>
                  <a:srgbClr val="213871"/>
                </a:solidFill>
              </a:defRPr>
            </a:lvl1pPr>
          </a:lstStyle>
          <a:p>
            <a:r>
              <a:rPr lang="nb-NO"/>
              <a:t>Klikk for å redigere tittelstil</a:t>
            </a:r>
            <a:endParaRPr lang="en-US" dirty="0"/>
          </a:p>
        </p:txBody>
      </p:sp>
      <p:sp>
        <p:nvSpPr>
          <p:cNvPr id="4" name="Text Placeholder 3"/>
          <p:cNvSpPr>
            <a:spLocks noGrp="1"/>
          </p:cNvSpPr>
          <p:nvPr>
            <p:ph type="body" sz="half" idx="2"/>
          </p:nvPr>
        </p:nvSpPr>
        <p:spPr>
          <a:xfrm>
            <a:off x="1656668" y="5730686"/>
            <a:ext cx="9973222" cy="283535"/>
          </a:xfrm>
        </p:spPr>
        <p:txBody>
          <a:bodyPr vert="horz" lIns="91440" tIns="45720" rIns="91440" bIns="45720" rtlCol="0" anchor="t">
            <a:normAutofit/>
          </a:bodyPr>
          <a:lstStyle>
            <a:lvl1pPr algn="r">
              <a:buNone/>
              <a:defRPr lang="en-US" sz="1200">
                <a:solidFill>
                  <a:schemeClr val="tx1">
                    <a:lumMod val="65000"/>
                    <a:lumOff val="35000"/>
                  </a:schemeClr>
                </a:solidFill>
              </a:defRPr>
            </a:lvl1pPr>
          </a:lstStyle>
          <a:p>
            <a:pPr marL="0" lvl="0" indent="0">
              <a:buNone/>
            </a:pPr>
            <a:r>
              <a:rPr lang="nb-NO"/>
              <a:t>Klikk for å redigere tekststiler i malen</a:t>
            </a:r>
          </a:p>
        </p:txBody>
      </p:sp>
      <p:sp>
        <p:nvSpPr>
          <p:cNvPr id="5" name="Date Placeholder 4"/>
          <p:cNvSpPr>
            <a:spLocks noGrp="1"/>
          </p:cNvSpPr>
          <p:nvPr>
            <p:ph type="dt" sz="half" idx="10"/>
          </p:nvPr>
        </p:nvSpPr>
        <p:spPr/>
        <p:txBody>
          <a:bodyPr/>
          <a:lstStyle/>
          <a:p>
            <a:fld id="{922135FE-930B-4F76-8ACC-84383FFA5001}" type="datetime1">
              <a:rPr lang="nb-NO" smtClean="0"/>
              <a:t>19.nov 2019</a:t>
            </a:fld>
            <a:endParaRPr lang="nb-NO"/>
          </a:p>
        </p:txBody>
      </p:sp>
      <p:sp>
        <p:nvSpPr>
          <p:cNvPr id="6" name="Footer Placeholder 5"/>
          <p:cNvSpPr>
            <a:spLocks noGrp="1"/>
          </p:cNvSpPr>
          <p:nvPr>
            <p:ph type="ftr" sz="quarter" idx="11"/>
          </p:nvPr>
        </p:nvSpPr>
        <p:spPr/>
        <p:txBody>
          <a:bodyPr/>
          <a:lstStyle/>
          <a:p>
            <a:r>
              <a:rPr lang="nb-NO"/>
              <a:t>Copyright: Gerd Martina Langeland, May Olaug Horverak, John Petter Fagerhaug og Karianne Rosef</a:t>
            </a:r>
          </a:p>
        </p:txBody>
      </p:sp>
      <p:sp>
        <p:nvSpPr>
          <p:cNvPr id="17" name="TextBox 16"/>
          <p:cNvSpPr txBox="1"/>
          <p:nvPr/>
        </p:nvSpPr>
        <p:spPr>
          <a:xfrm>
            <a:off x="6120708" y="1418989"/>
            <a:ext cx="1189372" cy="1595341"/>
          </a:xfrm>
          <a:prstGeom prst="rect">
            <a:avLst/>
          </a:prstGeom>
        </p:spPr>
        <p:txBody>
          <a:bodyPr vert="horz" lIns="91440" tIns="45720" rIns="91440" bIns="45720" rtlCol="0" anchor="ctr">
            <a:noAutofit/>
          </a:bodyPr>
          <a:lstStyle/>
          <a:p>
            <a:pPr lvl="0" algn="ctr"/>
            <a:r>
              <a:rPr lang="en-US" sz="19900" baseline="0" dirty="0">
                <a:ln w="3175" cmpd="sng">
                  <a:noFill/>
                </a:ln>
                <a:solidFill>
                  <a:srgbClr val="76CBED"/>
                </a:solidFill>
                <a:effectLst/>
                <a:latin typeface="Arial"/>
              </a:rPr>
              <a:t>“</a:t>
            </a:r>
          </a:p>
        </p:txBody>
      </p:sp>
      <p:sp>
        <p:nvSpPr>
          <p:cNvPr id="9" name="Slide Number Placeholder 5">
            <a:extLst>
              <a:ext uri="{FF2B5EF4-FFF2-40B4-BE49-F238E27FC236}">
                <a16:creationId xmlns:a16="http://schemas.microsoft.com/office/drawing/2014/main" id="{68BFED5E-3A1C-0C43-BE41-ED9241CE2B60}"/>
              </a:ext>
            </a:extLst>
          </p:cNvPr>
          <p:cNvSpPr>
            <a:spLocks noGrp="1"/>
          </p:cNvSpPr>
          <p:nvPr>
            <p:ph type="sldNum" sz="quarter" idx="12"/>
          </p:nvPr>
        </p:nvSpPr>
        <p:spPr bwMode="gray">
          <a:xfrm>
            <a:off x="10951107"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661486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728782" y="2438400"/>
            <a:ext cx="9775831" cy="2724845"/>
          </a:xfrm>
        </p:spPr>
        <p:txBody>
          <a:bodyPr anchor="b">
            <a:normAutofit/>
          </a:bodyPr>
          <a:lstStyle>
            <a:lvl1pPr algn="l">
              <a:defRPr sz="4800" b="0"/>
            </a:lvl1pPr>
          </a:lstStyle>
          <a:p>
            <a:r>
              <a:rPr lang="nb-NO"/>
              <a:t>Klikk for å redigere tittelstil</a:t>
            </a:r>
            <a:endParaRPr lang="en-US" dirty="0"/>
          </a:p>
        </p:txBody>
      </p:sp>
      <p:sp>
        <p:nvSpPr>
          <p:cNvPr id="4" name="Text Placeholder 3"/>
          <p:cNvSpPr>
            <a:spLocks noGrp="1"/>
          </p:cNvSpPr>
          <p:nvPr>
            <p:ph type="body" sz="half" idx="2"/>
          </p:nvPr>
        </p:nvSpPr>
        <p:spPr>
          <a:xfrm>
            <a:off x="1728782" y="5181600"/>
            <a:ext cx="9775831"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nb-NO"/>
              <a:t>Klikk for å redigere tekststiler i malen</a:t>
            </a:r>
          </a:p>
        </p:txBody>
      </p:sp>
      <p:sp>
        <p:nvSpPr>
          <p:cNvPr id="5" name="Date Placeholder 4"/>
          <p:cNvSpPr>
            <a:spLocks noGrp="1"/>
          </p:cNvSpPr>
          <p:nvPr>
            <p:ph type="dt" sz="half" idx="10"/>
          </p:nvPr>
        </p:nvSpPr>
        <p:spPr/>
        <p:txBody>
          <a:bodyPr/>
          <a:lstStyle/>
          <a:p>
            <a:fld id="{F5E2F091-B62B-402E-8FAE-54DCD1B08599}" type="datetime1">
              <a:rPr lang="nb-NO" smtClean="0"/>
              <a:t>19.nov 2019</a:t>
            </a:fld>
            <a:endParaRPr lang="nb-NO"/>
          </a:p>
        </p:txBody>
      </p:sp>
      <p:sp>
        <p:nvSpPr>
          <p:cNvPr id="6" name="Footer Placeholder 5"/>
          <p:cNvSpPr>
            <a:spLocks noGrp="1"/>
          </p:cNvSpPr>
          <p:nvPr>
            <p:ph type="ftr" sz="quarter" idx="11"/>
          </p:nvPr>
        </p:nvSpPr>
        <p:spPr/>
        <p:txBody>
          <a:bodyPr/>
          <a:lstStyle/>
          <a:p>
            <a:r>
              <a:rPr lang="nb-NO"/>
              <a:t>Copyright: Gerd Martina Langeland, May Olaug Horverak, John Petter Fagerhaug og Karianne Rosef</a:t>
            </a:r>
          </a:p>
        </p:txBody>
      </p:sp>
      <p:sp>
        <p:nvSpPr>
          <p:cNvPr id="12" name="Slide Number Placeholder 5">
            <a:extLst>
              <a:ext uri="{FF2B5EF4-FFF2-40B4-BE49-F238E27FC236}">
                <a16:creationId xmlns:a16="http://schemas.microsoft.com/office/drawing/2014/main" id="{2E38F2F2-65FC-DB40-B17E-2A88CF47C9D7}"/>
              </a:ext>
            </a:extLst>
          </p:cNvPr>
          <p:cNvSpPr txBox="1">
            <a:spLocks/>
          </p:cNvSpPr>
          <p:nvPr userDrawn="1"/>
        </p:nvSpPr>
        <p:spPr bwMode="gray">
          <a:xfrm>
            <a:off x="436028" y="760773"/>
            <a:ext cx="511629" cy="365125"/>
          </a:xfrm>
          <a:prstGeom prst="rect">
            <a:avLst/>
          </a:prstGeom>
        </p:spPr>
        <p:txBody>
          <a:bodyPr vert="horz" lIns="91440" tIns="45720" rIns="91440" bIns="45720" rtlCol="0" anchor="ctr"/>
          <a:lstStyle>
            <a:defPPr>
              <a:defRPr lang="en-US"/>
            </a:defPPr>
            <a:lvl1pPr marL="0" algn="ctr" defTabSz="457200" rtl="0" eaLnBrk="1" latinLnBrk="0" hangingPunct="1">
              <a:defRPr sz="1400" b="0" i="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AD1A7C-3E55-45E2-AE43-F8C6920D9156}" type="slidenum">
              <a:rPr lang="nb-NO" smtClean="0"/>
              <a:pPr/>
              <a:t>‹#›</a:t>
            </a:fld>
            <a:endParaRPr lang="nb-NO" dirty="0"/>
          </a:p>
        </p:txBody>
      </p:sp>
      <p:sp>
        <p:nvSpPr>
          <p:cNvPr id="9" name="Slide Number Placeholder 5">
            <a:extLst>
              <a:ext uri="{FF2B5EF4-FFF2-40B4-BE49-F238E27FC236}">
                <a16:creationId xmlns:a16="http://schemas.microsoft.com/office/drawing/2014/main" id="{812EE6FB-8633-F448-9240-1279F5D0CF65}"/>
              </a:ext>
            </a:extLst>
          </p:cNvPr>
          <p:cNvSpPr>
            <a:spLocks noGrp="1"/>
          </p:cNvSpPr>
          <p:nvPr>
            <p:ph type="sldNum" sz="quarter" idx="12"/>
          </p:nvPr>
        </p:nvSpPr>
        <p:spPr bwMode="gray">
          <a:xfrm>
            <a:off x="10951107"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41378739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ann eller Usann">
    <p:spTree>
      <p:nvGrpSpPr>
        <p:cNvPr id="1" name=""/>
        <p:cNvGrpSpPr/>
        <p:nvPr/>
      </p:nvGrpSpPr>
      <p:grpSpPr>
        <a:xfrm>
          <a:off x="0" y="0"/>
          <a:ext cx="0" cy="0"/>
          <a:chOff x="0" y="0"/>
          <a:chExt cx="0" cy="0"/>
        </a:xfrm>
      </p:grpSpPr>
      <p:sp>
        <p:nvSpPr>
          <p:cNvPr id="2" name="Title 1"/>
          <p:cNvSpPr>
            <a:spLocks noGrp="1"/>
          </p:cNvSpPr>
          <p:nvPr>
            <p:ph type="title"/>
          </p:nvPr>
        </p:nvSpPr>
        <p:spPr>
          <a:xfrm>
            <a:off x="1728782" y="627407"/>
            <a:ext cx="9775829" cy="2880020"/>
          </a:xfrm>
        </p:spPr>
        <p:txBody>
          <a:bodyPr anchor="ctr">
            <a:normAutofit/>
          </a:bodyPr>
          <a:lstStyle>
            <a:lvl1pPr algn="l">
              <a:defRPr sz="4800" b="0"/>
            </a:lvl1pPr>
          </a:lstStyle>
          <a:p>
            <a:r>
              <a:rPr lang="nb-NO"/>
              <a:t>Klikk for å redigere tittelstil</a:t>
            </a:r>
            <a:endParaRPr lang="en-US" dirty="0"/>
          </a:p>
        </p:txBody>
      </p:sp>
      <p:sp>
        <p:nvSpPr>
          <p:cNvPr id="21" name="Text Placeholder 9"/>
          <p:cNvSpPr>
            <a:spLocks noGrp="1"/>
          </p:cNvSpPr>
          <p:nvPr>
            <p:ph type="body" sz="quarter" idx="13"/>
          </p:nvPr>
        </p:nvSpPr>
        <p:spPr>
          <a:xfrm>
            <a:off x="1728782" y="4343400"/>
            <a:ext cx="9775830" cy="838200"/>
          </a:xfrm>
        </p:spPr>
        <p:txBody>
          <a:bodyPr anchor="b">
            <a:noAutofit/>
          </a:bodyPr>
          <a:lstStyle>
            <a:lvl1pPr marL="0" indent="0">
              <a:buFontTx/>
              <a:buNone/>
              <a:defRPr sz="2400">
                <a:solidFill>
                  <a:srgbClr val="3CB478"/>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4" name="Text Placeholder 3"/>
          <p:cNvSpPr>
            <a:spLocks noGrp="1"/>
          </p:cNvSpPr>
          <p:nvPr>
            <p:ph type="body" sz="half" idx="2"/>
          </p:nvPr>
        </p:nvSpPr>
        <p:spPr>
          <a:xfrm>
            <a:off x="1728783" y="5181600"/>
            <a:ext cx="977583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nb-NO"/>
              <a:t>Klikk for å redigere tekststiler i malen</a:t>
            </a:r>
          </a:p>
        </p:txBody>
      </p:sp>
      <p:sp>
        <p:nvSpPr>
          <p:cNvPr id="5" name="Date Placeholder 4"/>
          <p:cNvSpPr>
            <a:spLocks noGrp="1"/>
          </p:cNvSpPr>
          <p:nvPr>
            <p:ph type="dt" sz="half" idx="10"/>
          </p:nvPr>
        </p:nvSpPr>
        <p:spPr/>
        <p:txBody>
          <a:bodyPr/>
          <a:lstStyle/>
          <a:p>
            <a:fld id="{D4465AD3-5FAF-445D-A585-B89E67C7DF47}" type="datetime1">
              <a:rPr lang="nb-NO" smtClean="0"/>
              <a:t>19.nov 2019</a:t>
            </a:fld>
            <a:endParaRPr lang="nb-NO"/>
          </a:p>
        </p:txBody>
      </p:sp>
      <p:sp>
        <p:nvSpPr>
          <p:cNvPr id="6" name="Footer Placeholder 5"/>
          <p:cNvSpPr>
            <a:spLocks noGrp="1"/>
          </p:cNvSpPr>
          <p:nvPr>
            <p:ph type="ftr" sz="quarter" idx="11"/>
          </p:nvPr>
        </p:nvSpPr>
        <p:spPr/>
        <p:txBody>
          <a:bodyPr/>
          <a:lstStyle/>
          <a:p>
            <a:r>
              <a:rPr lang="nb-NO"/>
              <a:t>Copyright: Gerd Martina Langeland, May Olaug Horverak, John Petter Fagerhaug og Karianne Rosef</a:t>
            </a:r>
          </a:p>
        </p:txBody>
      </p:sp>
      <p:sp>
        <p:nvSpPr>
          <p:cNvPr id="12" name="Slide Number Placeholder 5">
            <a:extLst>
              <a:ext uri="{FF2B5EF4-FFF2-40B4-BE49-F238E27FC236}">
                <a16:creationId xmlns:a16="http://schemas.microsoft.com/office/drawing/2014/main" id="{017B00FF-7A16-404D-8214-1C9BD6B24895}"/>
              </a:ext>
            </a:extLst>
          </p:cNvPr>
          <p:cNvSpPr txBox="1">
            <a:spLocks/>
          </p:cNvSpPr>
          <p:nvPr userDrawn="1"/>
        </p:nvSpPr>
        <p:spPr bwMode="gray">
          <a:xfrm>
            <a:off x="426601" y="760773"/>
            <a:ext cx="511629" cy="365125"/>
          </a:xfrm>
          <a:prstGeom prst="rect">
            <a:avLst/>
          </a:prstGeom>
        </p:spPr>
        <p:txBody>
          <a:bodyPr vert="horz" lIns="91440" tIns="45720" rIns="91440" bIns="45720" rtlCol="0" anchor="ctr"/>
          <a:lstStyle>
            <a:defPPr>
              <a:defRPr lang="en-US"/>
            </a:defPPr>
            <a:lvl1pPr marL="0" algn="ctr" defTabSz="457200" rtl="0" eaLnBrk="1" latinLnBrk="0" hangingPunct="1">
              <a:defRPr sz="1400" b="0" i="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AD1A7C-3E55-45E2-AE43-F8C6920D9156}" type="slidenum">
              <a:rPr lang="nb-NO" smtClean="0"/>
              <a:pPr/>
              <a:t>‹#›</a:t>
            </a:fld>
            <a:endParaRPr lang="nb-NO" dirty="0"/>
          </a:p>
        </p:txBody>
      </p:sp>
      <p:sp>
        <p:nvSpPr>
          <p:cNvPr id="10" name="Slide Number Placeholder 5">
            <a:extLst>
              <a:ext uri="{FF2B5EF4-FFF2-40B4-BE49-F238E27FC236}">
                <a16:creationId xmlns:a16="http://schemas.microsoft.com/office/drawing/2014/main" id="{CEBB4124-A9CE-4547-86DE-791B68C7EA54}"/>
              </a:ext>
            </a:extLst>
          </p:cNvPr>
          <p:cNvSpPr>
            <a:spLocks noGrp="1"/>
          </p:cNvSpPr>
          <p:nvPr>
            <p:ph type="sldNum" sz="quarter" idx="12"/>
          </p:nvPr>
        </p:nvSpPr>
        <p:spPr bwMode="gray">
          <a:xfrm>
            <a:off x="10951107"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10860212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ncho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3ED1CEE2-ED14-4CE1-93FD-7FBD57E41142}" type="datetime1">
              <a:rPr lang="nb-NO" smtClean="0"/>
              <a:t>19.nov 2019</a:t>
            </a:fld>
            <a:endParaRPr lang="nb-NO"/>
          </a:p>
        </p:txBody>
      </p:sp>
      <p:sp>
        <p:nvSpPr>
          <p:cNvPr id="5" name="Footer Placeholder 4"/>
          <p:cNvSpPr>
            <a:spLocks noGrp="1"/>
          </p:cNvSpPr>
          <p:nvPr>
            <p:ph type="ftr" sz="quarter" idx="11"/>
          </p:nvPr>
        </p:nvSpPr>
        <p:spPr/>
        <p:txBody>
          <a:bodyPr/>
          <a:lstStyle/>
          <a:p>
            <a:r>
              <a:rPr lang="nb-NO"/>
              <a:t>Copyright: Gerd Martina Langeland, May Olaug Horverak, John Petter Fagerhaug og Karianne Rosef</a:t>
            </a:r>
          </a:p>
        </p:txBody>
      </p:sp>
      <p:pic>
        <p:nvPicPr>
          <p:cNvPr id="8" name="Bilde 7">
            <a:extLst>
              <a:ext uri="{FF2B5EF4-FFF2-40B4-BE49-F238E27FC236}">
                <a16:creationId xmlns:a16="http://schemas.microsoft.com/office/drawing/2014/main" id="{2893FE9E-6AE6-4046-A6D2-21681647592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088" y="732266"/>
            <a:ext cx="432000" cy="432000"/>
          </a:xfrm>
          <a:prstGeom prst="rect">
            <a:avLst/>
          </a:prstGeom>
        </p:spPr>
      </p:pic>
      <p:sp>
        <p:nvSpPr>
          <p:cNvPr id="9" name="Slide Number Placeholder 5">
            <a:extLst>
              <a:ext uri="{FF2B5EF4-FFF2-40B4-BE49-F238E27FC236}">
                <a16:creationId xmlns:a16="http://schemas.microsoft.com/office/drawing/2014/main" id="{A6DD9F68-A1DB-E248-82E2-474EFC9DD0EB}"/>
              </a:ext>
            </a:extLst>
          </p:cNvPr>
          <p:cNvSpPr>
            <a:spLocks noGrp="1"/>
          </p:cNvSpPr>
          <p:nvPr>
            <p:ph type="sldNum" sz="quarter" idx="12"/>
          </p:nvPr>
        </p:nvSpPr>
        <p:spPr bwMode="gray">
          <a:xfrm>
            <a:off x="10951107"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22062515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nb-NO"/>
              <a:t>Klikk for å redigere tittelstil</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3058EA86-F7A4-4C12-AF02-A15E4F5CFD41}" type="datetime1">
              <a:rPr lang="nb-NO" smtClean="0"/>
              <a:t>19.nov 2019</a:t>
            </a:fld>
            <a:endParaRPr lang="nb-NO"/>
          </a:p>
        </p:txBody>
      </p:sp>
      <p:sp>
        <p:nvSpPr>
          <p:cNvPr id="5" name="Footer Placeholder 4"/>
          <p:cNvSpPr>
            <a:spLocks noGrp="1"/>
          </p:cNvSpPr>
          <p:nvPr>
            <p:ph type="ftr" sz="quarter" idx="11"/>
          </p:nvPr>
        </p:nvSpPr>
        <p:spPr/>
        <p:txBody>
          <a:bodyPr/>
          <a:lstStyle/>
          <a:p>
            <a:r>
              <a:rPr lang="nb-NO"/>
              <a:t>Copyright: Gerd Martina Langeland, May Olaug Horverak, John Petter Fagerhaug og Karianne Rosef</a:t>
            </a:r>
          </a:p>
        </p:txBody>
      </p:sp>
      <p:sp>
        <p:nvSpPr>
          <p:cNvPr id="7" name="Slide Number Placeholder 5">
            <a:extLst>
              <a:ext uri="{FF2B5EF4-FFF2-40B4-BE49-F238E27FC236}">
                <a16:creationId xmlns:a16="http://schemas.microsoft.com/office/drawing/2014/main" id="{916E0930-9BE0-044E-AA1D-5EFC066F1ACE}"/>
              </a:ext>
            </a:extLst>
          </p:cNvPr>
          <p:cNvSpPr>
            <a:spLocks noGrp="1"/>
          </p:cNvSpPr>
          <p:nvPr>
            <p:ph type="sldNum" sz="quarter" idx="12"/>
          </p:nvPr>
        </p:nvSpPr>
        <p:spPr bwMode="gray">
          <a:xfrm>
            <a:off x="10951107"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spTree>
    <p:extLst>
      <p:ext uri="{BB962C8B-B14F-4D97-AF65-F5344CB8AC3E}">
        <p14:creationId xmlns:p14="http://schemas.microsoft.com/office/powerpoint/2010/main" val="504194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 name="Bilde 39">
            <a:extLst>
              <a:ext uri="{FF2B5EF4-FFF2-40B4-BE49-F238E27FC236}">
                <a16:creationId xmlns:a16="http://schemas.microsoft.com/office/drawing/2014/main" id="{226C4DCF-C406-AF44-BACA-07EA83770D8D}"/>
              </a:ext>
            </a:extLst>
          </p:cNvPr>
          <p:cNvPicPr>
            <a:picLocks noChangeAspect="1"/>
          </p:cNvPicPr>
          <p:nvPr userDrawn="1"/>
        </p:nvPicPr>
        <p:blipFill rotWithShape="1">
          <a:blip r:embed="rId21">
            <a:extLst>
              <a:ext uri="{28A0092B-C50C-407E-A947-70E740481C1C}">
                <a14:useLocalDpi xmlns:a14="http://schemas.microsoft.com/office/drawing/2010/main" val="0"/>
              </a:ext>
            </a:extLst>
          </a:blip>
          <a:srcRect l="12775" t="69705" r="74559"/>
          <a:stretch/>
        </p:blipFill>
        <p:spPr>
          <a:xfrm>
            <a:off x="0" y="4493405"/>
            <a:ext cx="1399032" cy="2364595"/>
          </a:xfrm>
          <a:prstGeom prst="rect">
            <a:avLst/>
          </a:prstGeom>
        </p:spPr>
      </p:pic>
      <p:sp>
        <p:nvSpPr>
          <p:cNvPr id="2" name="Title Placeholder 1"/>
          <p:cNvSpPr>
            <a:spLocks noGrp="1"/>
          </p:cNvSpPr>
          <p:nvPr>
            <p:ph type="title"/>
          </p:nvPr>
        </p:nvSpPr>
        <p:spPr>
          <a:xfrm>
            <a:off x="1732495" y="624110"/>
            <a:ext cx="9969067" cy="1280890"/>
          </a:xfrm>
          <a:prstGeom prst="rect">
            <a:avLst/>
          </a:prstGeom>
        </p:spPr>
        <p:txBody>
          <a:bodyPr vert="horz" lIns="91440" tIns="45720" rIns="91440" bIns="45720" rtlCol="0" anchor="t">
            <a:normAutofit/>
          </a:bodyPr>
          <a:lstStyle/>
          <a:p>
            <a:r>
              <a:rPr lang="nb-NO"/>
              <a:t>Klikk for å redigere tittelstil</a:t>
            </a:r>
            <a:endParaRPr lang="en-US" dirty="0"/>
          </a:p>
        </p:txBody>
      </p:sp>
      <p:sp>
        <p:nvSpPr>
          <p:cNvPr id="3" name="Text Placeholder 2"/>
          <p:cNvSpPr>
            <a:spLocks noGrp="1"/>
          </p:cNvSpPr>
          <p:nvPr>
            <p:ph type="body" idx="1"/>
          </p:nvPr>
        </p:nvSpPr>
        <p:spPr>
          <a:xfrm>
            <a:off x="1728782" y="2133600"/>
            <a:ext cx="9973221" cy="3886200"/>
          </a:xfrm>
          <a:prstGeom prst="rect">
            <a:avLst/>
          </a:prstGeom>
        </p:spPr>
        <p:txBody>
          <a:bodyPr vert="horz" lIns="91440" tIns="45720" rIns="91440" bIns="45720" rtlCol="0">
            <a:normAutofit/>
          </a:body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Date Placeholder 3"/>
          <p:cNvSpPr>
            <a:spLocks noGrp="1"/>
          </p:cNvSpPr>
          <p:nvPr>
            <p:ph type="dt" sz="half" idx="2"/>
          </p:nvPr>
        </p:nvSpPr>
        <p:spPr>
          <a:xfrm>
            <a:off x="9735192" y="6429148"/>
            <a:ext cx="1146283" cy="97538"/>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92AB6201-4FEB-4A05-BBD7-B785149D01FD}" type="datetime1">
              <a:rPr lang="nb-NO" smtClean="0"/>
              <a:t>19.nov 2019</a:t>
            </a:fld>
            <a:endParaRPr lang="nb-NO" dirty="0"/>
          </a:p>
        </p:txBody>
      </p:sp>
      <p:sp>
        <p:nvSpPr>
          <p:cNvPr id="5" name="Footer Placeholder 4"/>
          <p:cNvSpPr>
            <a:spLocks noGrp="1"/>
          </p:cNvSpPr>
          <p:nvPr>
            <p:ph type="ftr" sz="quarter" idx="3"/>
          </p:nvPr>
        </p:nvSpPr>
        <p:spPr>
          <a:xfrm>
            <a:off x="1728782" y="6429148"/>
            <a:ext cx="5368245" cy="96150"/>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r>
              <a:rPr lang="nb-NO"/>
              <a:t>Copyright: Gerd Martina Langeland, May Olaug Horverak, John Petter Fagerhaug og Karianne Rosef</a:t>
            </a:r>
            <a:endParaRPr lang="nb-NO" dirty="0"/>
          </a:p>
        </p:txBody>
      </p:sp>
      <p:sp>
        <p:nvSpPr>
          <p:cNvPr id="6" name="Slide Number Placeholder 5"/>
          <p:cNvSpPr>
            <a:spLocks noGrp="1"/>
          </p:cNvSpPr>
          <p:nvPr>
            <p:ph type="sldNum" sz="quarter" idx="4"/>
          </p:nvPr>
        </p:nvSpPr>
        <p:spPr bwMode="gray">
          <a:xfrm>
            <a:off x="10946198" y="6299890"/>
            <a:ext cx="377241" cy="332364"/>
          </a:xfrm>
          <a:prstGeom prst="rect">
            <a:avLst/>
          </a:prstGeom>
        </p:spPr>
        <p:txBody>
          <a:bodyPr vert="horz" lIns="91440" tIns="45720" rIns="91440" bIns="45720" rtlCol="0" anchor="ctr"/>
          <a:lstStyle>
            <a:lvl1pPr algn="ctr">
              <a:defRPr sz="1200" b="1" i="0">
                <a:solidFill>
                  <a:srgbClr val="213871"/>
                </a:solidFill>
                <a:latin typeface="Arial" panose="020B0604020202020204" pitchFamily="34" charset="0"/>
                <a:cs typeface="Arial" panose="020B0604020202020204" pitchFamily="34" charset="0"/>
              </a:defRPr>
            </a:lvl1pPr>
          </a:lstStyle>
          <a:p>
            <a:fld id="{67AD1A7C-3E55-45E2-AE43-F8C6920D9156}" type="slidenum">
              <a:rPr lang="nb-NO" smtClean="0"/>
              <a:pPr/>
              <a:t>‹#›</a:t>
            </a:fld>
            <a:endParaRPr lang="nb-NO" dirty="0"/>
          </a:p>
        </p:txBody>
      </p:sp>
      <p:pic>
        <p:nvPicPr>
          <p:cNvPr id="42" name="Bilde 41">
            <a:extLst>
              <a:ext uri="{FF2B5EF4-FFF2-40B4-BE49-F238E27FC236}">
                <a16:creationId xmlns:a16="http://schemas.microsoft.com/office/drawing/2014/main" id="{A6056297-F1A7-2F4E-8417-0EA0AEFF88B7}"/>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26601" y="6224407"/>
            <a:ext cx="1027295" cy="296103"/>
          </a:xfrm>
          <a:prstGeom prst="rect">
            <a:avLst/>
          </a:prstGeom>
        </p:spPr>
      </p:pic>
      <p:cxnSp>
        <p:nvCxnSpPr>
          <p:cNvPr id="10" name="Rett linje 9">
            <a:extLst>
              <a:ext uri="{FF2B5EF4-FFF2-40B4-BE49-F238E27FC236}">
                <a16:creationId xmlns:a16="http://schemas.microsoft.com/office/drawing/2014/main" id="{40A33B28-622C-2E45-A3EA-42E18F67591D}"/>
              </a:ext>
            </a:extLst>
          </p:cNvPr>
          <p:cNvCxnSpPr>
            <a:cxnSpLocks/>
          </p:cNvCxnSpPr>
          <p:nvPr userDrawn="1"/>
        </p:nvCxnSpPr>
        <p:spPr>
          <a:xfrm>
            <a:off x="10946198" y="6619343"/>
            <a:ext cx="377241" cy="0"/>
          </a:xfrm>
          <a:prstGeom prst="line">
            <a:avLst/>
          </a:prstGeom>
          <a:ln w="38100" cap="flat">
            <a:solidFill>
              <a:srgbClr val="76CBED"/>
            </a:solidFill>
          </a:ln>
        </p:spPr>
        <p:style>
          <a:lnRef idx="1">
            <a:schemeClr val="accent1"/>
          </a:lnRef>
          <a:fillRef idx="0">
            <a:schemeClr val="accent1"/>
          </a:fillRef>
          <a:effectRef idx="0">
            <a:schemeClr val="accent1"/>
          </a:effectRef>
          <a:fontRef idx="minor">
            <a:schemeClr val="tx1"/>
          </a:fontRef>
        </p:style>
      </p:cxnSp>
      <p:pic>
        <p:nvPicPr>
          <p:cNvPr id="33" name="Bilde 32">
            <a:extLst>
              <a:ext uri="{FF2B5EF4-FFF2-40B4-BE49-F238E27FC236}">
                <a16:creationId xmlns:a16="http://schemas.microsoft.com/office/drawing/2014/main" id="{3C4F685A-5446-CD45-8904-43D3DD812E33}"/>
              </a:ext>
            </a:extLst>
          </p:cNvPr>
          <p:cNvPicPr>
            <a:picLocks noChangeAspect="1"/>
          </p:cNvPicPr>
          <p:nvPr userDrawn="1"/>
        </p:nvPicPr>
        <p:blipFill>
          <a:blip r:embed="rId23" cstate="print">
            <a:extLst>
              <a:ext uri="{28A0092B-C50C-407E-A947-70E740481C1C}">
                <a14:useLocalDpi xmlns:a14="http://schemas.microsoft.com/office/drawing/2010/main" val="0"/>
              </a:ext>
            </a:extLst>
          </a:blip>
          <a:srcRect/>
          <a:stretch/>
        </p:blipFill>
        <p:spPr>
          <a:xfrm>
            <a:off x="11388162" y="6294578"/>
            <a:ext cx="377237" cy="345505"/>
          </a:xfrm>
          <a:prstGeom prst="rect">
            <a:avLst/>
          </a:prstGeom>
        </p:spPr>
      </p:pic>
    </p:spTree>
    <p:extLst>
      <p:ext uri="{BB962C8B-B14F-4D97-AF65-F5344CB8AC3E}">
        <p14:creationId xmlns:p14="http://schemas.microsoft.com/office/powerpoint/2010/main" val="558956053"/>
      </p:ext>
    </p:extLst>
  </p:cSld>
  <p:clrMap bg1="lt1" tx1="dk1" bg2="lt2" tx2="dk2" accent1="accent1" accent2="accent2" accent3="accent3" accent4="accent4" accent5="accent5" accent6="accent6" hlink="hlink" folHlink="folHlink"/>
  <p:sldLayoutIdLst>
    <p:sldLayoutId id="2147483661" r:id="rId1"/>
    <p:sldLayoutId id="2147483678" r:id="rId2"/>
    <p:sldLayoutId id="2147483680" r:id="rId3"/>
    <p:sldLayoutId id="2147483679" r:id="rId4"/>
    <p:sldLayoutId id="214748368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 id="2147483673" r:id="rId15"/>
    <p:sldLayoutId id="2147483672" r:id="rId16"/>
    <p:sldLayoutId id="2147483674" r:id="rId17"/>
    <p:sldLayoutId id="2147483675" r:id="rId18"/>
    <p:sldLayoutId id="2147483676" r:id="rId19"/>
  </p:sldLayoutIdLst>
  <p:hf hdr="0" ftr="0" dt="0"/>
  <p:txStyles>
    <p:titleStyle>
      <a:lvl1pPr algn="l" defTabSz="457200" rtl="0" eaLnBrk="1" latinLnBrk="0" hangingPunct="1">
        <a:spcBef>
          <a:spcPct val="0"/>
        </a:spcBef>
        <a:buNone/>
        <a:defRPr sz="3600" b="1" kern="1200" spc="-100" baseline="0">
          <a:solidFill>
            <a:srgbClr val="262626"/>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223971"/>
        </a:buClr>
        <a:buSzPct val="90000"/>
        <a:buFont typeface=".Lucida Grande UI Regular"/>
        <a:buChar char="►"/>
        <a:defRPr sz="1800" kern="1200">
          <a:solidFill>
            <a:srgbClr val="424242"/>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rgbClr val="223971"/>
        </a:buClr>
        <a:buSzPct val="90000"/>
        <a:buFont typeface=".Lucida Grande UI Regular"/>
        <a:buChar char="►"/>
        <a:defRPr sz="1600" kern="1200">
          <a:solidFill>
            <a:srgbClr val="424242"/>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rgbClr val="223971"/>
        </a:buClr>
        <a:buSzPct val="90000"/>
        <a:buFont typeface=".Lucida Grande UI Regular"/>
        <a:buChar char="►"/>
        <a:defRPr sz="1400" kern="1200">
          <a:solidFill>
            <a:srgbClr val="424242"/>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rgbClr val="223971"/>
        </a:buClr>
        <a:buSzPct val="90000"/>
        <a:buFont typeface=".Lucida Grande UI Regular"/>
        <a:buChar char="►"/>
        <a:defRPr sz="1200" kern="1200">
          <a:solidFill>
            <a:srgbClr val="42424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rgbClr val="223971"/>
        </a:buClr>
        <a:buSzPct val="90000"/>
        <a:buFont typeface=".Lucida Grande UI Regular"/>
        <a:buChar char="►"/>
        <a:defRPr sz="1200" kern="1200">
          <a:solidFill>
            <a:srgbClr val="424242"/>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5.jpeg"/><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1.jpe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samm.uia.no/materiale/materiale-for-voksenopplaering/" TargetMode="Externa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31.emf"/><Relationship Id="rId4" Type="http://schemas.openxmlformats.org/officeDocument/2006/relationships/oleObject" Target="../embeddings/oleObject1.bin"/></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samm.uia.no/" TargetMode="External"/><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5238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728782" y="2297609"/>
            <a:ext cx="5157047" cy="2262781"/>
          </a:xfrm>
        </p:spPr>
        <p:txBody>
          <a:bodyPr>
            <a:noAutofit/>
          </a:bodyPr>
          <a:lstStyle/>
          <a:p>
            <a:r>
              <a:rPr lang="nb-NO" sz="4800" dirty="0"/>
              <a:t>Systematisk Arbeid med Mestring og Motivasjon i</a:t>
            </a:r>
            <a:br>
              <a:rPr lang="nb-NO" sz="4800" dirty="0"/>
            </a:br>
            <a:r>
              <a:rPr lang="nb-NO" sz="4800" dirty="0"/>
              <a:t>voksenopplæring</a:t>
            </a:r>
            <a:endParaRPr lang="nb-NO" sz="4800" b="0" dirty="0"/>
          </a:p>
        </p:txBody>
      </p:sp>
      <p:sp>
        <p:nvSpPr>
          <p:cNvPr id="3" name="Undertittel 2"/>
          <p:cNvSpPr>
            <a:spLocks noGrp="1"/>
          </p:cNvSpPr>
          <p:nvPr>
            <p:ph type="subTitle" idx="1"/>
          </p:nvPr>
        </p:nvSpPr>
        <p:spPr/>
        <p:txBody>
          <a:bodyPr>
            <a:normAutofit/>
          </a:bodyPr>
          <a:lstStyle/>
          <a:p>
            <a:r>
              <a:rPr lang="nb-NO" sz="1400" dirty="0"/>
              <a:t>En femtrinns-motivasjonsmetode</a:t>
            </a:r>
          </a:p>
          <a:p>
            <a:endParaRPr lang="nb-NO" sz="1400" dirty="0"/>
          </a:p>
          <a:p>
            <a:r>
              <a:rPr lang="nb-NO" sz="1400" dirty="0"/>
              <a:t>May Olaug Horverak &amp; Kedir Diary</a:t>
            </a:r>
          </a:p>
        </p:txBody>
      </p:sp>
      <p:sp>
        <p:nvSpPr>
          <p:cNvPr id="6" name="Plassholder for lysbildenummer 5">
            <a:extLst>
              <a:ext uri="{FF2B5EF4-FFF2-40B4-BE49-F238E27FC236}">
                <a16:creationId xmlns:a16="http://schemas.microsoft.com/office/drawing/2014/main" id="{A60FF322-8DEE-0E45-A7FB-B2220AE4A360}"/>
              </a:ext>
            </a:extLst>
          </p:cNvPr>
          <p:cNvSpPr>
            <a:spLocks noGrp="1"/>
          </p:cNvSpPr>
          <p:nvPr>
            <p:ph type="sldNum" sz="quarter" idx="4"/>
          </p:nvPr>
        </p:nvSpPr>
        <p:spPr>
          <a:prstGeom prst="rect">
            <a:avLst/>
          </a:prstGeom>
        </p:spPr>
        <p:txBody>
          <a:bodyPr/>
          <a:lstStyle/>
          <a:p>
            <a:fld id="{67AD1A7C-3E55-45E2-AE43-F8C6920D9156}" type="slidenum">
              <a:rPr lang="nb-NO" smtClean="0"/>
              <a:pPr/>
              <a:t>2</a:t>
            </a:fld>
            <a:endParaRPr lang="nb-NO" dirty="0"/>
          </a:p>
        </p:txBody>
      </p:sp>
      <p:pic>
        <p:nvPicPr>
          <p:cNvPr id="5" name="Bilde 4">
            <a:extLst>
              <a:ext uri="{FF2B5EF4-FFF2-40B4-BE49-F238E27FC236}">
                <a16:creationId xmlns:a16="http://schemas.microsoft.com/office/drawing/2014/main" id="{A7F3959E-9B9D-E34F-9D1C-5FB02F4A1B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9953" y="760562"/>
            <a:ext cx="8006544" cy="5806126"/>
          </a:xfrm>
          <a:prstGeom prst="rect">
            <a:avLst/>
          </a:prstGeom>
        </p:spPr>
      </p:pic>
      <p:sp>
        <p:nvSpPr>
          <p:cNvPr id="4" name="TekstSylinder 3">
            <a:extLst>
              <a:ext uri="{FF2B5EF4-FFF2-40B4-BE49-F238E27FC236}">
                <a16:creationId xmlns:a16="http://schemas.microsoft.com/office/drawing/2014/main" id="{AB6BAD5C-C00F-49E9-8D93-411FA1C2512F}"/>
              </a:ext>
            </a:extLst>
          </p:cNvPr>
          <p:cNvSpPr txBox="1"/>
          <p:nvPr/>
        </p:nvSpPr>
        <p:spPr>
          <a:xfrm>
            <a:off x="7155071" y="6356193"/>
            <a:ext cx="1888154" cy="232900"/>
          </a:xfrm>
          <a:prstGeom prst="rect">
            <a:avLst/>
          </a:prstGeom>
          <a:noFill/>
        </p:spPr>
        <p:txBody>
          <a:bodyPr wrap="square" rtlCol="0" anchor="ctr">
            <a:noAutofit/>
          </a:bodyPr>
          <a:lstStyle/>
          <a:p>
            <a:pPr algn="ctr"/>
            <a:r>
              <a:rPr lang="nb-NO" sz="900" dirty="0">
                <a:solidFill>
                  <a:schemeClr val="bg1">
                    <a:lumMod val="50000"/>
                  </a:schemeClr>
                </a:solidFill>
                <a:latin typeface="Arial" panose="020B0604020202020204" pitchFamily="34" charset="0"/>
                <a:cs typeface="Arial" panose="020B0604020202020204" pitchFamily="34" charset="0"/>
              </a:rPr>
              <a:t>Illustrasjoner av Jørgen Aurebekk</a:t>
            </a:r>
          </a:p>
        </p:txBody>
      </p:sp>
    </p:spTree>
    <p:extLst>
      <p:ext uri="{BB962C8B-B14F-4D97-AF65-F5344CB8AC3E}">
        <p14:creationId xmlns:p14="http://schemas.microsoft.com/office/powerpoint/2010/main" val="190945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Bakgrunn og hvem er vi i SAMM?</a:t>
            </a:r>
          </a:p>
        </p:txBody>
      </p:sp>
      <p:sp>
        <p:nvSpPr>
          <p:cNvPr id="4" name="Plassholder for bunntekst 3"/>
          <p:cNvSpPr>
            <a:spLocks noGrp="1"/>
          </p:cNvSpPr>
          <p:nvPr>
            <p:ph type="ftr" sz="quarter" idx="11"/>
          </p:nvPr>
        </p:nvSpPr>
        <p:spPr>
          <a:xfrm>
            <a:off x="2033031" y="6321508"/>
            <a:ext cx="7619999" cy="365125"/>
          </a:xfrm>
        </p:spPr>
        <p:txBody>
          <a:bodyPr/>
          <a:lstStyle/>
          <a:p>
            <a:pPr>
              <a:defRPr/>
            </a:pPr>
            <a:r>
              <a:rPr lang="nn-NO"/>
              <a:t>Horverak og Diary, 2019</a:t>
            </a:r>
            <a:endParaRPr lang="nb-NO" dirty="0"/>
          </a:p>
        </p:txBody>
      </p:sp>
      <p:sp>
        <p:nvSpPr>
          <p:cNvPr id="3" name="TekstSylinder 2"/>
          <p:cNvSpPr txBox="1"/>
          <p:nvPr/>
        </p:nvSpPr>
        <p:spPr>
          <a:xfrm>
            <a:off x="204248" y="3429000"/>
            <a:ext cx="5891752" cy="2308324"/>
          </a:xfrm>
          <a:prstGeom prst="rect">
            <a:avLst/>
          </a:prstGeom>
          <a:noFill/>
        </p:spPr>
        <p:txBody>
          <a:bodyPr wrap="square" rtlCol="0">
            <a:spAutoFit/>
          </a:bodyPr>
          <a:lstStyle/>
          <a:p>
            <a:r>
              <a:rPr lang="nb-NO" dirty="0">
                <a:latin typeface="Arial" panose="020B0604020202020204" pitchFamily="34" charset="0"/>
                <a:cs typeface="Arial" panose="020B0604020202020204" pitchFamily="34" charset="0"/>
              </a:rPr>
              <a:t>Finansiert av:</a:t>
            </a:r>
          </a:p>
          <a:p>
            <a:r>
              <a:rPr lang="nb-NO" dirty="0">
                <a:latin typeface="Arial" panose="020B0604020202020204" pitchFamily="34" charset="0"/>
                <a:cs typeface="Arial" panose="020B0604020202020204" pitchFamily="34" charset="0"/>
              </a:rPr>
              <a:t>Norges Forskningsråd 2017-2018</a:t>
            </a:r>
          </a:p>
          <a:p>
            <a:r>
              <a:rPr lang="nb-NO" dirty="0">
                <a:latin typeface="Arial" panose="020B0604020202020204" pitchFamily="34" charset="0"/>
                <a:cs typeface="Arial" panose="020B0604020202020204" pitchFamily="34" charset="0"/>
              </a:rPr>
              <a:t>Lærerutdanning ved </a:t>
            </a:r>
            <a:r>
              <a:rPr lang="nb-NO" dirty="0" err="1">
                <a:latin typeface="Arial" panose="020B0604020202020204" pitchFamily="34" charset="0"/>
                <a:cs typeface="Arial" panose="020B0604020202020204" pitchFamily="34" charset="0"/>
              </a:rPr>
              <a:t>UiA</a:t>
            </a:r>
            <a:r>
              <a:rPr lang="nb-NO" dirty="0">
                <a:latin typeface="Arial" panose="020B0604020202020204" pitchFamily="34" charset="0"/>
                <a:cs typeface="Arial" panose="020B0604020202020204" pitchFamily="34" charset="0"/>
              </a:rPr>
              <a:t> 2018 </a:t>
            </a:r>
          </a:p>
          <a:p>
            <a:r>
              <a:rPr lang="nb-NO" dirty="0">
                <a:latin typeface="Arial" panose="020B0604020202020204" pitchFamily="34" charset="0"/>
                <a:cs typeface="Arial" panose="020B0604020202020204" pitchFamily="34" charset="0"/>
              </a:rPr>
              <a:t>ABUP ved Sørlandet Sykehus, 2018-2019</a:t>
            </a:r>
          </a:p>
          <a:p>
            <a:r>
              <a:rPr lang="nb-NO" dirty="0">
                <a:latin typeface="Arial" panose="020B0604020202020204" pitchFamily="34" charset="0"/>
                <a:cs typeface="Arial" panose="020B0604020202020204" pitchFamily="34" charset="0"/>
              </a:rPr>
              <a:t>Helsedirektoratet 2018-2021 (2022)</a:t>
            </a:r>
          </a:p>
          <a:p>
            <a:r>
              <a:rPr lang="nb-NO" dirty="0">
                <a:latin typeface="Arial" panose="020B0604020202020204" pitchFamily="34" charset="0"/>
                <a:cs typeface="Arial" panose="020B0604020202020204" pitchFamily="34" charset="0"/>
              </a:rPr>
              <a:t>	På felles vei - Helsefremmende Barnehager og 	Skoler (HBS), Aust- og Vest-Agder Fylkeskommune</a:t>
            </a:r>
          </a:p>
          <a:p>
            <a:r>
              <a:rPr lang="nb-NO" dirty="0">
                <a:latin typeface="Arial" panose="020B0604020202020204" pitchFamily="34" charset="0"/>
                <a:cs typeface="Arial" panose="020B0604020202020204" pitchFamily="34" charset="0"/>
              </a:rPr>
              <a:t>	(Folkehelseprogrammet i Agder)</a:t>
            </a:r>
          </a:p>
        </p:txBody>
      </p:sp>
      <p:pic>
        <p:nvPicPr>
          <p:cNvPr id="9" name="Plassholder for innhold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332654">
            <a:off x="6384297" y="1735194"/>
            <a:ext cx="5521413" cy="4141061"/>
          </a:xfrm>
        </p:spPr>
      </p:pic>
    </p:spTree>
    <p:extLst>
      <p:ext uri="{BB962C8B-B14F-4D97-AF65-F5344CB8AC3E}">
        <p14:creationId xmlns:p14="http://schemas.microsoft.com/office/powerpoint/2010/main" val="548353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Kjernen i motivasjonsmetoden</a:t>
            </a:r>
          </a:p>
        </p:txBody>
      </p:sp>
      <p:sp>
        <p:nvSpPr>
          <p:cNvPr id="3" name="Plassholder for innhold 2"/>
          <p:cNvSpPr>
            <a:spLocks noGrp="1"/>
          </p:cNvSpPr>
          <p:nvPr>
            <p:ph idx="1"/>
          </p:nvPr>
        </p:nvSpPr>
        <p:spPr/>
        <p:txBody>
          <a:bodyPr/>
          <a:lstStyle/>
          <a:p>
            <a:r>
              <a:rPr lang="nb-NO" b="1" dirty="0"/>
              <a:t>HVA ØNSKER JEG Å GJØRE MED MITT LIV?</a:t>
            </a:r>
          </a:p>
          <a:p>
            <a:r>
              <a:rPr lang="nb-NO" dirty="0"/>
              <a:t>HVA GJØR MEG LYKKELIG</a:t>
            </a:r>
          </a:p>
          <a:p>
            <a:r>
              <a:rPr lang="nb-NO" dirty="0"/>
              <a:t>HVA ER VIKTIG FOR MEG</a:t>
            </a:r>
          </a:p>
          <a:p>
            <a:pPr marL="0" indent="0">
              <a:buNone/>
            </a:pPr>
            <a:endParaRPr lang="nb-NO" dirty="0"/>
          </a:p>
        </p:txBody>
      </p:sp>
      <p:sp>
        <p:nvSpPr>
          <p:cNvPr id="5" name="AutoShape 2" descr="Bilderesultat for lykk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4" name="Plassholder for bunntekst 3"/>
          <p:cNvSpPr>
            <a:spLocks noGrp="1"/>
          </p:cNvSpPr>
          <p:nvPr>
            <p:ph type="ftr" sz="quarter" idx="11"/>
          </p:nvPr>
        </p:nvSpPr>
        <p:spPr/>
        <p:txBody>
          <a:bodyPr/>
          <a:lstStyle/>
          <a:p>
            <a:r>
              <a:rPr lang="nb-NO"/>
              <a:t>Horverak og Diary, 2019</a:t>
            </a:r>
          </a:p>
        </p:txBody>
      </p:sp>
      <p:pic>
        <p:nvPicPr>
          <p:cNvPr id="9" name="Bilde 8" descr="penger372_liten.png">
            <a:extLst>
              <a:ext uri="{FF2B5EF4-FFF2-40B4-BE49-F238E27FC236}">
                <a16:creationId xmlns:a16="http://schemas.microsoft.com/office/drawing/2014/main" id="{D622107D-FED9-4371-BE42-C96C84F965A7}"/>
              </a:ext>
            </a:extLst>
          </p:cNvPr>
          <p:cNvPicPr>
            <a:picLocks noChangeAspect="1"/>
          </p:cNvPicPr>
          <p:nvPr/>
        </p:nvPicPr>
        <p:blipFill>
          <a:blip r:embed="rId2" cstate="print"/>
          <a:stretch>
            <a:fillRect/>
          </a:stretch>
        </p:blipFill>
        <p:spPr>
          <a:xfrm>
            <a:off x="3513046" y="3429000"/>
            <a:ext cx="5887206" cy="3226188"/>
          </a:xfrm>
          <a:prstGeom prst="rect">
            <a:avLst/>
          </a:prstGeom>
        </p:spPr>
      </p:pic>
      <p:pic>
        <p:nvPicPr>
          <p:cNvPr id="10" name="Bilde 9">
            <a:extLst>
              <a:ext uri="{FF2B5EF4-FFF2-40B4-BE49-F238E27FC236}">
                <a16:creationId xmlns:a16="http://schemas.microsoft.com/office/drawing/2014/main" id="{D731871D-B3F2-48F3-A20A-0DDBE4784B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10550" y="731155"/>
            <a:ext cx="3745498" cy="3845379"/>
          </a:xfrm>
          <a:prstGeom prst="rect">
            <a:avLst/>
          </a:prstGeom>
        </p:spPr>
      </p:pic>
    </p:spTree>
    <p:extLst>
      <p:ext uri="{BB962C8B-B14F-4D97-AF65-F5344CB8AC3E}">
        <p14:creationId xmlns:p14="http://schemas.microsoft.com/office/powerpoint/2010/main" val="1345964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Utfordringer </a:t>
            </a:r>
            <a:br>
              <a:rPr lang="nb-NO" dirty="0"/>
            </a:br>
            <a:r>
              <a:rPr lang="nb-NO" dirty="0"/>
              <a:t>-nedbygging av motivasjon</a:t>
            </a:r>
          </a:p>
        </p:txBody>
      </p:sp>
      <p:sp>
        <p:nvSpPr>
          <p:cNvPr id="3" name="Plassholder for innhold 2"/>
          <p:cNvSpPr>
            <a:spLocks noGrp="1"/>
          </p:cNvSpPr>
          <p:nvPr>
            <p:ph idx="1"/>
          </p:nvPr>
        </p:nvSpPr>
        <p:spPr>
          <a:xfrm>
            <a:off x="2589212" y="2044931"/>
            <a:ext cx="8915400" cy="4172989"/>
          </a:xfrm>
        </p:spPr>
        <p:txBody>
          <a:bodyPr>
            <a:normAutofit lnSpcReduction="10000"/>
          </a:bodyPr>
          <a:lstStyle/>
          <a:p>
            <a:r>
              <a:rPr lang="nb-NO" sz="2400" dirty="0"/>
              <a:t>Stress</a:t>
            </a:r>
          </a:p>
          <a:p>
            <a:r>
              <a:rPr lang="nb-NO" sz="2400" dirty="0"/>
              <a:t>Forventningspress</a:t>
            </a:r>
          </a:p>
          <a:p>
            <a:r>
              <a:rPr lang="nb-NO" sz="2400" dirty="0"/>
              <a:t>Følelsen av å være sliten</a:t>
            </a:r>
          </a:p>
          <a:p>
            <a:r>
              <a:rPr lang="nb-NO" sz="2400" dirty="0"/>
              <a:t>Bekymringer</a:t>
            </a:r>
          </a:p>
          <a:p>
            <a:r>
              <a:rPr lang="nb-NO" sz="2400" dirty="0"/>
              <a:t>Sykdom</a:t>
            </a:r>
          </a:p>
          <a:p>
            <a:r>
              <a:rPr lang="nb-NO" sz="2400" dirty="0"/>
              <a:t>Manglende støtte eller nettverk</a:t>
            </a:r>
          </a:p>
          <a:p>
            <a:r>
              <a:rPr lang="nb-NO" sz="2400" dirty="0"/>
              <a:t>Manglende mestringsfølelse</a:t>
            </a:r>
          </a:p>
          <a:p>
            <a:r>
              <a:rPr lang="nb-NO" sz="2400" dirty="0"/>
              <a:t>Vanskelig språk</a:t>
            </a:r>
          </a:p>
          <a:p>
            <a:r>
              <a:rPr lang="nb-NO" sz="2400" dirty="0"/>
              <a:t>Kompliserte skjemaer</a:t>
            </a:r>
          </a:p>
        </p:txBody>
      </p:sp>
      <p:sp>
        <p:nvSpPr>
          <p:cNvPr id="4" name="Plassholder for bunntekst 3"/>
          <p:cNvSpPr>
            <a:spLocks noGrp="1"/>
          </p:cNvSpPr>
          <p:nvPr>
            <p:ph type="ftr" sz="quarter" idx="11"/>
          </p:nvPr>
        </p:nvSpPr>
        <p:spPr/>
        <p:txBody>
          <a:bodyPr/>
          <a:lstStyle/>
          <a:p>
            <a:r>
              <a:rPr lang="nb-NO"/>
              <a:t>Horverak og Diary, 2019</a:t>
            </a:r>
          </a:p>
        </p:txBody>
      </p:sp>
      <p:pic>
        <p:nvPicPr>
          <p:cNvPr id="3074" name="Picture 2" descr="Emotiguy, Trist, Gjennomtenkte, Ansikt, Ensom, Ale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9045" y="3625327"/>
            <a:ext cx="4577855" cy="3051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8128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SNUOPERASJON</a:t>
            </a:r>
            <a:br>
              <a:rPr lang="nb-NO" dirty="0"/>
            </a:br>
            <a:br>
              <a:rPr lang="nb-NO" dirty="0"/>
            </a:br>
            <a:r>
              <a:rPr lang="nb-NO" dirty="0"/>
              <a:t>hvordan…</a:t>
            </a:r>
          </a:p>
        </p:txBody>
      </p:sp>
      <p:sp>
        <p:nvSpPr>
          <p:cNvPr id="3" name="Plassholder for innhold 2"/>
          <p:cNvSpPr>
            <a:spLocks noGrp="1"/>
          </p:cNvSpPr>
          <p:nvPr>
            <p:ph idx="1"/>
          </p:nvPr>
        </p:nvSpPr>
        <p:spPr/>
        <p:txBody>
          <a:bodyPr>
            <a:normAutofit/>
          </a:bodyPr>
          <a:lstStyle/>
          <a:p>
            <a:pPr marL="0" indent="0">
              <a:buNone/>
            </a:pPr>
            <a:endParaRPr lang="nb-NO" sz="2800" dirty="0"/>
          </a:p>
          <a:p>
            <a:r>
              <a:rPr lang="nb-NO" sz="2800" dirty="0"/>
              <a:t>ta tilbake kontrollen</a:t>
            </a:r>
          </a:p>
          <a:p>
            <a:r>
              <a:rPr lang="nb-NO" sz="2800" dirty="0"/>
              <a:t>finne løsninger</a:t>
            </a:r>
          </a:p>
          <a:p>
            <a:r>
              <a:rPr lang="nb-NO" sz="2800" dirty="0"/>
              <a:t>bygge opp motivasjon</a:t>
            </a:r>
          </a:p>
          <a:p>
            <a:r>
              <a:rPr lang="nb-NO" sz="2800" dirty="0"/>
              <a:t>oppleve selvanerkjennelse</a:t>
            </a:r>
          </a:p>
        </p:txBody>
      </p:sp>
      <p:sp>
        <p:nvSpPr>
          <p:cNvPr id="4" name="Plassholder for bunntekst 3"/>
          <p:cNvSpPr>
            <a:spLocks noGrp="1"/>
          </p:cNvSpPr>
          <p:nvPr>
            <p:ph type="ftr" sz="quarter" idx="11"/>
          </p:nvPr>
        </p:nvSpPr>
        <p:spPr/>
        <p:txBody>
          <a:bodyPr/>
          <a:lstStyle/>
          <a:p>
            <a:r>
              <a:rPr lang="nb-NO"/>
              <a:t>Horverak og Diary, 2019</a:t>
            </a:r>
          </a:p>
        </p:txBody>
      </p:sp>
      <p:pic>
        <p:nvPicPr>
          <p:cNvPr id="2052" name="Picture 4" descr="Arrow, Snu, BlÃ¥, Tegn, Symbol, Ik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6352" y="1905000"/>
            <a:ext cx="4286052" cy="3214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0322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071665" y="624110"/>
            <a:ext cx="7416824" cy="1280890"/>
          </a:xfrm>
        </p:spPr>
        <p:txBody>
          <a:bodyPr/>
          <a:lstStyle/>
          <a:p>
            <a:r>
              <a:rPr lang="nb-NO" dirty="0"/>
              <a:t>Det handler om å finne løsninger</a:t>
            </a:r>
          </a:p>
        </p:txBody>
      </p:sp>
      <p:pic>
        <p:nvPicPr>
          <p:cNvPr id="4" name="Plassholder for innhold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889492">
            <a:off x="5343079" y="2535204"/>
            <a:ext cx="4703005" cy="2645440"/>
          </a:xfrm>
        </p:spPr>
      </p:pic>
      <p:sp>
        <p:nvSpPr>
          <p:cNvPr id="3" name="Plassholder for bunntekst 2"/>
          <p:cNvSpPr>
            <a:spLocks noGrp="1"/>
          </p:cNvSpPr>
          <p:nvPr>
            <p:ph type="ftr" sz="quarter" idx="11"/>
          </p:nvPr>
        </p:nvSpPr>
        <p:spPr/>
        <p:txBody>
          <a:bodyPr/>
          <a:lstStyle/>
          <a:p>
            <a:r>
              <a:rPr lang="nb-NO"/>
              <a:t>Horverak og Diary, 2019</a:t>
            </a:r>
          </a:p>
        </p:txBody>
      </p:sp>
    </p:spTree>
    <p:extLst>
      <p:ext uri="{BB962C8B-B14F-4D97-AF65-F5344CB8AC3E}">
        <p14:creationId xmlns:p14="http://schemas.microsoft.com/office/powerpoint/2010/main" val="3737804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147F3B4-A496-4867-9FC3-407686E2B6C7}"/>
              </a:ext>
            </a:extLst>
          </p:cNvPr>
          <p:cNvSpPr>
            <a:spLocks noGrp="1"/>
          </p:cNvSpPr>
          <p:nvPr>
            <p:ph type="title"/>
          </p:nvPr>
        </p:nvSpPr>
        <p:spPr>
          <a:xfrm>
            <a:off x="2801634" y="764705"/>
            <a:ext cx="7110790" cy="1044118"/>
          </a:xfrm>
        </p:spPr>
        <p:txBody>
          <a:bodyPr>
            <a:normAutofit fontScale="90000"/>
          </a:bodyPr>
          <a:lstStyle/>
          <a:p>
            <a:r>
              <a:rPr lang="nb-NO" dirty="0"/>
              <a:t>Kjerne-elementer i selvbestemmelsesteori</a:t>
            </a:r>
            <a:br>
              <a:rPr lang="nb-NO" dirty="0"/>
            </a:br>
            <a:endParaRPr lang="nb-NO" dirty="0"/>
          </a:p>
        </p:txBody>
      </p:sp>
      <p:graphicFrame>
        <p:nvGraphicFramePr>
          <p:cNvPr id="5" name="Plassholder for innhold 4">
            <a:extLst>
              <a:ext uri="{FF2B5EF4-FFF2-40B4-BE49-F238E27FC236}">
                <a16:creationId xmlns:a16="http://schemas.microsoft.com/office/drawing/2014/main" id="{D785B04A-2936-42E6-916E-FA1BBFA72F32}"/>
              </a:ext>
            </a:extLst>
          </p:cNvPr>
          <p:cNvGraphicFramePr>
            <a:graphicFrameLocks noGrp="1"/>
          </p:cNvGraphicFramePr>
          <p:nvPr>
            <p:ph idx="1"/>
          </p:nvPr>
        </p:nvGraphicFramePr>
        <p:xfrm>
          <a:off x="2952752" y="2284812"/>
          <a:ext cx="5632745" cy="3374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Plassholder for bunntekst 3">
            <a:extLst>
              <a:ext uri="{FF2B5EF4-FFF2-40B4-BE49-F238E27FC236}">
                <a16:creationId xmlns:a16="http://schemas.microsoft.com/office/drawing/2014/main" id="{2D849107-2C6A-47A2-8E2C-BF058A3FEDF9}"/>
              </a:ext>
            </a:extLst>
          </p:cNvPr>
          <p:cNvSpPr>
            <a:spLocks noGrp="1"/>
          </p:cNvSpPr>
          <p:nvPr>
            <p:ph type="ftr" sz="quarter" idx="11"/>
          </p:nvPr>
        </p:nvSpPr>
        <p:spPr/>
        <p:txBody>
          <a:bodyPr/>
          <a:lstStyle/>
          <a:p>
            <a:pPr>
              <a:defRPr/>
            </a:pPr>
            <a:r>
              <a:rPr lang="nn-NO" dirty="0"/>
              <a:t>Langeland, Horverak og Fagerhaug, 2018</a:t>
            </a:r>
            <a:endParaRPr lang="nb-NO" dirty="0"/>
          </a:p>
        </p:txBody>
      </p:sp>
      <p:sp>
        <p:nvSpPr>
          <p:cNvPr id="3" name="TekstSylinder 2">
            <a:extLst>
              <a:ext uri="{FF2B5EF4-FFF2-40B4-BE49-F238E27FC236}">
                <a16:creationId xmlns:a16="http://schemas.microsoft.com/office/drawing/2014/main" id="{5BB3DCB2-3D38-43C2-B266-4E7A7FE05B37}"/>
              </a:ext>
            </a:extLst>
          </p:cNvPr>
          <p:cNvSpPr txBox="1"/>
          <p:nvPr/>
        </p:nvSpPr>
        <p:spPr>
          <a:xfrm>
            <a:off x="7119386" y="2479418"/>
            <a:ext cx="1252456" cy="507831"/>
          </a:xfrm>
          <a:prstGeom prst="rect">
            <a:avLst/>
          </a:prstGeom>
          <a:noFill/>
        </p:spPr>
        <p:txBody>
          <a:bodyPr wrap="square" rtlCol="0">
            <a:spAutoFit/>
          </a:bodyPr>
          <a:lstStyle/>
          <a:p>
            <a:r>
              <a:rPr lang="nb-NO" sz="1350" dirty="0"/>
              <a:t>Mestringstro Livsmestring</a:t>
            </a:r>
          </a:p>
        </p:txBody>
      </p:sp>
      <p:sp>
        <p:nvSpPr>
          <p:cNvPr id="6" name="TekstSylinder 5">
            <a:extLst>
              <a:ext uri="{FF2B5EF4-FFF2-40B4-BE49-F238E27FC236}">
                <a16:creationId xmlns:a16="http://schemas.microsoft.com/office/drawing/2014/main" id="{31A82644-1517-452C-B024-AD4274E94B74}"/>
              </a:ext>
            </a:extLst>
          </p:cNvPr>
          <p:cNvSpPr txBox="1"/>
          <p:nvPr/>
        </p:nvSpPr>
        <p:spPr>
          <a:xfrm>
            <a:off x="4575467" y="5658322"/>
            <a:ext cx="1635384" cy="507831"/>
          </a:xfrm>
          <a:prstGeom prst="rect">
            <a:avLst/>
          </a:prstGeom>
          <a:noFill/>
        </p:spPr>
        <p:txBody>
          <a:bodyPr wrap="none" rtlCol="0">
            <a:spAutoFit/>
          </a:bodyPr>
          <a:lstStyle/>
          <a:p>
            <a:r>
              <a:rPr lang="nb-NO" sz="1350" dirty="0"/>
              <a:t>Selvbestemmelse</a:t>
            </a:r>
          </a:p>
          <a:p>
            <a:r>
              <a:rPr lang="nb-NO" sz="1350" dirty="0"/>
              <a:t>Medvirkning</a:t>
            </a:r>
          </a:p>
        </p:txBody>
      </p:sp>
      <p:sp>
        <p:nvSpPr>
          <p:cNvPr id="7" name="TekstSylinder 6">
            <a:extLst>
              <a:ext uri="{FF2B5EF4-FFF2-40B4-BE49-F238E27FC236}">
                <a16:creationId xmlns:a16="http://schemas.microsoft.com/office/drawing/2014/main" id="{3D4EB723-F5A1-4A77-BE8C-AB38A559BEBA}"/>
              </a:ext>
            </a:extLst>
          </p:cNvPr>
          <p:cNvSpPr txBox="1"/>
          <p:nvPr/>
        </p:nvSpPr>
        <p:spPr>
          <a:xfrm>
            <a:off x="7279303" y="5685687"/>
            <a:ext cx="1096775" cy="507831"/>
          </a:xfrm>
          <a:prstGeom prst="rect">
            <a:avLst/>
          </a:prstGeom>
          <a:noFill/>
        </p:spPr>
        <p:txBody>
          <a:bodyPr wrap="none" rtlCol="0">
            <a:spAutoFit/>
          </a:bodyPr>
          <a:lstStyle/>
          <a:p>
            <a:r>
              <a:rPr lang="nb-NO" sz="1350" dirty="0"/>
              <a:t>Relasjoner</a:t>
            </a:r>
          </a:p>
          <a:p>
            <a:r>
              <a:rPr lang="nb-NO" sz="1350" dirty="0"/>
              <a:t>Inkludering</a:t>
            </a:r>
          </a:p>
        </p:txBody>
      </p:sp>
      <p:sp>
        <p:nvSpPr>
          <p:cNvPr id="8" name="Pil: høyre 7">
            <a:extLst>
              <a:ext uri="{FF2B5EF4-FFF2-40B4-BE49-F238E27FC236}">
                <a16:creationId xmlns:a16="http://schemas.microsoft.com/office/drawing/2014/main" id="{F2C60ABD-6900-4B85-8B15-03747F5F8C08}"/>
              </a:ext>
            </a:extLst>
          </p:cNvPr>
          <p:cNvSpPr/>
          <p:nvPr/>
        </p:nvSpPr>
        <p:spPr>
          <a:xfrm>
            <a:off x="6814370" y="2622774"/>
            <a:ext cx="270030" cy="2211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dirty="0"/>
          </a:p>
        </p:txBody>
      </p:sp>
      <p:sp>
        <p:nvSpPr>
          <p:cNvPr id="9" name="Pil: høyre 8">
            <a:extLst>
              <a:ext uri="{FF2B5EF4-FFF2-40B4-BE49-F238E27FC236}">
                <a16:creationId xmlns:a16="http://schemas.microsoft.com/office/drawing/2014/main" id="{E895EF06-D59F-49EA-AF2D-E821B2E98F4F}"/>
              </a:ext>
            </a:extLst>
          </p:cNvPr>
          <p:cNvSpPr/>
          <p:nvPr/>
        </p:nvSpPr>
        <p:spPr>
          <a:xfrm>
            <a:off x="4119461" y="5672143"/>
            <a:ext cx="324036" cy="224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0" name="Pil: høyre 9">
            <a:extLst>
              <a:ext uri="{FF2B5EF4-FFF2-40B4-BE49-F238E27FC236}">
                <a16:creationId xmlns:a16="http://schemas.microsoft.com/office/drawing/2014/main" id="{C8A72B41-DE44-4AFC-A5AF-374DDCAEB203}"/>
              </a:ext>
            </a:extLst>
          </p:cNvPr>
          <p:cNvSpPr/>
          <p:nvPr/>
        </p:nvSpPr>
        <p:spPr>
          <a:xfrm>
            <a:off x="6879141" y="5697229"/>
            <a:ext cx="272070"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1" name="TekstSylinder 10"/>
          <p:cNvSpPr txBox="1"/>
          <p:nvPr/>
        </p:nvSpPr>
        <p:spPr>
          <a:xfrm>
            <a:off x="9092467" y="5013176"/>
            <a:ext cx="184731" cy="369332"/>
          </a:xfrm>
          <a:prstGeom prst="rect">
            <a:avLst/>
          </a:prstGeom>
          <a:noFill/>
        </p:spPr>
        <p:txBody>
          <a:bodyPr wrap="none" rtlCol="0">
            <a:spAutoFit/>
          </a:bodyPr>
          <a:lstStyle/>
          <a:p>
            <a:endParaRPr lang="nb-NO" dirty="0"/>
          </a:p>
        </p:txBody>
      </p:sp>
      <p:sp>
        <p:nvSpPr>
          <p:cNvPr id="13" name="Pil høyre 12"/>
          <p:cNvSpPr/>
          <p:nvPr/>
        </p:nvSpPr>
        <p:spPr>
          <a:xfrm>
            <a:off x="8256240" y="2419424"/>
            <a:ext cx="604716" cy="28896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p:cNvSpPr txBox="1"/>
          <p:nvPr/>
        </p:nvSpPr>
        <p:spPr>
          <a:xfrm>
            <a:off x="8904313" y="3431972"/>
            <a:ext cx="1728192" cy="646331"/>
          </a:xfrm>
          <a:prstGeom prst="rect">
            <a:avLst/>
          </a:prstGeom>
          <a:noFill/>
        </p:spPr>
        <p:txBody>
          <a:bodyPr wrap="square" rtlCol="0">
            <a:spAutoFit/>
          </a:bodyPr>
          <a:lstStyle/>
          <a:p>
            <a:r>
              <a:rPr lang="nb-NO" dirty="0"/>
              <a:t>INDRE</a:t>
            </a:r>
          </a:p>
          <a:p>
            <a:r>
              <a:rPr lang="nb-NO" dirty="0"/>
              <a:t>MOTIVASJON</a:t>
            </a:r>
          </a:p>
        </p:txBody>
      </p:sp>
      <p:sp>
        <p:nvSpPr>
          <p:cNvPr id="15" name="TekstSylinder 14"/>
          <p:cNvSpPr txBox="1"/>
          <p:nvPr/>
        </p:nvSpPr>
        <p:spPr>
          <a:xfrm>
            <a:off x="8387084" y="6332649"/>
            <a:ext cx="2074607" cy="338554"/>
          </a:xfrm>
          <a:prstGeom prst="rect">
            <a:avLst/>
          </a:prstGeom>
          <a:noFill/>
        </p:spPr>
        <p:txBody>
          <a:bodyPr wrap="none" rtlCol="0">
            <a:spAutoFit/>
          </a:bodyPr>
          <a:lstStyle/>
          <a:p>
            <a:r>
              <a:rPr lang="nb-NO" sz="1600" dirty="0"/>
              <a:t>(Ryan &amp; </a:t>
            </a:r>
            <a:r>
              <a:rPr lang="nb-NO" sz="1600" dirty="0" err="1"/>
              <a:t>Deci</a:t>
            </a:r>
            <a:r>
              <a:rPr lang="nb-NO" sz="1600" dirty="0"/>
              <a:t> 2000)</a:t>
            </a:r>
          </a:p>
        </p:txBody>
      </p:sp>
    </p:spTree>
    <p:extLst>
      <p:ext uri="{BB962C8B-B14F-4D97-AF65-F5344CB8AC3E}">
        <p14:creationId xmlns:p14="http://schemas.microsoft.com/office/powerpoint/2010/main" val="864705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087889" y="64992"/>
            <a:ext cx="5252709" cy="1280890"/>
          </a:xfrm>
        </p:spPr>
        <p:txBody>
          <a:bodyPr>
            <a:normAutofit/>
          </a:bodyPr>
          <a:lstStyle/>
          <a:p>
            <a:r>
              <a:rPr lang="nb-NO" dirty="0"/>
              <a:t>Helsefremmende </a:t>
            </a:r>
            <a:br>
              <a:rPr lang="nb-NO" dirty="0"/>
            </a:br>
            <a:r>
              <a:rPr lang="nb-NO" dirty="0"/>
              <a:t>faktorer</a:t>
            </a:r>
          </a:p>
        </p:txBody>
      </p:sp>
      <p:sp>
        <p:nvSpPr>
          <p:cNvPr id="6" name="TekstSylinder 5"/>
          <p:cNvSpPr txBox="1"/>
          <p:nvPr/>
        </p:nvSpPr>
        <p:spPr>
          <a:xfrm>
            <a:off x="4079777" y="5805264"/>
            <a:ext cx="3312367" cy="923330"/>
          </a:xfrm>
          <a:prstGeom prst="rect">
            <a:avLst/>
          </a:prstGeom>
          <a:noFill/>
        </p:spPr>
        <p:txBody>
          <a:bodyPr wrap="square" rtlCol="0">
            <a:spAutoFit/>
          </a:bodyPr>
          <a:lstStyle/>
          <a:p>
            <a:pPr marL="0" lvl="1"/>
            <a:r>
              <a:rPr lang="nb-NO" dirty="0"/>
              <a:t>Plasserer hendelse i en sammenheng, forståelse </a:t>
            </a:r>
          </a:p>
          <a:p>
            <a:endParaRPr lang="nb-NO" dirty="0"/>
          </a:p>
        </p:txBody>
      </p:sp>
      <p:sp>
        <p:nvSpPr>
          <p:cNvPr id="7" name="TekstSylinder 6"/>
          <p:cNvSpPr txBox="1"/>
          <p:nvPr/>
        </p:nvSpPr>
        <p:spPr>
          <a:xfrm>
            <a:off x="8350351" y="1868126"/>
            <a:ext cx="2304255" cy="1200329"/>
          </a:xfrm>
          <a:prstGeom prst="rect">
            <a:avLst/>
          </a:prstGeom>
          <a:noFill/>
        </p:spPr>
        <p:txBody>
          <a:bodyPr wrap="square" rtlCol="0">
            <a:spAutoFit/>
          </a:bodyPr>
          <a:lstStyle/>
          <a:p>
            <a:pPr marL="0" lvl="1"/>
            <a:r>
              <a:rPr lang="nb-NO" dirty="0"/>
              <a:t>Se verdien av eget engasjement, medvirkning</a:t>
            </a:r>
          </a:p>
          <a:p>
            <a:endParaRPr lang="nb-NO" dirty="0"/>
          </a:p>
        </p:txBody>
      </p:sp>
      <p:sp>
        <p:nvSpPr>
          <p:cNvPr id="10" name="TekstSylinder 9"/>
          <p:cNvSpPr txBox="1"/>
          <p:nvPr/>
        </p:nvSpPr>
        <p:spPr>
          <a:xfrm>
            <a:off x="2855640" y="4198782"/>
            <a:ext cx="2232248" cy="1200329"/>
          </a:xfrm>
          <a:prstGeom prst="rect">
            <a:avLst/>
          </a:prstGeom>
          <a:noFill/>
        </p:spPr>
        <p:txBody>
          <a:bodyPr wrap="square" rtlCol="0">
            <a:spAutoFit/>
          </a:bodyPr>
          <a:lstStyle/>
          <a:p>
            <a:pPr marL="0" lvl="1"/>
            <a:r>
              <a:rPr lang="nb-NO" dirty="0"/>
              <a:t>Se hvilke ressurser en har til rådighet, mestringstro</a:t>
            </a:r>
          </a:p>
          <a:p>
            <a:endParaRPr lang="nb-NO" dirty="0"/>
          </a:p>
        </p:txBody>
      </p:sp>
      <p:graphicFrame>
        <p:nvGraphicFramePr>
          <p:cNvPr id="12" name="Diagram 11"/>
          <p:cNvGraphicFramePr/>
          <p:nvPr/>
        </p:nvGraphicFramePr>
        <p:xfrm>
          <a:off x="3139316" y="1187400"/>
          <a:ext cx="7920880" cy="5541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kstSylinder 12"/>
          <p:cNvSpPr txBox="1"/>
          <p:nvPr/>
        </p:nvSpPr>
        <p:spPr>
          <a:xfrm>
            <a:off x="3137829" y="1492038"/>
            <a:ext cx="2122743" cy="954107"/>
          </a:xfrm>
          <a:prstGeom prst="rect">
            <a:avLst/>
          </a:prstGeom>
          <a:noFill/>
        </p:spPr>
        <p:txBody>
          <a:bodyPr wrap="square" rtlCol="0">
            <a:spAutoFit/>
          </a:bodyPr>
          <a:lstStyle/>
          <a:p>
            <a:r>
              <a:rPr lang="nb-NO" sz="2000" b="1" dirty="0"/>
              <a:t>OPPLEVELSE AV SAMMENHENG</a:t>
            </a:r>
          </a:p>
          <a:p>
            <a:r>
              <a:rPr lang="nb-NO" sz="1600" dirty="0"/>
              <a:t>(</a:t>
            </a:r>
            <a:r>
              <a:rPr lang="nb-NO" sz="1600" dirty="0" err="1"/>
              <a:t>Antonovsky</a:t>
            </a:r>
            <a:r>
              <a:rPr lang="nb-NO" sz="1600" dirty="0"/>
              <a:t>, 2012)</a:t>
            </a:r>
          </a:p>
        </p:txBody>
      </p:sp>
      <p:pic>
        <p:nvPicPr>
          <p:cNvPr id="1026" name="Picture 2" descr="LÃ¸vetann, Blossom, Gul, Naturen, Lukke Opp, Feltet">
            <a:extLst>
              <a:ext uri="{FF2B5EF4-FFF2-40B4-BE49-F238E27FC236}">
                <a16:creationId xmlns:a16="http://schemas.microsoft.com/office/drawing/2014/main" id="{829C4099-310A-4936-BAA1-B1043F4398D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51685" y="64992"/>
            <a:ext cx="1656184" cy="1104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893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Forskning på språklæring </a:t>
            </a:r>
          </a:p>
        </p:txBody>
      </p:sp>
      <p:sp>
        <p:nvSpPr>
          <p:cNvPr id="3" name="Plassholder for innhold 2"/>
          <p:cNvSpPr>
            <a:spLocks noGrp="1"/>
          </p:cNvSpPr>
          <p:nvPr>
            <p:ph idx="1"/>
          </p:nvPr>
        </p:nvSpPr>
        <p:spPr/>
        <p:txBody>
          <a:bodyPr/>
          <a:lstStyle/>
          <a:p>
            <a:r>
              <a:rPr lang="nb-NO" dirty="0"/>
              <a:t>Monsen, 2015 (oversiktsstudie): trekk ved den grunnleggende lese- og skriveopplæring for voksne med norsk som fremmedspråk: </a:t>
            </a:r>
          </a:p>
          <a:p>
            <a:pPr lvl="1"/>
            <a:r>
              <a:rPr lang="nb-NO" dirty="0"/>
              <a:t>oppleves som lite aktuell eller nyttig, og at den i liten grad tar hensyn til tidligere kunnskap og erfaring</a:t>
            </a:r>
          </a:p>
          <a:p>
            <a:r>
              <a:rPr lang="en-GB" dirty="0"/>
              <a:t>Lamb (2017,oversiktsstudie):  </a:t>
            </a:r>
            <a:r>
              <a:rPr lang="en-GB" dirty="0" err="1"/>
              <a:t>motivasjon</a:t>
            </a:r>
            <a:r>
              <a:rPr lang="en-GB" dirty="0"/>
              <a:t> </a:t>
            </a:r>
            <a:r>
              <a:rPr lang="en-GB" dirty="0" err="1"/>
              <a:t>og</a:t>
            </a:r>
            <a:r>
              <a:rPr lang="en-GB" dirty="0"/>
              <a:t> </a:t>
            </a:r>
            <a:r>
              <a:rPr lang="en-GB" dirty="0" err="1"/>
              <a:t>effekt</a:t>
            </a:r>
            <a:r>
              <a:rPr lang="en-GB" dirty="0"/>
              <a:t> </a:t>
            </a:r>
            <a:r>
              <a:rPr lang="en-GB" dirty="0" err="1"/>
              <a:t>på</a:t>
            </a:r>
            <a:r>
              <a:rPr lang="en-GB" dirty="0"/>
              <a:t> </a:t>
            </a:r>
            <a:r>
              <a:rPr lang="en-GB" dirty="0" err="1"/>
              <a:t>språklæring</a:t>
            </a:r>
            <a:r>
              <a:rPr lang="en-GB" dirty="0"/>
              <a:t> </a:t>
            </a:r>
            <a:r>
              <a:rPr lang="en-GB" dirty="0" err="1"/>
              <a:t>generelt</a:t>
            </a:r>
            <a:r>
              <a:rPr lang="en-GB" dirty="0"/>
              <a:t>:</a:t>
            </a:r>
          </a:p>
          <a:p>
            <a:pPr lvl="1"/>
            <a:r>
              <a:rPr lang="en-GB" dirty="0" err="1"/>
              <a:t>Elevers</a:t>
            </a:r>
            <a:r>
              <a:rPr lang="en-GB" dirty="0"/>
              <a:t> </a:t>
            </a:r>
            <a:r>
              <a:rPr lang="en-GB" dirty="0" err="1"/>
              <a:t>motivasjon</a:t>
            </a:r>
            <a:r>
              <a:rPr lang="en-GB" dirty="0"/>
              <a:t> </a:t>
            </a:r>
            <a:r>
              <a:rPr lang="en-GB" dirty="0" err="1"/>
              <a:t>influeres</a:t>
            </a:r>
            <a:r>
              <a:rPr lang="en-GB" dirty="0"/>
              <a:t> </a:t>
            </a:r>
            <a:r>
              <a:rPr lang="en-GB" dirty="0" err="1"/>
              <a:t>av</a:t>
            </a:r>
            <a:r>
              <a:rPr lang="en-GB" dirty="0"/>
              <a:t> </a:t>
            </a:r>
            <a:r>
              <a:rPr lang="en-GB" dirty="0" err="1"/>
              <a:t>følelsen</a:t>
            </a:r>
            <a:r>
              <a:rPr lang="en-GB" dirty="0"/>
              <a:t> </a:t>
            </a:r>
            <a:r>
              <a:rPr lang="en-GB" dirty="0" err="1"/>
              <a:t>av</a:t>
            </a:r>
            <a:r>
              <a:rPr lang="en-GB" dirty="0"/>
              <a:t> </a:t>
            </a:r>
            <a:r>
              <a:rPr lang="en-GB" dirty="0" err="1"/>
              <a:t>kontroll</a:t>
            </a:r>
            <a:r>
              <a:rPr lang="en-GB" dirty="0"/>
              <a:t> over </a:t>
            </a:r>
            <a:r>
              <a:rPr lang="en-GB" dirty="0" err="1"/>
              <a:t>egen</a:t>
            </a:r>
            <a:r>
              <a:rPr lang="en-GB" dirty="0"/>
              <a:t> </a:t>
            </a:r>
            <a:r>
              <a:rPr lang="en-GB" dirty="0" err="1"/>
              <a:t>læringsprosess</a:t>
            </a:r>
            <a:r>
              <a:rPr lang="en-GB" dirty="0"/>
              <a:t> </a:t>
            </a:r>
          </a:p>
          <a:p>
            <a:pPr lvl="1"/>
            <a:r>
              <a:rPr lang="en-GB" dirty="0" err="1"/>
              <a:t>Rapporterer</a:t>
            </a:r>
            <a:r>
              <a:rPr lang="en-GB" dirty="0"/>
              <a:t> positive </a:t>
            </a:r>
            <a:r>
              <a:rPr lang="en-GB" dirty="0" err="1"/>
              <a:t>effekter</a:t>
            </a:r>
            <a:r>
              <a:rPr lang="en-GB" dirty="0"/>
              <a:t> </a:t>
            </a:r>
            <a:r>
              <a:rPr lang="en-GB" dirty="0" err="1"/>
              <a:t>på</a:t>
            </a:r>
            <a:r>
              <a:rPr lang="en-GB" dirty="0"/>
              <a:t> </a:t>
            </a:r>
            <a:r>
              <a:rPr lang="en-GB" dirty="0" err="1"/>
              <a:t>språklæring</a:t>
            </a:r>
            <a:r>
              <a:rPr lang="en-GB" dirty="0"/>
              <a:t> </a:t>
            </a:r>
            <a:r>
              <a:rPr lang="en-GB" dirty="0" err="1"/>
              <a:t>når</a:t>
            </a:r>
            <a:r>
              <a:rPr lang="en-GB" dirty="0"/>
              <a:t> </a:t>
            </a:r>
            <a:r>
              <a:rPr lang="en-GB" dirty="0" err="1"/>
              <a:t>elever</a:t>
            </a:r>
            <a:r>
              <a:rPr lang="en-GB" dirty="0"/>
              <a:t> </a:t>
            </a:r>
            <a:r>
              <a:rPr lang="en-GB" dirty="0" err="1"/>
              <a:t>opplever</a:t>
            </a:r>
            <a:r>
              <a:rPr lang="en-GB" dirty="0"/>
              <a:t> </a:t>
            </a:r>
            <a:r>
              <a:rPr lang="en-GB" dirty="0" err="1"/>
              <a:t>egen</a:t>
            </a:r>
            <a:r>
              <a:rPr lang="en-GB" dirty="0"/>
              <a:t> </a:t>
            </a:r>
            <a:r>
              <a:rPr lang="en-GB" dirty="0" err="1"/>
              <a:t>motivasjon</a:t>
            </a:r>
            <a:r>
              <a:rPr lang="en-GB" dirty="0"/>
              <a:t>, </a:t>
            </a:r>
            <a:r>
              <a:rPr lang="en-GB" dirty="0" err="1"/>
              <a:t>autonomi</a:t>
            </a:r>
            <a:r>
              <a:rPr lang="en-GB" dirty="0"/>
              <a:t>, </a:t>
            </a:r>
            <a:r>
              <a:rPr lang="en-GB" dirty="0" err="1"/>
              <a:t>selvtillit</a:t>
            </a:r>
            <a:r>
              <a:rPr lang="en-GB" dirty="0"/>
              <a:t> </a:t>
            </a:r>
            <a:r>
              <a:rPr lang="en-GB" dirty="0" err="1"/>
              <a:t>og</a:t>
            </a:r>
            <a:r>
              <a:rPr lang="en-GB" dirty="0"/>
              <a:t> positive </a:t>
            </a:r>
            <a:r>
              <a:rPr lang="en-GB" dirty="0" err="1"/>
              <a:t>relasjoner</a:t>
            </a:r>
            <a:endParaRPr lang="en-GB" dirty="0"/>
          </a:p>
          <a:p>
            <a:endParaRPr lang="nb-NO" dirty="0"/>
          </a:p>
        </p:txBody>
      </p:sp>
      <p:sp>
        <p:nvSpPr>
          <p:cNvPr id="4" name="Plassholder for bunntekst 3"/>
          <p:cNvSpPr>
            <a:spLocks noGrp="1"/>
          </p:cNvSpPr>
          <p:nvPr>
            <p:ph type="ftr" sz="quarter" idx="11"/>
          </p:nvPr>
        </p:nvSpPr>
        <p:spPr/>
        <p:txBody>
          <a:bodyPr/>
          <a:lstStyle/>
          <a:p>
            <a:r>
              <a:rPr lang="nb-NO"/>
              <a:t>Horverak og Diary, 2019</a:t>
            </a:r>
          </a:p>
        </p:txBody>
      </p:sp>
    </p:spTree>
    <p:extLst>
      <p:ext uri="{BB962C8B-B14F-4D97-AF65-F5344CB8AC3E}">
        <p14:creationId xmlns:p14="http://schemas.microsoft.com/office/powerpoint/2010/main" val="4238441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Kompetanse Norges anbefalinger</a:t>
            </a:r>
          </a:p>
        </p:txBody>
      </p:sp>
      <p:sp>
        <p:nvSpPr>
          <p:cNvPr id="3" name="Plassholder for innhold 2"/>
          <p:cNvSpPr>
            <a:spLocks noGrp="1"/>
          </p:cNvSpPr>
          <p:nvPr>
            <p:ph idx="1"/>
          </p:nvPr>
        </p:nvSpPr>
        <p:spPr>
          <a:xfrm>
            <a:off x="2589212" y="1710466"/>
            <a:ext cx="8915400" cy="4200756"/>
          </a:xfrm>
        </p:spPr>
        <p:txBody>
          <a:bodyPr>
            <a:normAutofit/>
          </a:bodyPr>
          <a:lstStyle/>
          <a:p>
            <a:r>
              <a:rPr lang="nb-NO" dirty="0"/>
              <a:t>Voksne er mest motivert for læring som har sammenheng med deres livssituasjon.</a:t>
            </a:r>
          </a:p>
          <a:p>
            <a:r>
              <a:rPr lang="nb-NO" dirty="0"/>
              <a:t>Voksne lærer lettere dersom de kan være aktive og påvirke sin egen læreprosess.</a:t>
            </a:r>
          </a:p>
          <a:p>
            <a:r>
              <a:rPr lang="nb-NO" dirty="0"/>
              <a:t>Voksne har innsikt og erfaringer som læringen må ta utgangspunkt i og bygge på.</a:t>
            </a:r>
          </a:p>
          <a:p>
            <a:r>
              <a:rPr lang="nb-NO" dirty="0"/>
              <a:t>Voksne lærer lettere når teori og praksis ikke er adskilt, men blir kombinert i læringsprosessen.</a:t>
            </a:r>
          </a:p>
          <a:p>
            <a:r>
              <a:rPr lang="nb-NO" dirty="0"/>
              <a:t>Voksne er mer interessert i å lære for å løse problemer eller oppgaver, enn i bare å lære et fag.</a:t>
            </a:r>
          </a:p>
          <a:p>
            <a:pPr marL="0" indent="0">
              <a:buNone/>
            </a:pPr>
            <a:endParaRPr lang="nb-NO" dirty="0"/>
          </a:p>
          <a:p>
            <a:pPr marL="0" indent="0">
              <a:buNone/>
            </a:pPr>
            <a:r>
              <a:rPr lang="nb-NO" dirty="0"/>
              <a:t>(Voksenpedagogikk, 30.12.2016).</a:t>
            </a:r>
          </a:p>
        </p:txBody>
      </p:sp>
      <p:sp>
        <p:nvSpPr>
          <p:cNvPr id="4" name="Plassholder for bunntekst 3"/>
          <p:cNvSpPr>
            <a:spLocks noGrp="1"/>
          </p:cNvSpPr>
          <p:nvPr>
            <p:ph type="ftr" sz="quarter" idx="11"/>
          </p:nvPr>
        </p:nvSpPr>
        <p:spPr/>
        <p:txBody>
          <a:bodyPr/>
          <a:lstStyle/>
          <a:p>
            <a:r>
              <a:rPr lang="nb-NO"/>
              <a:t>Horverak og Diary, 2019</a:t>
            </a:r>
          </a:p>
        </p:txBody>
      </p:sp>
      <p:pic>
        <p:nvPicPr>
          <p:cNvPr id="4100" name="Picture 4" descr="LÃ¦r, Vokse, Utdanning, Trapper, Stige, Pers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23234" y="4851698"/>
            <a:ext cx="3911469" cy="1866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441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En femtrinns motivasjonsmetode</a:t>
            </a:r>
            <a:br>
              <a:rPr lang="nb-NO" dirty="0"/>
            </a:br>
            <a:endParaRPr lang="nb-NO" dirty="0"/>
          </a:p>
        </p:txBody>
      </p:sp>
      <p:pic>
        <p:nvPicPr>
          <p:cNvPr id="6" name="Plassholder for innhold 5">
            <a:extLst>
              <a:ext uri="{FF2B5EF4-FFF2-40B4-BE49-F238E27FC236}">
                <a16:creationId xmlns:a16="http://schemas.microsoft.com/office/drawing/2014/main" id="{B085F401-B7B7-4613-A239-C5D4DC208D6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60546" y="1657324"/>
            <a:ext cx="4754218" cy="4254525"/>
          </a:xfrm>
          <a:prstGeom prst="rect">
            <a:avLst/>
          </a:prstGeom>
        </p:spPr>
      </p:pic>
      <p:sp>
        <p:nvSpPr>
          <p:cNvPr id="4" name="Plassholder for bunntekst 3">
            <a:extLst>
              <a:ext uri="{FF2B5EF4-FFF2-40B4-BE49-F238E27FC236}">
                <a16:creationId xmlns:a16="http://schemas.microsoft.com/office/drawing/2014/main" id="{C10C7FF2-18E1-44AB-9BEC-A3CAAFC10B63}"/>
              </a:ext>
            </a:extLst>
          </p:cNvPr>
          <p:cNvSpPr>
            <a:spLocks noGrp="1"/>
          </p:cNvSpPr>
          <p:nvPr>
            <p:ph type="ftr" sz="quarter" idx="11"/>
          </p:nvPr>
        </p:nvSpPr>
        <p:spPr/>
        <p:txBody>
          <a:bodyPr/>
          <a:lstStyle/>
          <a:p>
            <a:r>
              <a:rPr lang="nb-NO"/>
              <a:t>Copyright: Gerd Martina Langeland, May Olaug Horverak, John Petter Fagerhaug og Karianne Rosef</a:t>
            </a:r>
          </a:p>
        </p:txBody>
      </p:sp>
      <p:sp>
        <p:nvSpPr>
          <p:cNvPr id="3" name="Plassholder for lysbildenummer 2">
            <a:extLst>
              <a:ext uri="{FF2B5EF4-FFF2-40B4-BE49-F238E27FC236}">
                <a16:creationId xmlns:a16="http://schemas.microsoft.com/office/drawing/2014/main" id="{562F9874-C735-7A49-BAEA-4BFF33CB3914}"/>
              </a:ext>
            </a:extLst>
          </p:cNvPr>
          <p:cNvSpPr>
            <a:spLocks noGrp="1"/>
          </p:cNvSpPr>
          <p:nvPr>
            <p:ph type="sldNum" sz="quarter" idx="4"/>
          </p:nvPr>
        </p:nvSpPr>
        <p:spPr/>
        <p:txBody>
          <a:bodyPr/>
          <a:lstStyle/>
          <a:p>
            <a:fld id="{67AD1A7C-3E55-45E2-AE43-F8C6920D9156}" type="slidenum">
              <a:rPr lang="nb-NO" smtClean="0"/>
              <a:pPr/>
              <a:t>12</a:t>
            </a:fld>
            <a:endParaRPr lang="nb-NO"/>
          </a:p>
        </p:txBody>
      </p:sp>
      <p:sp>
        <p:nvSpPr>
          <p:cNvPr id="8" name="TekstSylinder 7"/>
          <p:cNvSpPr txBox="1"/>
          <p:nvPr/>
        </p:nvSpPr>
        <p:spPr>
          <a:xfrm>
            <a:off x="6514764" y="1905000"/>
            <a:ext cx="3155284" cy="830997"/>
          </a:xfrm>
          <a:prstGeom prst="rect">
            <a:avLst/>
          </a:prstGeom>
          <a:noFill/>
        </p:spPr>
        <p:txBody>
          <a:bodyPr wrap="square" rtlCol="0">
            <a:spAutoFit/>
          </a:bodyPr>
          <a:lstStyle/>
          <a:p>
            <a:r>
              <a:rPr lang="nb-NO" sz="2400" dirty="0">
                <a:latin typeface="Arial" panose="020B0604020202020204" pitchFamily="34" charset="0"/>
                <a:cs typeface="Arial" panose="020B0604020202020204" pitchFamily="34" charset="0"/>
              </a:rPr>
              <a:t>Hvem har ansvar for å gå opp trinnene?</a:t>
            </a:r>
          </a:p>
        </p:txBody>
      </p:sp>
    </p:spTree>
    <p:extLst>
      <p:ext uri="{BB962C8B-B14F-4D97-AF65-F5344CB8AC3E}">
        <p14:creationId xmlns:p14="http://schemas.microsoft.com/office/powerpoint/2010/main" val="889493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Hvordan ser «livstrappa» ut for deg?</a:t>
            </a:r>
          </a:p>
        </p:txBody>
      </p:sp>
      <p:pic>
        <p:nvPicPr>
          <p:cNvPr id="5" name="Plassholder for innhold 4">
            <a:extLst>
              <a:ext uri="{FF2B5EF4-FFF2-40B4-BE49-F238E27FC236}">
                <a16:creationId xmlns:a16="http://schemas.microsoft.com/office/drawing/2014/main" id="{174994CB-80FC-4BDA-8BC5-6873B6E3E92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0" y="2128216"/>
            <a:ext cx="7620000" cy="3530600"/>
          </a:xfrm>
          <a:prstGeom prst="rect">
            <a:avLst/>
          </a:prstGeom>
        </p:spPr>
      </p:pic>
      <p:sp>
        <p:nvSpPr>
          <p:cNvPr id="4" name="Plassholder for bunntekst 3">
            <a:extLst>
              <a:ext uri="{FF2B5EF4-FFF2-40B4-BE49-F238E27FC236}">
                <a16:creationId xmlns:a16="http://schemas.microsoft.com/office/drawing/2014/main" id="{DCE54898-E2AB-4023-9143-865D2CAEE996}"/>
              </a:ext>
            </a:extLst>
          </p:cNvPr>
          <p:cNvSpPr>
            <a:spLocks noGrp="1"/>
          </p:cNvSpPr>
          <p:nvPr>
            <p:ph type="ftr" sz="quarter" idx="11"/>
          </p:nvPr>
        </p:nvSpPr>
        <p:spPr/>
        <p:txBody>
          <a:bodyPr/>
          <a:lstStyle/>
          <a:p>
            <a:r>
              <a:rPr lang="nb-NO"/>
              <a:t>Copyright: Gerd Martina Langeland, May Olaug Horverak, John Petter Fagerhaug og Karianne Rosef</a:t>
            </a:r>
          </a:p>
        </p:txBody>
      </p:sp>
      <p:sp>
        <p:nvSpPr>
          <p:cNvPr id="3" name="Plassholder for lysbildenummer 2">
            <a:extLst>
              <a:ext uri="{FF2B5EF4-FFF2-40B4-BE49-F238E27FC236}">
                <a16:creationId xmlns:a16="http://schemas.microsoft.com/office/drawing/2014/main" id="{EA543D55-8761-EE41-8FCD-735DA6739DA3}"/>
              </a:ext>
            </a:extLst>
          </p:cNvPr>
          <p:cNvSpPr>
            <a:spLocks noGrp="1"/>
          </p:cNvSpPr>
          <p:nvPr>
            <p:ph type="sldNum" sz="quarter" idx="4"/>
          </p:nvPr>
        </p:nvSpPr>
        <p:spPr/>
        <p:txBody>
          <a:bodyPr/>
          <a:lstStyle/>
          <a:p>
            <a:fld id="{67AD1A7C-3E55-45E2-AE43-F8C6920D9156}" type="slidenum">
              <a:rPr lang="nb-NO" smtClean="0"/>
              <a:pPr/>
              <a:t>13</a:t>
            </a:fld>
            <a:endParaRPr lang="nb-NO"/>
          </a:p>
        </p:txBody>
      </p:sp>
    </p:spTree>
    <p:extLst>
      <p:ext uri="{BB962C8B-B14F-4D97-AF65-F5344CB8AC3E}">
        <p14:creationId xmlns:p14="http://schemas.microsoft.com/office/powerpoint/2010/main" val="3340315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137093-3D20-479D-9262-E683361B045B}"/>
              </a:ext>
            </a:extLst>
          </p:cNvPr>
          <p:cNvSpPr>
            <a:spLocks noGrp="1"/>
          </p:cNvSpPr>
          <p:nvPr>
            <p:ph type="title"/>
          </p:nvPr>
        </p:nvSpPr>
        <p:spPr>
          <a:xfrm>
            <a:off x="1747367" y="339860"/>
            <a:ext cx="9969069" cy="1280890"/>
          </a:xfrm>
        </p:spPr>
        <p:txBody>
          <a:bodyPr>
            <a:normAutofit/>
          </a:bodyPr>
          <a:lstStyle/>
          <a:p>
            <a:r>
              <a:rPr lang="nb-NO" dirty="0"/>
              <a:t>Systematisk Arbeid med Mestring og Motivasjon i klasserommet</a:t>
            </a:r>
          </a:p>
        </p:txBody>
      </p:sp>
      <p:sp>
        <p:nvSpPr>
          <p:cNvPr id="4" name="Plassholder for lysbildenummer 3">
            <a:extLst>
              <a:ext uri="{FF2B5EF4-FFF2-40B4-BE49-F238E27FC236}">
                <a16:creationId xmlns:a16="http://schemas.microsoft.com/office/drawing/2014/main" id="{160AA4F1-F7B9-4FF3-8F3E-9C669AC5E3FC}"/>
              </a:ext>
            </a:extLst>
          </p:cNvPr>
          <p:cNvSpPr>
            <a:spLocks noGrp="1"/>
          </p:cNvSpPr>
          <p:nvPr>
            <p:ph type="sldNum" sz="quarter" idx="4"/>
          </p:nvPr>
        </p:nvSpPr>
        <p:spPr/>
        <p:txBody>
          <a:bodyPr/>
          <a:lstStyle/>
          <a:p>
            <a:fld id="{67AD1A7C-3E55-45E2-AE43-F8C6920D9156}" type="slidenum">
              <a:rPr lang="nb-NO" smtClean="0"/>
              <a:pPr/>
              <a:t>14</a:t>
            </a:fld>
            <a:endParaRPr lang="nb-NO" dirty="0"/>
          </a:p>
        </p:txBody>
      </p:sp>
      <p:pic>
        <p:nvPicPr>
          <p:cNvPr id="9" name="Plassholder for innhold 12">
            <a:extLst>
              <a:ext uri="{FF2B5EF4-FFF2-40B4-BE49-F238E27FC236}">
                <a16:creationId xmlns:a16="http://schemas.microsoft.com/office/drawing/2014/main" id="{5627D4C8-4C85-46BF-927B-87109AD4EA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7308" y="1606931"/>
            <a:ext cx="7749540" cy="4748323"/>
          </a:xfrm>
        </p:spPr>
      </p:pic>
      <p:sp>
        <p:nvSpPr>
          <p:cNvPr id="10" name="TekstSylinder 9">
            <a:extLst>
              <a:ext uri="{FF2B5EF4-FFF2-40B4-BE49-F238E27FC236}">
                <a16:creationId xmlns:a16="http://schemas.microsoft.com/office/drawing/2014/main" id="{DD307958-5C28-4C69-AC07-0B114475CAD8}"/>
              </a:ext>
            </a:extLst>
          </p:cNvPr>
          <p:cNvSpPr txBox="1"/>
          <p:nvPr/>
        </p:nvSpPr>
        <p:spPr>
          <a:xfrm>
            <a:off x="5613503" y="6355255"/>
            <a:ext cx="5109091" cy="276999"/>
          </a:xfrm>
          <a:prstGeom prst="rect">
            <a:avLst/>
          </a:prstGeom>
          <a:noFill/>
        </p:spPr>
        <p:txBody>
          <a:bodyPr wrap="none" rtlCol="0">
            <a:spAutoFit/>
          </a:bodyPr>
          <a:lstStyle/>
          <a:p>
            <a:r>
              <a:rPr lang="nb-NO" sz="1200" b="1" dirty="0"/>
              <a:t>(Utviklet av Langeland, G. M., Horverak, M. O. og Fagerhaug, J. P)</a:t>
            </a:r>
          </a:p>
        </p:txBody>
      </p:sp>
    </p:spTree>
    <p:extLst>
      <p:ext uri="{BB962C8B-B14F-4D97-AF65-F5344CB8AC3E}">
        <p14:creationId xmlns:p14="http://schemas.microsoft.com/office/powerpoint/2010/main" val="3902938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056677" y="173815"/>
            <a:ext cx="7596335" cy="1280890"/>
          </a:xfrm>
        </p:spPr>
        <p:txBody>
          <a:bodyPr>
            <a:normAutofit/>
          </a:bodyPr>
          <a:lstStyle/>
          <a:p>
            <a:r>
              <a:rPr lang="nb-NO" sz="3200" dirty="0"/>
              <a:t>Faktorer som påvirker motivasjon og evne til selvregulert læring</a:t>
            </a:r>
          </a:p>
        </p:txBody>
      </p:sp>
      <p:graphicFrame>
        <p:nvGraphicFramePr>
          <p:cNvPr id="9" name="Plassholder for innhold 8"/>
          <p:cNvGraphicFramePr>
            <a:graphicFrameLocks noGrp="1"/>
          </p:cNvGraphicFramePr>
          <p:nvPr>
            <p:ph idx="1"/>
          </p:nvPr>
        </p:nvGraphicFramePr>
        <p:xfrm>
          <a:off x="3359696" y="1700808"/>
          <a:ext cx="6591300" cy="3778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kstSylinder 9"/>
          <p:cNvSpPr txBox="1"/>
          <p:nvPr/>
        </p:nvSpPr>
        <p:spPr>
          <a:xfrm>
            <a:off x="5663952" y="5733257"/>
            <a:ext cx="5472608" cy="584775"/>
          </a:xfrm>
          <a:prstGeom prst="rect">
            <a:avLst/>
          </a:prstGeom>
          <a:noFill/>
        </p:spPr>
        <p:txBody>
          <a:bodyPr wrap="square" rtlCol="0">
            <a:spAutoFit/>
          </a:bodyPr>
          <a:lstStyle/>
          <a:p>
            <a:r>
              <a:rPr lang="nb-NO" sz="1600" dirty="0"/>
              <a:t>En orienterer tanker og handlinger mot å oppnå læringsmål </a:t>
            </a:r>
            <a:r>
              <a:rPr lang="nb-NO" sz="1400" dirty="0"/>
              <a:t>(</a:t>
            </a:r>
            <a:r>
              <a:rPr lang="nb-NO" sz="1400" dirty="0" err="1"/>
              <a:t>Schunk</a:t>
            </a:r>
            <a:r>
              <a:rPr lang="nb-NO" sz="1400" dirty="0"/>
              <a:t> &amp; Zimmermann, 2012) </a:t>
            </a:r>
          </a:p>
        </p:txBody>
      </p:sp>
      <p:sp>
        <p:nvSpPr>
          <p:cNvPr id="11" name="TekstSylinder 10"/>
          <p:cNvSpPr txBox="1"/>
          <p:nvPr/>
        </p:nvSpPr>
        <p:spPr>
          <a:xfrm>
            <a:off x="7536160" y="1454706"/>
            <a:ext cx="1872208" cy="954107"/>
          </a:xfrm>
          <a:prstGeom prst="rect">
            <a:avLst/>
          </a:prstGeom>
          <a:noFill/>
        </p:spPr>
        <p:txBody>
          <a:bodyPr wrap="square" rtlCol="0">
            <a:spAutoFit/>
          </a:bodyPr>
          <a:lstStyle/>
          <a:p>
            <a:r>
              <a:rPr lang="nb-NO" sz="1400" dirty="0"/>
              <a:t>Mestringsmål versus prestasjonsmål, egen eller andres vurdering?</a:t>
            </a:r>
          </a:p>
        </p:txBody>
      </p:sp>
      <p:sp>
        <p:nvSpPr>
          <p:cNvPr id="12" name="TekstSylinder 11"/>
          <p:cNvSpPr txBox="1"/>
          <p:nvPr/>
        </p:nvSpPr>
        <p:spPr>
          <a:xfrm>
            <a:off x="8796300" y="4005064"/>
            <a:ext cx="1692188" cy="738664"/>
          </a:xfrm>
          <a:prstGeom prst="rect">
            <a:avLst/>
          </a:prstGeom>
          <a:noFill/>
        </p:spPr>
        <p:txBody>
          <a:bodyPr wrap="square" rtlCol="0">
            <a:spAutoFit/>
          </a:bodyPr>
          <a:lstStyle/>
          <a:p>
            <a:r>
              <a:rPr lang="nb-NO" sz="1400" dirty="0"/>
              <a:t>Suksess/nederlag </a:t>
            </a:r>
            <a:r>
              <a:rPr lang="nb-NO" sz="1400" dirty="0" err="1"/>
              <a:t>pga</a:t>
            </a:r>
            <a:r>
              <a:rPr lang="nb-NO" sz="1400" dirty="0"/>
              <a:t> egne evner eller omgivelser?</a:t>
            </a:r>
          </a:p>
        </p:txBody>
      </p:sp>
      <p:sp>
        <p:nvSpPr>
          <p:cNvPr id="13" name="TekstSylinder 12"/>
          <p:cNvSpPr txBox="1"/>
          <p:nvPr/>
        </p:nvSpPr>
        <p:spPr>
          <a:xfrm>
            <a:off x="3328272" y="4005064"/>
            <a:ext cx="1800200" cy="523220"/>
          </a:xfrm>
          <a:prstGeom prst="rect">
            <a:avLst/>
          </a:prstGeom>
          <a:noFill/>
        </p:spPr>
        <p:txBody>
          <a:bodyPr wrap="square" rtlCol="0">
            <a:spAutoFit/>
          </a:bodyPr>
          <a:lstStyle/>
          <a:p>
            <a:r>
              <a:rPr lang="nb-NO" sz="1400" dirty="0"/>
              <a:t>Tro på endring skaper endring</a:t>
            </a:r>
          </a:p>
        </p:txBody>
      </p:sp>
    </p:spTree>
    <p:extLst>
      <p:ext uri="{BB962C8B-B14F-4D97-AF65-F5344CB8AC3E}">
        <p14:creationId xmlns:p14="http://schemas.microsoft.com/office/powerpoint/2010/main" val="128334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Noen erfaringer ved LVO</a:t>
            </a:r>
          </a:p>
        </p:txBody>
      </p:sp>
      <p:sp>
        <p:nvSpPr>
          <p:cNvPr id="3" name="Plassholder for innhold 2"/>
          <p:cNvSpPr>
            <a:spLocks noGrp="1"/>
          </p:cNvSpPr>
          <p:nvPr>
            <p:ph idx="1"/>
          </p:nvPr>
        </p:nvSpPr>
        <p:spPr>
          <a:xfrm>
            <a:off x="6405557" y="3166534"/>
            <a:ext cx="5119068" cy="1925538"/>
          </a:xfrm>
        </p:spPr>
        <p:txBody>
          <a:bodyPr/>
          <a:lstStyle/>
          <a:p>
            <a:endParaRPr lang="nb-NO" dirty="0"/>
          </a:p>
          <a:p>
            <a:endParaRPr lang="nb-NO" dirty="0"/>
          </a:p>
        </p:txBody>
      </p:sp>
      <p:sp>
        <p:nvSpPr>
          <p:cNvPr id="4" name="Plassholder for bunntekst 3"/>
          <p:cNvSpPr>
            <a:spLocks noGrp="1"/>
          </p:cNvSpPr>
          <p:nvPr>
            <p:ph type="ftr" sz="quarter" idx="11"/>
          </p:nvPr>
        </p:nvSpPr>
        <p:spPr/>
        <p:txBody>
          <a:bodyPr/>
          <a:lstStyle/>
          <a:p>
            <a:r>
              <a:rPr lang="nb-NO"/>
              <a:t>Horverak og Diary, 2019</a:t>
            </a:r>
          </a:p>
        </p:txBody>
      </p:sp>
      <p:pic>
        <p:nvPicPr>
          <p:cNvPr id="8" name="Picture 6" descr="https://samm.uia.no/wp-content/uploads/2018/08/Kedir-150x150.jpg">
            <a:extLst>
              <a:ext uri="{FF2B5EF4-FFF2-40B4-BE49-F238E27FC236}">
                <a16:creationId xmlns:a16="http://schemas.microsoft.com/office/drawing/2014/main" id="{B91EAA1D-D6BC-48D2-8A31-0AB29B1399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814953"/>
            <a:ext cx="2630438" cy="2630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383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b="1" dirty="0" err="1"/>
              <a:t>Fokusmodell</a:t>
            </a:r>
            <a:br>
              <a:rPr lang="en-US" b="1" dirty="0"/>
            </a:br>
            <a:endParaRPr lang="nb-NO" dirty="0"/>
          </a:p>
        </p:txBody>
      </p:sp>
      <p:sp>
        <p:nvSpPr>
          <p:cNvPr id="4" name="Plassholder for bunntekst 3"/>
          <p:cNvSpPr>
            <a:spLocks noGrp="1"/>
          </p:cNvSpPr>
          <p:nvPr>
            <p:ph type="ftr" sz="quarter" idx="11"/>
          </p:nvPr>
        </p:nvSpPr>
        <p:spPr/>
        <p:txBody>
          <a:bodyPr/>
          <a:lstStyle/>
          <a:p>
            <a:r>
              <a:rPr lang="nb-NO"/>
              <a:t>Horverak og Diary, 2019</a:t>
            </a:r>
          </a:p>
        </p:txBody>
      </p:sp>
      <p:graphicFrame>
        <p:nvGraphicFramePr>
          <p:cNvPr id="5" name="Diagram 4">
            <a:extLst>
              <a:ext uri="{FF2B5EF4-FFF2-40B4-BE49-F238E27FC236}">
                <a16:creationId xmlns:a16="http://schemas.microsoft.com/office/drawing/2014/main" id="{ED0BE66D-3578-499D-9ECC-D9D8B87F54ED}"/>
              </a:ext>
            </a:extLst>
          </p:cNvPr>
          <p:cNvGraphicFramePr/>
          <p:nvPr/>
        </p:nvGraphicFramePr>
        <p:xfrm>
          <a:off x="490078" y="1231533"/>
          <a:ext cx="4567188" cy="4299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lassholder for innhold 5">
            <a:extLst>
              <a:ext uri="{FF2B5EF4-FFF2-40B4-BE49-F238E27FC236}">
                <a16:creationId xmlns:a16="http://schemas.microsoft.com/office/drawing/2014/main" id="{F47E0DE5-0061-4CEF-AF01-6459FA02D914}"/>
              </a:ext>
            </a:extLst>
          </p:cNvPr>
          <p:cNvPicPr>
            <a:picLocks noGrp="1" noChangeAspect="1"/>
          </p:cNvPicPr>
          <p:nvPr>
            <p:ph idx="1"/>
          </p:nvPr>
        </p:nvPicPr>
        <p:blipFill>
          <a:blip r:embed="rId7" cstate="print">
            <a:extLst>
              <a:ext uri="{28A0092B-C50C-407E-A947-70E740481C1C}">
                <a14:useLocalDpi xmlns:a14="http://schemas.microsoft.com/office/drawing/2010/main" val="0"/>
              </a:ext>
            </a:extLst>
          </a:blip>
          <a:stretch>
            <a:fillRect/>
          </a:stretch>
        </p:blipFill>
        <p:spPr>
          <a:xfrm>
            <a:off x="5198887" y="1449158"/>
            <a:ext cx="6869288" cy="3863975"/>
          </a:xfrm>
        </p:spPr>
      </p:pic>
    </p:spTree>
    <p:extLst>
      <p:ext uri="{BB962C8B-B14F-4D97-AF65-F5344CB8AC3E}">
        <p14:creationId xmlns:p14="http://schemas.microsoft.com/office/powerpoint/2010/main" val="3600630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2800" dirty="0"/>
              <a:t>Femtrinnsmotivasjonsmetode fag</a:t>
            </a:r>
          </a:p>
        </p:txBody>
      </p:sp>
      <p:sp>
        <p:nvSpPr>
          <p:cNvPr id="3" name="Plassholder for innhold 2"/>
          <p:cNvSpPr>
            <a:spLocks noGrp="1"/>
          </p:cNvSpPr>
          <p:nvPr>
            <p:ph idx="1"/>
          </p:nvPr>
        </p:nvSpPr>
        <p:spPr/>
        <p:txBody>
          <a:bodyPr/>
          <a:lstStyle/>
          <a:p>
            <a:pPr>
              <a:buAutoNum type="arabicPeriod"/>
            </a:pPr>
            <a:r>
              <a:rPr lang="en-US" b="1" dirty="0" err="1"/>
              <a:t>Hva</a:t>
            </a:r>
            <a:r>
              <a:rPr lang="en-US" b="1" dirty="0"/>
              <a:t> </a:t>
            </a:r>
            <a:r>
              <a:rPr lang="en-US" b="1" dirty="0" err="1"/>
              <a:t>ønsker</a:t>
            </a:r>
            <a:r>
              <a:rPr lang="en-US" b="1" dirty="0"/>
              <a:t> du å </a:t>
            </a:r>
            <a:r>
              <a:rPr lang="en-US" b="1" dirty="0" err="1"/>
              <a:t>få</a:t>
            </a:r>
            <a:r>
              <a:rPr lang="en-US" b="1" dirty="0"/>
              <a:t> </a:t>
            </a:r>
            <a:r>
              <a:rPr lang="en-US" b="1" dirty="0" err="1"/>
              <a:t>til</a:t>
            </a:r>
            <a:r>
              <a:rPr lang="en-US" b="1" dirty="0"/>
              <a:t> </a:t>
            </a:r>
            <a:r>
              <a:rPr lang="en-US" b="1" dirty="0" err="1"/>
              <a:t>i</a:t>
            </a:r>
            <a:r>
              <a:rPr lang="en-US" b="1" dirty="0"/>
              <a:t> </a:t>
            </a:r>
            <a:r>
              <a:rPr lang="en-US" b="1" dirty="0" err="1"/>
              <a:t>dette</a:t>
            </a:r>
            <a:r>
              <a:rPr lang="en-US" b="1" dirty="0"/>
              <a:t> </a:t>
            </a:r>
            <a:r>
              <a:rPr lang="en-US" b="1" dirty="0" err="1"/>
              <a:t>faget</a:t>
            </a:r>
            <a:r>
              <a:rPr lang="en-US" b="1" dirty="0"/>
              <a:t>, </a:t>
            </a:r>
            <a:r>
              <a:rPr lang="en-US" b="1" dirty="0" err="1"/>
              <a:t>og</a:t>
            </a:r>
            <a:r>
              <a:rPr lang="en-US" b="1" dirty="0"/>
              <a:t> </a:t>
            </a:r>
            <a:r>
              <a:rPr lang="en-US" b="1" dirty="0" err="1"/>
              <a:t>hva</a:t>
            </a:r>
            <a:r>
              <a:rPr lang="en-US" b="1" dirty="0"/>
              <a:t> </a:t>
            </a:r>
            <a:r>
              <a:rPr lang="en-US" b="1" dirty="0" err="1"/>
              <a:t>kan</a:t>
            </a:r>
            <a:r>
              <a:rPr lang="en-US" b="1" dirty="0"/>
              <a:t> </a:t>
            </a:r>
            <a:r>
              <a:rPr lang="en-US" b="1" dirty="0" err="1"/>
              <a:t>være</a:t>
            </a:r>
            <a:r>
              <a:rPr lang="en-US" b="1" dirty="0"/>
              <a:t> et </a:t>
            </a:r>
            <a:r>
              <a:rPr lang="en-US" b="1" dirty="0" err="1"/>
              <a:t>realistisk</a:t>
            </a:r>
            <a:r>
              <a:rPr lang="en-US" b="1" dirty="0"/>
              <a:t> </a:t>
            </a:r>
            <a:r>
              <a:rPr lang="en-US" b="1" dirty="0" err="1"/>
              <a:t>mål</a:t>
            </a:r>
            <a:r>
              <a:rPr lang="en-US" b="1" dirty="0"/>
              <a:t> </a:t>
            </a:r>
            <a:r>
              <a:rPr lang="en-US" b="1" dirty="0" err="1"/>
              <a:t>i</a:t>
            </a:r>
            <a:r>
              <a:rPr lang="en-US" b="1" dirty="0"/>
              <a:t> </a:t>
            </a:r>
            <a:r>
              <a:rPr lang="en-US" b="1" dirty="0" err="1"/>
              <a:t>nær</a:t>
            </a:r>
            <a:r>
              <a:rPr lang="en-US" b="1" dirty="0"/>
              <a:t> </a:t>
            </a:r>
            <a:r>
              <a:rPr lang="en-US" b="1" dirty="0" err="1"/>
              <a:t>fremtid</a:t>
            </a:r>
            <a:r>
              <a:rPr lang="en-US" b="1" dirty="0"/>
              <a:t>?</a:t>
            </a:r>
          </a:p>
          <a:p>
            <a:pPr>
              <a:buAutoNum type="arabicPeriod"/>
            </a:pPr>
            <a:r>
              <a:rPr lang="en-US" b="1" dirty="0" err="1"/>
              <a:t>Hva</a:t>
            </a:r>
            <a:r>
              <a:rPr lang="en-US" b="1" dirty="0"/>
              <a:t> </a:t>
            </a:r>
            <a:r>
              <a:rPr lang="en-US" b="1" dirty="0" err="1"/>
              <a:t>er</a:t>
            </a:r>
            <a:r>
              <a:rPr lang="en-US" b="1" dirty="0"/>
              <a:t> </a:t>
            </a:r>
            <a:r>
              <a:rPr lang="en-US" b="1" dirty="0" err="1"/>
              <a:t>det</a:t>
            </a:r>
            <a:r>
              <a:rPr lang="en-US" b="1" dirty="0"/>
              <a:t> du </a:t>
            </a:r>
            <a:r>
              <a:rPr lang="en-US" b="1" dirty="0" err="1"/>
              <a:t>er</a:t>
            </a:r>
            <a:r>
              <a:rPr lang="en-US" b="1" dirty="0"/>
              <a:t> god </a:t>
            </a:r>
            <a:r>
              <a:rPr lang="en-US" b="1" dirty="0" err="1"/>
              <a:t>på</a:t>
            </a:r>
            <a:r>
              <a:rPr lang="en-US" b="1" dirty="0"/>
              <a:t> </a:t>
            </a:r>
            <a:r>
              <a:rPr lang="en-US" b="1" dirty="0" err="1"/>
              <a:t>i</a:t>
            </a:r>
            <a:r>
              <a:rPr lang="en-US" b="1" dirty="0"/>
              <a:t> </a:t>
            </a:r>
            <a:r>
              <a:rPr lang="en-US" b="1" dirty="0" err="1"/>
              <a:t>faget</a:t>
            </a:r>
            <a:r>
              <a:rPr lang="en-US" b="1" dirty="0"/>
              <a:t>? </a:t>
            </a:r>
            <a:r>
              <a:rPr lang="en-US" b="1" dirty="0" err="1"/>
              <a:t>Kan</a:t>
            </a:r>
            <a:r>
              <a:rPr lang="en-US" b="1" dirty="0"/>
              <a:t> du </a:t>
            </a:r>
            <a:r>
              <a:rPr lang="en-US" b="1" dirty="0" err="1"/>
              <a:t>bruke</a:t>
            </a:r>
            <a:r>
              <a:rPr lang="en-US" b="1" dirty="0"/>
              <a:t> </a:t>
            </a:r>
            <a:r>
              <a:rPr lang="en-US" b="1" dirty="0" err="1"/>
              <a:t>noe</a:t>
            </a:r>
            <a:r>
              <a:rPr lang="en-US" b="1" dirty="0"/>
              <a:t> </a:t>
            </a:r>
            <a:r>
              <a:rPr lang="en-US" b="1" dirty="0" err="1"/>
              <a:t>av</a:t>
            </a:r>
            <a:r>
              <a:rPr lang="en-US" b="1" dirty="0"/>
              <a:t> </a:t>
            </a:r>
            <a:r>
              <a:rPr lang="en-US" b="1" dirty="0" err="1"/>
              <a:t>dette</a:t>
            </a:r>
            <a:r>
              <a:rPr lang="en-US" b="1" dirty="0"/>
              <a:t> </a:t>
            </a:r>
            <a:r>
              <a:rPr lang="en-US" b="1" dirty="0" err="1"/>
              <a:t>til</a:t>
            </a:r>
            <a:r>
              <a:rPr lang="en-US" b="1" dirty="0"/>
              <a:t> å </a:t>
            </a:r>
            <a:r>
              <a:rPr lang="en-US" b="1" dirty="0" err="1"/>
              <a:t>nå</a:t>
            </a:r>
            <a:r>
              <a:rPr lang="en-US" b="1" dirty="0"/>
              <a:t> </a:t>
            </a:r>
            <a:r>
              <a:rPr lang="en-US" b="1" dirty="0" err="1"/>
              <a:t>målet</a:t>
            </a:r>
            <a:r>
              <a:rPr lang="en-US" b="1" dirty="0"/>
              <a:t> du </a:t>
            </a:r>
            <a:r>
              <a:rPr lang="en-US" b="1" dirty="0" err="1"/>
              <a:t>har</a:t>
            </a:r>
            <a:r>
              <a:rPr lang="en-US" b="1" dirty="0"/>
              <a:t> </a:t>
            </a:r>
            <a:r>
              <a:rPr lang="en-US" b="1" dirty="0" err="1"/>
              <a:t>satt</a:t>
            </a:r>
            <a:r>
              <a:rPr lang="en-US" b="1" dirty="0"/>
              <a:t> </a:t>
            </a:r>
            <a:r>
              <a:rPr lang="en-US" b="1" dirty="0" err="1"/>
              <a:t>deg</a:t>
            </a:r>
            <a:r>
              <a:rPr lang="en-US" b="1" dirty="0"/>
              <a:t>?</a:t>
            </a:r>
          </a:p>
          <a:p>
            <a:pPr>
              <a:buAutoNum type="arabicPeriod"/>
            </a:pPr>
            <a:r>
              <a:rPr lang="en-US" b="1" dirty="0" err="1"/>
              <a:t>Er</a:t>
            </a:r>
            <a:r>
              <a:rPr lang="en-US" b="1" dirty="0"/>
              <a:t> </a:t>
            </a:r>
            <a:r>
              <a:rPr lang="en-US" b="1" dirty="0" err="1"/>
              <a:t>det</a:t>
            </a:r>
            <a:r>
              <a:rPr lang="en-US" b="1" dirty="0"/>
              <a:t> </a:t>
            </a:r>
            <a:r>
              <a:rPr lang="en-US" b="1" dirty="0" err="1"/>
              <a:t>noe</a:t>
            </a:r>
            <a:r>
              <a:rPr lang="en-US" b="1" dirty="0"/>
              <a:t> </a:t>
            </a:r>
            <a:r>
              <a:rPr lang="en-US" b="1" dirty="0" err="1"/>
              <a:t>i</a:t>
            </a:r>
            <a:r>
              <a:rPr lang="en-US" b="1" dirty="0"/>
              <a:t> </a:t>
            </a:r>
            <a:r>
              <a:rPr lang="en-US" b="1" dirty="0" err="1"/>
              <a:t>deg</a:t>
            </a:r>
            <a:r>
              <a:rPr lang="en-US" b="1" dirty="0"/>
              <a:t> </a:t>
            </a:r>
            <a:r>
              <a:rPr lang="en-US" b="1" dirty="0" err="1"/>
              <a:t>selv</a:t>
            </a:r>
            <a:r>
              <a:rPr lang="en-US" b="1" dirty="0"/>
              <a:t> </a:t>
            </a:r>
            <a:r>
              <a:rPr lang="en-US" b="1" dirty="0" err="1"/>
              <a:t>eller</a:t>
            </a:r>
            <a:r>
              <a:rPr lang="en-US" b="1" dirty="0"/>
              <a:t> </a:t>
            </a:r>
            <a:r>
              <a:rPr lang="en-US" b="1" dirty="0" err="1"/>
              <a:t>hverdagen</a:t>
            </a:r>
            <a:r>
              <a:rPr lang="en-US" b="1" dirty="0"/>
              <a:t> din </a:t>
            </a:r>
            <a:r>
              <a:rPr lang="en-US" b="1" dirty="0" err="1"/>
              <a:t>som</a:t>
            </a:r>
            <a:r>
              <a:rPr lang="en-US" b="1" dirty="0"/>
              <a:t> </a:t>
            </a:r>
            <a:r>
              <a:rPr lang="en-US" b="1" dirty="0" err="1"/>
              <a:t>hindrer</a:t>
            </a:r>
            <a:r>
              <a:rPr lang="en-US" b="1" dirty="0"/>
              <a:t> </a:t>
            </a:r>
            <a:r>
              <a:rPr lang="en-US" b="1" dirty="0" err="1"/>
              <a:t>deg</a:t>
            </a:r>
            <a:r>
              <a:rPr lang="en-US" b="1" dirty="0"/>
              <a:t> </a:t>
            </a:r>
            <a:r>
              <a:rPr lang="en-US" b="1" dirty="0" err="1"/>
              <a:t>i</a:t>
            </a:r>
            <a:r>
              <a:rPr lang="en-US" b="1" dirty="0"/>
              <a:t> å </a:t>
            </a:r>
            <a:r>
              <a:rPr lang="en-US" b="1" dirty="0" err="1"/>
              <a:t>nå</a:t>
            </a:r>
            <a:r>
              <a:rPr lang="en-US" b="1" dirty="0"/>
              <a:t> </a:t>
            </a:r>
            <a:r>
              <a:rPr lang="en-US" b="1" dirty="0" err="1"/>
              <a:t>målet</a:t>
            </a:r>
            <a:r>
              <a:rPr lang="en-US" b="1" dirty="0"/>
              <a:t> </a:t>
            </a:r>
            <a:r>
              <a:rPr lang="en-US" b="1" dirty="0" err="1"/>
              <a:t>ditt</a:t>
            </a:r>
            <a:r>
              <a:rPr lang="en-US" b="1" dirty="0"/>
              <a:t> </a:t>
            </a:r>
            <a:r>
              <a:rPr lang="en-US" b="1" dirty="0" err="1"/>
              <a:t>i</a:t>
            </a:r>
            <a:r>
              <a:rPr lang="en-US" b="1" dirty="0"/>
              <a:t> </a:t>
            </a:r>
            <a:r>
              <a:rPr lang="en-US" b="1" dirty="0" err="1"/>
              <a:t>faget</a:t>
            </a:r>
            <a:r>
              <a:rPr lang="en-US" b="1" dirty="0"/>
              <a:t>?</a:t>
            </a:r>
            <a:endParaRPr lang="en-US" dirty="0"/>
          </a:p>
          <a:p>
            <a:pPr>
              <a:buFont typeface="+mj-lt"/>
              <a:buAutoNum type="arabicPeriod"/>
            </a:pPr>
            <a:r>
              <a:rPr lang="nb-NO" b="1" dirty="0"/>
              <a:t>Hva velger du å jobbe med den kommende måneden for å nå målet ditt i dette faget?</a:t>
            </a:r>
          </a:p>
          <a:p>
            <a:pPr>
              <a:buFont typeface="+mj-lt"/>
              <a:buAutoNum type="arabicPeriod"/>
            </a:pPr>
            <a:r>
              <a:rPr lang="nb-NO" b="1" dirty="0"/>
              <a:t>Hva skal du gjøre helt konkret  for å klare å gjennomføre dette?</a:t>
            </a:r>
          </a:p>
          <a:p>
            <a:pPr>
              <a:buFont typeface="+mj-lt"/>
              <a:buAutoNum type="arabicPeriod"/>
            </a:pPr>
            <a:endParaRPr lang="nb-NO" dirty="0"/>
          </a:p>
        </p:txBody>
      </p:sp>
      <p:sp>
        <p:nvSpPr>
          <p:cNvPr id="4" name="Plassholder for bunntekst 3"/>
          <p:cNvSpPr>
            <a:spLocks noGrp="1"/>
          </p:cNvSpPr>
          <p:nvPr>
            <p:ph type="ftr" sz="quarter" idx="11"/>
          </p:nvPr>
        </p:nvSpPr>
        <p:spPr/>
        <p:txBody>
          <a:bodyPr/>
          <a:lstStyle/>
          <a:p>
            <a:r>
              <a:rPr lang="nb-NO"/>
              <a:t>Horverak og Diary, 2019</a:t>
            </a:r>
          </a:p>
        </p:txBody>
      </p:sp>
      <p:pic>
        <p:nvPicPr>
          <p:cNvPr id="5" name="Picture 2" descr="Byggeklossene, Figurer, Puslespillet, Leker, Blokk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81808" y="4455622"/>
            <a:ext cx="2010192" cy="2128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75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Motivasjonsmetode og ungdomsbedrift</a:t>
            </a:r>
          </a:p>
        </p:txBody>
      </p:sp>
      <p:sp>
        <p:nvSpPr>
          <p:cNvPr id="3" name="Plassholder for innhold 2"/>
          <p:cNvSpPr>
            <a:spLocks noGrp="1"/>
          </p:cNvSpPr>
          <p:nvPr>
            <p:ph idx="1"/>
          </p:nvPr>
        </p:nvSpPr>
        <p:spPr/>
        <p:txBody>
          <a:bodyPr>
            <a:normAutofit/>
          </a:bodyPr>
          <a:lstStyle/>
          <a:p>
            <a:pPr lvl="0">
              <a:buFont typeface="+mj-lt"/>
              <a:buAutoNum type="arabicPeriod"/>
            </a:pPr>
            <a:r>
              <a:rPr lang="nb-NO" dirty="0"/>
              <a:t>Hva er målet ditt når det gjelder ditt bidrag i ungdomsbedriften? </a:t>
            </a:r>
          </a:p>
          <a:p>
            <a:pPr>
              <a:buFont typeface="+mj-lt"/>
              <a:buAutoNum type="arabicPeriod"/>
            </a:pPr>
            <a:r>
              <a:rPr lang="nb-NO" dirty="0"/>
              <a:t> Hva er du god på? </a:t>
            </a:r>
          </a:p>
          <a:p>
            <a:pPr>
              <a:buFont typeface="+mj-lt"/>
              <a:buAutoNum type="arabicPeriod"/>
            </a:pPr>
            <a:r>
              <a:rPr lang="nb-NO" dirty="0"/>
              <a:t> Hva er vanskelig for deg?</a:t>
            </a:r>
          </a:p>
          <a:p>
            <a:pPr>
              <a:buFont typeface="+mj-lt"/>
              <a:buAutoNum type="arabicPeriod"/>
            </a:pPr>
            <a:r>
              <a:rPr lang="nb-NO" dirty="0"/>
              <a:t> Hva vil du ha fokus på de neste ukene?</a:t>
            </a:r>
          </a:p>
          <a:p>
            <a:pPr>
              <a:buFont typeface="+mj-lt"/>
              <a:buAutoNum type="arabicPeriod"/>
            </a:pPr>
            <a:r>
              <a:rPr lang="nb-NO" dirty="0"/>
              <a:t> Hvordan skal du klare det?</a:t>
            </a:r>
          </a:p>
          <a:p>
            <a:pPr marL="0" indent="0">
              <a:buNone/>
            </a:pPr>
            <a:endParaRPr lang="nb-NO" dirty="0"/>
          </a:p>
          <a:p>
            <a:endParaRPr lang="nb-NO" dirty="0"/>
          </a:p>
        </p:txBody>
      </p:sp>
      <p:sp>
        <p:nvSpPr>
          <p:cNvPr id="4" name="Plassholder for bunntekst 3"/>
          <p:cNvSpPr>
            <a:spLocks noGrp="1"/>
          </p:cNvSpPr>
          <p:nvPr>
            <p:ph type="ftr" sz="quarter" idx="11"/>
          </p:nvPr>
        </p:nvSpPr>
        <p:spPr/>
        <p:txBody>
          <a:bodyPr/>
          <a:lstStyle/>
          <a:p>
            <a:r>
              <a:rPr lang="nb-NO"/>
              <a:t>Horverak og Diary, 2019</a:t>
            </a:r>
          </a:p>
        </p:txBody>
      </p:sp>
      <p:pic>
        <p:nvPicPr>
          <p:cNvPr id="7" name="Bilde 6">
            <a:extLst>
              <a:ext uri="{FF2B5EF4-FFF2-40B4-BE49-F238E27FC236}">
                <a16:creationId xmlns:a16="http://schemas.microsoft.com/office/drawing/2014/main" id="{96C9D6AA-FC25-4F37-B3DC-7FB476F9DF3E}"/>
              </a:ext>
            </a:extLst>
          </p:cNvPr>
          <p:cNvPicPr>
            <a:picLocks noChangeAspect="1"/>
          </p:cNvPicPr>
          <p:nvPr/>
        </p:nvPicPr>
        <p:blipFill rotWithShape="1">
          <a:blip r:embed="rId2">
            <a:extLst>
              <a:ext uri="{28A0092B-C50C-407E-A947-70E740481C1C}">
                <a14:useLocalDpi xmlns:a14="http://schemas.microsoft.com/office/drawing/2010/main" val="0"/>
              </a:ext>
            </a:extLst>
          </a:blip>
          <a:srcRect l="-26" t="21601" r="-26" b="-21257"/>
          <a:stretch/>
        </p:blipFill>
        <p:spPr>
          <a:xfrm>
            <a:off x="8610600" y="1264555"/>
            <a:ext cx="3265924" cy="5879221"/>
          </a:xfrm>
          <a:prstGeom prst="rect">
            <a:avLst/>
          </a:prstGeom>
        </p:spPr>
      </p:pic>
    </p:spTree>
    <p:extLst>
      <p:ext uri="{BB962C8B-B14F-4D97-AF65-F5344CB8AC3E}">
        <p14:creationId xmlns:p14="http://schemas.microsoft.com/office/powerpoint/2010/main" val="3961345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B2CA84-F974-4616-97ED-D11A63ED9E8B}"/>
              </a:ext>
            </a:extLst>
          </p:cNvPr>
          <p:cNvSpPr>
            <a:spLocks noGrp="1"/>
          </p:cNvSpPr>
          <p:nvPr>
            <p:ph type="title"/>
          </p:nvPr>
        </p:nvSpPr>
        <p:spPr>
          <a:xfrm>
            <a:off x="1732935" y="624110"/>
            <a:ext cx="9969069" cy="1280890"/>
          </a:xfrm>
        </p:spPr>
        <p:txBody>
          <a:bodyPr/>
          <a:lstStyle/>
          <a:p>
            <a:endParaRPr lang="nb-NO"/>
          </a:p>
        </p:txBody>
      </p:sp>
      <p:sp>
        <p:nvSpPr>
          <p:cNvPr id="3" name="Plassholder for innhold 2">
            <a:extLst>
              <a:ext uri="{FF2B5EF4-FFF2-40B4-BE49-F238E27FC236}">
                <a16:creationId xmlns:a16="http://schemas.microsoft.com/office/drawing/2014/main" id="{3E51AC22-A577-48E7-9A71-C7CEE5575F4B}"/>
              </a:ext>
            </a:extLst>
          </p:cNvPr>
          <p:cNvSpPr>
            <a:spLocks noGrp="1"/>
          </p:cNvSpPr>
          <p:nvPr>
            <p:ph idx="1"/>
          </p:nvPr>
        </p:nvSpPr>
        <p:spPr/>
        <p:txBody>
          <a:bodyPr/>
          <a:lstStyle/>
          <a:p>
            <a:endParaRPr lang="nb-NO" dirty="0"/>
          </a:p>
        </p:txBody>
      </p:sp>
      <p:sp>
        <p:nvSpPr>
          <p:cNvPr id="4" name="Plassholder for lysbildenummer 3">
            <a:extLst>
              <a:ext uri="{FF2B5EF4-FFF2-40B4-BE49-F238E27FC236}">
                <a16:creationId xmlns:a16="http://schemas.microsoft.com/office/drawing/2014/main" id="{E2BBC9F4-6D25-42F0-ADEC-ADCF2A0DF805}"/>
              </a:ext>
            </a:extLst>
          </p:cNvPr>
          <p:cNvSpPr>
            <a:spLocks noGrp="1"/>
          </p:cNvSpPr>
          <p:nvPr>
            <p:ph type="sldNum" sz="quarter" idx="4"/>
          </p:nvPr>
        </p:nvSpPr>
        <p:spPr/>
        <p:txBody>
          <a:bodyPr/>
          <a:lstStyle/>
          <a:p>
            <a:fld id="{67AD1A7C-3E55-45E2-AE43-F8C6920D9156}" type="slidenum">
              <a:rPr lang="nb-NO" smtClean="0"/>
              <a:pPr/>
              <a:t>20</a:t>
            </a:fld>
            <a:endParaRPr lang="nb-NO" dirty="0"/>
          </a:p>
        </p:txBody>
      </p:sp>
      <p:pic>
        <p:nvPicPr>
          <p:cNvPr id="5" name="Plassholder for innhold 4">
            <a:extLst>
              <a:ext uri="{FF2B5EF4-FFF2-40B4-BE49-F238E27FC236}">
                <a16:creationId xmlns:a16="http://schemas.microsoft.com/office/drawing/2014/main" id="{7842F004-3DA6-483E-9A35-03BF4F91A53A}"/>
              </a:ext>
            </a:extLst>
          </p:cNvPr>
          <p:cNvPicPr>
            <a:picLocks noChangeAspect="1"/>
          </p:cNvPicPr>
          <p:nvPr/>
        </p:nvPicPr>
        <p:blipFill>
          <a:blip r:embed="rId2"/>
          <a:stretch>
            <a:fillRect/>
          </a:stretch>
        </p:blipFill>
        <p:spPr>
          <a:xfrm>
            <a:off x="3868441" y="37565"/>
            <a:ext cx="5259096" cy="6677559"/>
          </a:xfrm>
          <a:prstGeom prst="rect">
            <a:avLst/>
          </a:prstGeom>
        </p:spPr>
      </p:pic>
    </p:spTree>
    <p:extLst>
      <p:ext uri="{BB962C8B-B14F-4D97-AF65-F5344CB8AC3E}">
        <p14:creationId xmlns:p14="http://schemas.microsoft.com/office/powerpoint/2010/main" val="2553390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C44EF-9DD3-42D8-9DD1-7B8AE9FF9AF1}"/>
              </a:ext>
            </a:extLst>
          </p:cNvPr>
          <p:cNvSpPr>
            <a:spLocks noGrp="1"/>
          </p:cNvSpPr>
          <p:nvPr>
            <p:ph type="title"/>
          </p:nvPr>
        </p:nvSpPr>
        <p:spPr/>
        <p:txBody>
          <a:bodyPr/>
          <a:lstStyle/>
          <a:p>
            <a:r>
              <a:rPr lang="nb-NO" dirty="0"/>
              <a:t>Kunst og håndverk</a:t>
            </a:r>
          </a:p>
        </p:txBody>
      </p:sp>
      <p:pic>
        <p:nvPicPr>
          <p:cNvPr id="5" name="Plassholder for innhold 4">
            <a:extLst>
              <a:ext uri="{FF2B5EF4-FFF2-40B4-BE49-F238E27FC236}">
                <a16:creationId xmlns:a16="http://schemas.microsoft.com/office/drawing/2014/main" id="{BE2507DC-E701-4332-97EC-109714EBF2A1}"/>
              </a:ext>
            </a:extLst>
          </p:cNvPr>
          <p:cNvPicPr>
            <a:picLocks noGrp="1" noChangeAspect="1"/>
          </p:cNvPicPr>
          <p:nvPr>
            <p:ph idx="1"/>
          </p:nvPr>
        </p:nvPicPr>
        <p:blipFill>
          <a:blip r:embed="rId2"/>
          <a:stretch>
            <a:fillRect/>
          </a:stretch>
        </p:blipFill>
        <p:spPr>
          <a:xfrm>
            <a:off x="3067050" y="1528314"/>
            <a:ext cx="6568798" cy="4491486"/>
          </a:xfrm>
          <a:prstGeom prst="rect">
            <a:avLst/>
          </a:prstGeom>
        </p:spPr>
      </p:pic>
      <p:sp>
        <p:nvSpPr>
          <p:cNvPr id="4" name="Plassholder for lysbildenummer 3">
            <a:extLst>
              <a:ext uri="{FF2B5EF4-FFF2-40B4-BE49-F238E27FC236}">
                <a16:creationId xmlns:a16="http://schemas.microsoft.com/office/drawing/2014/main" id="{E119CB5D-19CD-48EC-BDE4-D3F0FEB99CF4}"/>
              </a:ext>
            </a:extLst>
          </p:cNvPr>
          <p:cNvSpPr>
            <a:spLocks noGrp="1"/>
          </p:cNvSpPr>
          <p:nvPr>
            <p:ph type="sldNum" sz="quarter" idx="4"/>
          </p:nvPr>
        </p:nvSpPr>
        <p:spPr/>
        <p:txBody>
          <a:bodyPr/>
          <a:lstStyle/>
          <a:p>
            <a:fld id="{67AD1A7C-3E55-45E2-AE43-F8C6920D9156}" type="slidenum">
              <a:rPr lang="nb-NO" smtClean="0"/>
              <a:pPr/>
              <a:t>21</a:t>
            </a:fld>
            <a:endParaRPr lang="nb-NO" dirty="0"/>
          </a:p>
        </p:txBody>
      </p:sp>
    </p:spTree>
    <p:extLst>
      <p:ext uri="{BB962C8B-B14F-4D97-AF65-F5344CB8AC3E}">
        <p14:creationId xmlns:p14="http://schemas.microsoft.com/office/powerpoint/2010/main" val="4097485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56C2F0-BFD7-4933-9C15-02C01A23FE0B}"/>
              </a:ext>
            </a:extLst>
          </p:cNvPr>
          <p:cNvSpPr>
            <a:spLocks noGrp="1"/>
          </p:cNvSpPr>
          <p:nvPr>
            <p:ph type="title"/>
          </p:nvPr>
        </p:nvSpPr>
        <p:spPr/>
        <p:txBody>
          <a:bodyPr>
            <a:normAutofit fontScale="90000"/>
          </a:bodyPr>
          <a:lstStyle/>
          <a:p>
            <a:r>
              <a:rPr lang="nb-NO" dirty="0"/>
              <a:t>Fra webside: </a:t>
            </a:r>
            <a:r>
              <a:rPr lang="nb-NO" dirty="0">
                <a:hlinkClick r:id="rId2"/>
              </a:rPr>
              <a:t>https://samm.uia.no/materiale/materiale-for-voksenopplaering/</a:t>
            </a:r>
            <a:endParaRPr lang="nb-NO" dirty="0"/>
          </a:p>
        </p:txBody>
      </p:sp>
      <p:pic>
        <p:nvPicPr>
          <p:cNvPr id="5" name="Plassholder for innhold 4">
            <a:extLst>
              <a:ext uri="{FF2B5EF4-FFF2-40B4-BE49-F238E27FC236}">
                <a16:creationId xmlns:a16="http://schemas.microsoft.com/office/drawing/2014/main" id="{70B6A492-60A8-4394-B592-DFBE4ADBE7D2}"/>
              </a:ext>
            </a:extLst>
          </p:cNvPr>
          <p:cNvPicPr>
            <a:picLocks noGrp="1" noChangeAspect="1"/>
          </p:cNvPicPr>
          <p:nvPr>
            <p:ph idx="1"/>
          </p:nvPr>
        </p:nvPicPr>
        <p:blipFill>
          <a:blip r:embed="rId3"/>
          <a:stretch>
            <a:fillRect/>
          </a:stretch>
        </p:blipFill>
        <p:spPr>
          <a:xfrm>
            <a:off x="556954" y="1971675"/>
            <a:ext cx="6868043" cy="3778250"/>
          </a:xfrm>
          <a:prstGeom prst="rect">
            <a:avLst/>
          </a:prstGeom>
        </p:spPr>
      </p:pic>
      <p:sp>
        <p:nvSpPr>
          <p:cNvPr id="4" name="Plassholder for lysbildenummer 3">
            <a:extLst>
              <a:ext uri="{FF2B5EF4-FFF2-40B4-BE49-F238E27FC236}">
                <a16:creationId xmlns:a16="http://schemas.microsoft.com/office/drawing/2014/main" id="{83E28452-F84C-4735-8980-C0D8991B7FE1}"/>
              </a:ext>
            </a:extLst>
          </p:cNvPr>
          <p:cNvSpPr>
            <a:spLocks noGrp="1"/>
          </p:cNvSpPr>
          <p:nvPr>
            <p:ph type="sldNum" sz="quarter" idx="4"/>
          </p:nvPr>
        </p:nvSpPr>
        <p:spPr/>
        <p:txBody>
          <a:bodyPr/>
          <a:lstStyle/>
          <a:p>
            <a:fld id="{67AD1A7C-3E55-45E2-AE43-F8C6920D9156}" type="slidenum">
              <a:rPr lang="nb-NO" smtClean="0"/>
              <a:pPr/>
              <a:t>22</a:t>
            </a:fld>
            <a:endParaRPr lang="nb-NO" dirty="0"/>
          </a:p>
        </p:txBody>
      </p:sp>
      <p:pic>
        <p:nvPicPr>
          <p:cNvPr id="6" name="Bilde 5">
            <a:extLst>
              <a:ext uri="{FF2B5EF4-FFF2-40B4-BE49-F238E27FC236}">
                <a16:creationId xmlns:a16="http://schemas.microsoft.com/office/drawing/2014/main" id="{9EA03C2F-D0F6-4C0E-A03E-165DA1D7BAD0}"/>
              </a:ext>
            </a:extLst>
          </p:cNvPr>
          <p:cNvPicPr>
            <a:picLocks noChangeAspect="1"/>
          </p:cNvPicPr>
          <p:nvPr/>
        </p:nvPicPr>
        <p:blipFill>
          <a:blip r:embed="rId4"/>
          <a:stretch>
            <a:fillRect/>
          </a:stretch>
        </p:blipFill>
        <p:spPr>
          <a:xfrm>
            <a:off x="7668060" y="2285999"/>
            <a:ext cx="4033862" cy="4093845"/>
          </a:xfrm>
          <a:prstGeom prst="rect">
            <a:avLst/>
          </a:prstGeom>
        </p:spPr>
      </p:pic>
    </p:spTree>
    <p:extLst>
      <p:ext uri="{BB962C8B-B14F-4D97-AF65-F5344CB8AC3E}">
        <p14:creationId xmlns:p14="http://schemas.microsoft.com/office/powerpoint/2010/main" val="2932572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F18AD1-427A-4C1B-8511-825EDFF2EDD6}"/>
              </a:ext>
            </a:extLst>
          </p:cNvPr>
          <p:cNvSpPr>
            <a:spLocks noGrp="1"/>
          </p:cNvSpPr>
          <p:nvPr>
            <p:ph type="title"/>
          </p:nvPr>
        </p:nvSpPr>
        <p:spPr/>
        <p:txBody>
          <a:bodyPr/>
          <a:lstStyle/>
          <a:p>
            <a:r>
              <a:rPr lang="nb-NO" dirty="0"/>
              <a:t>På kurdisk tv i Irak</a:t>
            </a:r>
          </a:p>
        </p:txBody>
      </p:sp>
      <p:sp>
        <p:nvSpPr>
          <p:cNvPr id="3" name="Plassholder for innhold 2">
            <a:extLst>
              <a:ext uri="{FF2B5EF4-FFF2-40B4-BE49-F238E27FC236}">
                <a16:creationId xmlns:a16="http://schemas.microsoft.com/office/drawing/2014/main" id="{0B3406FC-6A43-4F9A-9902-055963B46852}"/>
              </a:ext>
            </a:extLst>
          </p:cNvPr>
          <p:cNvSpPr>
            <a:spLocks noGrp="1"/>
          </p:cNvSpPr>
          <p:nvPr>
            <p:ph idx="1"/>
          </p:nvPr>
        </p:nvSpPr>
        <p:spPr/>
        <p:txBody>
          <a:bodyPr/>
          <a:lstStyle/>
          <a:p>
            <a:endParaRPr lang="nb-NO"/>
          </a:p>
        </p:txBody>
      </p:sp>
      <p:sp>
        <p:nvSpPr>
          <p:cNvPr id="4" name="Plassholder for lysbildenummer 3">
            <a:extLst>
              <a:ext uri="{FF2B5EF4-FFF2-40B4-BE49-F238E27FC236}">
                <a16:creationId xmlns:a16="http://schemas.microsoft.com/office/drawing/2014/main" id="{F750D350-5214-4E78-9EE0-F648325BE2FE}"/>
              </a:ext>
            </a:extLst>
          </p:cNvPr>
          <p:cNvSpPr>
            <a:spLocks noGrp="1"/>
          </p:cNvSpPr>
          <p:nvPr>
            <p:ph type="sldNum" sz="quarter" idx="4"/>
          </p:nvPr>
        </p:nvSpPr>
        <p:spPr/>
        <p:txBody>
          <a:bodyPr/>
          <a:lstStyle/>
          <a:p>
            <a:fld id="{67AD1A7C-3E55-45E2-AE43-F8C6920D9156}" type="slidenum">
              <a:rPr lang="nb-NO" smtClean="0"/>
              <a:pPr/>
              <a:t>23</a:t>
            </a:fld>
            <a:endParaRPr lang="nb-NO" dirty="0"/>
          </a:p>
        </p:txBody>
      </p:sp>
      <p:pic>
        <p:nvPicPr>
          <p:cNvPr id="2050" name="Picture 2">
            <a:extLst>
              <a:ext uri="{FF2B5EF4-FFF2-40B4-BE49-F238E27FC236}">
                <a16:creationId xmlns:a16="http://schemas.microsoft.com/office/drawing/2014/main" id="{1437D039-DC6B-46C8-8649-FD6E34E405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9714" y="1383122"/>
            <a:ext cx="8435836" cy="4741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004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422689" y="188640"/>
            <a:ext cx="7658419" cy="1280890"/>
          </a:xfrm>
        </p:spPr>
        <p:txBody>
          <a:bodyPr>
            <a:normAutofit fontScale="90000"/>
          </a:bodyPr>
          <a:lstStyle/>
          <a:p>
            <a:br>
              <a:rPr lang="nb-NO" dirty="0"/>
            </a:br>
            <a:r>
              <a:rPr lang="nb-NO" dirty="0"/>
              <a:t>Gjennomføring av en femtrinns </a:t>
            </a:r>
            <a:br>
              <a:rPr lang="nb-NO" dirty="0"/>
            </a:br>
            <a:r>
              <a:rPr lang="nb-NO" dirty="0"/>
              <a:t>motivasjonsmetode</a:t>
            </a:r>
            <a:endParaRPr lang="nb-NO" sz="2800" dirty="0"/>
          </a:p>
        </p:txBody>
      </p:sp>
      <p:sp>
        <p:nvSpPr>
          <p:cNvPr id="3" name="Plassholder for innhold 2"/>
          <p:cNvSpPr>
            <a:spLocks noGrp="1"/>
          </p:cNvSpPr>
          <p:nvPr>
            <p:ph idx="1"/>
          </p:nvPr>
        </p:nvSpPr>
        <p:spPr/>
        <p:txBody>
          <a:bodyPr/>
          <a:lstStyle/>
          <a:p>
            <a:pPr>
              <a:buAutoNum type="arabicPeriod"/>
            </a:pPr>
            <a:r>
              <a:rPr lang="en-US" b="1" dirty="0" err="1"/>
              <a:t>Hva</a:t>
            </a:r>
            <a:r>
              <a:rPr lang="en-US" b="1" dirty="0"/>
              <a:t> </a:t>
            </a:r>
            <a:r>
              <a:rPr lang="en-US" b="1" dirty="0" err="1"/>
              <a:t>ønsker</a:t>
            </a:r>
            <a:r>
              <a:rPr lang="en-US" b="1" dirty="0"/>
              <a:t> du å </a:t>
            </a:r>
            <a:r>
              <a:rPr lang="en-US" b="1" dirty="0" err="1"/>
              <a:t>få</a:t>
            </a:r>
            <a:r>
              <a:rPr lang="en-US" b="1" dirty="0"/>
              <a:t> </a:t>
            </a:r>
            <a:r>
              <a:rPr lang="en-US" b="1" dirty="0" err="1"/>
              <a:t>til</a:t>
            </a:r>
            <a:r>
              <a:rPr lang="en-US" b="1" dirty="0"/>
              <a:t> </a:t>
            </a:r>
            <a:r>
              <a:rPr lang="en-US" b="1" dirty="0" err="1"/>
              <a:t>i</a:t>
            </a:r>
            <a:r>
              <a:rPr lang="en-US" b="1" dirty="0"/>
              <a:t> </a:t>
            </a:r>
            <a:r>
              <a:rPr lang="en-US" b="1" dirty="0" err="1"/>
              <a:t>ditt</a:t>
            </a:r>
            <a:r>
              <a:rPr lang="en-US" b="1" dirty="0"/>
              <a:t> </a:t>
            </a:r>
            <a:r>
              <a:rPr lang="en-US" b="1" dirty="0" err="1"/>
              <a:t>arbeid</a:t>
            </a:r>
            <a:r>
              <a:rPr lang="en-US" b="1" dirty="0"/>
              <a:t> </a:t>
            </a:r>
            <a:r>
              <a:rPr lang="en-US" b="1" dirty="0" err="1"/>
              <a:t>som</a:t>
            </a:r>
            <a:r>
              <a:rPr lang="en-US" b="1" dirty="0"/>
              <a:t> </a:t>
            </a:r>
            <a:r>
              <a:rPr lang="en-US" b="1" dirty="0" err="1"/>
              <a:t>lærer</a:t>
            </a:r>
            <a:r>
              <a:rPr lang="en-US" b="1" dirty="0"/>
              <a:t> </a:t>
            </a:r>
            <a:r>
              <a:rPr lang="en-US" b="1" dirty="0" err="1"/>
              <a:t>i</a:t>
            </a:r>
            <a:r>
              <a:rPr lang="en-US" b="1" dirty="0"/>
              <a:t> </a:t>
            </a:r>
            <a:r>
              <a:rPr lang="en-US" b="1" dirty="0" err="1"/>
              <a:t>voksenopplæringen</a:t>
            </a:r>
            <a:r>
              <a:rPr lang="en-US" b="1" dirty="0"/>
              <a:t>, </a:t>
            </a:r>
            <a:r>
              <a:rPr lang="en-US" b="1" dirty="0" err="1"/>
              <a:t>hva</a:t>
            </a:r>
            <a:r>
              <a:rPr lang="en-US" b="1" dirty="0"/>
              <a:t> </a:t>
            </a:r>
            <a:r>
              <a:rPr lang="en-US" b="1" dirty="0" err="1"/>
              <a:t>er</a:t>
            </a:r>
            <a:r>
              <a:rPr lang="en-US" b="1" dirty="0"/>
              <a:t> </a:t>
            </a:r>
            <a:r>
              <a:rPr lang="en-US" b="1" dirty="0" err="1"/>
              <a:t>viktig</a:t>
            </a:r>
            <a:r>
              <a:rPr lang="en-US" b="1" dirty="0"/>
              <a:t> for </a:t>
            </a:r>
            <a:r>
              <a:rPr lang="en-US" b="1" dirty="0" err="1"/>
              <a:t>deg</a:t>
            </a:r>
            <a:r>
              <a:rPr lang="en-US" b="1" dirty="0"/>
              <a:t>?</a:t>
            </a:r>
          </a:p>
          <a:p>
            <a:pPr>
              <a:buAutoNum type="arabicPeriod"/>
            </a:pPr>
            <a:r>
              <a:rPr lang="en-US" b="1" dirty="0" err="1"/>
              <a:t>Hvilke</a:t>
            </a:r>
            <a:r>
              <a:rPr lang="en-US" b="1" dirty="0"/>
              <a:t> </a:t>
            </a:r>
            <a:r>
              <a:rPr lang="en-US" b="1" dirty="0" err="1"/>
              <a:t>kvaliteter</a:t>
            </a:r>
            <a:r>
              <a:rPr lang="en-US" b="1" dirty="0"/>
              <a:t> </a:t>
            </a:r>
            <a:r>
              <a:rPr lang="en-US" b="1" dirty="0" err="1"/>
              <a:t>har</a:t>
            </a:r>
            <a:r>
              <a:rPr lang="en-US" b="1" dirty="0"/>
              <a:t> du </a:t>
            </a:r>
            <a:r>
              <a:rPr lang="en-US" b="1" dirty="0" err="1"/>
              <a:t>som</a:t>
            </a:r>
            <a:r>
              <a:rPr lang="en-US" b="1" dirty="0"/>
              <a:t> </a:t>
            </a:r>
            <a:r>
              <a:rPr lang="en-US" b="1" dirty="0" err="1"/>
              <a:t>hjelper</a:t>
            </a:r>
            <a:r>
              <a:rPr lang="en-US" b="1" dirty="0"/>
              <a:t> </a:t>
            </a:r>
            <a:r>
              <a:rPr lang="en-US" b="1" dirty="0" err="1"/>
              <a:t>deg</a:t>
            </a:r>
            <a:r>
              <a:rPr lang="en-US" b="1" dirty="0"/>
              <a:t> </a:t>
            </a:r>
            <a:r>
              <a:rPr lang="en-US" b="1" dirty="0" err="1"/>
              <a:t>i</a:t>
            </a:r>
            <a:r>
              <a:rPr lang="en-US" b="1" dirty="0"/>
              <a:t> </a:t>
            </a:r>
            <a:r>
              <a:rPr lang="en-US" b="1" dirty="0" err="1"/>
              <a:t>denne</a:t>
            </a:r>
            <a:r>
              <a:rPr lang="en-US" b="1" dirty="0"/>
              <a:t> </a:t>
            </a:r>
            <a:r>
              <a:rPr lang="en-US" b="1" dirty="0" err="1"/>
              <a:t>retningen</a:t>
            </a:r>
            <a:r>
              <a:rPr lang="en-US" b="1" dirty="0"/>
              <a:t>? </a:t>
            </a:r>
          </a:p>
          <a:p>
            <a:pPr>
              <a:buAutoNum type="arabicPeriod"/>
            </a:pPr>
            <a:r>
              <a:rPr lang="en-US" b="1" dirty="0" err="1"/>
              <a:t>Er</a:t>
            </a:r>
            <a:r>
              <a:rPr lang="en-US" b="1" dirty="0"/>
              <a:t> </a:t>
            </a:r>
            <a:r>
              <a:rPr lang="en-US" b="1" dirty="0" err="1"/>
              <a:t>det</a:t>
            </a:r>
            <a:r>
              <a:rPr lang="en-US" b="1" dirty="0"/>
              <a:t> </a:t>
            </a:r>
            <a:r>
              <a:rPr lang="en-US" b="1" dirty="0" err="1"/>
              <a:t>noe</a:t>
            </a:r>
            <a:r>
              <a:rPr lang="en-US" b="1" dirty="0"/>
              <a:t> </a:t>
            </a:r>
            <a:r>
              <a:rPr lang="en-US" b="1" dirty="0" err="1"/>
              <a:t>i</a:t>
            </a:r>
            <a:r>
              <a:rPr lang="en-US" b="1" dirty="0"/>
              <a:t> </a:t>
            </a:r>
            <a:r>
              <a:rPr lang="en-US" b="1" dirty="0" err="1"/>
              <a:t>deg</a:t>
            </a:r>
            <a:r>
              <a:rPr lang="en-US" b="1" dirty="0"/>
              <a:t> </a:t>
            </a:r>
            <a:r>
              <a:rPr lang="en-US" b="1" dirty="0" err="1"/>
              <a:t>selv</a:t>
            </a:r>
            <a:r>
              <a:rPr lang="en-US" b="1" dirty="0"/>
              <a:t> </a:t>
            </a:r>
            <a:r>
              <a:rPr lang="en-US" b="1" dirty="0" err="1"/>
              <a:t>eller</a:t>
            </a:r>
            <a:r>
              <a:rPr lang="en-US" b="1" dirty="0"/>
              <a:t> </a:t>
            </a:r>
            <a:r>
              <a:rPr lang="en-US" b="1" dirty="0" err="1"/>
              <a:t>hverdagen</a:t>
            </a:r>
            <a:r>
              <a:rPr lang="en-US" b="1" dirty="0"/>
              <a:t> din </a:t>
            </a:r>
            <a:r>
              <a:rPr lang="en-US" b="1" dirty="0" err="1"/>
              <a:t>som</a:t>
            </a:r>
            <a:r>
              <a:rPr lang="en-US" b="1" dirty="0"/>
              <a:t> </a:t>
            </a:r>
            <a:r>
              <a:rPr lang="en-US" b="1" dirty="0" err="1"/>
              <a:t>hindrer</a:t>
            </a:r>
            <a:r>
              <a:rPr lang="en-US" b="1" dirty="0"/>
              <a:t> </a:t>
            </a:r>
            <a:r>
              <a:rPr lang="en-US" b="1" dirty="0" err="1"/>
              <a:t>deg</a:t>
            </a:r>
            <a:r>
              <a:rPr lang="en-US" b="1" dirty="0"/>
              <a:t>?</a:t>
            </a:r>
          </a:p>
          <a:p>
            <a:pPr marL="0" indent="0">
              <a:buNone/>
            </a:pPr>
            <a:endParaRPr lang="en-US" b="1" dirty="0"/>
          </a:p>
        </p:txBody>
      </p:sp>
      <p:sp>
        <p:nvSpPr>
          <p:cNvPr id="4" name="Plassholder for bunntekst 3"/>
          <p:cNvSpPr>
            <a:spLocks noGrp="1"/>
          </p:cNvSpPr>
          <p:nvPr>
            <p:ph type="ftr" sz="quarter" idx="11"/>
          </p:nvPr>
        </p:nvSpPr>
        <p:spPr/>
        <p:txBody>
          <a:bodyPr/>
          <a:lstStyle/>
          <a:p>
            <a:r>
              <a:rPr lang="nb-NO"/>
              <a:t>Horverak og Diary, 2019</a:t>
            </a:r>
          </a:p>
        </p:txBody>
      </p:sp>
    </p:spTree>
    <p:extLst>
      <p:ext uri="{BB962C8B-B14F-4D97-AF65-F5344CB8AC3E}">
        <p14:creationId xmlns:p14="http://schemas.microsoft.com/office/powerpoint/2010/main" val="295745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Handlingsplan</a:t>
            </a:r>
          </a:p>
        </p:txBody>
      </p:sp>
      <p:sp>
        <p:nvSpPr>
          <p:cNvPr id="3" name="Plassholder for innhold 2"/>
          <p:cNvSpPr>
            <a:spLocks noGrp="1"/>
          </p:cNvSpPr>
          <p:nvPr>
            <p:ph idx="1"/>
          </p:nvPr>
        </p:nvSpPr>
        <p:spPr/>
        <p:txBody>
          <a:bodyPr/>
          <a:lstStyle/>
          <a:p>
            <a:pPr marL="0" indent="0">
              <a:buNone/>
            </a:pPr>
            <a:r>
              <a:rPr lang="nb-NO" b="1" dirty="0"/>
              <a:t>4. Hva velger du å jobbe med den neste måneden for å kunne gå i den retningen du ønsker?</a:t>
            </a:r>
          </a:p>
          <a:p>
            <a:pPr marL="0" indent="0">
              <a:buNone/>
            </a:pPr>
            <a:r>
              <a:rPr lang="nb-NO" b="1" dirty="0"/>
              <a:t>5. Hva skal du gjøre helt konkret for å klare å gjennomføre dette?</a:t>
            </a:r>
          </a:p>
          <a:p>
            <a:pPr marL="0" indent="0">
              <a:buNone/>
            </a:pPr>
            <a:endParaRPr lang="nb-NO" b="1" dirty="0"/>
          </a:p>
          <a:p>
            <a:pPr marL="0" indent="0">
              <a:buNone/>
            </a:pPr>
            <a:endParaRPr lang="nb-NO" dirty="0"/>
          </a:p>
          <a:p>
            <a:endParaRPr lang="nb-NO" dirty="0"/>
          </a:p>
        </p:txBody>
      </p:sp>
      <p:sp>
        <p:nvSpPr>
          <p:cNvPr id="4" name="Plassholder for bunntekst 3"/>
          <p:cNvSpPr>
            <a:spLocks noGrp="1"/>
          </p:cNvSpPr>
          <p:nvPr>
            <p:ph type="ftr" sz="quarter" idx="11"/>
          </p:nvPr>
        </p:nvSpPr>
        <p:spPr/>
        <p:txBody>
          <a:bodyPr/>
          <a:lstStyle/>
          <a:p>
            <a:r>
              <a:rPr lang="nb-NO"/>
              <a:t>Horverak og Diary, 2019</a:t>
            </a:r>
          </a:p>
        </p:txBody>
      </p:sp>
    </p:spTree>
    <p:extLst>
      <p:ext uri="{BB962C8B-B14F-4D97-AF65-F5344CB8AC3E}">
        <p14:creationId xmlns:p14="http://schemas.microsoft.com/office/powerpoint/2010/main" val="426189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9C40DA32-FE5F-AF44-8AB5-8C6805B10054}"/>
              </a:ext>
            </a:extLst>
          </p:cNvPr>
          <p:cNvSpPr>
            <a:spLocks noGrp="1"/>
          </p:cNvSpPr>
          <p:nvPr>
            <p:ph type="ctrTitle"/>
          </p:nvPr>
        </p:nvSpPr>
        <p:spPr/>
        <p:txBody>
          <a:bodyPr>
            <a:normAutofit/>
          </a:bodyPr>
          <a:lstStyle/>
          <a:p>
            <a:r>
              <a:rPr lang="nb-NO" dirty="0"/>
              <a:t>Deltakerråd</a:t>
            </a:r>
            <a:br>
              <a:rPr lang="nb-NO" dirty="0"/>
            </a:br>
            <a:br>
              <a:rPr lang="nb-NO" dirty="0"/>
            </a:br>
            <a:endParaRPr lang="nb-NO" sz="2400" b="0" dirty="0"/>
          </a:p>
        </p:txBody>
      </p:sp>
    </p:spTree>
    <p:extLst>
      <p:ext uri="{BB962C8B-B14F-4D97-AF65-F5344CB8AC3E}">
        <p14:creationId xmlns:p14="http://schemas.microsoft.com/office/powerpoint/2010/main" val="1073910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13D0C1-0255-46AB-ACF8-F35704A27404}"/>
              </a:ext>
            </a:extLst>
          </p:cNvPr>
          <p:cNvSpPr>
            <a:spLocks noGrp="1"/>
          </p:cNvSpPr>
          <p:nvPr>
            <p:ph type="title"/>
          </p:nvPr>
        </p:nvSpPr>
        <p:spPr/>
        <p:txBody>
          <a:bodyPr/>
          <a:lstStyle/>
          <a:p>
            <a:r>
              <a:rPr lang="nb-NO" dirty="0"/>
              <a:t>Medvirkning gjennom </a:t>
            </a:r>
            <a:r>
              <a:rPr lang="nb-NO" dirty="0" err="1"/>
              <a:t>deltakeråd</a:t>
            </a:r>
            <a:endParaRPr lang="nb-NO" b="1" dirty="0"/>
          </a:p>
        </p:txBody>
      </p:sp>
      <p:sp>
        <p:nvSpPr>
          <p:cNvPr id="3" name="Plassholder for innhold 2">
            <a:extLst>
              <a:ext uri="{FF2B5EF4-FFF2-40B4-BE49-F238E27FC236}">
                <a16:creationId xmlns:a16="http://schemas.microsoft.com/office/drawing/2014/main" id="{9DA227D9-E7AE-46BC-BFEF-694DC1738CA3}"/>
              </a:ext>
            </a:extLst>
          </p:cNvPr>
          <p:cNvSpPr>
            <a:spLocks noGrp="1"/>
          </p:cNvSpPr>
          <p:nvPr>
            <p:ph idx="1"/>
          </p:nvPr>
        </p:nvSpPr>
        <p:spPr/>
        <p:txBody>
          <a:bodyPr>
            <a:normAutofit/>
          </a:bodyPr>
          <a:lstStyle/>
          <a:p>
            <a:pPr marL="457200" lvl="1" indent="0">
              <a:buNone/>
            </a:pPr>
            <a:r>
              <a:rPr lang="nb-NO" b="1" dirty="0"/>
              <a:t>Klassens representant spør klassen:</a:t>
            </a:r>
          </a:p>
          <a:p>
            <a:pPr marL="914400" lvl="1" indent="-457200">
              <a:buAutoNum type="arabicPeriod"/>
            </a:pPr>
            <a:r>
              <a:rPr lang="nb-NO" dirty="0"/>
              <a:t>Hva er viktig for at dere som klasse skal ha det bra på skolen? </a:t>
            </a:r>
          </a:p>
          <a:p>
            <a:pPr marL="914400" lvl="1" indent="-457200">
              <a:buAutoNum type="arabicPeriod"/>
            </a:pPr>
            <a:r>
              <a:rPr lang="en-US" dirty="0" err="1"/>
              <a:t>Hva</a:t>
            </a:r>
            <a:r>
              <a:rPr lang="en-US" dirty="0"/>
              <a:t> </a:t>
            </a:r>
            <a:r>
              <a:rPr lang="en-US" dirty="0" err="1"/>
              <a:t>er</a:t>
            </a:r>
            <a:r>
              <a:rPr lang="en-US" dirty="0"/>
              <a:t> </a:t>
            </a:r>
            <a:r>
              <a:rPr lang="en-US" dirty="0" err="1"/>
              <a:t>dere</a:t>
            </a:r>
            <a:r>
              <a:rPr lang="en-US" dirty="0"/>
              <a:t> </a:t>
            </a:r>
            <a:r>
              <a:rPr lang="en-US" dirty="0" err="1"/>
              <a:t>som</a:t>
            </a:r>
            <a:r>
              <a:rPr lang="en-US" dirty="0"/>
              <a:t> </a:t>
            </a:r>
            <a:r>
              <a:rPr lang="en-US" dirty="0" err="1"/>
              <a:t>klasse</a:t>
            </a:r>
            <a:r>
              <a:rPr lang="en-US" dirty="0"/>
              <a:t> </a:t>
            </a:r>
            <a:r>
              <a:rPr lang="en-US" dirty="0" err="1"/>
              <a:t>gode</a:t>
            </a:r>
            <a:r>
              <a:rPr lang="en-US" dirty="0"/>
              <a:t> </a:t>
            </a:r>
            <a:r>
              <a:rPr lang="en-US" dirty="0" err="1"/>
              <a:t>på</a:t>
            </a:r>
            <a:r>
              <a:rPr lang="en-US" dirty="0"/>
              <a:t>, </a:t>
            </a:r>
            <a:r>
              <a:rPr lang="en-US" dirty="0" err="1"/>
              <a:t>og</a:t>
            </a:r>
            <a:r>
              <a:rPr lang="en-US" dirty="0"/>
              <a:t> </a:t>
            </a:r>
            <a:r>
              <a:rPr lang="en-US" dirty="0" err="1"/>
              <a:t>hva</a:t>
            </a:r>
            <a:r>
              <a:rPr lang="en-US" dirty="0"/>
              <a:t> </a:t>
            </a:r>
            <a:r>
              <a:rPr lang="en-US" dirty="0" err="1"/>
              <a:t>er</a:t>
            </a:r>
            <a:r>
              <a:rPr lang="en-US" dirty="0"/>
              <a:t> </a:t>
            </a:r>
            <a:r>
              <a:rPr lang="en-US" dirty="0" err="1"/>
              <a:t>dere</a:t>
            </a:r>
            <a:r>
              <a:rPr lang="en-US" dirty="0"/>
              <a:t> </a:t>
            </a:r>
            <a:r>
              <a:rPr lang="en-US" dirty="0" err="1"/>
              <a:t>fornøyde</a:t>
            </a:r>
            <a:r>
              <a:rPr lang="en-US" dirty="0"/>
              <a:t> med </a:t>
            </a:r>
            <a:r>
              <a:rPr lang="en-US" dirty="0" err="1"/>
              <a:t>på</a:t>
            </a:r>
            <a:r>
              <a:rPr lang="en-US" dirty="0"/>
              <a:t> </a:t>
            </a:r>
            <a:r>
              <a:rPr lang="en-US" dirty="0" err="1"/>
              <a:t>skolen</a:t>
            </a:r>
            <a:r>
              <a:rPr lang="en-US" dirty="0"/>
              <a:t>?</a:t>
            </a:r>
          </a:p>
          <a:p>
            <a:pPr marL="914400" lvl="1" indent="-457200">
              <a:buAutoNum type="arabicPeriod"/>
            </a:pPr>
            <a:r>
              <a:rPr lang="en-US" dirty="0" err="1"/>
              <a:t>Er</a:t>
            </a:r>
            <a:r>
              <a:rPr lang="en-US" dirty="0"/>
              <a:t> det </a:t>
            </a:r>
            <a:r>
              <a:rPr lang="en-US" dirty="0" err="1"/>
              <a:t>noe</a:t>
            </a:r>
            <a:r>
              <a:rPr lang="en-US" dirty="0"/>
              <a:t> </a:t>
            </a:r>
            <a:r>
              <a:rPr lang="en-US" dirty="0" err="1"/>
              <a:t>som</a:t>
            </a:r>
            <a:r>
              <a:rPr lang="en-US" dirty="0"/>
              <a:t> </a:t>
            </a:r>
            <a:r>
              <a:rPr lang="en-US" dirty="0" err="1"/>
              <a:t>er</a:t>
            </a:r>
            <a:r>
              <a:rPr lang="en-US" dirty="0"/>
              <a:t> </a:t>
            </a:r>
            <a:r>
              <a:rPr lang="en-US" dirty="0" err="1"/>
              <a:t>vanskelig</a:t>
            </a:r>
            <a:r>
              <a:rPr lang="en-US" dirty="0"/>
              <a:t> for </a:t>
            </a:r>
            <a:r>
              <a:rPr lang="en-US" dirty="0" err="1"/>
              <a:t>klassen</a:t>
            </a:r>
            <a:r>
              <a:rPr lang="en-US" dirty="0"/>
              <a:t> din </a:t>
            </a:r>
            <a:r>
              <a:rPr lang="en-US" dirty="0" err="1"/>
              <a:t>og</a:t>
            </a:r>
            <a:r>
              <a:rPr lang="en-US" dirty="0"/>
              <a:t> </a:t>
            </a:r>
            <a:r>
              <a:rPr lang="en-US" dirty="0" err="1"/>
              <a:t>som</a:t>
            </a:r>
            <a:r>
              <a:rPr lang="en-US" dirty="0"/>
              <a:t> </a:t>
            </a:r>
            <a:r>
              <a:rPr lang="en-US" dirty="0" err="1"/>
              <a:t>gjør</a:t>
            </a:r>
            <a:r>
              <a:rPr lang="en-US" dirty="0"/>
              <a:t> at </a:t>
            </a:r>
            <a:r>
              <a:rPr lang="en-US" dirty="0" err="1"/>
              <a:t>dere</a:t>
            </a:r>
            <a:r>
              <a:rPr lang="en-US" dirty="0"/>
              <a:t> </a:t>
            </a:r>
            <a:r>
              <a:rPr lang="en-US" dirty="0" err="1"/>
              <a:t>ikke</a:t>
            </a:r>
            <a:r>
              <a:rPr lang="en-US" dirty="0"/>
              <a:t> har det bra </a:t>
            </a:r>
            <a:r>
              <a:rPr lang="en-US" dirty="0" err="1"/>
              <a:t>på</a:t>
            </a:r>
            <a:r>
              <a:rPr lang="en-US" dirty="0"/>
              <a:t> </a:t>
            </a:r>
            <a:r>
              <a:rPr lang="en-US" dirty="0" err="1"/>
              <a:t>skolen</a:t>
            </a:r>
            <a:r>
              <a:rPr lang="en-US" dirty="0"/>
              <a:t>?</a:t>
            </a:r>
          </a:p>
          <a:p>
            <a:pPr marL="457200" lvl="1" indent="0">
              <a:buNone/>
            </a:pPr>
            <a:r>
              <a:rPr lang="nb-NO" b="1" dirty="0"/>
              <a:t>Samler inn notater og tar med til deltakerråd</a:t>
            </a:r>
          </a:p>
          <a:p>
            <a:pPr marL="457200" lvl="1" indent="0">
              <a:buNone/>
            </a:pPr>
            <a:endParaRPr lang="nb-NO" b="1" dirty="0"/>
          </a:p>
          <a:p>
            <a:pPr marL="457200" lvl="1" indent="0">
              <a:buNone/>
            </a:pPr>
            <a:r>
              <a:rPr lang="nb-NO" b="1" dirty="0"/>
              <a:t>Deltakerrådet går gjennom notater og finner ut hva som er viktig å bringe videre til ledelsen og hva klassen selv kan gjøre noe med og diskuterer så:</a:t>
            </a:r>
          </a:p>
          <a:p>
            <a:pPr marL="457200" lvl="1" indent="0">
              <a:buNone/>
            </a:pPr>
            <a:r>
              <a:rPr lang="nb-NO" dirty="0"/>
              <a:t>4. Hva tenker dere at deres klasse trenger å ha fokus på de neste ukene?</a:t>
            </a:r>
          </a:p>
          <a:p>
            <a:pPr marL="457200" lvl="1" indent="0">
              <a:buNone/>
            </a:pPr>
            <a:r>
              <a:rPr lang="nb-NO" dirty="0"/>
              <a:t>5. Hva tenker dere at deres klasse kan gjøre konkret for å klare det før neste deltakerråd?</a:t>
            </a:r>
          </a:p>
          <a:p>
            <a:endParaRPr lang="nb-NO" dirty="0"/>
          </a:p>
        </p:txBody>
      </p:sp>
      <p:pic>
        <p:nvPicPr>
          <p:cNvPr id="2050" name="Picture 2" descr="Afrikaner, Asiatisk, Svart, Brown, Tegneserie">
            <a:extLst>
              <a:ext uri="{FF2B5EF4-FFF2-40B4-BE49-F238E27FC236}">
                <a16:creationId xmlns:a16="http://schemas.microsoft.com/office/drawing/2014/main" id="{6F72E09C-E73C-441C-B952-EC1B0B70F7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40469" y="489094"/>
            <a:ext cx="2487850" cy="1855521"/>
          </a:xfrm>
          <a:prstGeom prst="rect">
            <a:avLst/>
          </a:prstGeom>
          <a:noFill/>
          <a:extLst>
            <a:ext uri="{909E8E84-426E-40DD-AFC4-6F175D3DCCD1}">
              <a14:hiddenFill xmlns:a14="http://schemas.microsoft.com/office/drawing/2010/main">
                <a:solidFill>
                  <a:srgbClr val="FFFFFF"/>
                </a:solidFill>
              </a14:hiddenFill>
            </a:ext>
          </a:extLst>
        </p:spPr>
      </p:pic>
      <p:sp>
        <p:nvSpPr>
          <p:cNvPr id="5" name="Plassholder for lysbildenummer 4">
            <a:extLst>
              <a:ext uri="{FF2B5EF4-FFF2-40B4-BE49-F238E27FC236}">
                <a16:creationId xmlns:a16="http://schemas.microsoft.com/office/drawing/2014/main" id="{CC257D79-E043-4CA0-AC62-6F1A993D84D5}"/>
              </a:ext>
            </a:extLst>
          </p:cNvPr>
          <p:cNvSpPr>
            <a:spLocks noGrp="1"/>
          </p:cNvSpPr>
          <p:nvPr>
            <p:ph type="sldNum" sz="quarter" idx="4"/>
          </p:nvPr>
        </p:nvSpPr>
        <p:spPr/>
        <p:txBody>
          <a:bodyPr/>
          <a:lstStyle/>
          <a:p>
            <a:fld id="{67AD1A7C-3E55-45E2-AE43-F8C6920D9156}" type="slidenum">
              <a:rPr lang="nb-NO" smtClean="0"/>
              <a:pPr/>
              <a:t>27</a:t>
            </a:fld>
            <a:endParaRPr lang="nb-NO" dirty="0"/>
          </a:p>
        </p:txBody>
      </p:sp>
      <p:sp>
        <p:nvSpPr>
          <p:cNvPr id="4" name="Plassholder for bunntekst 3">
            <a:extLst>
              <a:ext uri="{FF2B5EF4-FFF2-40B4-BE49-F238E27FC236}">
                <a16:creationId xmlns:a16="http://schemas.microsoft.com/office/drawing/2014/main" id="{FAA7402F-D2C2-4670-9990-70C5780B87A4}"/>
              </a:ext>
            </a:extLst>
          </p:cNvPr>
          <p:cNvSpPr>
            <a:spLocks noGrp="1"/>
          </p:cNvSpPr>
          <p:nvPr>
            <p:ph type="ftr" sz="quarter" idx="11"/>
          </p:nvPr>
        </p:nvSpPr>
        <p:spPr>
          <a:xfrm>
            <a:off x="1728782" y="6438900"/>
            <a:ext cx="7611687" cy="114300"/>
          </a:xfrm>
        </p:spPr>
        <p:txBody>
          <a:bodyPr/>
          <a:lstStyle/>
          <a:p>
            <a:r>
              <a:rPr lang="nb-NO" sz="1200" dirty="0"/>
              <a:t>Utviklet av Gerd Martina Langeland, May Olaug Horverak, John Petter Fagerhaug og Eva Carmen Jenssen</a:t>
            </a:r>
          </a:p>
        </p:txBody>
      </p:sp>
    </p:spTree>
    <p:extLst>
      <p:ext uri="{BB962C8B-B14F-4D97-AF65-F5344CB8AC3E}">
        <p14:creationId xmlns:p14="http://schemas.microsoft.com/office/powerpoint/2010/main" val="5229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DCC4D076-B8D7-8345-A846-A28E34C72BE5}"/>
              </a:ext>
            </a:extLst>
          </p:cNvPr>
          <p:cNvSpPr>
            <a:spLocks noGrp="1"/>
          </p:cNvSpPr>
          <p:nvPr>
            <p:ph type="dt" sz="half" idx="2"/>
          </p:nvPr>
        </p:nvSpPr>
        <p:spPr>
          <a:xfrm>
            <a:off x="5498846" y="4363468"/>
            <a:ext cx="1146283" cy="97538"/>
          </a:xfrm>
        </p:spPr>
        <p:txBody>
          <a:bodyPr/>
          <a:lstStyle/>
          <a:p>
            <a:r>
              <a:rPr lang="nb-NO" sz="1100" dirty="0"/>
              <a:t>25.09.2019</a:t>
            </a:r>
          </a:p>
        </p:txBody>
      </p:sp>
      <p:sp>
        <p:nvSpPr>
          <p:cNvPr id="3" name="Tittel 2">
            <a:extLst>
              <a:ext uri="{FF2B5EF4-FFF2-40B4-BE49-F238E27FC236}">
                <a16:creationId xmlns:a16="http://schemas.microsoft.com/office/drawing/2014/main" id="{9C40DA32-FE5F-AF44-8AB5-8C6805B10054}"/>
              </a:ext>
            </a:extLst>
          </p:cNvPr>
          <p:cNvSpPr>
            <a:spLocks noGrp="1"/>
          </p:cNvSpPr>
          <p:nvPr>
            <p:ph type="ctrTitle"/>
          </p:nvPr>
        </p:nvSpPr>
        <p:spPr/>
        <p:txBody>
          <a:bodyPr>
            <a:normAutofit fontScale="90000"/>
          </a:bodyPr>
          <a:lstStyle/>
          <a:p>
            <a:r>
              <a:rPr lang="nb-NO" dirty="0"/>
              <a:t>Økt brukermedvirkning i arbeid med individuell plan</a:t>
            </a:r>
            <a:br>
              <a:rPr lang="nb-NO" dirty="0"/>
            </a:br>
            <a:br>
              <a:rPr lang="nb-NO" dirty="0"/>
            </a:br>
            <a:r>
              <a:rPr lang="nb-NO" sz="2400" b="0" dirty="0"/>
              <a:t>av May Olaug Horverak, Kedir Diary, Maria Bjerke Dalene og Inger Mosgren</a:t>
            </a:r>
          </a:p>
        </p:txBody>
      </p:sp>
    </p:spTree>
    <p:extLst>
      <p:ext uri="{BB962C8B-B14F-4D97-AF65-F5344CB8AC3E}">
        <p14:creationId xmlns:p14="http://schemas.microsoft.com/office/powerpoint/2010/main" val="2240612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850E11-AADB-4A9D-BB57-367E40544C29}"/>
              </a:ext>
            </a:extLst>
          </p:cNvPr>
          <p:cNvSpPr>
            <a:spLocks noGrp="1"/>
          </p:cNvSpPr>
          <p:nvPr>
            <p:ph type="title"/>
          </p:nvPr>
        </p:nvSpPr>
        <p:spPr>
          <a:xfrm>
            <a:off x="1732495" y="624110"/>
            <a:ext cx="9969067" cy="1280890"/>
          </a:xfrm>
          <a:prstGeom prst="rect">
            <a:avLst/>
          </a:prstGeom>
        </p:spPr>
        <p:txBody>
          <a:bodyPr anchor="t">
            <a:normAutofit/>
          </a:bodyPr>
          <a:lstStyle/>
          <a:p>
            <a:r>
              <a:rPr lang="nb-NO" dirty="0"/>
              <a:t>Deltakeren i sentrum</a:t>
            </a:r>
          </a:p>
        </p:txBody>
      </p:sp>
      <p:sp>
        <p:nvSpPr>
          <p:cNvPr id="3" name="Plassholder for innhold 2">
            <a:extLst>
              <a:ext uri="{FF2B5EF4-FFF2-40B4-BE49-F238E27FC236}">
                <a16:creationId xmlns:a16="http://schemas.microsoft.com/office/drawing/2014/main" id="{2C73AF3E-026A-4696-B789-FF3AD502273A}"/>
              </a:ext>
            </a:extLst>
          </p:cNvPr>
          <p:cNvSpPr>
            <a:spLocks noGrp="1"/>
          </p:cNvSpPr>
          <p:nvPr>
            <p:ph sz="half" idx="1"/>
          </p:nvPr>
        </p:nvSpPr>
        <p:spPr>
          <a:xfrm>
            <a:off x="1728781" y="2133600"/>
            <a:ext cx="4859909" cy="3777622"/>
          </a:xfrm>
          <a:prstGeom prst="rect">
            <a:avLst/>
          </a:prstGeom>
        </p:spPr>
        <p:txBody>
          <a:bodyPr>
            <a:normAutofit/>
          </a:bodyPr>
          <a:lstStyle/>
          <a:p>
            <a:r>
              <a:rPr lang="nb-NO" dirty="0"/>
              <a:t>En prosess for deltakerne å finne frem egne erfaringer, egenskaper og mål i livet</a:t>
            </a:r>
          </a:p>
          <a:p>
            <a:r>
              <a:rPr lang="nb-NO" dirty="0"/>
              <a:t>Refleksjoner som en «stafettpinne» deltaker tar med seg -&gt; eier egen prosess</a:t>
            </a:r>
          </a:p>
          <a:p>
            <a:r>
              <a:rPr lang="nb-NO" dirty="0"/>
              <a:t>Et lim mellom involverte instanser, en felles forståelse</a:t>
            </a:r>
          </a:p>
        </p:txBody>
      </p:sp>
      <p:pic>
        <p:nvPicPr>
          <p:cNvPr id="11" name="Bilde 10">
            <a:extLst>
              <a:ext uri="{FF2B5EF4-FFF2-40B4-BE49-F238E27FC236}">
                <a16:creationId xmlns:a16="http://schemas.microsoft.com/office/drawing/2014/main" id="{306D93BC-9A24-473E-835A-3F82548CD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1653" y="2245717"/>
            <a:ext cx="4859909" cy="3572033"/>
          </a:xfrm>
          <a:prstGeom prst="rect">
            <a:avLst/>
          </a:prstGeom>
          <a:noFill/>
        </p:spPr>
      </p:pic>
      <p:sp>
        <p:nvSpPr>
          <p:cNvPr id="20" name="Date Placeholder 4">
            <a:extLst>
              <a:ext uri="{FF2B5EF4-FFF2-40B4-BE49-F238E27FC236}">
                <a16:creationId xmlns:a16="http://schemas.microsoft.com/office/drawing/2014/main" id="{9556BAAC-2434-4808-B876-6996183FBAD7}"/>
              </a:ext>
            </a:extLst>
          </p:cNvPr>
          <p:cNvSpPr>
            <a:spLocks noGrp="1"/>
          </p:cNvSpPr>
          <p:nvPr>
            <p:ph type="dt" sz="half" idx="10"/>
          </p:nvPr>
        </p:nvSpPr>
        <p:spPr>
          <a:xfrm>
            <a:off x="9735192" y="6429148"/>
            <a:ext cx="1146283" cy="97538"/>
          </a:xfrm>
        </p:spPr>
        <p:txBody>
          <a:bodyPr/>
          <a:lstStyle/>
          <a:p>
            <a:pPr>
              <a:spcAft>
                <a:spcPts val="600"/>
              </a:spcAft>
            </a:pPr>
            <a:fld id="{413EFA3D-26D8-D04B-B968-BD2AE82CA8BD}" type="datetime1">
              <a:rPr lang="nb-NO" smtClean="0"/>
              <a:pPr>
                <a:spcAft>
                  <a:spcPts val="600"/>
                </a:spcAft>
              </a:pPr>
              <a:t>19.nov 2019</a:t>
            </a:fld>
            <a:endParaRPr lang="nb-NO"/>
          </a:p>
        </p:txBody>
      </p:sp>
      <p:sp>
        <p:nvSpPr>
          <p:cNvPr id="4" name="Plassholder for lysbildenummer 3">
            <a:extLst>
              <a:ext uri="{FF2B5EF4-FFF2-40B4-BE49-F238E27FC236}">
                <a16:creationId xmlns:a16="http://schemas.microsoft.com/office/drawing/2014/main" id="{B8A19000-5025-4333-802E-386ED1278093}"/>
              </a:ext>
            </a:extLst>
          </p:cNvPr>
          <p:cNvSpPr>
            <a:spLocks noGrp="1"/>
          </p:cNvSpPr>
          <p:nvPr>
            <p:ph type="sldNum" sz="quarter" idx="4"/>
          </p:nvPr>
        </p:nvSpPr>
        <p:spPr bwMode="gray">
          <a:xfrm>
            <a:off x="10951106" y="6299890"/>
            <a:ext cx="377241" cy="332364"/>
          </a:xfrm>
          <a:prstGeom prst="rect">
            <a:avLst/>
          </a:prstGeom>
        </p:spPr>
        <p:txBody>
          <a:bodyPr anchor="ctr">
            <a:normAutofit/>
          </a:bodyPr>
          <a:lstStyle/>
          <a:p>
            <a:pPr>
              <a:spcAft>
                <a:spcPts val="600"/>
              </a:spcAft>
            </a:pPr>
            <a:fld id="{67AD1A7C-3E55-45E2-AE43-F8C6920D9156}" type="slidenum">
              <a:rPr lang="nb-NO" smtClean="0"/>
              <a:pPr>
                <a:spcAft>
                  <a:spcPts val="600"/>
                </a:spcAft>
              </a:pPr>
              <a:t>29</a:t>
            </a:fld>
            <a:endParaRPr lang="nb-NO"/>
          </a:p>
        </p:txBody>
      </p:sp>
      <p:sp>
        <p:nvSpPr>
          <p:cNvPr id="5" name="TekstSylinder 4">
            <a:extLst>
              <a:ext uri="{FF2B5EF4-FFF2-40B4-BE49-F238E27FC236}">
                <a16:creationId xmlns:a16="http://schemas.microsoft.com/office/drawing/2014/main" id="{6A104B1B-AFB6-441A-9F98-A080E1A3626E}"/>
              </a:ext>
            </a:extLst>
          </p:cNvPr>
          <p:cNvSpPr txBox="1"/>
          <p:nvPr/>
        </p:nvSpPr>
        <p:spPr>
          <a:xfrm>
            <a:off x="9530694" y="5742575"/>
            <a:ext cx="2661306" cy="253916"/>
          </a:xfrm>
          <a:prstGeom prst="rect">
            <a:avLst/>
          </a:prstGeom>
          <a:noFill/>
        </p:spPr>
        <p:txBody>
          <a:bodyPr wrap="none" rtlCol="0">
            <a:spAutoFit/>
          </a:bodyPr>
          <a:lstStyle/>
          <a:p>
            <a:r>
              <a:rPr lang="nb-NO" sz="1050" dirty="0"/>
              <a:t>Illustrasjon tegnet av Jørgen Aurebekk</a:t>
            </a:r>
          </a:p>
        </p:txBody>
      </p:sp>
    </p:spTree>
    <p:extLst>
      <p:ext uri="{BB962C8B-B14F-4D97-AF65-F5344CB8AC3E}">
        <p14:creationId xmlns:p14="http://schemas.microsoft.com/office/powerpoint/2010/main" val="258471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CBD740-87CD-445A-BDC7-4E198F878E3C}"/>
              </a:ext>
            </a:extLst>
          </p:cNvPr>
          <p:cNvSpPr>
            <a:spLocks noGrp="1"/>
          </p:cNvSpPr>
          <p:nvPr>
            <p:ph type="title"/>
          </p:nvPr>
        </p:nvSpPr>
        <p:spPr/>
        <p:txBody>
          <a:bodyPr/>
          <a:lstStyle/>
          <a:p>
            <a:endParaRPr lang="nb-NO"/>
          </a:p>
        </p:txBody>
      </p:sp>
      <p:sp>
        <p:nvSpPr>
          <p:cNvPr id="4" name="Plassholder for lysbildenummer 3">
            <a:extLst>
              <a:ext uri="{FF2B5EF4-FFF2-40B4-BE49-F238E27FC236}">
                <a16:creationId xmlns:a16="http://schemas.microsoft.com/office/drawing/2014/main" id="{5E017F53-46D7-47DE-A578-DB1EE3FB7C91}"/>
              </a:ext>
            </a:extLst>
          </p:cNvPr>
          <p:cNvSpPr>
            <a:spLocks noGrp="1"/>
          </p:cNvSpPr>
          <p:nvPr>
            <p:ph type="sldNum" sz="quarter" idx="4"/>
          </p:nvPr>
        </p:nvSpPr>
        <p:spPr/>
        <p:txBody>
          <a:bodyPr/>
          <a:lstStyle/>
          <a:p>
            <a:fld id="{67AD1A7C-3E55-45E2-AE43-F8C6920D9156}" type="slidenum">
              <a:rPr lang="nb-NO" smtClean="0"/>
              <a:pPr/>
              <a:t>30</a:t>
            </a:fld>
            <a:endParaRPr lang="nb-NO" dirty="0"/>
          </a:p>
        </p:txBody>
      </p:sp>
      <p:pic>
        <p:nvPicPr>
          <p:cNvPr id="1026" name="Picture 2">
            <a:extLst>
              <a:ext uri="{FF2B5EF4-FFF2-40B4-BE49-F238E27FC236}">
                <a16:creationId xmlns:a16="http://schemas.microsoft.com/office/drawing/2014/main" id="{DD04F1BB-957A-4B91-8CB6-3CBE9012264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717387" y="952500"/>
            <a:ext cx="5037666" cy="37782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Objekt 4">
            <a:extLst>
              <a:ext uri="{FF2B5EF4-FFF2-40B4-BE49-F238E27FC236}">
                <a16:creationId xmlns:a16="http://schemas.microsoft.com/office/drawing/2014/main" id="{6816F4E3-7CD4-4EEF-8AE1-850F01667C0A}"/>
              </a:ext>
            </a:extLst>
          </p:cNvPr>
          <p:cNvGraphicFramePr>
            <a:graphicFrameLocks noChangeAspect="1"/>
          </p:cNvGraphicFramePr>
          <p:nvPr>
            <p:extLst>
              <p:ext uri="{D42A27DB-BD31-4B8C-83A1-F6EECF244321}">
                <p14:modId xmlns:p14="http://schemas.microsoft.com/office/powerpoint/2010/main" val="1562817439"/>
              </p:ext>
            </p:extLst>
          </p:nvPr>
        </p:nvGraphicFramePr>
        <p:xfrm>
          <a:off x="1885145" y="117640"/>
          <a:ext cx="4679950" cy="6622720"/>
        </p:xfrm>
        <a:graphic>
          <a:graphicData uri="http://schemas.openxmlformats.org/presentationml/2006/ole">
            <mc:AlternateContent xmlns:mc="http://schemas.openxmlformats.org/markup-compatibility/2006">
              <mc:Choice xmlns:v="urn:schemas-microsoft-com:vml" Requires="v">
                <p:oleObj spid="_x0000_s1027" name="Acrobat Document" r:id="rId4" imgW="3777942" imgH="5346465" progId="AcroExch.Document.DC">
                  <p:embed/>
                </p:oleObj>
              </mc:Choice>
              <mc:Fallback>
                <p:oleObj name="Acrobat Document" r:id="rId4" imgW="3777942" imgH="5346465" progId="AcroExch.Document.DC">
                  <p:embed/>
                  <p:pic>
                    <p:nvPicPr>
                      <p:cNvPr id="5" name="Objekt 4">
                        <a:extLst>
                          <a:ext uri="{FF2B5EF4-FFF2-40B4-BE49-F238E27FC236}">
                            <a16:creationId xmlns:a16="http://schemas.microsoft.com/office/drawing/2014/main" id="{6816F4E3-7CD4-4EEF-8AE1-850F01667C0A}"/>
                          </a:ext>
                        </a:extLst>
                      </p:cNvPr>
                      <p:cNvPicPr/>
                      <p:nvPr/>
                    </p:nvPicPr>
                    <p:blipFill>
                      <a:blip r:embed="rId5"/>
                      <a:stretch>
                        <a:fillRect/>
                      </a:stretch>
                    </p:blipFill>
                    <p:spPr>
                      <a:xfrm>
                        <a:off x="1885145" y="117640"/>
                        <a:ext cx="4679950" cy="6622720"/>
                      </a:xfrm>
                      <a:prstGeom prst="rect">
                        <a:avLst/>
                      </a:prstGeom>
                    </p:spPr>
                  </p:pic>
                </p:oleObj>
              </mc:Fallback>
            </mc:AlternateContent>
          </a:graphicData>
        </a:graphic>
      </p:graphicFrame>
    </p:spTree>
    <p:extLst>
      <p:ext uri="{BB962C8B-B14F-4D97-AF65-F5344CB8AC3E}">
        <p14:creationId xmlns:p14="http://schemas.microsoft.com/office/powerpoint/2010/main" val="3351337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927649" y="784386"/>
            <a:ext cx="7488831" cy="1280890"/>
          </a:xfrm>
        </p:spPr>
        <p:txBody>
          <a:bodyPr>
            <a:normAutofit/>
          </a:bodyPr>
          <a:lstStyle/>
          <a:p>
            <a:r>
              <a:rPr lang="nb-NO" sz="2400" dirty="0"/>
              <a:t>Fra serieflyktning til seriegründer</a:t>
            </a:r>
          </a:p>
        </p:txBody>
      </p:sp>
      <p:sp>
        <p:nvSpPr>
          <p:cNvPr id="3" name="Plassholder for innhold 2"/>
          <p:cNvSpPr>
            <a:spLocks noGrp="1"/>
          </p:cNvSpPr>
          <p:nvPr>
            <p:ph idx="1"/>
          </p:nvPr>
        </p:nvSpPr>
        <p:spPr>
          <a:xfrm>
            <a:off x="2281382" y="2133600"/>
            <a:ext cx="9223230" cy="3777622"/>
          </a:xfrm>
        </p:spPr>
        <p:txBody>
          <a:bodyPr/>
          <a:lstStyle/>
          <a:p>
            <a:pPr marL="0" indent="0">
              <a:buNone/>
            </a:pPr>
            <a:r>
              <a:rPr lang="nb-NO" sz="3600" b="1" i="1" dirty="0"/>
              <a:t>«Det handler ikke om å få, men å få til»</a:t>
            </a:r>
          </a:p>
          <a:p>
            <a:pPr marL="0" indent="0">
              <a:buNone/>
            </a:pPr>
            <a:r>
              <a:rPr lang="nb-NO" sz="2000" b="1" i="1" dirty="0"/>
              <a:t>- Sitat </a:t>
            </a:r>
            <a:r>
              <a:rPr lang="nb-NO" sz="2000" b="1" i="1" dirty="0" err="1"/>
              <a:t>Aiman</a:t>
            </a:r>
            <a:r>
              <a:rPr lang="nb-NO" sz="2000" b="1" i="1" dirty="0"/>
              <a:t> </a:t>
            </a:r>
            <a:r>
              <a:rPr lang="nb-NO" sz="2000" b="1" i="1" dirty="0" err="1"/>
              <a:t>Shaqura</a:t>
            </a:r>
            <a:endParaRPr lang="nb-NO" sz="3600" b="1" i="1" dirty="0"/>
          </a:p>
          <a:p>
            <a:pPr marL="0" indent="0">
              <a:buNone/>
            </a:pPr>
            <a:endParaRPr lang="nb-NO" dirty="0"/>
          </a:p>
          <a:p>
            <a:endParaRPr lang="nb-NO" dirty="0"/>
          </a:p>
        </p:txBody>
      </p:sp>
      <p:pic>
        <p:nvPicPr>
          <p:cNvPr id="1026" name="Picture 2" descr="https://scontent.fosl3-1.fna.fbcdn.net/v/t1.15752-9/s2048x2048/50863668_360012011219276_975439243889344512_n.jpg?_nc_cat=106&amp;_nc_ht=scontent.fosl3-1.fna&amp;oh=beb604732193f62b51af4772dc2863c1&amp;oe=5D01508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86255" y="3686276"/>
            <a:ext cx="3834100" cy="2156681"/>
          </a:xfrm>
          <a:prstGeom prst="rect">
            <a:avLst/>
          </a:prstGeom>
          <a:noFill/>
          <a:extLst>
            <a:ext uri="{909E8E84-426E-40DD-AFC4-6F175D3DCCD1}">
              <a14:hiddenFill xmlns:a14="http://schemas.microsoft.com/office/drawing/2010/main">
                <a:solidFill>
                  <a:srgbClr val="FFFFFF"/>
                </a:solidFill>
              </a14:hiddenFill>
            </a:ext>
          </a:extLst>
        </p:spPr>
      </p:pic>
      <p:sp>
        <p:nvSpPr>
          <p:cNvPr id="4" name="Plassholder for bunntekst 3"/>
          <p:cNvSpPr>
            <a:spLocks noGrp="1"/>
          </p:cNvSpPr>
          <p:nvPr>
            <p:ph type="ftr" sz="quarter" idx="11"/>
          </p:nvPr>
        </p:nvSpPr>
        <p:spPr/>
        <p:txBody>
          <a:bodyPr/>
          <a:lstStyle/>
          <a:p>
            <a:r>
              <a:rPr lang="nb-NO"/>
              <a:t>Horverak og Diary, 2019</a:t>
            </a:r>
          </a:p>
        </p:txBody>
      </p:sp>
      <p:sp>
        <p:nvSpPr>
          <p:cNvPr id="5" name="TekstSylinder 4"/>
          <p:cNvSpPr txBox="1"/>
          <p:nvPr/>
        </p:nvSpPr>
        <p:spPr>
          <a:xfrm>
            <a:off x="2686639" y="4091233"/>
            <a:ext cx="2984115" cy="646331"/>
          </a:xfrm>
          <a:prstGeom prst="rect">
            <a:avLst/>
          </a:prstGeom>
          <a:noFill/>
        </p:spPr>
        <p:txBody>
          <a:bodyPr wrap="square" rtlCol="0">
            <a:spAutoFit/>
          </a:bodyPr>
          <a:lstStyle/>
          <a:p>
            <a:r>
              <a:rPr lang="nb-NO" i="1" dirty="0"/>
              <a:t>…på tross av, og ikke fordi at… (GML)</a:t>
            </a:r>
          </a:p>
        </p:txBody>
      </p:sp>
    </p:spTree>
    <p:extLst>
      <p:ext uri="{BB962C8B-B14F-4D97-AF65-F5344CB8AC3E}">
        <p14:creationId xmlns:p14="http://schemas.microsoft.com/office/powerpoint/2010/main" val="3548193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52BF8D-41FC-4205-A28F-96B08D68371D}"/>
              </a:ext>
            </a:extLst>
          </p:cNvPr>
          <p:cNvSpPr>
            <a:spLocks noGrp="1"/>
          </p:cNvSpPr>
          <p:nvPr>
            <p:ph type="title"/>
          </p:nvPr>
        </p:nvSpPr>
        <p:spPr/>
        <p:txBody>
          <a:bodyPr/>
          <a:lstStyle/>
          <a:p>
            <a:r>
              <a:rPr lang="nb-NO" dirty="0"/>
              <a:t>Idélab for flerkulturelle gründere</a:t>
            </a:r>
          </a:p>
        </p:txBody>
      </p:sp>
      <p:sp>
        <p:nvSpPr>
          <p:cNvPr id="4" name="Plassholder for lysbildenummer 3">
            <a:extLst>
              <a:ext uri="{FF2B5EF4-FFF2-40B4-BE49-F238E27FC236}">
                <a16:creationId xmlns:a16="http://schemas.microsoft.com/office/drawing/2014/main" id="{AC8191A5-6AAF-44C1-8DE4-4414E82AB226}"/>
              </a:ext>
            </a:extLst>
          </p:cNvPr>
          <p:cNvSpPr>
            <a:spLocks noGrp="1"/>
          </p:cNvSpPr>
          <p:nvPr>
            <p:ph type="sldNum" sz="quarter" idx="4"/>
          </p:nvPr>
        </p:nvSpPr>
        <p:spPr/>
        <p:txBody>
          <a:bodyPr/>
          <a:lstStyle/>
          <a:p>
            <a:fld id="{67AD1A7C-3E55-45E2-AE43-F8C6920D9156}" type="slidenum">
              <a:rPr lang="nb-NO" smtClean="0"/>
              <a:pPr/>
              <a:t>32</a:t>
            </a:fld>
            <a:endParaRPr lang="nb-NO" dirty="0"/>
          </a:p>
        </p:txBody>
      </p:sp>
      <p:pic>
        <p:nvPicPr>
          <p:cNvPr id="3074" name="Picture 2">
            <a:extLst>
              <a:ext uri="{FF2B5EF4-FFF2-40B4-BE49-F238E27FC236}">
                <a16:creationId xmlns:a16="http://schemas.microsoft.com/office/drawing/2014/main" id="{8527BC07-1015-49BA-A720-9AC90150417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96292" y="2133600"/>
            <a:ext cx="5037666" cy="377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241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137093-3D20-479D-9262-E683361B045B}"/>
              </a:ext>
            </a:extLst>
          </p:cNvPr>
          <p:cNvSpPr>
            <a:spLocks noGrp="1"/>
          </p:cNvSpPr>
          <p:nvPr>
            <p:ph type="title"/>
          </p:nvPr>
        </p:nvSpPr>
        <p:spPr>
          <a:xfrm>
            <a:off x="1747367" y="339860"/>
            <a:ext cx="9969069" cy="1280890"/>
          </a:xfrm>
        </p:spPr>
        <p:txBody>
          <a:bodyPr>
            <a:normAutofit fontScale="90000"/>
          </a:bodyPr>
          <a:lstStyle/>
          <a:p>
            <a:pPr>
              <a:lnSpc>
                <a:spcPct val="150000"/>
              </a:lnSpc>
            </a:pPr>
            <a:r>
              <a:rPr lang="nb-NO" dirty="0"/>
              <a:t>Mer om prosjektet SAMM, se </a:t>
            </a:r>
            <a:r>
              <a:rPr lang="nb-NO" dirty="0">
                <a:hlinkClick r:id="rId2"/>
              </a:rPr>
              <a:t>https://samm.uia.no/</a:t>
            </a:r>
            <a:br>
              <a:rPr lang="nb-NO" dirty="0"/>
            </a:br>
            <a:r>
              <a:rPr lang="nb-NO" sz="2800" dirty="0"/>
              <a:t>…eller ta en brosjyre</a:t>
            </a:r>
            <a:endParaRPr lang="nb-NO" dirty="0"/>
          </a:p>
        </p:txBody>
      </p:sp>
      <p:pic>
        <p:nvPicPr>
          <p:cNvPr id="5" name="Plassholder for innhold 4">
            <a:extLst>
              <a:ext uri="{FF2B5EF4-FFF2-40B4-BE49-F238E27FC236}">
                <a16:creationId xmlns:a16="http://schemas.microsoft.com/office/drawing/2014/main" id="{3DB07156-CF3D-4A17-BE4D-97BA1C5FA0BF}"/>
              </a:ext>
            </a:extLst>
          </p:cNvPr>
          <p:cNvPicPr>
            <a:picLocks noGrp="1" noChangeAspect="1"/>
          </p:cNvPicPr>
          <p:nvPr>
            <p:ph idx="1"/>
          </p:nvPr>
        </p:nvPicPr>
        <p:blipFill>
          <a:blip r:embed="rId3"/>
          <a:stretch>
            <a:fillRect/>
          </a:stretch>
        </p:blipFill>
        <p:spPr>
          <a:xfrm>
            <a:off x="4549202" y="1791552"/>
            <a:ext cx="7167234" cy="4002087"/>
          </a:xfrm>
          <a:prstGeom prst="rect">
            <a:avLst/>
          </a:prstGeom>
        </p:spPr>
      </p:pic>
      <p:sp>
        <p:nvSpPr>
          <p:cNvPr id="4" name="Plassholder for lysbildenummer 3">
            <a:extLst>
              <a:ext uri="{FF2B5EF4-FFF2-40B4-BE49-F238E27FC236}">
                <a16:creationId xmlns:a16="http://schemas.microsoft.com/office/drawing/2014/main" id="{160AA4F1-F7B9-4FF3-8F3E-9C669AC5E3FC}"/>
              </a:ext>
            </a:extLst>
          </p:cNvPr>
          <p:cNvSpPr>
            <a:spLocks noGrp="1"/>
          </p:cNvSpPr>
          <p:nvPr>
            <p:ph type="sldNum" sz="quarter" idx="4"/>
          </p:nvPr>
        </p:nvSpPr>
        <p:spPr/>
        <p:txBody>
          <a:bodyPr/>
          <a:lstStyle/>
          <a:p>
            <a:fld id="{67AD1A7C-3E55-45E2-AE43-F8C6920D9156}" type="slidenum">
              <a:rPr lang="nb-NO" smtClean="0"/>
              <a:pPr/>
              <a:t>33</a:t>
            </a:fld>
            <a:endParaRPr lang="nb-NO" dirty="0"/>
          </a:p>
        </p:txBody>
      </p:sp>
      <p:pic>
        <p:nvPicPr>
          <p:cNvPr id="1026" name="Picture 2">
            <a:extLst>
              <a:ext uri="{FF2B5EF4-FFF2-40B4-BE49-F238E27FC236}">
                <a16:creationId xmlns:a16="http://schemas.microsoft.com/office/drawing/2014/main" id="{AF071449-A17B-477D-A61C-4273956B683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449553" y="2317248"/>
            <a:ext cx="3973021" cy="2979766"/>
          </a:xfrm>
          <a:prstGeom prst="rect">
            <a:avLst/>
          </a:prstGeom>
          <a:noFill/>
          <a:extLst>
            <a:ext uri="{909E8E84-426E-40DD-AFC4-6F175D3DCCD1}">
              <a14:hiddenFill xmlns:a14="http://schemas.microsoft.com/office/drawing/2010/main">
                <a:solidFill>
                  <a:srgbClr val="FFFFFF"/>
                </a:solidFill>
              </a14:hiddenFill>
            </a:ext>
          </a:extLst>
        </p:spPr>
      </p:pic>
      <p:sp>
        <p:nvSpPr>
          <p:cNvPr id="6" name="TekstSylinder 5">
            <a:extLst>
              <a:ext uri="{FF2B5EF4-FFF2-40B4-BE49-F238E27FC236}">
                <a16:creationId xmlns:a16="http://schemas.microsoft.com/office/drawing/2014/main" id="{27A7B4A2-AFD2-4972-989C-5990A29164F4}"/>
              </a:ext>
            </a:extLst>
          </p:cNvPr>
          <p:cNvSpPr txBox="1"/>
          <p:nvPr/>
        </p:nvSpPr>
        <p:spPr>
          <a:xfrm>
            <a:off x="1571210" y="5903893"/>
            <a:ext cx="10321381" cy="646331"/>
          </a:xfrm>
          <a:prstGeom prst="rect">
            <a:avLst/>
          </a:prstGeom>
          <a:noFill/>
        </p:spPr>
        <p:txBody>
          <a:bodyPr wrap="square" rtlCol="0">
            <a:spAutoFit/>
          </a:bodyPr>
          <a:lstStyle/>
          <a:p>
            <a:r>
              <a:rPr lang="nb-NO" sz="1200" dirty="0"/>
              <a:t>SAMM har vært støttet av: </a:t>
            </a:r>
            <a:r>
              <a:rPr lang="nb-NO" sz="1200" b="1" dirty="0"/>
              <a:t>Helsedirektoratet</a:t>
            </a:r>
            <a:r>
              <a:rPr lang="nb-NO" sz="1200" dirty="0"/>
              <a:t> («På felles vei – Helsefremmende barnehager og skoler – HBS AGDER»), Aust Agder fylkeskommune og Vest-Agder Fylkeskommune, </a:t>
            </a:r>
            <a:r>
              <a:rPr lang="nb-NO" sz="1200" b="1" dirty="0"/>
              <a:t>Norges Forskningsråd</a:t>
            </a:r>
            <a:r>
              <a:rPr lang="nb-NO" sz="1200" dirty="0"/>
              <a:t>, </a:t>
            </a:r>
            <a:r>
              <a:rPr lang="nb-NO" sz="1200" b="1" dirty="0"/>
              <a:t>Lærerutdanningen ved </a:t>
            </a:r>
            <a:r>
              <a:rPr lang="nb-NO" sz="1200" b="1" dirty="0" err="1"/>
              <a:t>UiA</a:t>
            </a:r>
            <a:r>
              <a:rPr lang="nb-NO" sz="1200" b="1" dirty="0"/>
              <a:t>,</a:t>
            </a:r>
            <a:r>
              <a:rPr lang="nb-NO" sz="1200" dirty="0"/>
              <a:t> </a:t>
            </a:r>
            <a:r>
              <a:rPr lang="nb-NO" sz="1200" b="1" dirty="0"/>
              <a:t>ABUP ved Sørlandet Sykehus </a:t>
            </a:r>
            <a:r>
              <a:rPr lang="nb-NO" sz="1200" dirty="0"/>
              <a:t>og </a:t>
            </a:r>
            <a:r>
              <a:rPr lang="nb-NO" sz="1200" b="1" dirty="0"/>
              <a:t>Integrerings- og </a:t>
            </a:r>
            <a:r>
              <a:rPr lang="nb-NO" sz="1200" b="1" dirty="0" err="1"/>
              <a:t>mangfoldsdirektoratet</a:t>
            </a:r>
            <a:r>
              <a:rPr lang="nb-NO" sz="1200" b="1" dirty="0"/>
              <a:t> </a:t>
            </a:r>
            <a:r>
              <a:rPr lang="nb-NO" sz="1200" dirty="0"/>
              <a:t>(«Flerkulturell verdiskaping» - Agderfylkene med Etablerertjenesten i Vest-Agder)</a:t>
            </a:r>
          </a:p>
        </p:txBody>
      </p:sp>
    </p:spTree>
    <p:extLst>
      <p:ext uri="{BB962C8B-B14F-4D97-AF65-F5344CB8AC3E}">
        <p14:creationId xmlns:p14="http://schemas.microsoft.com/office/powerpoint/2010/main" val="41662924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732853" y="624110"/>
            <a:ext cx="9969069" cy="633190"/>
          </a:xfrm>
        </p:spPr>
        <p:txBody>
          <a:bodyPr>
            <a:normAutofit fontScale="90000"/>
          </a:bodyPr>
          <a:lstStyle/>
          <a:p>
            <a:r>
              <a:rPr lang="nb-NO" dirty="0"/>
              <a:t>Litteratur</a:t>
            </a:r>
          </a:p>
        </p:txBody>
      </p:sp>
      <p:sp>
        <p:nvSpPr>
          <p:cNvPr id="3" name="Plassholder for innhold 2"/>
          <p:cNvSpPr>
            <a:spLocks noGrp="1"/>
          </p:cNvSpPr>
          <p:nvPr>
            <p:ph idx="1"/>
          </p:nvPr>
        </p:nvSpPr>
        <p:spPr>
          <a:xfrm>
            <a:off x="1638300" y="1333500"/>
            <a:ext cx="9182100" cy="5191798"/>
          </a:xfrm>
        </p:spPr>
        <p:txBody>
          <a:bodyPr>
            <a:normAutofit fontScale="85000" lnSpcReduction="10000"/>
          </a:bodyPr>
          <a:lstStyle/>
          <a:p>
            <a:pPr marL="0" indent="0">
              <a:buNone/>
            </a:pPr>
            <a:r>
              <a:rPr lang="nb-NO" sz="1900" dirty="0" err="1"/>
              <a:t>Ames</a:t>
            </a:r>
            <a:r>
              <a:rPr lang="nb-NO" sz="1900" dirty="0"/>
              <a:t>, C., &amp; Archer, J. (1988). </a:t>
            </a:r>
            <a:r>
              <a:rPr lang="nb-NO" sz="1900" dirty="0" err="1"/>
              <a:t>Achievement</a:t>
            </a:r>
            <a:r>
              <a:rPr lang="nb-NO" sz="1900" dirty="0"/>
              <a:t> goals in </a:t>
            </a:r>
            <a:r>
              <a:rPr lang="nb-NO" sz="1900" dirty="0" err="1"/>
              <a:t>the</a:t>
            </a:r>
            <a:r>
              <a:rPr lang="nb-NO" sz="1900" dirty="0"/>
              <a:t> </a:t>
            </a:r>
            <a:r>
              <a:rPr lang="nb-NO" sz="1900" dirty="0" err="1"/>
              <a:t>classroom</a:t>
            </a:r>
            <a:r>
              <a:rPr lang="nb-NO" sz="1900" dirty="0"/>
              <a:t>: Students' </a:t>
            </a:r>
            <a:r>
              <a:rPr lang="nb-NO" sz="1900" dirty="0" err="1"/>
              <a:t>learning</a:t>
            </a:r>
            <a:r>
              <a:rPr lang="nb-NO" sz="1900" dirty="0"/>
              <a:t> </a:t>
            </a:r>
            <a:r>
              <a:rPr lang="nb-NO" sz="1900" dirty="0" err="1"/>
              <a:t>strategies</a:t>
            </a:r>
            <a:r>
              <a:rPr lang="nb-NO" sz="1900" dirty="0"/>
              <a:t> 	and </a:t>
            </a:r>
            <a:r>
              <a:rPr lang="nb-NO" sz="1900" dirty="0" err="1"/>
              <a:t>motivation</a:t>
            </a:r>
            <a:r>
              <a:rPr lang="nb-NO" sz="1900" dirty="0"/>
              <a:t> </a:t>
            </a:r>
            <a:r>
              <a:rPr lang="nb-NO" sz="1900" dirty="0" err="1"/>
              <a:t>processes</a:t>
            </a:r>
            <a:r>
              <a:rPr lang="nb-NO" sz="1900" dirty="0"/>
              <a:t>. </a:t>
            </a:r>
            <a:r>
              <a:rPr lang="nb-NO" sz="1900" i="1" dirty="0"/>
              <a:t>Journal </a:t>
            </a:r>
            <a:r>
              <a:rPr lang="nb-NO" sz="1900" i="1" dirty="0" err="1"/>
              <a:t>of</a:t>
            </a:r>
            <a:r>
              <a:rPr lang="nb-NO" sz="1900" i="1" dirty="0"/>
              <a:t> </a:t>
            </a:r>
            <a:r>
              <a:rPr lang="nb-NO" sz="1900" i="1" dirty="0" err="1"/>
              <a:t>educational</a:t>
            </a:r>
            <a:r>
              <a:rPr lang="nb-NO" sz="1900" i="1" dirty="0"/>
              <a:t> </a:t>
            </a:r>
            <a:r>
              <a:rPr lang="nb-NO" sz="1900" i="1" dirty="0" err="1"/>
              <a:t>psychology</a:t>
            </a:r>
            <a:r>
              <a:rPr lang="nb-NO" sz="1900" dirty="0"/>
              <a:t>, </a:t>
            </a:r>
            <a:r>
              <a:rPr lang="nb-NO" sz="1900" i="1" dirty="0"/>
              <a:t>80</a:t>
            </a:r>
            <a:r>
              <a:rPr lang="nb-NO" sz="1900" dirty="0"/>
              <a:t>(3), 260.</a:t>
            </a:r>
          </a:p>
          <a:p>
            <a:pPr marL="0" indent="0">
              <a:buNone/>
            </a:pPr>
            <a:r>
              <a:rPr lang="nb-NO" sz="1900" dirty="0" err="1"/>
              <a:t>Antonovsky</a:t>
            </a:r>
            <a:r>
              <a:rPr lang="nb-NO" sz="1900" dirty="0"/>
              <a:t>, A. (2012). Helsens mysterium. Den </a:t>
            </a:r>
            <a:r>
              <a:rPr lang="nb-NO" sz="1900" dirty="0" err="1"/>
              <a:t>salutogene</a:t>
            </a:r>
            <a:r>
              <a:rPr lang="nb-NO" sz="1900" dirty="0"/>
              <a:t> modellen. Oslo: Gyldendal Norsk 	Forlag AS.</a:t>
            </a:r>
          </a:p>
          <a:p>
            <a:pPr marL="0" indent="0">
              <a:buNone/>
            </a:pPr>
            <a:r>
              <a:rPr lang="en-GB" sz="1900" dirty="0"/>
              <a:t>Bandura, A. (1977). Self-efficacy: Toward a unifying theory of behavioural change. </a:t>
            </a:r>
            <a:endParaRPr lang="nb-NO" sz="1900" dirty="0"/>
          </a:p>
          <a:p>
            <a:pPr marL="0" indent="0">
              <a:buNone/>
            </a:pPr>
            <a:r>
              <a:rPr lang="en-GB" sz="1900" i="1" dirty="0"/>
              <a:t>	Psychological Review, 84</a:t>
            </a:r>
            <a:r>
              <a:rPr lang="en-GB" sz="1900" dirty="0"/>
              <a:t> (2), 191-215.</a:t>
            </a:r>
            <a:endParaRPr lang="nb-NO" sz="1900" dirty="0"/>
          </a:p>
          <a:p>
            <a:pPr marL="0" indent="0">
              <a:buNone/>
            </a:pPr>
            <a:r>
              <a:rPr lang="nb-NO" sz="1900" dirty="0"/>
              <a:t>Kompetanse Norge. (30.12.2016). Voksenpedagogikk. Hentet fra 	https://www.kompetansenorge.no/Grunnleggende-ferdigheter/Voksenpedagogikk/</a:t>
            </a:r>
            <a:endParaRPr lang="en-GB" sz="1900" dirty="0"/>
          </a:p>
          <a:p>
            <a:pPr marL="0" indent="0">
              <a:buNone/>
            </a:pPr>
            <a:r>
              <a:rPr lang="en-US" sz="1900" dirty="0"/>
              <a:t>Lamb, M. (2017). The motivational dimension of language teaching. </a:t>
            </a:r>
            <a:r>
              <a:rPr lang="nb-NO" sz="1900" i="1" dirty="0"/>
              <a:t>Language </a:t>
            </a:r>
            <a:r>
              <a:rPr lang="nb-NO" sz="1900" i="1" dirty="0" err="1"/>
              <a:t>Teaching</a:t>
            </a:r>
            <a:r>
              <a:rPr lang="nb-NO" sz="1900" dirty="0"/>
              <a:t>, </a:t>
            </a:r>
            <a:r>
              <a:rPr lang="nb-NO" sz="1900" i="1" dirty="0"/>
              <a:t>50</a:t>
            </a:r>
            <a:r>
              <a:rPr lang="nb-NO" sz="1900" dirty="0"/>
              <a:t>(3), 	301-346</a:t>
            </a:r>
          </a:p>
          <a:p>
            <a:pPr marL="0" indent="0">
              <a:buNone/>
            </a:pPr>
            <a:r>
              <a:rPr lang="nb-NO" sz="1900" dirty="0"/>
              <a:t>Monsen, M. (2015). </a:t>
            </a:r>
            <a:r>
              <a:rPr lang="nb-NO" sz="1900" dirty="0" err="1"/>
              <a:t>Andrespråksdidaktisk</a:t>
            </a:r>
            <a:r>
              <a:rPr lang="nb-NO" sz="1900" dirty="0"/>
              <a:t> forskning på voksenopplæring i Norge: En</a:t>
            </a:r>
          </a:p>
          <a:p>
            <a:pPr marL="0" indent="0">
              <a:buNone/>
            </a:pPr>
            <a:r>
              <a:rPr lang="nb-NO" sz="1900" dirty="0"/>
              <a:t>	oversikt fra 1985 til i dag. Norsk som andrespråk, 30 (1-2), 373-392.</a:t>
            </a:r>
            <a:endParaRPr lang="en-GB" sz="1900" dirty="0"/>
          </a:p>
          <a:p>
            <a:pPr marL="0" indent="0">
              <a:buNone/>
            </a:pPr>
            <a:r>
              <a:rPr lang="en-GB" sz="1900" dirty="0"/>
              <a:t>Ryan, R. M., &amp; Deci, E. L. (2000). Self-determination theory and the facilitation of intrinsic 		motivation, social development, and well-being. </a:t>
            </a:r>
            <a:r>
              <a:rPr lang="en-GB" sz="1900" i="1" dirty="0"/>
              <a:t>American psychologist, 55</a:t>
            </a:r>
            <a:r>
              <a:rPr lang="en-GB" sz="1900" dirty="0"/>
              <a:t>(1), 68.</a:t>
            </a:r>
          </a:p>
          <a:p>
            <a:pPr marL="0" indent="0">
              <a:buNone/>
            </a:pPr>
            <a:r>
              <a:rPr lang="nb-NO" sz="1900" dirty="0" err="1"/>
              <a:t>Schunk</a:t>
            </a:r>
            <a:r>
              <a:rPr lang="nb-NO" sz="1900" dirty="0"/>
              <a:t>, D. H. &amp; Zimmerman, B. J. (2012). </a:t>
            </a:r>
            <a:r>
              <a:rPr lang="nb-NO" sz="1900" i="1" dirty="0" err="1"/>
              <a:t>Motivation</a:t>
            </a:r>
            <a:r>
              <a:rPr lang="nb-NO" sz="1900" i="1" dirty="0"/>
              <a:t> and </a:t>
            </a:r>
            <a:r>
              <a:rPr lang="nb-NO" sz="1900" i="1" dirty="0" err="1"/>
              <a:t>self-regulated</a:t>
            </a:r>
            <a:r>
              <a:rPr lang="nb-NO" sz="1900" i="1" dirty="0"/>
              <a:t> </a:t>
            </a:r>
            <a:r>
              <a:rPr lang="nb-NO" sz="1900" i="1" dirty="0" err="1"/>
              <a:t>learning</a:t>
            </a:r>
            <a:r>
              <a:rPr lang="nb-NO" sz="1900" i="1" dirty="0"/>
              <a:t>: </a:t>
            </a:r>
            <a:r>
              <a:rPr lang="nb-NO" sz="1900" i="1" dirty="0" err="1"/>
              <a:t>Theory</a:t>
            </a:r>
            <a:r>
              <a:rPr lang="nb-NO" sz="1900" i="1" dirty="0"/>
              <a:t>, </a:t>
            </a:r>
            <a:r>
              <a:rPr lang="nb-NO" sz="1900" i="1" dirty="0" err="1"/>
              <a:t>research</a:t>
            </a:r>
            <a:r>
              <a:rPr lang="nb-NO" sz="1900" i="1" dirty="0"/>
              <a:t> 	and </a:t>
            </a:r>
            <a:r>
              <a:rPr lang="nb-NO" sz="1900" i="1" dirty="0" err="1"/>
              <a:t>applications</a:t>
            </a:r>
            <a:r>
              <a:rPr lang="nb-NO" sz="1900" dirty="0"/>
              <a:t>. New York/London: </a:t>
            </a:r>
            <a:r>
              <a:rPr lang="nb-NO" sz="1900" dirty="0" err="1"/>
              <a:t>Routledge</a:t>
            </a:r>
            <a:endParaRPr lang="nb-NO" sz="1900" dirty="0"/>
          </a:p>
          <a:p>
            <a:pPr marL="0" indent="0">
              <a:buNone/>
            </a:pPr>
            <a:r>
              <a:rPr lang="nb-NO" sz="1900" dirty="0" err="1"/>
              <a:t>Weiner</a:t>
            </a:r>
            <a:r>
              <a:rPr lang="nb-NO" sz="1900" dirty="0"/>
              <a:t>, B. (1992). </a:t>
            </a:r>
            <a:r>
              <a:rPr lang="nb-NO" sz="1900" i="1" dirty="0"/>
              <a:t>Human </a:t>
            </a:r>
            <a:r>
              <a:rPr lang="nb-NO" sz="1900" i="1" dirty="0" err="1"/>
              <a:t>motivation</a:t>
            </a:r>
            <a:r>
              <a:rPr lang="nb-NO" sz="1900" i="1" dirty="0"/>
              <a:t>; </a:t>
            </a:r>
            <a:r>
              <a:rPr lang="nb-NO" sz="1900" i="1" dirty="0" err="1"/>
              <a:t>Metaphors</a:t>
            </a:r>
            <a:r>
              <a:rPr lang="nb-NO" sz="1900" i="1" dirty="0"/>
              <a:t>, </a:t>
            </a:r>
            <a:r>
              <a:rPr lang="nb-NO" sz="1900" i="1" dirty="0" err="1"/>
              <a:t>theories</a:t>
            </a:r>
            <a:r>
              <a:rPr lang="nb-NO" sz="1900" i="1" dirty="0"/>
              <a:t> and </a:t>
            </a:r>
            <a:r>
              <a:rPr lang="nb-NO" sz="1900" i="1" dirty="0" err="1"/>
              <a:t>research</a:t>
            </a:r>
            <a:r>
              <a:rPr lang="nb-NO" sz="1900" i="1" dirty="0"/>
              <a:t>. </a:t>
            </a:r>
            <a:r>
              <a:rPr lang="nb-NO" sz="1900" dirty="0" err="1"/>
              <a:t>Newbury</a:t>
            </a:r>
            <a:r>
              <a:rPr lang="nb-NO" sz="1900" dirty="0"/>
              <a:t> Park, CA: Sage.</a:t>
            </a:r>
          </a:p>
        </p:txBody>
      </p:sp>
      <p:sp>
        <p:nvSpPr>
          <p:cNvPr id="4" name="Plassholder for bunntekst 3"/>
          <p:cNvSpPr>
            <a:spLocks noGrp="1"/>
          </p:cNvSpPr>
          <p:nvPr>
            <p:ph type="ftr" sz="quarter" idx="11"/>
          </p:nvPr>
        </p:nvSpPr>
        <p:spPr/>
        <p:txBody>
          <a:bodyPr/>
          <a:lstStyle/>
          <a:p>
            <a:r>
              <a:rPr lang="nb-NO"/>
              <a:t>Horverak og Diary, 2019</a:t>
            </a:r>
          </a:p>
        </p:txBody>
      </p:sp>
    </p:spTree>
    <p:extLst>
      <p:ext uri="{BB962C8B-B14F-4D97-AF65-F5344CB8AC3E}">
        <p14:creationId xmlns:p14="http://schemas.microsoft.com/office/powerpoint/2010/main" val="18334749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1541687"/>
      </p:ext>
    </p:extLst>
  </p:cSld>
  <p:clrMapOvr>
    <a:masterClrMapping/>
  </p:clrMapOvr>
</p:sld>
</file>

<file path=ppt/theme/theme1.xml><?xml version="1.0" encoding="utf-8"?>
<a:theme xmlns:a="http://schemas.openxmlformats.org/drawingml/2006/main" name="Tryllestav">
  <a:themeElements>
    <a:clrScheme name="SAMM">
      <a:dk1>
        <a:srgbClr val="000000"/>
      </a:dk1>
      <a:lt1>
        <a:srgbClr val="FFFFFF"/>
      </a:lt1>
      <a:dk2>
        <a:srgbClr val="223871"/>
      </a:dk2>
      <a:lt2>
        <a:srgbClr val="C8EAF8"/>
      </a:lt2>
      <a:accent1>
        <a:srgbClr val="223871"/>
      </a:accent1>
      <a:accent2>
        <a:srgbClr val="76CBED"/>
      </a:accent2>
      <a:accent3>
        <a:srgbClr val="46B179"/>
      </a:accent3>
      <a:accent4>
        <a:srgbClr val="384D7F"/>
      </a:accent4>
      <a:accent5>
        <a:srgbClr val="9FDBF3"/>
      </a:accent5>
      <a:accent6>
        <a:srgbClr val="7DC8A2"/>
      </a:accent6>
      <a:hlink>
        <a:srgbClr val="223871"/>
      </a:hlink>
      <a:folHlink>
        <a:srgbClr val="64749C"/>
      </a:folHlink>
    </a:clrScheme>
    <a:fontScheme name="Tryllestav">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yllestav">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sjon10" id="{D70E54BA-1631-184A-AF81-9FB7DE97207F}" vid="{213A7585-0C9D-7949-91A4-E59D016A67E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4B5A3D81A1E45140ADAC708C5BB14CA4" ma:contentTypeVersion="11" ma:contentTypeDescription="Opprett et nytt dokument." ma:contentTypeScope="" ma:versionID="1d0840728e43a41fdea44f871a1c1e33">
  <xsd:schema xmlns:xsd="http://www.w3.org/2001/XMLSchema" xmlns:xs="http://www.w3.org/2001/XMLSchema" xmlns:p="http://schemas.microsoft.com/office/2006/metadata/properties" xmlns:ns3="0776bfc0-ce57-4a2d-9a64-955a9369f359" xmlns:ns4="a02437cb-7d20-4f96-a7ff-bb8a32e5511e" targetNamespace="http://schemas.microsoft.com/office/2006/metadata/properties" ma:root="true" ma:fieldsID="065548f7b9634da802238dddd55dc135" ns3:_="" ns4:_="">
    <xsd:import namespace="0776bfc0-ce57-4a2d-9a64-955a9369f359"/>
    <xsd:import namespace="a02437cb-7d20-4f96-a7ff-bb8a32e5511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76bfc0-ce57-4a2d-9a64-955a9369f3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02437cb-7d20-4f96-a7ff-bb8a32e5511e" elementFormDefault="qualified">
    <xsd:import namespace="http://schemas.microsoft.com/office/2006/documentManagement/types"/>
    <xsd:import namespace="http://schemas.microsoft.com/office/infopath/2007/PartnerControls"/>
    <xsd:element name="SharedWithUsers" ma:index="14"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ingsdetaljer" ma:internalName="SharedWithDetails" ma:readOnly="true">
      <xsd:simpleType>
        <xsd:restriction base="dms:Note">
          <xsd:maxLength value="255"/>
        </xsd:restriction>
      </xsd:simpleType>
    </xsd:element>
    <xsd:element name="SharingHintHash" ma:index="16"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A94E738-F476-4D04-936A-CB158720546F}">
  <ds:schemaRefs>
    <ds:schemaRef ds:uri="http://schemas.microsoft.com/sharepoint/v3/contenttype/forms"/>
  </ds:schemaRefs>
</ds:datastoreItem>
</file>

<file path=customXml/itemProps2.xml><?xml version="1.0" encoding="utf-8"?>
<ds:datastoreItem xmlns:ds="http://schemas.openxmlformats.org/officeDocument/2006/customXml" ds:itemID="{124A3092-63B4-498F-89AB-9036D1CE39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76bfc0-ce57-4a2d-9a64-955a9369f359"/>
    <ds:schemaRef ds:uri="a02437cb-7d20-4f96-a7ff-bb8a32e551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337A0D-B737-4764-B198-7EDD565649A5}">
  <ds:schemaRefs>
    <ds:schemaRef ds:uri="0776bfc0-ce57-4a2d-9a64-955a9369f359"/>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www.w3.org/XML/1998/namespace"/>
    <ds:schemaRef ds:uri="http://schemas.openxmlformats.org/package/2006/metadata/core-properties"/>
    <ds:schemaRef ds:uri="a02437cb-7d20-4f96-a7ff-bb8a32e5511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Kurs voksenopplæring</Template>
  <TotalTime>381</TotalTime>
  <Words>1624</Words>
  <Application>Microsoft Office PowerPoint</Application>
  <PresentationFormat>Widescreen</PresentationFormat>
  <Paragraphs>197</Paragraphs>
  <Slides>35</Slides>
  <Notes>5</Notes>
  <HiddenSlides>0</HiddenSlides>
  <MMClips>0</MMClips>
  <ScaleCrop>false</ScaleCrop>
  <HeadingPairs>
    <vt:vector size="8" baseType="variant">
      <vt:variant>
        <vt:lpstr>Brukte skrifter</vt:lpstr>
      </vt:variant>
      <vt:variant>
        <vt:i4>5</vt:i4>
      </vt:variant>
      <vt:variant>
        <vt:lpstr>Tema</vt:lpstr>
      </vt:variant>
      <vt:variant>
        <vt:i4>1</vt:i4>
      </vt:variant>
      <vt:variant>
        <vt:lpstr>Innebygde OLE-servere</vt:lpstr>
      </vt:variant>
      <vt:variant>
        <vt:i4>1</vt:i4>
      </vt:variant>
      <vt:variant>
        <vt:lpstr>Lysbildetitler</vt:lpstr>
      </vt:variant>
      <vt:variant>
        <vt:i4>35</vt:i4>
      </vt:variant>
    </vt:vector>
  </HeadingPairs>
  <TitlesOfParts>
    <vt:vector size="42" baseType="lpstr">
      <vt:lpstr>.Lucida Grande UI Regular</vt:lpstr>
      <vt:lpstr>Arial</vt:lpstr>
      <vt:lpstr>Calibri</vt:lpstr>
      <vt:lpstr>Century Gothic</vt:lpstr>
      <vt:lpstr>Wingdings 3</vt:lpstr>
      <vt:lpstr>Tryllestav</vt:lpstr>
      <vt:lpstr>Acrobat Document</vt:lpstr>
      <vt:lpstr>PowerPoint-presentasjon</vt:lpstr>
      <vt:lpstr>Systematisk Arbeid med Mestring og Motivasjon i voksenopplæring</vt:lpstr>
      <vt:lpstr>Bakgrunn og hvem er vi i SAMM?</vt:lpstr>
      <vt:lpstr>Kjernen i motivasjonsmetoden</vt:lpstr>
      <vt:lpstr>Utfordringer  -nedbygging av motivasjon</vt:lpstr>
      <vt:lpstr>SNUOPERASJON  hvordan…</vt:lpstr>
      <vt:lpstr>Det handler om å finne løsninger</vt:lpstr>
      <vt:lpstr>Kjerne-elementer i selvbestemmelsesteori </vt:lpstr>
      <vt:lpstr>Helsefremmende  faktorer</vt:lpstr>
      <vt:lpstr>Forskning på språklæring </vt:lpstr>
      <vt:lpstr>Kompetanse Norges anbefalinger</vt:lpstr>
      <vt:lpstr>En femtrinns motivasjonsmetode </vt:lpstr>
      <vt:lpstr>Hvordan ser «livstrappa» ut for deg?</vt:lpstr>
      <vt:lpstr>Systematisk Arbeid med Mestring og Motivasjon i klasserommet</vt:lpstr>
      <vt:lpstr>Faktorer som påvirker motivasjon og evne til selvregulert læring</vt:lpstr>
      <vt:lpstr>Noen erfaringer ved LVO</vt:lpstr>
      <vt:lpstr>Fokusmodell </vt:lpstr>
      <vt:lpstr>Femtrinnsmotivasjonsmetode fag</vt:lpstr>
      <vt:lpstr>Motivasjonsmetode og ungdomsbedrift</vt:lpstr>
      <vt:lpstr>PowerPoint-presentasjon</vt:lpstr>
      <vt:lpstr>Kunst og håndverk</vt:lpstr>
      <vt:lpstr>Fra webside: https://samm.uia.no/materiale/materiale-for-voksenopplaering/</vt:lpstr>
      <vt:lpstr>På kurdisk tv i Irak</vt:lpstr>
      <vt:lpstr> Gjennomføring av en femtrinns  motivasjonsmetode</vt:lpstr>
      <vt:lpstr>Handlingsplan</vt:lpstr>
      <vt:lpstr>Deltakerråd  </vt:lpstr>
      <vt:lpstr>Medvirkning gjennom deltakeråd</vt:lpstr>
      <vt:lpstr>Økt brukermedvirkning i arbeid med individuell plan  av May Olaug Horverak, Kedir Diary, Maria Bjerke Dalene og Inger Mosgren</vt:lpstr>
      <vt:lpstr>Deltakeren i sentrum</vt:lpstr>
      <vt:lpstr>PowerPoint-presentasjon</vt:lpstr>
      <vt:lpstr>Fra serieflyktning til seriegründer</vt:lpstr>
      <vt:lpstr>Idélab for flerkulturelle gründere</vt:lpstr>
      <vt:lpstr>Mer om prosjektet SAMM, se https://samm.uia.no/ …eller ta en brosjyre</vt:lpstr>
      <vt:lpstr>Litteratur</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May Olaug Horverak</dc:creator>
  <cp:lastModifiedBy>Thorsen, Bjarne</cp:lastModifiedBy>
  <cp:revision>2</cp:revision>
  <dcterms:created xsi:type="dcterms:W3CDTF">2019-10-16T11:09:30Z</dcterms:created>
  <dcterms:modified xsi:type="dcterms:W3CDTF">2019-11-19T07:15:27Z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0x0101004B5A3D81A1E45140ADAC708C5BB14CA4</vt:lpwstr>
  </property>
</Properties>
</file>