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70" r:id="rId6"/>
    <p:sldId id="280" r:id="rId7"/>
    <p:sldId id="281" r:id="rId8"/>
    <p:sldId id="257" r:id="rId9"/>
    <p:sldId id="258" r:id="rId10"/>
    <p:sldId id="260" r:id="rId11"/>
    <p:sldId id="261" r:id="rId12"/>
    <p:sldId id="263" r:id="rId13"/>
    <p:sldId id="273" r:id="rId14"/>
    <p:sldId id="264" r:id="rId15"/>
    <p:sldId id="265" r:id="rId16"/>
    <p:sldId id="275" r:id="rId17"/>
    <p:sldId id="279" r:id="rId18"/>
    <p:sldId id="262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CDA2FE-2B99-4EF7-ADF4-D4F82A6A7699}" v="33" dt="2020-12-15T11:18:57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494" autoAdjust="0"/>
  </p:normalViewPr>
  <p:slideViewPr>
    <p:cSldViewPr snapToGrid="0">
      <p:cViewPr>
        <p:scale>
          <a:sx n="66" d="100"/>
          <a:sy n="66" d="100"/>
        </p:scale>
        <p:origin x="668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vertsen, Anne-Sofie" userId="a59a095c-8fc2-4520-87d2-92450fa9edc6" providerId="ADAL" clId="{EDCDA2FE-2B99-4EF7-ADF4-D4F82A6A7699}"/>
    <pc:docChg chg="undo custSel mod addSld delSld modSld sldOrd">
      <pc:chgData name="Syvertsen, Anne-Sofie" userId="a59a095c-8fc2-4520-87d2-92450fa9edc6" providerId="ADAL" clId="{EDCDA2FE-2B99-4EF7-ADF4-D4F82A6A7699}" dt="2020-12-15T11:18:57.516" v="668"/>
      <pc:docMkLst>
        <pc:docMk/>
      </pc:docMkLst>
      <pc:sldChg chg="modSp">
        <pc:chgData name="Syvertsen, Anne-Sofie" userId="a59a095c-8fc2-4520-87d2-92450fa9edc6" providerId="ADAL" clId="{EDCDA2FE-2B99-4EF7-ADF4-D4F82A6A7699}" dt="2020-12-15T11:11:57.648" v="620" actId="20577"/>
        <pc:sldMkLst>
          <pc:docMk/>
          <pc:sldMk cId="1045933724" sldId="256"/>
        </pc:sldMkLst>
        <pc:spChg chg="mod">
          <ac:chgData name="Syvertsen, Anne-Sofie" userId="a59a095c-8fc2-4520-87d2-92450fa9edc6" providerId="ADAL" clId="{EDCDA2FE-2B99-4EF7-ADF4-D4F82A6A7699}" dt="2020-12-15T11:11:57.648" v="620" actId="20577"/>
          <ac:spMkLst>
            <pc:docMk/>
            <pc:sldMk cId="1045933724" sldId="256"/>
            <ac:spMk id="3" creationId="{C18F993C-3634-ED40-8F6E-FE789B362EC7}"/>
          </ac:spMkLst>
        </pc:spChg>
      </pc:sldChg>
      <pc:sldChg chg="addSp delSp modSp mod modClrScheme chgLayout">
        <pc:chgData name="Syvertsen, Anne-Sofie" userId="a59a095c-8fc2-4520-87d2-92450fa9edc6" providerId="ADAL" clId="{EDCDA2FE-2B99-4EF7-ADF4-D4F82A6A7699}" dt="2020-12-15T10:09:35.290" v="19" actId="26606"/>
        <pc:sldMkLst>
          <pc:docMk/>
          <pc:sldMk cId="4029022936" sldId="257"/>
        </pc:sldMkLst>
        <pc:spChg chg="del">
          <ac:chgData name="Syvertsen, Anne-Sofie" userId="a59a095c-8fc2-4520-87d2-92450fa9edc6" providerId="ADAL" clId="{EDCDA2FE-2B99-4EF7-ADF4-D4F82A6A7699}" dt="2020-12-15T10:07:37.100" v="0"/>
          <ac:spMkLst>
            <pc:docMk/>
            <pc:sldMk cId="4029022936" sldId="257"/>
            <ac:spMk id="2" creationId="{E17C2787-DEDB-4EE9-B250-E3A748513413}"/>
          </ac:spMkLst>
        </pc:spChg>
        <pc:spChg chg="add del">
          <ac:chgData name="Syvertsen, Anne-Sofie" userId="a59a095c-8fc2-4520-87d2-92450fa9edc6" providerId="ADAL" clId="{EDCDA2FE-2B99-4EF7-ADF4-D4F82A6A7699}" dt="2020-12-15T10:08:01.153" v="5" actId="26606"/>
          <ac:spMkLst>
            <pc:docMk/>
            <pc:sldMk cId="4029022936" sldId="257"/>
            <ac:spMk id="3" creationId="{DDD6BED2-7A65-438B-A405-07367BB0C08F}"/>
          </ac:spMkLst>
        </pc:spChg>
        <pc:spChg chg="add del mod">
          <ac:chgData name="Syvertsen, Anne-Sofie" userId="a59a095c-8fc2-4520-87d2-92450fa9edc6" providerId="ADAL" clId="{EDCDA2FE-2B99-4EF7-ADF4-D4F82A6A7699}" dt="2020-12-15T10:08:30.707" v="11" actId="26606"/>
          <ac:spMkLst>
            <pc:docMk/>
            <pc:sldMk cId="4029022936" sldId="257"/>
            <ac:spMk id="6" creationId="{D105FA18-7B5D-42C1-84EE-3B23224DF030}"/>
          </ac:spMkLst>
        </pc:spChg>
        <pc:spChg chg="add del mod">
          <ac:chgData name="Syvertsen, Anne-Sofie" userId="a59a095c-8fc2-4520-87d2-92450fa9edc6" providerId="ADAL" clId="{EDCDA2FE-2B99-4EF7-ADF4-D4F82A6A7699}" dt="2020-12-15T10:08:30.707" v="11" actId="26606"/>
          <ac:spMkLst>
            <pc:docMk/>
            <pc:sldMk cId="4029022936" sldId="257"/>
            <ac:spMk id="7" creationId="{F5249510-8CA1-4D63-8FAE-5A79CBB86933}"/>
          </ac:spMkLst>
        </pc:spChg>
        <pc:spChg chg="add del mod">
          <ac:chgData name="Syvertsen, Anne-Sofie" userId="a59a095c-8fc2-4520-87d2-92450fa9edc6" providerId="ADAL" clId="{EDCDA2FE-2B99-4EF7-ADF4-D4F82A6A7699}" dt="2020-12-15T10:08:30.707" v="11" actId="26606"/>
          <ac:spMkLst>
            <pc:docMk/>
            <pc:sldMk cId="4029022936" sldId="257"/>
            <ac:spMk id="8" creationId="{50ACD0D1-7439-411C-A50A-5CEC22C5254B}"/>
          </ac:spMkLst>
        </pc:spChg>
        <pc:spChg chg="add del mod">
          <ac:chgData name="Syvertsen, Anne-Sofie" userId="a59a095c-8fc2-4520-87d2-92450fa9edc6" providerId="ADAL" clId="{EDCDA2FE-2B99-4EF7-ADF4-D4F82A6A7699}" dt="2020-12-15T10:08:01.150" v="4" actId="26606"/>
          <ac:spMkLst>
            <pc:docMk/>
            <pc:sldMk cId="4029022936" sldId="257"/>
            <ac:spMk id="9" creationId="{9A8A99AC-4E8A-4F4B-A7B1-3F0112041184}"/>
          </ac:spMkLst>
        </pc:spChg>
        <pc:spChg chg="add del mod">
          <ac:chgData name="Syvertsen, Anne-Sofie" userId="a59a095c-8fc2-4520-87d2-92450fa9edc6" providerId="ADAL" clId="{EDCDA2FE-2B99-4EF7-ADF4-D4F82A6A7699}" dt="2020-12-15T10:08:30.707" v="11" actId="26606"/>
          <ac:spMkLst>
            <pc:docMk/>
            <pc:sldMk cId="4029022936" sldId="257"/>
            <ac:spMk id="10" creationId="{270947AF-B722-453A-AB9A-4E940498E68C}"/>
          </ac:spMkLst>
        </pc:spChg>
        <pc:spChg chg="add del mod">
          <ac:chgData name="Syvertsen, Anne-Sofie" userId="a59a095c-8fc2-4520-87d2-92450fa9edc6" providerId="ADAL" clId="{EDCDA2FE-2B99-4EF7-ADF4-D4F82A6A7699}" dt="2020-12-15T10:08:01.150" v="4" actId="26606"/>
          <ac:spMkLst>
            <pc:docMk/>
            <pc:sldMk cId="4029022936" sldId="257"/>
            <ac:spMk id="11" creationId="{849DEE8D-A2B9-4813-BB27-8425D01105CC}"/>
          </ac:spMkLst>
        </pc:spChg>
        <pc:spChg chg="add del mod">
          <ac:chgData name="Syvertsen, Anne-Sofie" userId="a59a095c-8fc2-4520-87d2-92450fa9edc6" providerId="ADAL" clId="{EDCDA2FE-2B99-4EF7-ADF4-D4F82A6A7699}" dt="2020-12-15T10:08:30.707" v="11" actId="26606"/>
          <ac:spMkLst>
            <pc:docMk/>
            <pc:sldMk cId="4029022936" sldId="257"/>
            <ac:spMk id="12" creationId="{B124D9B0-6634-42E9-BB70-C925E0D71456}"/>
          </ac:spMkLst>
        </pc:spChg>
        <pc:spChg chg="add del mod">
          <ac:chgData name="Syvertsen, Anne-Sofie" userId="a59a095c-8fc2-4520-87d2-92450fa9edc6" providerId="ADAL" clId="{EDCDA2FE-2B99-4EF7-ADF4-D4F82A6A7699}" dt="2020-12-15T10:08:01.150" v="4" actId="26606"/>
          <ac:spMkLst>
            <pc:docMk/>
            <pc:sldMk cId="4029022936" sldId="257"/>
            <ac:spMk id="13" creationId="{D8E05C2D-225F-41DA-B936-B17151E0DA0F}"/>
          </ac:spMkLst>
        </pc:spChg>
        <pc:spChg chg="add del mod">
          <ac:chgData name="Syvertsen, Anne-Sofie" userId="a59a095c-8fc2-4520-87d2-92450fa9edc6" providerId="ADAL" clId="{EDCDA2FE-2B99-4EF7-ADF4-D4F82A6A7699}" dt="2020-12-15T10:08:30.707" v="11" actId="26606"/>
          <ac:spMkLst>
            <pc:docMk/>
            <pc:sldMk cId="4029022936" sldId="257"/>
            <ac:spMk id="14" creationId="{605EE918-8CB3-4888-B9A7-15B29ECAD338}"/>
          </ac:spMkLst>
        </pc:spChg>
        <pc:spChg chg="add del mod">
          <ac:chgData name="Syvertsen, Anne-Sofie" userId="a59a095c-8fc2-4520-87d2-92450fa9edc6" providerId="ADAL" clId="{EDCDA2FE-2B99-4EF7-ADF4-D4F82A6A7699}" dt="2020-12-15T10:08:01.150" v="4" actId="26606"/>
          <ac:spMkLst>
            <pc:docMk/>
            <pc:sldMk cId="4029022936" sldId="257"/>
            <ac:spMk id="15" creationId="{4F728862-2E05-4780-B7AD-9A6564234E8E}"/>
          </ac:spMkLst>
        </pc:spChg>
        <pc:spChg chg="add del mod">
          <ac:chgData name="Syvertsen, Anne-Sofie" userId="a59a095c-8fc2-4520-87d2-92450fa9edc6" providerId="ADAL" clId="{EDCDA2FE-2B99-4EF7-ADF4-D4F82A6A7699}" dt="2020-12-15T10:08:01.150" v="4" actId="26606"/>
          <ac:spMkLst>
            <pc:docMk/>
            <pc:sldMk cId="4029022936" sldId="257"/>
            <ac:spMk id="17" creationId="{0D66241D-D157-446E-8D53-D1F1712CCE57}"/>
          </ac:spMkLst>
        </pc:spChg>
        <pc:spChg chg="add del mod">
          <ac:chgData name="Syvertsen, Anne-Sofie" userId="a59a095c-8fc2-4520-87d2-92450fa9edc6" providerId="ADAL" clId="{EDCDA2FE-2B99-4EF7-ADF4-D4F82A6A7699}" dt="2020-12-15T10:09:35.290" v="19" actId="26606"/>
          <ac:spMkLst>
            <pc:docMk/>
            <pc:sldMk cId="4029022936" sldId="257"/>
            <ac:spMk id="18" creationId="{1A9EE169-CBFD-477F-9559-21B34323F824}"/>
          </ac:spMkLst>
        </pc:spChg>
        <pc:spChg chg="add del mod">
          <ac:chgData name="Syvertsen, Anne-Sofie" userId="a59a095c-8fc2-4520-87d2-92450fa9edc6" providerId="ADAL" clId="{EDCDA2FE-2B99-4EF7-ADF4-D4F82A6A7699}" dt="2020-12-15T10:08:01.150" v="4" actId="26606"/>
          <ac:spMkLst>
            <pc:docMk/>
            <pc:sldMk cId="4029022936" sldId="257"/>
            <ac:spMk id="19" creationId="{4AFA5F9D-9B31-442F-9A42-62BDB080EFF1}"/>
          </ac:spMkLst>
        </pc:spChg>
        <pc:picChg chg="add del mod">
          <ac:chgData name="Syvertsen, Anne-Sofie" userId="a59a095c-8fc2-4520-87d2-92450fa9edc6" providerId="ADAL" clId="{EDCDA2FE-2B99-4EF7-ADF4-D4F82A6A7699}" dt="2020-12-15T10:09:29.682" v="18" actId="478"/>
          <ac:picMkLst>
            <pc:docMk/>
            <pc:sldMk cId="4029022936" sldId="257"/>
            <ac:picMk id="4" creationId="{BC6DE4F0-50B9-4FFB-BDA9-CB7476DBB730}"/>
          </ac:picMkLst>
        </pc:picChg>
        <pc:picChg chg="add mod">
          <ac:chgData name="Syvertsen, Anne-Sofie" userId="a59a095c-8fc2-4520-87d2-92450fa9edc6" providerId="ADAL" clId="{EDCDA2FE-2B99-4EF7-ADF4-D4F82A6A7699}" dt="2020-12-15T10:09:35.290" v="19" actId="26606"/>
          <ac:picMkLst>
            <pc:docMk/>
            <pc:sldMk cId="4029022936" sldId="257"/>
            <ac:picMk id="5" creationId="{0FBEE769-AB9C-4B10-9DBE-7E5C9107E700}"/>
          </ac:picMkLst>
        </pc:picChg>
      </pc:sldChg>
      <pc:sldChg chg="addSp modSp add">
        <pc:chgData name="Syvertsen, Anne-Sofie" userId="a59a095c-8fc2-4520-87d2-92450fa9edc6" providerId="ADAL" clId="{EDCDA2FE-2B99-4EF7-ADF4-D4F82A6A7699}" dt="2020-12-15T10:11:27.810" v="24" actId="14100"/>
        <pc:sldMkLst>
          <pc:docMk/>
          <pc:sldMk cId="1874306925" sldId="258"/>
        </pc:sldMkLst>
        <pc:picChg chg="add mod">
          <ac:chgData name="Syvertsen, Anne-Sofie" userId="a59a095c-8fc2-4520-87d2-92450fa9edc6" providerId="ADAL" clId="{EDCDA2FE-2B99-4EF7-ADF4-D4F82A6A7699}" dt="2020-12-15T10:11:27.810" v="24" actId="14100"/>
          <ac:picMkLst>
            <pc:docMk/>
            <pc:sldMk cId="1874306925" sldId="258"/>
            <ac:picMk id="4" creationId="{654791E9-5DF2-4DBF-8695-3A1197F85C26}"/>
          </ac:picMkLst>
        </pc:picChg>
      </pc:sldChg>
      <pc:sldChg chg="addSp delSp modSp add del">
        <pc:chgData name="Syvertsen, Anne-Sofie" userId="a59a095c-8fc2-4520-87d2-92450fa9edc6" providerId="ADAL" clId="{EDCDA2FE-2B99-4EF7-ADF4-D4F82A6A7699}" dt="2020-12-15T11:15:03.516" v="665" actId="2696"/>
        <pc:sldMkLst>
          <pc:docMk/>
          <pc:sldMk cId="1808455331" sldId="259"/>
        </pc:sldMkLst>
        <pc:spChg chg="del mod">
          <ac:chgData name="Syvertsen, Anne-Sofie" userId="a59a095c-8fc2-4520-87d2-92450fa9edc6" providerId="ADAL" clId="{EDCDA2FE-2B99-4EF7-ADF4-D4F82A6A7699}" dt="2020-12-15T10:12:54.739" v="27"/>
          <ac:spMkLst>
            <pc:docMk/>
            <pc:sldMk cId="1808455331" sldId="259"/>
            <ac:spMk id="2" creationId="{13CA9E8F-9E98-4437-A651-E3318D0A60BD}"/>
          </ac:spMkLst>
        </pc:spChg>
        <pc:picChg chg="add mod">
          <ac:chgData name="Syvertsen, Anne-Sofie" userId="a59a095c-8fc2-4520-87d2-92450fa9edc6" providerId="ADAL" clId="{EDCDA2FE-2B99-4EF7-ADF4-D4F82A6A7699}" dt="2020-12-15T10:13:21.087" v="30" actId="1076"/>
          <ac:picMkLst>
            <pc:docMk/>
            <pc:sldMk cId="1808455331" sldId="259"/>
            <ac:picMk id="4" creationId="{DE668E2A-4BE8-4C6B-925F-1BCBC7DC6AAC}"/>
          </ac:picMkLst>
        </pc:picChg>
      </pc:sldChg>
      <pc:sldChg chg="addSp delSp modSp add mod modClrScheme chgLayout">
        <pc:chgData name="Syvertsen, Anne-Sofie" userId="a59a095c-8fc2-4520-87d2-92450fa9edc6" providerId="ADAL" clId="{EDCDA2FE-2B99-4EF7-ADF4-D4F82A6A7699}" dt="2020-12-15T10:16:36.634" v="45" actId="14100"/>
        <pc:sldMkLst>
          <pc:docMk/>
          <pc:sldMk cId="4071013589" sldId="260"/>
        </pc:sldMkLst>
        <pc:spChg chg="del mod">
          <ac:chgData name="Syvertsen, Anne-Sofie" userId="a59a095c-8fc2-4520-87d2-92450fa9edc6" providerId="ADAL" clId="{EDCDA2FE-2B99-4EF7-ADF4-D4F82A6A7699}" dt="2020-12-15T10:14:33.255" v="33"/>
          <ac:spMkLst>
            <pc:docMk/>
            <pc:sldMk cId="4071013589" sldId="260"/>
            <ac:spMk id="2" creationId="{8009D054-0B58-48F9-8456-ADDD3ECA5121}"/>
          </ac:spMkLst>
        </pc:spChg>
        <pc:spChg chg="del">
          <ac:chgData name="Syvertsen, Anne-Sofie" userId="a59a095c-8fc2-4520-87d2-92450fa9edc6" providerId="ADAL" clId="{EDCDA2FE-2B99-4EF7-ADF4-D4F82A6A7699}" dt="2020-12-15T10:14:43.709" v="35" actId="26606"/>
          <ac:spMkLst>
            <pc:docMk/>
            <pc:sldMk cId="4071013589" sldId="260"/>
            <ac:spMk id="3" creationId="{4E291AA6-9E0A-46B6-BB7A-3E4C57F03D47}"/>
          </ac:spMkLst>
        </pc:spChg>
        <pc:spChg chg="add del mod">
          <ac:chgData name="Syvertsen, Anne-Sofie" userId="a59a095c-8fc2-4520-87d2-92450fa9edc6" providerId="ADAL" clId="{EDCDA2FE-2B99-4EF7-ADF4-D4F82A6A7699}" dt="2020-12-15T10:16:22.803" v="42" actId="26606"/>
          <ac:spMkLst>
            <pc:docMk/>
            <pc:sldMk cId="4071013589" sldId="260"/>
            <ac:spMk id="6" creationId="{1BCE82D8-8B27-47DD-8B28-33CD3736E9F2}"/>
          </ac:spMkLst>
        </pc:spChg>
        <pc:picChg chg="add del mod">
          <ac:chgData name="Syvertsen, Anne-Sofie" userId="a59a095c-8fc2-4520-87d2-92450fa9edc6" providerId="ADAL" clId="{EDCDA2FE-2B99-4EF7-ADF4-D4F82A6A7699}" dt="2020-12-15T10:16:18.706" v="41" actId="478"/>
          <ac:picMkLst>
            <pc:docMk/>
            <pc:sldMk cId="4071013589" sldId="260"/>
            <ac:picMk id="4" creationId="{C4B81561-F807-47A3-BE8D-B0AC1C37D59A}"/>
          </ac:picMkLst>
        </pc:picChg>
        <pc:picChg chg="add mod">
          <ac:chgData name="Syvertsen, Anne-Sofie" userId="a59a095c-8fc2-4520-87d2-92450fa9edc6" providerId="ADAL" clId="{EDCDA2FE-2B99-4EF7-ADF4-D4F82A6A7699}" dt="2020-12-15T10:16:36.634" v="45" actId="14100"/>
          <ac:picMkLst>
            <pc:docMk/>
            <pc:sldMk cId="4071013589" sldId="260"/>
            <ac:picMk id="7" creationId="{12292C92-ADDA-4FF1-B174-451FF8B91BCA}"/>
          </ac:picMkLst>
        </pc:picChg>
      </pc:sldChg>
      <pc:sldChg chg="addSp delSp modSp add">
        <pc:chgData name="Syvertsen, Anne-Sofie" userId="a59a095c-8fc2-4520-87d2-92450fa9edc6" providerId="ADAL" clId="{EDCDA2FE-2B99-4EF7-ADF4-D4F82A6A7699}" dt="2020-12-15T10:19:22.569" v="51" actId="1076"/>
        <pc:sldMkLst>
          <pc:docMk/>
          <pc:sldMk cId="2935788762" sldId="261"/>
        </pc:sldMkLst>
        <pc:spChg chg="del">
          <ac:chgData name="Syvertsen, Anne-Sofie" userId="a59a095c-8fc2-4520-87d2-92450fa9edc6" providerId="ADAL" clId="{EDCDA2FE-2B99-4EF7-ADF4-D4F82A6A7699}" dt="2020-12-15T10:18:45.417" v="47"/>
          <ac:spMkLst>
            <pc:docMk/>
            <pc:sldMk cId="2935788762" sldId="261"/>
            <ac:spMk id="2" creationId="{F4A6A53E-9603-4D07-8F2E-9526DA0F9DC6}"/>
          </ac:spMkLst>
        </pc:spChg>
        <pc:picChg chg="add mod">
          <ac:chgData name="Syvertsen, Anne-Sofie" userId="a59a095c-8fc2-4520-87d2-92450fa9edc6" providerId="ADAL" clId="{EDCDA2FE-2B99-4EF7-ADF4-D4F82A6A7699}" dt="2020-12-15T10:19:22.569" v="51" actId="1076"/>
          <ac:picMkLst>
            <pc:docMk/>
            <pc:sldMk cId="2935788762" sldId="261"/>
            <ac:picMk id="4" creationId="{FF94B897-9963-40A4-87F7-E83B0027E71F}"/>
          </ac:picMkLst>
        </pc:picChg>
      </pc:sldChg>
      <pc:sldChg chg="modSp add">
        <pc:chgData name="Syvertsen, Anne-Sofie" userId="a59a095c-8fc2-4520-87d2-92450fa9edc6" providerId="ADAL" clId="{EDCDA2FE-2B99-4EF7-ADF4-D4F82A6A7699}" dt="2020-12-15T11:14:47.503" v="664" actId="255"/>
        <pc:sldMkLst>
          <pc:docMk/>
          <pc:sldMk cId="4234745615" sldId="262"/>
        </pc:sldMkLst>
        <pc:spChg chg="mod">
          <ac:chgData name="Syvertsen, Anne-Sofie" userId="a59a095c-8fc2-4520-87d2-92450fa9edc6" providerId="ADAL" clId="{EDCDA2FE-2B99-4EF7-ADF4-D4F82A6A7699}" dt="2020-12-15T11:14:47.503" v="664" actId="255"/>
          <ac:spMkLst>
            <pc:docMk/>
            <pc:sldMk cId="4234745615" sldId="262"/>
            <ac:spMk id="3" creationId="{0DB85A81-0C8E-40FC-8F60-50853277830B}"/>
          </ac:spMkLst>
        </pc:spChg>
      </pc:sldChg>
      <pc:sldChg chg="addSp delSp modSp add mod modClrScheme chgLayout">
        <pc:chgData name="Syvertsen, Anne-Sofie" userId="a59a095c-8fc2-4520-87d2-92450fa9edc6" providerId="ADAL" clId="{EDCDA2FE-2B99-4EF7-ADF4-D4F82A6A7699}" dt="2020-12-15T10:22:24.549" v="62" actId="14100"/>
        <pc:sldMkLst>
          <pc:docMk/>
          <pc:sldMk cId="3098249231" sldId="263"/>
        </pc:sldMkLst>
        <pc:spChg chg="del">
          <ac:chgData name="Syvertsen, Anne-Sofie" userId="a59a095c-8fc2-4520-87d2-92450fa9edc6" providerId="ADAL" clId="{EDCDA2FE-2B99-4EF7-ADF4-D4F82A6A7699}" dt="2020-12-15T10:20:47.338" v="54"/>
          <ac:spMkLst>
            <pc:docMk/>
            <pc:sldMk cId="3098249231" sldId="263"/>
            <ac:spMk id="2" creationId="{0CDD3B6E-9B6A-41B3-B5A6-C0E9EA887B1A}"/>
          </ac:spMkLst>
        </pc:spChg>
        <pc:spChg chg="del">
          <ac:chgData name="Syvertsen, Anne-Sofie" userId="a59a095c-8fc2-4520-87d2-92450fa9edc6" providerId="ADAL" clId="{EDCDA2FE-2B99-4EF7-ADF4-D4F82A6A7699}" dt="2020-12-15T10:21:00.406" v="56" actId="26606"/>
          <ac:spMkLst>
            <pc:docMk/>
            <pc:sldMk cId="3098249231" sldId="263"/>
            <ac:spMk id="3" creationId="{6B9D8850-7E82-4628-AB5E-DB84F26B042B}"/>
          </ac:spMkLst>
        </pc:spChg>
        <pc:spChg chg="add del mod">
          <ac:chgData name="Syvertsen, Anne-Sofie" userId="a59a095c-8fc2-4520-87d2-92450fa9edc6" providerId="ADAL" clId="{EDCDA2FE-2B99-4EF7-ADF4-D4F82A6A7699}" dt="2020-12-15T10:22:08.162" v="58" actId="26606"/>
          <ac:spMkLst>
            <pc:docMk/>
            <pc:sldMk cId="3098249231" sldId="263"/>
            <ac:spMk id="6" creationId="{9490D846-5D33-4882-84E7-5D76FEE92496}"/>
          </ac:spMkLst>
        </pc:spChg>
        <pc:picChg chg="add del mod">
          <ac:chgData name="Syvertsen, Anne-Sofie" userId="a59a095c-8fc2-4520-87d2-92450fa9edc6" providerId="ADAL" clId="{EDCDA2FE-2B99-4EF7-ADF4-D4F82A6A7699}" dt="2020-12-15T10:22:04.546" v="57" actId="478"/>
          <ac:picMkLst>
            <pc:docMk/>
            <pc:sldMk cId="3098249231" sldId="263"/>
            <ac:picMk id="4" creationId="{FE353574-5E0E-43F6-878C-C47F0E5FFF84}"/>
          </ac:picMkLst>
        </pc:picChg>
        <pc:picChg chg="add mod">
          <ac:chgData name="Syvertsen, Anne-Sofie" userId="a59a095c-8fc2-4520-87d2-92450fa9edc6" providerId="ADAL" clId="{EDCDA2FE-2B99-4EF7-ADF4-D4F82A6A7699}" dt="2020-12-15T10:22:24.549" v="62" actId="14100"/>
          <ac:picMkLst>
            <pc:docMk/>
            <pc:sldMk cId="3098249231" sldId="263"/>
            <ac:picMk id="7" creationId="{B8C9AF04-3632-429C-947E-72F80E3F95EE}"/>
          </ac:picMkLst>
        </pc:picChg>
      </pc:sldChg>
      <pc:sldChg chg="addSp delSp modSp add">
        <pc:chgData name="Syvertsen, Anne-Sofie" userId="a59a095c-8fc2-4520-87d2-92450fa9edc6" providerId="ADAL" clId="{EDCDA2FE-2B99-4EF7-ADF4-D4F82A6A7699}" dt="2020-12-15T10:24:32.870" v="65" actId="1076"/>
        <pc:sldMkLst>
          <pc:docMk/>
          <pc:sldMk cId="3296859031" sldId="264"/>
        </pc:sldMkLst>
        <pc:spChg chg="del">
          <ac:chgData name="Syvertsen, Anne-Sofie" userId="a59a095c-8fc2-4520-87d2-92450fa9edc6" providerId="ADAL" clId="{EDCDA2FE-2B99-4EF7-ADF4-D4F82A6A7699}" dt="2020-12-15T10:24:20.541" v="64"/>
          <ac:spMkLst>
            <pc:docMk/>
            <pc:sldMk cId="3296859031" sldId="264"/>
            <ac:spMk id="2" creationId="{78D4315D-C8C7-4BB4-977C-57305322CCB8}"/>
          </ac:spMkLst>
        </pc:spChg>
        <pc:picChg chg="add mod">
          <ac:chgData name="Syvertsen, Anne-Sofie" userId="a59a095c-8fc2-4520-87d2-92450fa9edc6" providerId="ADAL" clId="{EDCDA2FE-2B99-4EF7-ADF4-D4F82A6A7699}" dt="2020-12-15T10:24:32.870" v="65" actId="1076"/>
          <ac:picMkLst>
            <pc:docMk/>
            <pc:sldMk cId="3296859031" sldId="264"/>
            <ac:picMk id="4" creationId="{202323B3-1FAB-48A7-AB9F-9B6ADC182DA0}"/>
          </ac:picMkLst>
        </pc:picChg>
      </pc:sldChg>
      <pc:sldChg chg="addSp modSp add">
        <pc:chgData name="Syvertsen, Anne-Sofie" userId="a59a095c-8fc2-4520-87d2-92450fa9edc6" providerId="ADAL" clId="{EDCDA2FE-2B99-4EF7-ADF4-D4F82A6A7699}" dt="2020-12-15T10:25:45.173" v="69" actId="14100"/>
        <pc:sldMkLst>
          <pc:docMk/>
          <pc:sldMk cId="4077634672" sldId="265"/>
        </pc:sldMkLst>
        <pc:picChg chg="add mod">
          <ac:chgData name="Syvertsen, Anne-Sofie" userId="a59a095c-8fc2-4520-87d2-92450fa9edc6" providerId="ADAL" clId="{EDCDA2FE-2B99-4EF7-ADF4-D4F82A6A7699}" dt="2020-12-15T10:25:45.173" v="69" actId="14100"/>
          <ac:picMkLst>
            <pc:docMk/>
            <pc:sldMk cId="4077634672" sldId="265"/>
            <ac:picMk id="4" creationId="{D186D668-83A1-4B1A-A7B5-F07F13F6A308}"/>
          </ac:picMkLst>
        </pc:picChg>
      </pc:sldChg>
      <pc:sldChg chg="add del">
        <pc:chgData name="Syvertsen, Anne-Sofie" userId="a59a095c-8fc2-4520-87d2-92450fa9edc6" providerId="ADAL" clId="{EDCDA2FE-2B99-4EF7-ADF4-D4F82A6A7699}" dt="2020-12-15T10:37:13.586" v="573" actId="2696"/>
        <pc:sldMkLst>
          <pc:docMk/>
          <pc:sldMk cId="2175308744" sldId="266"/>
        </pc:sldMkLst>
      </pc:sldChg>
      <pc:sldChg chg="add">
        <pc:chgData name="Syvertsen, Anne-Sofie" userId="a59a095c-8fc2-4520-87d2-92450fa9edc6" providerId="ADAL" clId="{EDCDA2FE-2B99-4EF7-ADF4-D4F82A6A7699}" dt="2020-12-15T11:16:06.494" v="666"/>
        <pc:sldMkLst>
          <pc:docMk/>
          <pc:sldMk cId="2796053576" sldId="270"/>
        </pc:sldMkLst>
      </pc:sldChg>
      <pc:sldChg chg="add ord">
        <pc:chgData name="Syvertsen, Anne-Sofie" userId="a59a095c-8fc2-4520-87d2-92450fa9edc6" providerId="ADAL" clId="{EDCDA2FE-2B99-4EF7-ADF4-D4F82A6A7699}" dt="2020-12-15T10:30:48.753" v="72"/>
        <pc:sldMkLst>
          <pc:docMk/>
          <pc:sldMk cId="1710267984" sldId="273"/>
        </pc:sldMkLst>
      </pc:sldChg>
      <pc:sldChg chg="add del">
        <pc:chgData name="Syvertsen, Anne-Sofie" userId="a59a095c-8fc2-4520-87d2-92450fa9edc6" providerId="ADAL" clId="{EDCDA2FE-2B99-4EF7-ADF4-D4F82A6A7699}" dt="2020-12-15T10:37:14.863" v="574" actId="2696"/>
        <pc:sldMkLst>
          <pc:docMk/>
          <pc:sldMk cId="1883174525" sldId="274"/>
        </pc:sldMkLst>
      </pc:sldChg>
      <pc:sldChg chg="addSp modSp add">
        <pc:chgData name="Syvertsen, Anne-Sofie" userId="a59a095c-8fc2-4520-87d2-92450fa9edc6" providerId="ADAL" clId="{EDCDA2FE-2B99-4EF7-ADF4-D4F82A6A7699}" dt="2020-12-15T10:37:09.658" v="572" actId="20577"/>
        <pc:sldMkLst>
          <pc:docMk/>
          <pc:sldMk cId="3519551768" sldId="275"/>
        </pc:sldMkLst>
        <pc:spChg chg="mod">
          <ac:chgData name="Syvertsen, Anne-Sofie" userId="a59a095c-8fc2-4520-87d2-92450fa9edc6" providerId="ADAL" clId="{EDCDA2FE-2B99-4EF7-ADF4-D4F82A6A7699}" dt="2020-12-15T10:37:09.658" v="572" actId="20577"/>
          <ac:spMkLst>
            <pc:docMk/>
            <pc:sldMk cId="3519551768" sldId="275"/>
            <ac:spMk id="2" creationId="{FB20C33D-6114-4C36-BDCA-06C0097F56BB}"/>
          </ac:spMkLst>
        </pc:spChg>
        <pc:spChg chg="mod">
          <ac:chgData name="Syvertsen, Anne-Sofie" userId="a59a095c-8fc2-4520-87d2-92450fa9edc6" providerId="ADAL" clId="{EDCDA2FE-2B99-4EF7-ADF4-D4F82A6A7699}" dt="2020-12-15T10:31:20.174" v="91" actId="20577"/>
          <ac:spMkLst>
            <pc:docMk/>
            <pc:sldMk cId="3519551768" sldId="275"/>
            <ac:spMk id="3" creationId="{4F0064E3-8F2E-4587-A280-1AAC4B8AE920}"/>
          </ac:spMkLst>
        </pc:spChg>
        <pc:spChg chg="add mod">
          <ac:chgData name="Syvertsen, Anne-Sofie" userId="a59a095c-8fc2-4520-87d2-92450fa9edc6" providerId="ADAL" clId="{EDCDA2FE-2B99-4EF7-ADF4-D4F82A6A7699}" dt="2020-12-15T10:36:38.704" v="524" actId="1076"/>
          <ac:spMkLst>
            <pc:docMk/>
            <pc:sldMk cId="3519551768" sldId="275"/>
            <ac:spMk id="4" creationId="{881C92ED-F489-4881-9384-B74D14CE1923}"/>
          </ac:spMkLst>
        </pc:spChg>
      </pc:sldChg>
      <pc:sldChg chg="add del">
        <pc:chgData name="Syvertsen, Anne-Sofie" userId="a59a095c-8fc2-4520-87d2-92450fa9edc6" providerId="ADAL" clId="{EDCDA2FE-2B99-4EF7-ADF4-D4F82A6A7699}" dt="2020-12-15T10:39:28.329" v="598" actId="2696"/>
        <pc:sldMkLst>
          <pc:docMk/>
          <pc:sldMk cId="1374872605" sldId="276"/>
        </pc:sldMkLst>
      </pc:sldChg>
      <pc:sldChg chg="add del">
        <pc:chgData name="Syvertsen, Anne-Sofie" userId="a59a095c-8fc2-4520-87d2-92450fa9edc6" providerId="ADAL" clId="{EDCDA2FE-2B99-4EF7-ADF4-D4F82A6A7699}" dt="2020-12-15T10:39:29.755" v="599" actId="2696"/>
        <pc:sldMkLst>
          <pc:docMk/>
          <pc:sldMk cId="3135848162" sldId="277"/>
        </pc:sldMkLst>
      </pc:sldChg>
      <pc:sldChg chg="add del">
        <pc:chgData name="Syvertsen, Anne-Sofie" userId="a59a095c-8fc2-4520-87d2-92450fa9edc6" providerId="ADAL" clId="{EDCDA2FE-2B99-4EF7-ADF4-D4F82A6A7699}" dt="2020-12-15T10:39:31.007" v="600" actId="2696"/>
        <pc:sldMkLst>
          <pc:docMk/>
          <pc:sldMk cId="506971565" sldId="278"/>
        </pc:sldMkLst>
      </pc:sldChg>
      <pc:sldChg chg="add">
        <pc:chgData name="Syvertsen, Anne-Sofie" userId="a59a095c-8fc2-4520-87d2-92450fa9edc6" providerId="ADAL" clId="{EDCDA2FE-2B99-4EF7-ADF4-D4F82A6A7699}" dt="2020-12-15T10:38:42.323" v="578"/>
        <pc:sldMkLst>
          <pc:docMk/>
          <pc:sldMk cId="3381961120" sldId="279"/>
        </pc:sldMkLst>
      </pc:sldChg>
      <pc:sldChg chg="add">
        <pc:chgData name="Syvertsen, Anne-Sofie" userId="a59a095c-8fc2-4520-87d2-92450fa9edc6" providerId="ADAL" clId="{EDCDA2FE-2B99-4EF7-ADF4-D4F82A6A7699}" dt="2020-12-15T11:17:27.119" v="667"/>
        <pc:sldMkLst>
          <pc:docMk/>
          <pc:sldMk cId="332556205" sldId="280"/>
        </pc:sldMkLst>
      </pc:sldChg>
      <pc:sldChg chg="add">
        <pc:chgData name="Syvertsen, Anne-Sofie" userId="a59a095c-8fc2-4520-87d2-92450fa9edc6" providerId="ADAL" clId="{EDCDA2FE-2B99-4EF7-ADF4-D4F82A6A7699}" dt="2020-12-15T11:18:57.516" v="668"/>
        <pc:sldMkLst>
          <pc:docMk/>
          <pc:sldMk cId="2452938465" sldId="28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samfunnssikkerhet</a:t>
          </a:r>
          <a:br>
            <a:rPr lang="nb-NO" sz="1050"/>
          </a:br>
          <a:r>
            <a:rPr lang="nb-NO" sz="1050"/>
            <a:t>og beredskap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/>
            <a:t>justis og </a:t>
          </a:r>
          <a:br>
            <a:rPr lang="nb-NO" sz="1000"/>
          </a:br>
          <a:r>
            <a:rPr lang="nb-NO" sz="1000"/>
            <a:t>kommunal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/>
            <a:t>oppvekst og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støtte og</a:t>
          </a:r>
          <a:br>
            <a:rPr lang="nb-NO" sz="1050"/>
          </a:br>
          <a:r>
            <a:rPr lang="nb-NO" sz="1050"/>
            <a:t>kommunikasjon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miljø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138A119-6A79-4DD2-A846-3768E0A6ED27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reindrift</a:t>
          </a:r>
        </a:p>
      </dgm:t>
    </dgm:pt>
    <dgm:pt modelId="{015048EC-7211-4F3F-85D3-2A8FBA80A4C0}" type="parTrans" cxnId="{1A77F972-16B6-465D-8E40-FF07EF978B30}">
      <dgm:prSet/>
      <dgm:spPr/>
      <dgm:t>
        <a:bodyPr/>
        <a:lstStyle/>
        <a:p>
          <a:endParaRPr lang="nb-NO"/>
        </a:p>
      </dgm:t>
    </dgm:pt>
    <dgm:pt modelId="{61BDAA26-51FE-4348-8011-F8A8FF29D85B}" type="sibTrans" cxnId="{1A77F972-16B6-465D-8E40-FF07EF978B30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9426CD-3C33-417F-8833-A757159C52E0}">
      <dgm:prSet custT="1"/>
      <dgm:spPr>
        <a:solidFill>
          <a:schemeClr val="accent1"/>
        </a:solidFill>
      </dgm:spPr>
      <dgm:t>
        <a:bodyPr/>
        <a:lstStyle/>
        <a:p>
          <a:r>
            <a:rPr lang="nb-NO" sz="1050"/>
            <a:t>HR og </a:t>
          </a:r>
          <a:br>
            <a:rPr lang="nb-NO" sz="1050"/>
          </a:br>
          <a:r>
            <a:rPr lang="nb-NO" sz="1050"/>
            <a:t>økonomi</a:t>
          </a:r>
        </a:p>
      </dgm:t>
    </dgm:pt>
    <dgm:pt modelId="{68DAD9AE-207E-43AE-8A00-45EE7A7F6A50}" type="parTrans" cxnId="{974E630E-5039-4AC6-944C-43BB0D1FFE39}">
      <dgm:prSet/>
      <dgm:spPr/>
      <dgm:t>
        <a:bodyPr/>
        <a:lstStyle/>
        <a:p>
          <a:endParaRPr lang="nb-NO"/>
        </a:p>
      </dgm:t>
    </dgm:pt>
    <dgm:pt modelId="{440A130C-B3D5-45C5-BCC3-B604C4B6D2D1}" type="sibTrans" cxnId="{974E630E-5039-4AC6-944C-43BB0D1FFE39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9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7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7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9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7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7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9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7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7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9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7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7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12FB4873-6B2B-45AF-BF6F-B9971B632CF3}" type="pres">
      <dgm:prSet presAssocID="{015048EC-7211-4F3F-85D3-2A8FBA80A4C0}" presName="Name37" presStyleLbl="parChTrans1D2" presStyleIdx="4" presStyleCnt="9"/>
      <dgm:spPr/>
    </dgm:pt>
    <dgm:pt modelId="{1DCA4219-3BCC-42B2-A7E1-9F1A0035183C}" type="pres">
      <dgm:prSet presAssocID="{B138A119-6A79-4DD2-A846-3768E0A6ED27}" presName="hierRoot2" presStyleCnt="0">
        <dgm:presLayoutVars>
          <dgm:hierBranch val="init"/>
        </dgm:presLayoutVars>
      </dgm:prSet>
      <dgm:spPr/>
    </dgm:pt>
    <dgm:pt modelId="{0A0A22A3-0030-4F59-AA0C-ACF32651F75E}" type="pres">
      <dgm:prSet presAssocID="{B138A119-6A79-4DD2-A846-3768E0A6ED27}" presName="rootComposite" presStyleCnt="0"/>
      <dgm:spPr/>
    </dgm:pt>
    <dgm:pt modelId="{AC8D6E1D-9DDA-40FF-98C0-9DE0A1663417}" type="pres">
      <dgm:prSet presAssocID="{B138A119-6A79-4DD2-A846-3768E0A6ED27}" presName="rootText" presStyleLbl="node2" presStyleIdx="4" presStyleCnt="7">
        <dgm:presLayoutVars>
          <dgm:chPref val="3"/>
        </dgm:presLayoutVars>
      </dgm:prSet>
      <dgm:spPr/>
    </dgm:pt>
    <dgm:pt modelId="{F42F21AF-77E6-4C77-B028-0A93254097F5}" type="pres">
      <dgm:prSet presAssocID="{B138A119-6A79-4DD2-A846-3768E0A6ED27}" presName="rootConnector" presStyleLbl="node2" presStyleIdx="4" presStyleCnt="7"/>
      <dgm:spPr/>
    </dgm:pt>
    <dgm:pt modelId="{C386CC39-F35C-4312-9D74-E87BB518E54C}" type="pres">
      <dgm:prSet presAssocID="{B138A119-6A79-4DD2-A846-3768E0A6ED27}" presName="hierChild4" presStyleCnt="0"/>
      <dgm:spPr/>
    </dgm:pt>
    <dgm:pt modelId="{F7031164-559C-4D58-B794-70A4AAF0DD4E}" type="pres">
      <dgm:prSet presAssocID="{B138A119-6A79-4DD2-A846-3768E0A6ED27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5" presStyleCnt="9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5" presStyleCnt="7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5" presStyleCnt="7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E15DAFD9-2F03-4F3B-81CB-80275CCB718E}" type="pres">
      <dgm:prSet presAssocID="{68DAD9AE-207E-43AE-8A00-45EE7A7F6A50}" presName="Name37" presStyleLbl="parChTrans1D2" presStyleIdx="6" presStyleCnt="9"/>
      <dgm:spPr/>
    </dgm:pt>
    <dgm:pt modelId="{D0BA33BD-A2E5-4B8C-85DF-EC332CCD0AF4}" type="pres">
      <dgm:prSet presAssocID="{F89426CD-3C33-417F-8833-A757159C52E0}" presName="hierRoot2" presStyleCnt="0">
        <dgm:presLayoutVars>
          <dgm:hierBranch val="init"/>
        </dgm:presLayoutVars>
      </dgm:prSet>
      <dgm:spPr/>
    </dgm:pt>
    <dgm:pt modelId="{D377FCF5-9DEE-4C89-B5E9-1E07388F847A}" type="pres">
      <dgm:prSet presAssocID="{F89426CD-3C33-417F-8833-A757159C52E0}" presName="rootComposite" presStyleCnt="0"/>
      <dgm:spPr/>
    </dgm:pt>
    <dgm:pt modelId="{1F9F70E5-8640-45BD-B6C4-BF02659BB8A4}" type="pres">
      <dgm:prSet presAssocID="{F89426CD-3C33-417F-8833-A757159C52E0}" presName="rootText" presStyleLbl="node2" presStyleIdx="6" presStyleCnt="7">
        <dgm:presLayoutVars>
          <dgm:chPref val="3"/>
        </dgm:presLayoutVars>
      </dgm:prSet>
      <dgm:spPr/>
    </dgm:pt>
    <dgm:pt modelId="{20CFE40E-2A89-4173-A120-E24EC3FC83C6}" type="pres">
      <dgm:prSet presAssocID="{F89426CD-3C33-417F-8833-A757159C52E0}" presName="rootConnector" presStyleLbl="node2" presStyleIdx="6" presStyleCnt="7"/>
      <dgm:spPr/>
    </dgm:pt>
    <dgm:pt modelId="{8C43FA99-9F4B-43A4-8D1F-BD07681F27CD}" type="pres">
      <dgm:prSet presAssocID="{F89426CD-3C33-417F-8833-A757159C52E0}" presName="hierChild4" presStyleCnt="0"/>
      <dgm:spPr/>
    </dgm:pt>
    <dgm:pt modelId="{D4BBCC7C-6036-4557-BFAA-AD4A61C0FF1E}" type="pres">
      <dgm:prSet presAssocID="{F89426CD-3C33-417F-8833-A757159C52E0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7" presStyleCnt="9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8" presStyleCnt="9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974E630E-5039-4AC6-944C-43BB0D1FFE39}" srcId="{02DF0E28-7F03-47C9-BE2A-3E1C280F7C0C}" destId="{F89426CD-3C33-417F-8833-A757159C52E0}" srcOrd="8" destOrd="0" parTransId="{68DAD9AE-207E-43AE-8A00-45EE7A7F6A50}" sibTransId="{440A130C-B3D5-45C5-BCC3-B604C4B6D2D1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B956D1C-BF2D-47DF-B3B1-F62C04593369}" type="presOf" srcId="{F89426CD-3C33-417F-8833-A757159C52E0}" destId="{1F9F70E5-8640-45BD-B6C4-BF02659BB8A4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F08973C-C640-44C2-A59D-04DE68ADCB9B}" type="presOf" srcId="{F89426CD-3C33-417F-8833-A757159C52E0}" destId="{20CFE40E-2A89-4173-A120-E24EC3FC83C6}" srcOrd="1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1A77F972-16B6-465D-8E40-FF07EF978B30}" srcId="{02DF0E28-7F03-47C9-BE2A-3E1C280F7C0C}" destId="{B138A119-6A79-4DD2-A846-3768E0A6ED27}" srcOrd="6" destOrd="0" parTransId="{015048EC-7211-4F3F-85D3-2A8FBA80A4C0}" sibTransId="{61BDAA26-51FE-4348-8011-F8A8FF29D85B}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338C0684-F8D9-4760-8D40-B7C1ACC06FE0}" type="presOf" srcId="{68DAD9AE-207E-43AE-8A00-45EE7A7F6A50}" destId="{E15DAFD9-2F03-4F3B-81CB-80275CCB718E}" srcOrd="0" destOrd="0" presId="urn:microsoft.com/office/officeart/2005/8/layout/orgChart1"/>
    <dgm:cxn modelId="{BE855884-C70F-4656-AC00-FB4094ED5407}" type="presOf" srcId="{B138A119-6A79-4DD2-A846-3768E0A6ED27}" destId="{F42F21AF-77E6-4C77-B028-0A93254097F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DD430498-53DF-4E05-A705-5BCFE70C62ED}" type="presOf" srcId="{015048EC-7211-4F3F-85D3-2A8FBA80A4C0}" destId="{12FB4873-6B2B-45AF-BF6F-B9971B632CF3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124A32C0-ED76-4CF5-BBBD-CD0F102A694A}" type="presOf" srcId="{B138A119-6A79-4DD2-A846-3768E0A6ED27}" destId="{AC8D6E1D-9DDA-40FF-98C0-9DE0A1663417}" srcOrd="0" destOrd="0" presId="urn:microsoft.com/office/officeart/2005/8/layout/orgChart1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EA6BB8A8-2FAF-4780-B876-84439163AF12}" type="presParOf" srcId="{3EA867F1-AC1B-459B-80F7-AEB6AB13D79D}" destId="{12FB4873-6B2B-45AF-BF6F-B9971B632CF3}" srcOrd="8" destOrd="0" presId="urn:microsoft.com/office/officeart/2005/8/layout/orgChart1"/>
    <dgm:cxn modelId="{57868286-2399-4B57-B087-1B171EE68529}" type="presParOf" srcId="{3EA867F1-AC1B-459B-80F7-AEB6AB13D79D}" destId="{1DCA4219-3BCC-42B2-A7E1-9F1A0035183C}" srcOrd="9" destOrd="0" presId="urn:microsoft.com/office/officeart/2005/8/layout/orgChart1"/>
    <dgm:cxn modelId="{9C1A44B1-4A41-48D6-BA14-BFDF82F3233E}" type="presParOf" srcId="{1DCA4219-3BCC-42B2-A7E1-9F1A0035183C}" destId="{0A0A22A3-0030-4F59-AA0C-ACF32651F75E}" srcOrd="0" destOrd="0" presId="urn:microsoft.com/office/officeart/2005/8/layout/orgChart1"/>
    <dgm:cxn modelId="{A3799FFB-7605-47C2-AAE3-4D7021E66D1C}" type="presParOf" srcId="{0A0A22A3-0030-4F59-AA0C-ACF32651F75E}" destId="{AC8D6E1D-9DDA-40FF-98C0-9DE0A1663417}" srcOrd="0" destOrd="0" presId="urn:microsoft.com/office/officeart/2005/8/layout/orgChart1"/>
    <dgm:cxn modelId="{FE5DD62A-CF69-401F-B3A3-8592149BABF3}" type="presParOf" srcId="{0A0A22A3-0030-4F59-AA0C-ACF32651F75E}" destId="{F42F21AF-77E6-4C77-B028-0A93254097F5}" srcOrd="1" destOrd="0" presId="urn:microsoft.com/office/officeart/2005/8/layout/orgChart1"/>
    <dgm:cxn modelId="{44A5A08E-B673-40B5-80BE-3EFA89521ECB}" type="presParOf" srcId="{1DCA4219-3BCC-42B2-A7E1-9F1A0035183C}" destId="{C386CC39-F35C-4312-9D74-E87BB518E54C}" srcOrd="1" destOrd="0" presId="urn:microsoft.com/office/officeart/2005/8/layout/orgChart1"/>
    <dgm:cxn modelId="{54107F4B-443F-4D7A-905B-5ACF015E1C54}" type="presParOf" srcId="{1DCA4219-3BCC-42B2-A7E1-9F1A0035183C}" destId="{F7031164-559C-4D58-B794-70A4AAF0DD4E}" srcOrd="2" destOrd="0" presId="urn:microsoft.com/office/officeart/2005/8/layout/orgChart1"/>
    <dgm:cxn modelId="{BC07A839-98C2-48C4-A3B9-DF1A46FD3584}" type="presParOf" srcId="{3EA867F1-AC1B-459B-80F7-AEB6AB13D79D}" destId="{6C543AC1-CDEB-4FB0-958B-F8BD89E27C2C}" srcOrd="10" destOrd="0" presId="urn:microsoft.com/office/officeart/2005/8/layout/orgChart1"/>
    <dgm:cxn modelId="{C0FDB761-9A6F-49FA-8307-E29D8F452725}" type="presParOf" srcId="{3EA867F1-AC1B-459B-80F7-AEB6AB13D79D}" destId="{3DD3B26F-87B0-4F5F-9479-6D9BD47930A2}" srcOrd="11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C2DC730B-C6ED-46C6-957A-2F7F556016F1}" type="presParOf" srcId="{3EA867F1-AC1B-459B-80F7-AEB6AB13D79D}" destId="{E15DAFD9-2F03-4F3B-81CB-80275CCB718E}" srcOrd="12" destOrd="0" presId="urn:microsoft.com/office/officeart/2005/8/layout/orgChart1"/>
    <dgm:cxn modelId="{12A1FDF1-B5F9-4014-9683-AD8FC0B12864}" type="presParOf" srcId="{3EA867F1-AC1B-459B-80F7-AEB6AB13D79D}" destId="{D0BA33BD-A2E5-4B8C-85DF-EC332CCD0AF4}" srcOrd="13" destOrd="0" presId="urn:microsoft.com/office/officeart/2005/8/layout/orgChart1"/>
    <dgm:cxn modelId="{D89811EA-D043-4913-B60A-93EAE1FA4FF7}" type="presParOf" srcId="{D0BA33BD-A2E5-4B8C-85DF-EC332CCD0AF4}" destId="{D377FCF5-9DEE-4C89-B5E9-1E07388F847A}" srcOrd="0" destOrd="0" presId="urn:microsoft.com/office/officeart/2005/8/layout/orgChart1"/>
    <dgm:cxn modelId="{D7C85E37-067D-44E8-945B-DFA781646D81}" type="presParOf" srcId="{D377FCF5-9DEE-4C89-B5E9-1E07388F847A}" destId="{1F9F70E5-8640-45BD-B6C4-BF02659BB8A4}" srcOrd="0" destOrd="0" presId="urn:microsoft.com/office/officeart/2005/8/layout/orgChart1"/>
    <dgm:cxn modelId="{8B8EB28B-5489-47C8-BAF8-9F76B9FA920B}" type="presParOf" srcId="{D377FCF5-9DEE-4C89-B5E9-1E07388F847A}" destId="{20CFE40E-2A89-4173-A120-E24EC3FC83C6}" srcOrd="1" destOrd="0" presId="urn:microsoft.com/office/officeart/2005/8/layout/orgChart1"/>
    <dgm:cxn modelId="{E866CEE4-6BE1-4D03-9D79-86769BD7912F}" type="presParOf" srcId="{D0BA33BD-A2E5-4B8C-85DF-EC332CCD0AF4}" destId="{8C43FA99-9F4B-43A4-8D1F-BD07681F27CD}" srcOrd="1" destOrd="0" presId="urn:microsoft.com/office/officeart/2005/8/layout/orgChart1"/>
    <dgm:cxn modelId="{05941B49-4E44-44C1-A144-BDD2FC454BF0}" type="presParOf" srcId="{D0BA33BD-A2E5-4B8C-85DF-EC332CCD0AF4}" destId="{D4BBCC7C-6036-4557-BFAA-AD4A61C0FF1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samfunnssikkerhet</a:t>
          </a:r>
          <a:br>
            <a:rPr lang="nb-NO" sz="1050"/>
          </a:br>
          <a:r>
            <a:rPr lang="nb-NO" sz="1050"/>
            <a:t>og beredskap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/>
            <a:t>justis og </a:t>
          </a:r>
          <a:br>
            <a:rPr lang="nb-NO" sz="1000"/>
          </a:br>
          <a:r>
            <a:rPr lang="nb-NO" sz="1000"/>
            <a:t>kommunal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5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tx1"/>
        </a:solidFill>
      </dgm:spPr>
      <dgm:t>
        <a:bodyPr/>
        <a:lstStyle/>
        <a:p>
          <a:r>
            <a:rPr lang="nb-NO" sz="1000"/>
            <a:t>oppvekst og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/>
            <a:t>støtte og</a:t>
          </a:r>
          <a:br>
            <a:rPr lang="nb-NO" sz="1050"/>
          </a:br>
          <a:r>
            <a:rPr lang="nb-NO" sz="1050"/>
            <a:t>kommunikasjon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miljø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138A119-6A79-4DD2-A846-3768E0A6ED27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reindrift</a:t>
          </a:r>
        </a:p>
      </dgm:t>
    </dgm:pt>
    <dgm:pt modelId="{015048EC-7211-4F3F-85D3-2A8FBA80A4C0}" type="parTrans" cxnId="{1A77F972-16B6-465D-8E40-FF07EF978B30}">
      <dgm:prSet/>
      <dgm:spPr/>
      <dgm:t>
        <a:bodyPr/>
        <a:lstStyle/>
        <a:p>
          <a:endParaRPr lang="nb-NO"/>
        </a:p>
      </dgm:t>
    </dgm:pt>
    <dgm:pt modelId="{61BDAA26-51FE-4348-8011-F8A8FF29D85B}" type="sibTrans" cxnId="{1A77F972-16B6-465D-8E40-FF07EF978B30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9426CD-3C33-417F-8833-A757159C52E0}">
      <dgm:prSet custT="1"/>
      <dgm:spPr>
        <a:solidFill>
          <a:schemeClr val="tx1"/>
        </a:solidFill>
      </dgm:spPr>
      <dgm:t>
        <a:bodyPr/>
        <a:lstStyle/>
        <a:p>
          <a:r>
            <a:rPr lang="nb-NO" sz="1050"/>
            <a:t>HR og </a:t>
          </a:r>
          <a:br>
            <a:rPr lang="nb-NO" sz="1050"/>
          </a:br>
          <a:r>
            <a:rPr lang="nb-NO" sz="1050"/>
            <a:t>økonomi</a:t>
          </a:r>
        </a:p>
      </dgm:t>
    </dgm:pt>
    <dgm:pt modelId="{68DAD9AE-207E-43AE-8A00-45EE7A7F6A50}" type="parTrans" cxnId="{974E630E-5039-4AC6-944C-43BB0D1FFE39}">
      <dgm:prSet/>
      <dgm:spPr/>
      <dgm:t>
        <a:bodyPr/>
        <a:lstStyle/>
        <a:p>
          <a:endParaRPr lang="nb-NO"/>
        </a:p>
      </dgm:t>
    </dgm:pt>
    <dgm:pt modelId="{440A130C-B3D5-45C5-BCC3-B604C4B6D2D1}" type="sibTrans" cxnId="{974E630E-5039-4AC6-944C-43BB0D1FFE39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9E64DC1F-672B-49C1-B66C-1414000629FF}">
      <dgm:prSet custT="1"/>
      <dgm:spPr/>
      <dgm:t>
        <a:bodyPr/>
        <a:lstStyle/>
        <a:p>
          <a:pPr algn="ctr"/>
          <a:r>
            <a:rPr lang="nb-NO" sz="900"/>
            <a:t>juridisk</a:t>
          </a:r>
        </a:p>
      </dgm:t>
    </dgm:pt>
    <dgm:pt modelId="{2EE74801-71E1-4ADE-8DAD-43D4635A0FFA}" type="parTrans" cxnId="{00CE875A-554F-440D-9608-7018E234E20F}">
      <dgm:prSet/>
      <dgm:spPr/>
      <dgm:t>
        <a:bodyPr/>
        <a:lstStyle/>
        <a:p>
          <a:endParaRPr lang="nb-NO"/>
        </a:p>
      </dgm:t>
    </dgm:pt>
    <dgm:pt modelId="{85483221-64C4-4CA2-8AC6-A913D5B1F305}" type="sibTrans" cxnId="{00CE875A-554F-440D-9608-7018E234E20F}">
      <dgm:prSet/>
      <dgm:spPr/>
      <dgm:t>
        <a:bodyPr/>
        <a:lstStyle/>
        <a:p>
          <a:endParaRPr lang="nb-NO"/>
        </a:p>
      </dgm:t>
    </dgm:pt>
    <dgm:pt modelId="{8B46BCB3-9871-4FAC-8864-FF461453ABAB}">
      <dgm:prSet custT="1"/>
      <dgm:spPr/>
      <dgm:t>
        <a:bodyPr/>
        <a:lstStyle/>
        <a:p>
          <a:pPr algn="ctr"/>
          <a:r>
            <a:rPr lang="nb-NO" sz="900"/>
            <a:t>vergemål</a:t>
          </a:r>
        </a:p>
      </dgm:t>
    </dgm:pt>
    <dgm:pt modelId="{9A4954C4-19B1-4AE0-8BF7-E71342749479}" type="parTrans" cxnId="{4C82CC4C-A8F7-46EF-938B-BF3D076A4FFC}">
      <dgm:prSet/>
      <dgm:spPr/>
      <dgm:t>
        <a:bodyPr/>
        <a:lstStyle/>
        <a:p>
          <a:endParaRPr lang="nb-NO"/>
        </a:p>
      </dgm:t>
    </dgm:pt>
    <dgm:pt modelId="{E2559A79-93DB-4A09-A600-34C36C7B8990}" type="sibTrans" cxnId="{4C82CC4C-A8F7-46EF-938B-BF3D076A4FFC}">
      <dgm:prSet/>
      <dgm:spPr/>
      <dgm:t>
        <a:bodyPr/>
        <a:lstStyle/>
        <a:p>
          <a:endParaRPr lang="nb-NO"/>
        </a:p>
      </dgm:t>
    </dgm:pt>
    <dgm:pt modelId="{F3FAB0EC-2EFE-4B82-A0F5-80D672030D4E}">
      <dgm:prSet custT="1"/>
      <dgm:spPr/>
      <dgm:t>
        <a:bodyPr/>
        <a:lstStyle/>
        <a:p>
          <a:pPr algn="ctr"/>
          <a:r>
            <a:rPr lang="nb-NO" sz="900"/>
            <a:t>plan</a:t>
          </a:r>
        </a:p>
      </dgm:t>
    </dgm:pt>
    <dgm:pt modelId="{57DC5134-19E6-4616-935A-F930F277E77A}" type="parTrans" cxnId="{0261C2AB-9357-49AE-B651-9C3806E03986}">
      <dgm:prSet/>
      <dgm:spPr/>
      <dgm:t>
        <a:bodyPr/>
        <a:lstStyle/>
        <a:p>
          <a:endParaRPr lang="nb-NO"/>
        </a:p>
      </dgm:t>
    </dgm:pt>
    <dgm:pt modelId="{A7717640-FD8E-4B25-95CA-52713E4E99F5}" type="sibTrans" cxnId="{0261C2AB-9357-49AE-B651-9C3806E03986}">
      <dgm:prSet/>
      <dgm:spPr/>
      <dgm:t>
        <a:bodyPr/>
        <a:lstStyle/>
        <a:p>
          <a:endParaRPr lang="nb-NO"/>
        </a:p>
      </dgm:t>
    </dgm:pt>
    <dgm:pt modelId="{75DB5BD8-C3A4-4756-B7CE-6A6512298477}">
      <dgm:prSet custT="1"/>
      <dgm:spPr/>
      <dgm:t>
        <a:bodyPr/>
        <a:lstStyle/>
        <a:p>
          <a:pPr algn="ctr"/>
          <a:r>
            <a:rPr lang="nb-NO" sz="900"/>
            <a:t>helse og omsorg</a:t>
          </a:r>
        </a:p>
      </dgm:t>
    </dgm:pt>
    <dgm:pt modelId="{ACBB83F8-E9B9-4FAC-895D-167CF11EF099}" type="parTrans" cxnId="{2C68588F-9699-4370-9F27-572EC7057616}">
      <dgm:prSet/>
      <dgm:spPr/>
      <dgm:t>
        <a:bodyPr/>
        <a:lstStyle/>
        <a:p>
          <a:endParaRPr lang="nb-NO"/>
        </a:p>
      </dgm:t>
    </dgm:pt>
    <dgm:pt modelId="{6CF9E294-6E02-4177-85D9-5C57FDAD6DCF}" type="sibTrans" cxnId="{2C68588F-9699-4370-9F27-572EC7057616}">
      <dgm:prSet/>
      <dgm:spPr/>
      <dgm:t>
        <a:bodyPr/>
        <a:lstStyle/>
        <a:p>
          <a:endParaRPr lang="nb-NO"/>
        </a:p>
      </dgm:t>
    </dgm:pt>
    <dgm:pt modelId="{BB004931-FB7A-4722-A044-3E064B88D5E3}">
      <dgm:prSet custT="1"/>
      <dgm:spPr/>
      <dgm:t>
        <a:bodyPr/>
        <a:lstStyle/>
        <a:p>
          <a:pPr algn="ctr"/>
          <a:r>
            <a:rPr lang="nb-NO" sz="900"/>
            <a:t>sosial og familie</a:t>
          </a:r>
        </a:p>
      </dgm:t>
    </dgm:pt>
    <dgm:pt modelId="{15A72FFE-B452-4C90-A0EB-CC34E6A473AA}" type="parTrans" cxnId="{98A6998B-4C12-4C98-88A1-F249BFA4C052}">
      <dgm:prSet/>
      <dgm:spPr/>
      <dgm:t>
        <a:bodyPr/>
        <a:lstStyle/>
        <a:p>
          <a:endParaRPr lang="nb-NO"/>
        </a:p>
      </dgm:t>
    </dgm:pt>
    <dgm:pt modelId="{524BC8E2-7D8D-4773-AAB7-249EE78D3BEE}" type="sibTrans" cxnId="{98A6998B-4C12-4C98-88A1-F249BFA4C052}">
      <dgm:prSet/>
      <dgm:spPr/>
      <dgm:t>
        <a:bodyPr/>
        <a:lstStyle/>
        <a:p>
          <a:endParaRPr lang="nb-NO"/>
        </a:p>
      </dgm:t>
    </dgm:pt>
    <dgm:pt modelId="{22006AAA-A47D-494C-8775-C9D8FA095457}">
      <dgm:prSet custT="1"/>
      <dgm:spPr/>
      <dgm:t>
        <a:bodyPr/>
        <a:lstStyle/>
        <a:p>
          <a:pPr algn="ctr"/>
          <a:r>
            <a:rPr lang="nb-NO" sz="900"/>
            <a:t>skole</a:t>
          </a:r>
        </a:p>
      </dgm:t>
    </dgm:pt>
    <dgm:pt modelId="{E36D5A10-F501-4DDD-AED5-130A5D8C1D2C}" type="parTrans" cxnId="{3290688B-4DD3-40C9-97D6-F7BD64E209CF}">
      <dgm:prSet/>
      <dgm:spPr/>
      <dgm:t>
        <a:bodyPr/>
        <a:lstStyle/>
        <a:p>
          <a:endParaRPr lang="nb-NO"/>
        </a:p>
      </dgm:t>
    </dgm:pt>
    <dgm:pt modelId="{D164F481-D36B-40DA-9AF5-0943DE2AA1B9}" type="sibTrans" cxnId="{3290688B-4DD3-40C9-97D6-F7BD64E209CF}">
      <dgm:prSet/>
      <dgm:spPr/>
      <dgm:t>
        <a:bodyPr/>
        <a:lstStyle/>
        <a:p>
          <a:endParaRPr lang="nb-NO"/>
        </a:p>
      </dgm:t>
    </dgm:pt>
    <dgm:pt modelId="{107B4AD6-E221-4697-9792-20C964819541}">
      <dgm:prSet custT="1"/>
      <dgm:spPr/>
      <dgm:t>
        <a:bodyPr/>
        <a:lstStyle/>
        <a:p>
          <a:pPr algn="ctr"/>
          <a:r>
            <a:rPr lang="nb-NO" sz="900"/>
            <a:t>barnehage</a:t>
          </a:r>
        </a:p>
      </dgm:t>
    </dgm:pt>
    <dgm:pt modelId="{9CDDA110-0282-4B73-BAE7-39DDB93E4CF6}" type="parTrans" cxnId="{A648EF98-C262-4844-A84B-00F227436B0F}">
      <dgm:prSet/>
      <dgm:spPr/>
      <dgm:t>
        <a:bodyPr/>
        <a:lstStyle/>
        <a:p>
          <a:endParaRPr lang="nb-NO"/>
        </a:p>
      </dgm:t>
    </dgm:pt>
    <dgm:pt modelId="{5C9265A7-455B-4223-8610-E479E7575BEC}" type="sibTrans" cxnId="{A648EF98-C262-4844-A84B-00F227436B0F}">
      <dgm:prSet/>
      <dgm:spPr/>
      <dgm:t>
        <a:bodyPr/>
        <a:lstStyle/>
        <a:p>
          <a:endParaRPr lang="nb-NO"/>
        </a:p>
      </dgm:t>
    </dgm:pt>
    <dgm:pt modelId="{32468B7D-8285-495A-9993-F3A119679601}">
      <dgm:prSet custT="1"/>
      <dgm:spPr/>
      <dgm:t>
        <a:bodyPr/>
        <a:lstStyle/>
        <a:p>
          <a:pPr algn="ctr"/>
          <a:r>
            <a:rPr lang="nb-NO" sz="900"/>
            <a:t>barnevern</a:t>
          </a:r>
        </a:p>
      </dgm:t>
    </dgm:pt>
    <dgm:pt modelId="{A9AFFEB5-F5B5-42F1-86C8-6E545229C358}" type="parTrans" cxnId="{E837CA40-238B-41D1-810A-FC82A09B4D81}">
      <dgm:prSet/>
      <dgm:spPr/>
      <dgm:t>
        <a:bodyPr/>
        <a:lstStyle/>
        <a:p>
          <a:endParaRPr lang="nb-NO"/>
        </a:p>
      </dgm:t>
    </dgm:pt>
    <dgm:pt modelId="{3B15CA53-34F9-4E85-BA7B-9326FD7A7F15}" type="sibTrans" cxnId="{E837CA40-238B-41D1-810A-FC82A09B4D81}">
      <dgm:prSet/>
      <dgm:spPr/>
      <dgm:t>
        <a:bodyPr/>
        <a:lstStyle/>
        <a:p>
          <a:endParaRPr lang="nb-NO"/>
        </a:p>
      </dgm:t>
    </dgm:pt>
    <dgm:pt modelId="{E0353EE4-59C3-4D77-9E2C-54C1371DF5E1}">
      <dgm:prSet custT="1"/>
      <dgm:spPr/>
      <dgm:t>
        <a:bodyPr/>
        <a:lstStyle/>
        <a:p>
          <a:pPr algn="ctr"/>
          <a:r>
            <a:rPr lang="nb-NO" sz="900"/>
            <a:t>naturmangfold</a:t>
          </a:r>
          <a:br>
            <a:rPr lang="nb-NO" sz="900"/>
          </a:br>
          <a:r>
            <a:rPr lang="nb-NO" sz="900"/>
            <a:t>og naturvern</a:t>
          </a:r>
        </a:p>
      </dgm:t>
    </dgm:pt>
    <dgm:pt modelId="{D962012B-A854-44AA-856D-16B1C4C3DF26}" type="parTrans" cxnId="{B8776756-9BF4-48E7-BD88-0D2E902391B1}">
      <dgm:prSet/>
      <dgm:spPr/>
      <dgm:t>
        <a:bodyPr/>
        <a:lstStyle/>
        <a:p>
          <a:endParaRPr lang="nb-NO"/>
        </a:p>
      </dgm:t>
    </dgm:pt>
    <dgm:pt modelId="{1E32B75C-6D90-432B-877F-BB2F122E2A3E}" type="sibTrans" cxnId="{B8776756-9BF4-48E7-BD88-0D2E902391B1}">
      <dgm:prSet/>
      <dgm:spPr/>
      <dgm:t>
        <a:bodyPr/>
        <a:lstStyle/>
        <a:p>
          <a:endParaRPr lang="nb-NO"/>
        </a:p>
      </dgm:t>
    </dgm:pt>
    <dgm:pt modelId="{B599504E-6D5F-4A3D-9362-0EFCD89082FA}">
      <dgm:prSet custT="1"/>
      <dgm:spPr/>
      <dgm:t>
        <a:bodyPr/>
        <a:lstStyle/>
        <a:p>
          <a:pPr algn="ctr"/>
          <a:r>
            <a:rPr lang="nb-NO" sz="900"/>
            <a:t>vannforvaltning</a:t>
          </a:r>
          <a:br>
            <a:rPr lang="nb-NO" sz="900"/>
          </a:br>
          <a:r>
            <a:rPr lang="nb-NO" sz="900"/>
            <a:t>og forurensing</a:t>
          </a:r>
        </a:p>
      </dgm:t>
    </dgm:pt>
    <dgm:pt modelId="{72D853A5-24E0-4FC1-8EF4-07D5D3C824C5}" type="parTrans" cxnId="{CFA4ECD9-E009-40AB-AF8C-2BCCC2642D0E}">
      <dgm:prSet/>
      <dgm:spPr/>
      <dgm:t>
        <a:bodyPr/>
        <a:lstStyle/>
        <a:p>
          <a:endParaRPr lang="nb-NO"/>
        </a:p>
      </dgm:t>
    </dgm:pt>
    <dgm:pt modelId="{10D89764-2AA7-4D46-A7BB-94291C3CCDA6}" type="sibTrans" cxnId="{CFA4ECD9-E009-40AB-AF8C-2BCCC2642D0E}">
      <dgm:prSet/>
      <dgm:spPr/>
      <dgm:t>
        <a:bodyPr/>
        <a:lstStyle/>
        <a:p>
          <a:endParaRPr lang="nb-NO"/>
        </a:p>
      </dgm:t>
    </dgm:pt>
    <dgm:pt modelId="{911312A4-2381-41A9-A622-1453E48FC1D3}">
      <dgm:prSet custT="1"/>
      <dgm:spPr/>
      <dgm:t>
        <a:bodyPr/>
        <a:lstStyle/>
        <a:p>
          <a:pPr algn="ctr"/>
          <a:r>
            <a:rPr lang="nb-NO" sz="900"/>
            <a:t>Øst-Finnmark</a:t>
          </a:r>
        </a:p>
      </dgm:t>
    </dgm:pt>
    <dgm:pt modelId="{1062DA9B-7A83-458E-8231-EBEC82B63987}" type="parTrans" cxnId="{D439999E-826D-4117-8EC0-0725155DCB3B}">
      <dgm:prSet/>
      <dgm:spPr/>
      <dgm:t>
        <a:bodyPr/>
        <a:lstStyle/>
        <a:p>
          <a:endParaRPr lang="nb-NO"/>
        </a:p>
      </dgm:t>
    </dgm:pt>
    <dgm:pt modelId="{C240BD8D-5214-4280-99DE-63DB86976045}" type="sibTrans" cxnId="{D439999E-826D-4117-8EC0-0725155DCB3B}">
      <dgm:prSet/>
      <dgm:spPr/>
      <dgm:t>
        <a:bodyPr/>
        <a:lstStyle/>
        <a:p>
          <a:endParaRPr lang="nb-NO"/>
        </a:p>
      </dgm:t>
    </dgm:pt>
    <dgm:pt modelId="{F263D652-E330-4E13-9CBF-2D5D44BD6E69}">
      <dgm:prSet custT="1"/>
      <dgm:spPr/>
      <dgm:t>
        <a:bodyPr/>
        <a:lstStyle/>
        <a:p>
          <a:pPr algn="ctr"/>
          <a:r>
            <a:rPr lang="nb-NO" sz="900"/>
            <a:t>Vest-Finnmark</a:t>
          </a:r>
          <a:br>
            <a:rPr lang="nb-NO" sz="900"/>
          </a:br>
          <a:r>
            <a:rPr lang="nb-NO" sz="900"/>
            <a:t>og Troms</a:t>
          </a:r>
        </a:p>
      </dgm:t>
    </dgm:pt>
    <dgm:pt modelId="{3430913E-96E0-4D2D-8712-2942F60E5C07}" type="parTrans" cxnId="{6F0C268D-63DB-41E4-BA13-141CAF5CC4F3}">
      <dgm:prSet/>
      <dgm:spPr/>
      <dgm:t>
        <a:bodyPr/>
        <a:lstStyle/>
        <a:p>
          <a:endParaRPr lang="nb-NO"/>
        </a:p>
      </dgm:t>
    </dgm:pt>
    <dgm:pt modelId="{40EC209D-B906-4088-BF3B-98651DBBA0CA}" type="sibTrans" cxnId="{6F0C268D-63DB-41E4-BA13-141CAF5CC4F3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9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7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7"/>
      <dgm:spPr/>
    </dgm:pt>
    <dgm:pt modelId="{F68195F7-5F61-4FF3-84AD-DB2175C0DE5C}" type="pres">
      <dgm:prSet presAssocID="{AF9041BD-C952-4B86-A894-89148F6C266A}" presName="hierChild4" presStyleCnt="0"/>
      <dgm:spPr/>
    </dgm:pt>
    <dgm:pt modelId="{83F1C2BB-3FD3-4CC4-9712-03150EDFD366}" type="pres">
      <dgm:prSet presAssocID="{2EE74801-71E1-4ADE-8DAD-43D4635A0FFA}" presName="Name37" presStyleLbl="parChTrans1D3" presStyleIdx="0" presStyleCnt="12"/>
      <dgm:spPr/>
    </dgm:pt>
    <dgm:pt modelId="{A0D3D68C-E802-48E2-A2C3-5938D4F34449}" type="pres">
      <dgm:prSet presAssocID="{9E64DC1F-672B-49C1-B66C-1414000629FF}" presName="hierRoot2" presStyleCnt="0">
        <dgm:presLayoutVars>
          <dgm:hierBranch val="init"/>
        </dgm:presLayoutVars>
      </dgm:prSet>
      <dgm:spPr/>
    </dgm:pt>
    <dgm:pt modelId="{D1D398F9-BCEC-4CE7-AEE3-D106DE145F95}" type="pres">
      <dgm:prSet presAssocID="{9E64DC1F-672B-49C1-B66C-1414000629FF}" presName="rootComposite" presStyleCnt="0"/>
      <dgm:spPr/>
    </dgm:pt>
    <dgm:pt modelId="{553631B5-CBD2-4A84-8241-4CFEDA684922}" type="pres">
      <dgm:prSet presAssocID="{9E64DC1F-672B-49C1-B66C-1414000629FF}" presName="rootText" presStyleLbl="node3" presStyleIdx="0" presStyleCnt="12" custScaleY="66232">
        <dgm:presLayoutVars>
          <dgm:chPref val="3"/>
        </dgm:presLayoutVars>
      </dgm:prSet>
      <dgm:spPr/>
    </dgm:pt>
    <dgm:pt modelId="{D081F199-C51D-4286-AE79-B9CA09B24249}" type="pres">
      <dgm:prSet presAssocID="{9E64DC1F-672B-49C1-B66C-1414000629FF}" presName="rootConnector" presStyleLbl="node3" presStyleIdx="0" presStyleCnt="12"/>
      <dgm:spPr/>
    </dgm:pt>
    <dgm:pt modelId="{FC20E947-AF59-4357-9823-49AAF5E6DD81}" type="pres">
      <dgm:prSet presAssocID="{9E64DC1F-672B-49C1-B66C-1414000629FF}" presName="hierChild4" presStyleCnt="0"/>
      <dgm:spPr/>
    </dgm:pt>
    <dgm:pt modelId="{CCF33E07-5145-47F6-9D6C-CD26B20FF880}" type="pres">
      <dgm:prSet presAssocID="{9E64DC1F-672B-49C1-B66C-1414000629FF}" presName="hierChild5" presStyleCnt="0"/>
      <dgm:spPr/>
    </dgm:pt>
    <dgm:pt modelId="{5FA58794-42C6-47D6-B783-B6B4DB58EAAC}" type="pres">
      <dgm:prSet presAssocID="{9A4954C4-19B1-4AE0-8BF7-E71342749479}" presName="Name37" presStyleLbl="parChTrans1D3" presStyleIdx="1" presStyleCnt="12"/>
      <dgm:spPr/>
    </dgm:pt>
    <dgm:pt modelId="{E9D6CCEF-B8A0-4520-BC5D-CC91E3203B8C}" type="pres">
      <dgm:prSet presAssocID="{8B46BCB3-9871-4FAC-8864-FF461453ABAB}" presName="hierRoot2" presStyleCnt="0">
        <dgm:presLayoutVars>
          <dgm:hierBranch val="init"/>
        </dgm:presLayoutVars>
      </dgm:prSet>
      <dgm:spPr/>
    </dgm:pt>
    <dgm:pt modelId="{2E5D80D1-38C5-4931-B879-99F36696858A}" type="pres">
      <dgm:prSet presAssocID="{8B46BCB3-9871-4FAC-8864-FF461453ABAB}" presName="rootComposite" presStyleCnt="0"/>
      <dgm:spPr/>
    </dgm:pt>
    <dgm:pt modelId="{F13E7E48-981B-43A9-9979-E605E6B970F9}" type="pres">
      <dgm:prSet presAssocID="{8B46BCB3-9871-4FAC-8864-FF461453ABAB}" presName="rootText" presStyleLbl="node3" presStyleIdx="1" presStyleCnt="12" custScaleY="66232">
        <dgm:presLayoutVars>
          <dgm:chPref val="3"/>
        </dgm:presLayoutVars>
      </dgm:prSet>
      <dgm:spPr/>
    </dgm:pt>
    <dgm:pt modelId="{6F0A6178-D3C6-4969-A72F-E0B3F5536A65}" type="pres">
      <dgm:prSet presAssocID="{8B46BCB3-9871-4FAC-8864-FF461453ABAB}" presName="rootConnector" presStyleLbl="node3" presStyleIdx="1" presStyleCnt="12"/>
      <dgm:spPr/>
    </dgm:pt>
    <dgm:pt modelId="{C62B1325-2860-4BBB-9B8E-52E197A8EC5F}" type="pres">
      <dgm:prSet presAssocID="{8B46BCB3-9871-4FAC-8864-FF461453ABAB}" presName="hierChild4" presStyleCnt="0"/>
      <dgm:spPr/>
    </dgm:pt>
    <dgm:pt modelId="{DA1B0158-5636-40A5-95AE-270D127BD220}" type="pres">
      <dgm:prSet presAssocID="{8B46BCB3-9871-4FAC-8864-FF461453ABAB}" presName="hierChild5" presStyleCnt="0"/>
      <dgm:spPr/>
    </dgm:pt>
    <dgm:pt modelId="{5F6EB147-1DD8-4327-8878-CEDCB30BE517}" type="pres">
      <dgm:prSet presAssocID="{57DC5134-19E6-4616-935A-F930F277E77A}" presName="Name37" presStyleLbl="parChTrans1D3" presStyleIdx="2" presStyleCnt="12"/>
      <dgm:spPr/>
    </dgm:pt>
    <dgm:pt modelId="{FB6A465C-9A24-47BA-BE80-F171242FC4B3}" type="pres">
      <dgm:prSet presAssocID="{F3FAB0EC-2EFE-4B82-A0F5-80D672030D4E}" presName="hierRoot2" presStyleCnt="0">
        <dgm:presLayoutVars>
          <dgm:hierBranch val="init"/>
        </dgm:presLayoutVars>
      </dgm:prSet>
      <dgm:spPr/>
    </dgm:pt>
    <dgm:pt modelId="{F67674EC-E617-40AA-8855-2DF82D431497}" type="pres">
      <dgm:prSet presAssocID="{F3FAB0EC-2EFE-4B82-A0F5-80D672030D4E}" presName="rootComposite" presStyleCnt="0"/>
      <dgm:spPr/>
    </dgm:pt>
    <dgm:pt modelId="{838C790D-277C-4318-B19C-4E18F5216499}" type="pres">
      <dgm:prSet presAssocID="{F3FAB0EC-2EFE-4B82-A0F5-80D672030D4E}" presName="rootText" presStyleLbl="node3" presStyleIdx="2" presStyleCnt="12" custScaleY="66232">
        <dgm:presLayoutVars>
          <dgm:chPref val="3"/>
        </dgm:presLayoutVars>
      </dgm:prSet>
      <dgm:spPr/>
    </dgm:pt>
    <dgm:pt modelId="{03D7907E-B3FC-4860-BDFF-CBE51089CF17}" type="pres">
      <dgm:prSet presAssocID="{F3FAB0EC-2EFE-4B82-A0F5-80D672030D4E}" presName="rootConnector" presStyleLbl="node3" presStyleIdx="2" presStyleCnt="12"/>
      <dgm:spPr/>
    </dgm:pt>
    <dgm:pt modelId="{2A9A4F41-D2DE-426C-8FC3-D783143BA2F3}" type="pres">
      <dgm:prSet presAssocID="{F3FAB0EC-2EFE-4B82-A0F5-80D672030D4E}" presName="hierChild4" presStyleCnt="0"/>
      <dgm:spPr/>
    </dgm:pt>
    <dgm:pt modelId="{F2F232A1-F3D4-40B1-84B4-22FB96231C73}" type="pres">
      <dgm:prSet presAssocID="{F3FAB0EC-2EFE-4B82-A0F5-80D672030D4E}" presName="hierChild5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9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7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7"/>
      <dgm:spPr/>
    </dgm:pt>
    <dgm:pt modelId="{FF001A87-F164-47F4-983B-1BC94792FCE0}" type="pres">
      <dgm:prSet presAssocID="{F249FCF1-CCE9-4FA2-88E8-C45F2F78328C}" presName="hierChild4" presStyleCnt="0"/>
      <dgm:spPr/>
    </dgm:pt>
    <dgm:pt modelId="{FB082140-D1BA-4FB2-8CF4-BF2166A2BB71}" type="pres">
      <dgm:prSet presAssocID="{ACBB83F8-E9B9-4FAC-895D-167CF11EF099}" presName="Name37" presStyleLbl="parChTrans1D3" presStyleIdx="3" presStyleCnt="12"/>
      <dgm:spPr/>
    </dgm:pt>
    <dgm:pt modelId="{9A048E1B-93F7-4575-80F0-32C0E2F5AFC8}" type="pres">
      <dgm:prSet presAssocID="{75DB5BD8-C3A4-4756-B7CE-6A6512298477}" presName="hierRoot2" presStyleCnt="0">
        <dgm:presLayoutVars>
          <dgm:hierBranch val="init"/>
        </dgm:presLayoutVars>
      </dgm:prSet>
      <dgm:spPr/>
    </dgm:pt>
    <dgm:pt modelId="{006823F7-A764-4AAC-B112-76FA221AF44D}" type="pres">
      <dgm:prSet presAssocID="{75DB5BD8-C3A4-4756-B7CE-6A6512298477}" presName="rootComposite" presStyleCnt="0"/>
      <dgm:spPr/>
    </dgm:pt>
    <dgm:pt modelId="{FF9BC0BE-EDB8-40F1-8B24-627FF34A5A2F}" type="pres">
      <dgm:prSet presAssocID="{75DB5BD8-C3A4-4756-B7CE-6A6512298477}" presName="rootText" presStyleLbl="node3" presStyleIdx="3" presStyleCnt="12" custScaleY="66232">
        <dgm:presLayoutVars>
          <dgm:chPref val="3"/>
        </dgm:presLayoutVars>
      </dgm:prSet>
      <dgm:spPr/>
    </dgm:pt>
    <dgm:pt modelId="{2CB855CF-56DE-4CA2-B4F1-2022331691CB}" type="pres">
      <dgm:prSet presAssocID="{75DB5BD8-C3A4-4756-B7CE-6A6512298477}" presName="rootConnector" presStyleLbl="node3" presStyleIdx="3" presStyleCnt="12"/>
      <dgm:spPr/>
    </dgm:pt>
    <dgm:pt modelId="{3B96C482-58DA-4514-A0DD-672350039A38}" type="pres">
      <dgm:prSet presAssocID="{75DB5BD8-C3A4-4756-B7CE-6A6512298477}" presName="hierChild4" presStyleCnt="0"/>
      <dgm:spPr/>
    </dgm:pt>
    <dgm:pt modelId="{37BD4219-1A13-4288-B692-24A30B59E812}" type="pres">
      <dgm:prSet presAssocID="{75DB5BD8-C3A4-4756-B7CE-6A6512298477}" presName="hierChild5" presStyleCnt="0"/>
      <dgm:spPr/>
    </dgm:pt>
    <dgm:pt modelId="{A827BD6F-D553-46F4-9772-B96E1C19EA4D}" type="pres">
      <dgm:prSet presAssocID="{15A72FFE-B452-4C90-A0EB-CC34E6A473AA}" presName="Name37" presStyleLbl="parChTrans1D3" presStyleIdx="4" presStyleCnt="12"/>
      <dgm:spPr/>
    </dgm:pt>
    <dgm:pt modelId="{A36EC881-B8BD-4151-B91E-8A2C64F010F8}" type="pres">
      <dgm:prSet presAssocID="{BB004931-FB7A-4722-A044-3E064B88D5E3}" presName="hierRoot2" presStyleCnt="0">
        <dgm:presLayoutVars>
          <dgm:hierBranch val="init"/>
        </dgm:presLayoutVars>
      </dgm:prSet>
      <dgm:spPr/>
    </dgm:pt>
    <dgm:pt modelId="{564B6B07-E2F9-47F8-9FC2-A7D8FBD973AF}" type="pres">
      <dgm:prSet presAssocID="{BB004931-FB7A-4722-A044-3E064B88D5E3}" presName="rootComposite" presStyleCnt="0"/>
      <dgm:spPr/>
    </dgm:pt>
    <dgm:pt modelId="{A31324D4-E64F-4E57-96FD-598ACBBACD19}" type="pres">
      <dgm:prSet presAssocID="{BB004931-FB7A-4722-A044-3E064B88D5E3}" presName="rootText" presStyleLbl="node3" presStyleIdx="4" presStyleCnt="12" custScaleY="66232">
        <dgm:presLayoutVars>
          <dgm:chPref val="3"/>
        </dgm:presLayoutVars>
      </dgm:prSet>
      <dgm:spPr/>
    </dgm:pt>
    <dgm:pt modelId="{452CB0CB-CC04-4811-AB62-A3CB8C0061D7}" type="pres">
      <dgm:prSet presAssocID="{BB004931-FB7A-4722-A044-3E064B88D5E3}" presName="rootConnector" presStyleLbl="node3" presStyleIdx="4" presStyleCnt="12"/>
      <dgm:spPr/>
    </dgm:pt>
    <dgm:pt modelId="{E748E94E-5D48-4D8E-A775-5B7D8297B5BE}" type="pres">
      <dgm:prSet presAssocID="{BB004931-FB7A-4722-A044-3E064B88D5E3}" presName="hierChild4" presStyleCnt="0"/>
      <dgm:spPr/>
    </dgm:pt>
    <dgm:pt modelId="{F9CF94D4-858E-4154-9760-AB86F9373BF0}" type="pres">
      <dgm:prSet presAssocID="{BB004931-FB7A-4722-A044-3E064B88D5E3}" presName="hierChild5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9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7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7"/>
      <dgm:spPr/>
    </dgm:pt>
    <dgm:pt modelId="{089CF33F-B4E6-4691-A461-4775C17C5091}" type="pres">
      <dgm:prSet presAssocID="{D0344DDC-8F55-4033-A6F4-FD81D681618A}" presName="hierChild4" presStyleCnt="0"/>
      <dgm:spPr/>
    </dgm:pt>
    <dgm:pt modelId="{542805B6-DB5A-46FB-830B-8EBDC7DABBD0}" type="pres">
      <dgm:prSet presAssocID="{E36D5A10-F501-4DDD-AED5-130A5D8C1D2C}" presName="Name37" presStyleLbl="parChTrans1D3" presStyleIdx="5" presStyleCnt="12"/>
      <dgm:spPr/>
    </dgm:pt>
    <dgm:pt modelId="{A0F759F1-0CEA-4502-847D-82C3D952DB6F}" type="pres">
      <dgm:prSet presAssocID="{22006AAA-A47D-494C-8775-C9D8FA095457}" presName="hierRoot2" presStyleCnt="0">
        <dgm:presLayoutVars>
          <dgm:hierBranch val="init"/>
        </dgm:presLayoutVars>
      </dgm:prSet>
      <dgm:spPr/>
    </dgm:pt>
    <dgm:pt modelId="{7B8ADD53-3686-42A8-BE36-08DC43451199}" type="pres">
      <dgm:prSet presAssocID="{22006AAA-A47D-494C-8775-C9D8FA095457}" presName="rootComposite" presStyleCnt="0"/>
      <dgm:spPr/>
    </dgm:pt>
    <dgm:pt modelId="{ECADBA38-16A9-407D-8A5F-D6DE9BF43E1B}" type="pres">
      <dgm:prSet presAssocID="{22006AAA-A47D-494C-8775-C9D8FA095457}" presName="rootText" presStyleLbl="node3" presStyleIdx="5" presStyleCnt="12" custScaleY="66232">
        <dgm:presLayoutVars>
          <dgm:chPref val="3"/>
        </dgm:presLayoutVars>
      </dgm:prSet>
      <dgm:spPr/>
    </dgm:pt>
    <dgm:pt modelId="{E86F0161-CEE8-48E7-94E0-234520B35ED8}" type="pres">
      <dgm:prSet presAssocID="{22006AAA-A47D-494C-8775-C9D8FA095457}" presName="rootConnector" presStyleLbl="node3" presStyleIdx="5" presStyleCnt="12"/>
      <dgm:spPr/>
    </dgm:pt>
    <dgm:pt modelId="{8F7FE0A4-FD47-4A53-8E6C-152729FE3D8C}" type="pres">
      <dgm:prSet presAssocID="{22006AAA-A47D-494C-8775-C9D8FA095457}" presName="hierChild4" presStyleCnt="0"/>
      <dgm:spPr/>
    </dgm:pt>
    <dgm:pt modelId="{D6EFA701-1169-4100-83B1-26D028E97CD5}" type="pres">
      <dgm:prSet presAssocID="{22006AAA-A47D-494C-8775-C9D8FA095457}" presName="hierChild5" presStyleCnt="0"/>
      <dgm:spPr/>
    </dgm:pt>
    <dgm:pt modelId="{6CE4BE4B-A1BA-4233-8A37-0D2F8F05C676}" type="pres">
      <dgm:prSet presAssocID="{9CDDA110-0282-4B73-BAE7-39DDB93E4CF6}" presName="Name37" presStyleLbl="parChTrans1D3" presStyleIdx="6" presStyleCnt="12"/>
      <dgm:spPr/>
    </dgm:pt>
    <dgm:pt modelId="{757A5ED4-FBEF-497A-A6DA-065CAAD7840B}" type="pres">
      <dgm:prSet presAssocID="{107B4AD6-E221-4697-9792-20C964819541}" presName="hierRoot2" presStyleCnt="0">
        <dgm:presLayoutVars>
          <dgm:hierBranch val="init"/>
        </dgm:presLayoutVars>
      </dgm:prSet>
      <dgm:spPr/>
    </dgm:pt>
    <dgm:pt modelId="{33410336-F0B5-42AB-A262-CC92698828FE}" type="pres">
      <dgm:prSet presAssocID="{107B4AD6-E221-4697-9792-20C964819541}" presName="rootComposite" presStyleCnt="0"/>
      <dgm:spPr/>
    </dgm:pt>
    <dgm:pt modelId="{666E077F-97D3-4355-9F84-AD1816C49B12}" type="pres">
      <dgm:prSet presAssocID="{107B4AD6-E221-4697-9792-20C964819541}" presName="rootText" presStyleLbl="node3" presStyleIdx="6" presStyleCnt="12" custScaleY="66232">
        <dgm:presLayoutVars>
          <dgm:chPref val="3"/>
        </dgm:presLayoutVars>
      </dgm:prSet>
      <dgm:spPr/>
    </dgm:pt>
    <dgm:pt modelId="{A251A243-D777-4290-85F9-ACCD0F09FCC7}" type="pres">
      <dgm:prSet presAssocID="{107B4AD6-E221-4697-9792-20C964819541}" presName="rootConnector" presStyleLbl="node3" presStyleIdx="6" presStyleCnt="12"/>
      <dgm:spPr/>
    </dgm:pt>
    <dgm:pt modelId="{39BD48AE-A4B0-4945-A1F6-F604653F0B59}" type="pres">
      <dgm:prSet presAssocID="{107B4AD6-E221-4697-9792-20C964819541}" presName="hierChild4" presStyleCnt="0"/>
      <dgm:spPr/>
    </dgm:pt>
    <dgm:pt modelId="{922C7C30-0D95-45B0-A528-FD08F8E14D45}" type="pres">
      <dgm:prSet presAssocID="{107B4AD6-E221-4697-9792-20C964819541}" presName="hierChild5" presStyleCnt="0"/>
      <dgm:spPr/>
    </dgm:pt>
    <dgm:pt modelId="{8C7150A1-00E7-4A5E-89C4-D654F2B38B15}" type="pres">
      <dgm:prSet presAssocID="{A9AFFEB5-F5B5-42F1-86C8-6E545229C358}" presName="Name37" presStyleLbl="parChTrans1D3" presStyleIdx="7" presStyleCnt="12"/>
      <dgm:spPr/>
    </dgm:pt>
    <dgm:pt modelId="{C56C9F73-F581-426D-BD21-7D92EBC27883}" type="pres">
      <dgm:prSet presAssocID="{32468B7D-8285-495A-9993-F3A119679601}" presName="hierRoot2" presStyleCnt="0">
        <dgm:presLayoutVars>
          <dgm:hierBranch val="init"/>
        </dgm:presLayoutVars>
      </dgm:prSet>
      <dgm:spPr/>
    </dgm:pt>
    <dgm:pt modelId="{79A96015-BBFA-4161-B669-A0650E015746}" type="pres">
      <dgm:prSet presAssocID="{32468B7D-8285-495A-9993-F3A119679601}" presName="rootComposite" presStyleCnt="0"/>
      <dgm:spPr/>
    </dgm:pt>
    <dgm:pt modelId="{B8289C61-4606-4F43-91FF-7C0EDDCA438B}" type="pres">
      <dgm:prSet presAssocID="{32468B7D-8285-495A-9993-F3A119679601}" presName="rootText" presStyleLbl="node3" presStyleIdx="7" presStyleCnt="12" custScaleY="66232">
        <dgm:presLayoutVars>
          <dgm:chPref val="3"/>
        </dgm:presLayoutVars>
      </dgm:prSet>
      <dgm:spPr/>
    </dgm:pt>
    <dgm:pt modelId="{995D3D0C-3AFD-422D-9617-1CBE9F115B50}" type="pres">
      <dgm:prSet presAssocID="{32468B7D-8285-495A-9993-F3A119679601}" presName="rootConnector" presStyleLbl="node3" presStyleIdx="7" presStyleCnt="12"/>
      <dgm:spPr/>
    </dgm:pt>
    <dgm:pt modelId="{8ED93F79-3319-4A9D-A23E-6AE30300E781}" type="pres">
      <dgm:prSet presAssocID="{32468B7D-8285-495A-9993-F3A119679601}" presName="hierChild4" presStyleCnt="0"/>
      <dgm:spPr/>
    </dgm:pt>
    <dgm:pt modelId="{3C6862A6-ADA3-47EB-B23D-A0D9CBEC22DD}" type="pres">
      <dgm:prSet presAssocID="{32468B7D-8285-495A-9993-F3A119679601}" presName="hierChild5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9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7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7"/>
      <dgm:spPr/>
    </dgm:pt>
    <dgm:pt modelId="{F94F0064-9D7E-4453-8DBA-355B414DC0C4}" type="pres">
      <dgm:prSet presAssocID="{72C476B0-F20A-4EF5-BE1E-2645092B995D}" presName="hierChild4" presStyleCnt="0"/>
      <dgm:spPr/>
    </dgm:pt>
    <dgm:pt modelId="{975418A9-EF74-4F25-B1CB-6683F4E773B6}" type="pres">
      <dgm:prSet presAssocID="{D962012B-A854-44AA-856D-16B1C4C3DF26}" presName="Name37" presStyleLbl="parChTrans1D3" presStyleIdx="8" presStyleCnt="12"/>
      <dgm:spPr/>
    </dgm:pt>
    <dgm:pt modelId="{1299DE2E-5BF0-4532-B086-5B652E686CC7}" type="pres">
      <dgm:prSet presAssocID="{E0353EE4-59C3-4D77-9E2C-54C1371DF5E1}" presName="hierRoot2" presStyleCnt="0">
        <dgm:presLayoutVars>
          <dgm:hierBranch val="init"/>
        </dgm:presLayoutVars>
      </dgm:prSet>
      <dgm:spPr/>
    </dgm:pt>
    <dgm:pt modelId="{D6D58BC0-1E56-4F34-A097-4CA622EC0678}" type="pres">
      <dgm:prSet presAssocID="{E0353EE4-59C3-4D77-9E2C-54C1371DF5E1}" presName="rootComposite" presStyleCnt="0"/>
      <dgm:spPr/>
    </dgm:pt>
    <dgm:pt modelId="{61819400-3ED5-499D-95E6-64ECC88F62D3}" type="pres">
      <dgm:prSet presAssocID="{E0353EE4-59C3-4D77-9E2C-54C1371DF5E1}" presName="rootText" presStyleLbl="node3" presStyleIdx="8" presStyleCnt="12" custScaleY="66232">
        <dgm:presLayoutVars>
          <dgm:chPref val="3"/>
        </dgm:presLayoutVars>
      </dgm:prSet>
      <dgm:spPr/>
    </dgm:pt>
    <dgm:pt modelId="{8157BD5F-A0BD-458C-87B0-EF0DB0C34D9F}" type="pres">
      <dgm:prSet presAssocID="{E0353EE4-59C3-4D77-9E2C-54C1371DF5E1}" presName="rootConnector" presStyleLbl="node3" presStyleIdx="8" presStyleCnt="12"/>
      <dgm:spPr/>
    </dgm:pt>
    <dgm:pt modelId="{A1F10945-D159-4483-AA97-A60156AFBEE8}" type="pres">
      <dgm:prSet presAssocID="{E0353EE4-59C3-4D77-9E2C-54C1371DF5E1}" presName="hierChild4" presStyleCnt="0"/>
      <dgm:spPr/>
    </dgm:pt>
    <dgm:pt modelId="{AD047436-214B-4258-9426-76BA1F270CE6}" type="pres">
      <dgm:prSet presAssocID="{E0353EE4-59C3-4D77-9E2C-54C1371DF5E1}" presName="hierChild5" presStyleCnt="0"/>
      <dgm:spPr/>
    </dgm:pt>
    <dgm:pt modelId="{BD41D9B9-25A0-4E5D-9B6E-ECFF8CA85C56}" type="pres">
      <dgm:prSet presAssocID="{72D853A5-24E0-4FC1-8EF4-07D5D3C824C5}" presName="Name37" presStyleLbl="parChTrans1D3" presStyleIdx="9" presStyleCnt="12"/>
      <dgm:spPr/>
    </dgm:pt>
    <dgm:pt modelId="{68D83435-84E7-42C1-A52A-BA13700B9DAE}" type="pres">
      <dgm:prSet presAssocID="{B599504E-6D5F-4A3D-9362-0EFCD89082FA}" presName="hierRoot2" presStyleCnt="0">
        <dgm:presLayoutVars>
          <dgm:hierBranch val="init"/>
        </dgm:presLayoutVars>
      </dgm:prSet>
      <dgm:spPr/>
    </dgm:pt>
    <dgm:pt modelId="{1D9ED7A0-7C54-4D65-89BF-A3A333E69B78}" type="pres">
      <dgm:prSet presAssocID="{B599504E-6D5F-4A3D-9362-0EFCD89082FA}" presName="rootComposite" presStyleCnt="0"/>
      <dgm:spPr/>
    </dgm:pt>
    <dgm:pt modelId="{904DE4B9-5AFB-4A5D-BEB0-39D5D1B6F5E4}" type="pres">
      <dgm:prSet presAssocID="{B599504E-6D5F-4A3D-9362-0EFCD89082FA}" presName="rootText" presStyleLbl="node3" presStyleIdx="9" presStyleCnt="12" custScaleY="66232">
        <dgm:presLayoutVars>
          <dgm:chPref val="3"/>
        </dgm:presLayoutVars>
      </dgm:prSet>
      <dgm:spPr/>
    </dgm:pt>
    <dgm:pt modelId="{257116C2-A7AC-4CEE-9EAC-FB7E33AB6955}" type="pres">
      <dgm:prSet presAssocID="{B599504E-6D5F-4A3D-9362-0EFCD89082FA}" presName="rootConnector" presStyleLbl="node3" presStyleIdx="9" presStyleCnt="12"/>
      <dgm:spPr/>
    </dgm:pt>
    <dgm:pt modelId="{1E3BEC5E-C476-4857-9CEA-3A4ECEFB8004}" type="pres">
      <dgm:prSet presAssocID="{B599504E-6D5F-4A3D-9362-0EFCD89082FA}" presName="hierChild4" presStyleCnt="0"/>
      <dgm:spPr/>
    </dgm:pt>
    <dgm:pt modelId="{E3A5EE5C-CC19-4C69-90C9-6D62A5A80014}" type="pres">
      <dgm:prSet presAssocID="{B599504E-6D5F-4A3D-9362-0EFCD89082FA}" presName="hierChild5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12FB4873-6B2B-45AF-BF6F-B9971B632CF3}" type="pres">
      <dgm:prSet presAssocID="{015048EC-7211-4F3F-85D3-2A8FBA80A4C0}" presName="Name37" presStyleLbl="parChTrans1D2" presStyleIdx="4" presStyleCnt="9"/>
      <dgm:spPr/>
    </dgm:pt>
    <dgm:pt modelId="{1DCA4219-3BCC-42B2-A7E1-9F1A0035183C}" type="pres">
      <dgm:prSet presAssocID="{B138A119-6A79-4DD2-A846-3768E0A6ED27}" presName="hierRoot2" presStyleCnt="0">
        <dgm:presLayoutVars>
          <dgm:hierBranch val="init"/>
        </dgm:presLayoutVars>
      </dgm:prSet>
      <dgm:spPr/>
    </dgm:pt>
    <dgm:pt modelId="{0A0A22A3-0030-4F59-AA0C-ACF32651F75E}" type="pres">
      <dgm:prSet presAssocID="{B138A119-6A79-4DD2-A846-3768E0A6ED27}" presName="rootComposite" presStyleCnt="0"/>
      <dgm:spPr/>
    </dgm:pt>
    <dgm:pt modelId="{AC8D6E1D-9DDA-40FF-98C0-9DE0A1663417}" type="pres">
      <dgm:prSet presAssocID="{B138A119-6A79-4DD2-A846-3768E0A6ED27}" presName="rootText" presStyleLbl="node2" presStyleIdx="4" presStyleCnt="7">
        <dgm:presLayoutVars>
          <dgm:chPref val="3"/>
        </dgm:presLayoutVars>
      </dgm:prSet>
      <dgm:spPr/>
    </dgm:pt>
    <dgm:pt modelId="{F42F21AF-77E6-4C77-B028-0A93254097F5}" type="pres">
      <dgm:prSet presAssocID="{B138A119-6A79-4DD2-A846-3768E0A6ED27}" presName="rootConnector" presStyleLbl="node2" presStyleIdx="4" presStyleCnt="7"/>
      <dgm:spPr/>
    </dgm:pt>
    <dgm:pt modelId="{C386CC39-F35C-4312-9D74-E87BB518E54C}" type="pres">
      <dgm:prSet presAssocID="{B138A119-6A79-4DD2-A846-3768E0A6ED27}" presName="hierChild4" presStyleCnt="0"/>
      <dgm:spPr/>
    </dgm:pt>
    <dgm:pt modelId="{F19875C1-257F-4BDD-812A-AC6659C56383}" type="pres">
      <dgm:prSet presAssocID="{1062DA9B-7A83-458E-8231-EBEC82B63987}" presName="Name37" presStyleLbl="parChTrans1D3" presStyleIdx="10" presStyleCnt="12"/>
      <dgm:spPr/>
    </dgm:pt>
    <dgm:pt modelId="{7D0F9D8F-2E73-4141-8D7A-B16EFD0A24F1}" type="pres">
      <dgm:prSet presAssocID="{911312A4-2381-41A9-A622-1453E48FC1D3}" presName="hierRoot2" presStyleCnt="0">
        <dgm:presLayoutVars>
          <dgm:hierBranch val="init"/>
        </dgm:presLayoutVars>
      </dgm:prSet>
      <dgm:spPr/>
    </dgm:pt>
    <dgm:pt modelId="{78D0DC7E-140E-4AF1-AF65-99CB5FB3B6D4}" type="pres">
      <dgm:prSet presAssocID="{911312A4-2381-41A9-A622-1453E48FC1D3}" presName="rootComposite" presStyleCnt="0"/>
      <dgm:spPr/>
    </dgm:pt>
    <dgm:pt modelId="{9FEA9DB0-FFA5-45AA-B9E3-AAF758E2979C}" type="pres">
      <dgm:prSet presAssocID="{911312A4-2381-41A9-A622-1453E48FC1D3}" presName="rootText" presStyleLbl="node3" presStyleIdx="10" presStyleCnt="12" custScaleY="66232">
        <dgm:presLayoutVars>
          <dgm:chPref val="3"/>
        </dgm:presLayoutVars>
      </dgm:prSet>
      <dgm:spPr/>
    </dgm:pt>
    <dgm:pt modelId="{9586E4B6-4E9E-479C-8FD4-033B9114A73E}" type="pres">
      <dgm:prSet presAssocID="{911312A4-2381-41A9-A622-1453E48FC1D3}" presName="rootConnector" presStyleLbl="node3" presStyleIdx="10" presStyleCnt="12"/>
      <dgm:spPr/>
    </dgm:pt>
    <dgm:pt modelId="{45F397EE-4E68-47B0-84B7-C7CACF87CCE8}" type="pres">
      <dgm:prSet presAssocID="{911312A4-2381-41A9-A622-1453E48FC1D3}" presName="hierChild4" presStyleCnt="0"/>
      <dgm:spPr/>
    </dgm:pt>
    <dgm:pt modelId="{4882AC58-855E-4F65-869C-BE8DCF40E2EF}" type="pres">
      <dgm:prSet presAssocID="{911312A4-2381-41A9-A622-1453E48FC1D3}" presName="hierChild5" presStyleCnt="0"/>
      <dgm:spPr/>
    </dgm:pt>
    <dgm:pt modelId="{35D4BA28-8B84-45C9-AE3C-77083807C385}" type="pres">
      <dgm:prSet presAssocID="{3430913E-96E0-4D2D-8712-2942F60E5C07}" presName="Name37" presStyleLbl="parChTrans1D3" presStyleIdx="11" presStyleCnt="12"/>
      <dgm:spPr/>
    </dgm:pt>
    <dgm:pt modelId="{AFEACAE8-DAEE-4F6F-9811-A2F918B1D98C}" type="pres">
      <dgm:prSet presAssocID="{F263D652-E330-4E13-9CBF-2D5D44BD6E69}" presName="hierRoot2" presStyleCnt="0">
        <dgm:presLayoutVars>
          <dgm:hierBranch val="init"/>
        </dgm:presLayoutVars>
      </dgm:prSet>
      <dgm:spPr/>
    </dgm:pt>
    <dgm:pt modelId="{886510D5-B7DD-40AC-A1C8-6644368E5AC5}" type="pres">
      <dgm:prSet presAssocID="{F263D652-E330-4E13-9CBF-2D5D44BD6E69}" presName="rootComposite" presStyleCnt="0"/>
      <dgm:spPr/>
    </dgm:pt>
    <dgm:pt modelId="{B9868352-61DD-4892-B03E-9732D332EBD8}" type="pres">
      <dgm:prSet presAssocID="{F263D652-E330-4E13-9CBF-2D5D44BD6E69}" presName="rootText" presStyleLbl="node3" presStyleIdx="11" presStyleCnt="12" custScaleY="66232">
        <dgm:presLayoutVars>
          <dgm:chPref val="3"/>
        </dgm:presLayoutVars>
      </dgm:prSet>
      <dgm:spPr/>
    </dgm:pt>
    <dgm:pt modelId="{B4867BEA-F98B-466B-9E4D-853399E64048}" type="pres">
      <dgm:prSet presAssocID="{F263D652-E330-4E13-9CBF-2D5D44BD6E69}" presName="rootConnector" presStyleLbl="node3" presStyleIdx="11" presStyleCnt="12"/>
      <dgm:spPr/>
    </dgm:pt>
    <dgm:pt modelId="{D1182DBB-C42A-488A-AB9B-95BC22266D6C}" type="pres">
      <dgm:prSet presAssocID="{F263D652-E330-4E13-9CBF-2D5D44BD6E69}" presName="hierChild4" presStyleCnt="0"/>
      <dgm:spPr/>
    </dgm:pt>
    <dgm:pt modelId="{50243B8D-1225-4CE1-9AFC-3F4CCD4DD6BA}" type="pres">
      <dgm:prSet presAssocID="{F263D652-E330-4E13-9CBF-2D5D44BD6E69}" presName="hierChild5" presStyleCnt="0"/>
      <dgm:spPr/>
    </dgm:pt>
    <dgm:pt modelId="{F7031164-559C-4D58-B794-70A4AAF0DD4E}" type="pres">
      <dgm:prSet presAssocID="{B138A119-6A79-4DD2-A846-3768E0A6ED27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5" presStyleCnt="9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5" presStyleCnt="7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5" presStyleCnt="7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E15DAFD9-2F03-4F3B-81CB-80275CCB718E}" type="pres">
      <dgm:prSet presAssocID="{68DAD9AE-207E-43AE-8A00-45EE7A7F6A50}" presName="Name37" presStyleLbl="parChTrans1D2" presStyleIdx="6" presStyleCnt="9"/>
      <dgm:spPr/>
    </dgm:pt>
    <dgm:pt modelId="{D0BA33BD-A2E5-4B8C-85DF-EC332CCD0AF4}" type="pres">
      <dgm:prSet presAssocID="{F89426CD-3C33-417F-8833-A757159C52E0}" presName="hierRoot2" presStyleCnt="0">
        <dgm:presLayoutVars>
          <dgm:hierBranch val="init"/>
        </dgm:presLayoutVars>
      </dgm:prSet>
      <dgm:spPr/>
    </dgm:pt>
    <dgm:pt modelId="{D377FCF5-9DEE-4C89-B5E9-1E07388F847A}" type="pres">
      <dgm:prSet presAssocID="{F89426CD-3C33-417F-8833-A757159C52E0}" presName="rootComposite" presStyleCnt="0"/>
      <dgm:spPr/>
    </dgm:pt>
    <dgm:pt modelId="{1F9F70E5-8640-45BD-B6C4-BF02659BB8A4}" type="pres">
      <dgm:prSet presAssocID="{F89426CD-3C33-417F-8833-A757159C52E0}" presName="rootText" presStyleLbl="node2" presStyleIdx="6" presStyleCnt="7">
        <dgm:presLayoutVars>
          <dgm:chPref val="3"/>
        </dgm:presLayoutVars>
      </dgm:prSet>
      <dgm:spPr/>
    </dgm:pt>
    <dgm:pt modelId="{20CFE40E-2A89-4173-A120-E24EC3FC83C6}" type="pres">
      <dgm:prSet presAssocID="{F89426CD-3C33-417F-8833-A757159C52E0}" presName="rootConnector" presStyleLbl="node2" presStyleIdx="6" presStyleCnt="7"/>
      <dgm:spPr/>
    </dgm:pt>
    <dgm:pt modelId="{8C43FA99-9F4B-43A4-8D1F-BD07681F27CD}" type="pres">
      <dgm:prSet presAssocID="{F89426CD-3C33-417F-8833-A757159C52E0}" presName="hierChild4" presStyleCnt="0"/>
      <dgm:spPr/>
    </dgm:pt>
    <dgm:pt modelId="{D4BBCC7C-6036-4557-BFAA-AD4A61C0FF1E}" type="pres">
      <dgm:prSet presAssocID="{F89426CD-3C33-417F-8833-A757159C52E0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7" presStyleCnt="9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8" presStyleCnt="9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346BB405-795B-4B81-9562-FD2668301D5E}" type="presOf" srcId="{911312A4-2381-41A9-A622-1453E48FC1D3}" destId="{9FEA9DB0-FFA5-45AA-B9E3-AAF758E2979C}" srcOrd="0" destOrd="0" presId="urn:microsoft.com/office/officeart/2005/8/layout/orgChart1"/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6C486406-EBD5-474F-AE15-82B850199F02}" type="presOf" srcId="{911312A4-2381-41A9-A622-1453E48FC1D3}" destId="{9586E4B6-4E9E-479C-8FD4-033B9114A73E}" srcOrd="1" destOrd="0" presId="urn:microsoft.com/office/officeart/2005/8/layout/orgChart1"/>
    <dgm:cxn modelId="{38CB4A07-8950-4381-8C9B-FC81054A17E7}" type="presOf" srcId="{A9AFFEB5-F5B5-42F1-86C8-6E545229C358}" destId="{8C7150A1-00E7-4A5E-89C4-D654F2B38B15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974E630E-5039-4AC6-944C-43BB0D1FFE39}" srcId="{02DF0E28-7F03-47C9-BE2A-3E1C280F7C0C}" destId="{F89426CD-3C33-417F-8833-A757159C52E0}" srcOrd="8" destOrd="0" parTransId="{68DAD9AE-207E-43AE-8A00-45EE7A7F6A50}" sibTransId="{440A130C-B3D5-45C5-BCC3-B604C4B6D2D1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4B956D1C-BF2D-47DF-B3B1-F62C04593369}" type="presOf" srcId="{F89426CD-3C33-417F-8833-A757159C52E0}" destId="{1F9F70E5-8640-45BD-B6C4-BF02659BB8A4}" srcOrd="0" destOrd="0" presId="urn:microsoft.com/office/officeart/2005/8/layout/orgChart1"/>
    <dgm:cxn modelId="{B4122F1D-B1D0-4625-B256-013560C41BDD}" type="presOf" srcId="{3430913E-96E0-4D2D-8712-2942F60E5C07}" destId="{35D4BA28-8B84-45C9-AE3C-77083807C385}" srcOrd="0" destOrd="0" presId="urn:microsoft.com/office/officeart/2005/8/layout/orgChart1"/>
    <dgm:cxn modelId="{47D2D91D-C283-4B9C-9F3B-8ED30B4DE7F8}" type="presOf" srcId="{57DC5134-19E6-4616-935A-F930F277E77A}" destId="{5F6EB147-1DD8-4327-8878-CEDCB30BE517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8E346E21-C313-4057-81BE-7D6E881B0BC7}" type="presOf" srcId="{8B46BCB3-9871-4FAC-8864-FF461453ABAB}" destId="{F13E7E48-981B-43A9-9979-E605E6B970F9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5B3E582C-BF5F-4893-840F-DD137E33CC44}" type="presOf" srcId="{F3FAB0EC-2EFE-4B82-A0F5-80D672030D4E}" destId="{838C790D-277C-4318-B19C-4E18F5216499}" srcOrd="0" destOrd="0" presId="urn:microsoft.com/office/officeart/2005/8/layout/orgChart1"/>
    <dgm:cxn modelId="{46347A2C-CBF4-4E36-B50D-F098F5D7628A}" type="presOf" srcId="{75DB5BD8-C3A4-4756-B7CE-6A6512298477}" destId="{2CB855CF-56DE-4CA2-B4F1-2022331691CB}" srcOrd="1" destOrd="0" presId="urn:microsoft.com/office/officeart/2005/8/layout/orgChart1"/>
    <dgm:cxn modelId="{9259D52C-D311-4456-9989-6362A72085ED}" type="presOf" srcId="{22006AAA-A47D-494C-8775-C9D8FA095457}" destId="{E86F0161-CEE8-48E7-94E0-234520B35ED8}" srcOrd="1" destOrd="0" presId="urn:microsoft.com/office/officeart/2005/8/layout/orgChart1"/>
    <dgm:cxn modelId="{67C5D32F-BFBF-4E52-ABFE-81FFBF3F83B5}" type="presOf" srcId="{BB004931-FB7A-4722-A044-3E064B88D5E3}" destId="{A31324D4-E64F-4E57-96FD-598ACBBACD19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F08973C-C640-44C2-A59D-04DE68ADCB9B}" type="presOf" srcId="{F89426CD-3C33-417F-8833-A757159C52E0}" destId="{20CFE40E-2A89-4173-A120-E24EC3FC83C6}" srcOrd="1" destOrd="0" presId="urn:microsoft.com/office/officeart/2005/8/layout/orgChart1"/>
    <dgm:cxn modelId="{9C99B73D-D317-4002-9F74-4E3C2B86090C}" type="presOf" srcId="{75DB5BD8-C3A4-4756-B7CE-6A6512298477}" destId="{FF9BC0BE-EDB8-40F1-8B24-627FF34A5A2F}" srcOrd="0" destOrd="0" presId="urn:microsoft.com/office/officeart/2005/8/layout/orgChart1"/>
    <dgm:cxn modelId="{E837CA40-238B-41D1-810A-FC82A09B4D81}" srcId="{D0344DDC-8F55-4033-A6F4-FD81D681618A}" destId="{32468B7D-8285-495A-9993-F3A119679601}" srcOrd="2" destOrd="0" parTransId="{A9AFFEB5-F5B5-42F1-86C8-6E545229C358}" sibTransId="{3B15CA53-34F9-4E85-BA7B-9326FD7A7F15}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FEF39242-CC3A-4589-9EE6-B7A625C161A5}" type="presOf" srcId="{32468B7D-8285-495A-9993-F3A119679601}" destId="{995D3D0C-3AFD-422D-9617-1CBE9F115B50}" srcOrd="1" destOrd="0" presId="urn:microsoft.com/office/officeart/2005/8/layout/orgChart1"/>
    <dgm:cxn modelId="{6B533F65-3DAF-47D8-A90B-2479D1B5F6D3}" type="presOf" srcId="{B599504E-6D5F-4A3D-9362-0EFCD89082FA}" destId="{904DE4B9-5AFB-4A5D-BEB0-39D5D1B6F5E4}" srcOrd="0" destOrd="0" presId="urn:microsoft.com/office/officeart/2005/8/layout/orgChart1"/>
    <dgm:cxn modelId="{B0E62C6C-2E68-474C-AC35-36C96615269B}" type="presOf" srcId="{32468B7D-8285-495A-9993-F3A119679601}" destId="{B8289C61-4606-4F43-91FF-7C0EDDCA438B}" srcOrd="0" destOrd="0" presId="urn:microsoft.com/office/officeart/2005/8/layout/orgChart1"/>
    <dgm:cxn modelId="{4C82CC4C-A8F7-46EF-938B-BF3D076A4FFC}" srcId="{AF9041BD-C952-4B86-A894-89148F6C266A}" destId="{8B46BCB3-9871-4FAC-8864-FF461453ABAB}" srcOrd="1" destOrd="0" parTransId="{9A4954C4-19B1-4AE0-8BF7-E71342749479}" sibTransId="{E2559A79-93DB-4A09-A600-34C36C7B8990}"/>
    <dgm:cxn modelId="{0D15976E-E288-4E4B-BB30-EA0C38710AEC}" type="presOf" srcId="{9E64DC1F-672B-49C1-B66C-1414000629FF}" destId="{D081F199-C51D-4286-AE79-B9CA09B24249}" srcOrd="1" destOrd="0" presId="urn:microsoft.com/office/officeart/2005/8/layout/orgChart1"/>
    <dgm:cxn modelId="{42F33C4F-2EA6-4939-A01C-A677A6391E9F}" type="presOf" srcId="{1062DA9B-7A83-458E-8231-EBEC82B63987}" destId="{F19875C1-257F-4BDD-812A-AC6659C56383}" srcOrd="0" destOrd="0" presId="urn:microsoft.com/office/officeart/2005/8/layout/orgChart1"/>
    <dgm:cxn modelId="{0436C86F-84A3-41AD-9919-59124FF57BC2}" type="presOf" srcId="{E0353EE4-59C3-4D77-9E2C-54C1371DF5E1}" destId="{8157BD5F-A0BD-458C-87B0-EF0DB0C34D9F}" srcOrd="1" destOrd="0" presId="urn:microsoft.com/office/officeart/2005/8/layout/orgChart1"/>
    <dgm:cxn modelId="{3E9E3D50-EADC-4C93-9F1B-6EFAD9F2F4FC}" type="presOf" srcId="{B599504E-6D5F-4A3D-9362-0EFCD89082FA}" destId="{257116C2-A7AC-4CEE-9EAC-FB7E33AB6955}" srcOrd="1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1A77F972-16B6-465D-8E40-FF07EF978B30}" srcId="{02DF0E28-7F03-47C9-BE2A-3E1C280F7C0C}" destId="{B138A119-6A79-4DD2-A846-3768E0A6ED27}" srcOrd="6" destOrd="0" parTransId="{015048EC-7211-4F3F-85D3-2A8FBA80A4C0}" sibTransId="{61BDAA26-51FE-4348-8011-F8A8FF29D85B}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B8776756-9BF4-48E7-BD88-0D2E902391B1}" srcId="{72C476B0-F20A-4EF5-BE1E-2645092B995D}" destId="{E0353EE4-59C3-4D77-9E2C-54C1371DF5E1}" srcOrd="0" destOrd="0" parTransId="{D962012B-A854-44AA-856D-16B1C4C3DF26}" sibTransId="{1E32B75C-6D90-432B-877F-BB2F122E2A3E}"/>
    <dgm:cxn modelId="{BECC6059-C9F1-4514-820C-3B1FED8F47A9}" type="presOf" srcId="{F263D652-E330-4E13-9CBF-2D5D44BD6E69}" destId="{B4867BEA-F98B-466B-9E4D-853399E64048}" srcOrd="1" destOrd="0" presId="urn:microsoft.com/office/officeart/2005/8/layout/orgChart1"/>
    <dgm:cxn modelId="{00CE875A-554F-440D-9608-7018E234E20F}" srcId="{AF9041BD-C952-4B86-A894-89148F6C266A}" destId="{9E64DC1F-672B-49C1-B66C-1414000629FF}" srcOrd="0" destOrd="0" parTransId="{2EE74801-71E1-4ADE-8DAD-43D4635A0FFA}" sibTransId="{85483221-64C4-4CA2-8AC6-A913D5B1F305}"/>
    <dgm:cxn modelId="{59A18E7C-706F-4F40-B199-3C90F3473FCF}" type="presOf" srcId="{F3FAB0EC-2EFE-4B82-A0F5-80D672030D4E}" destId="{03D7907E-B3FC-4860-BDFF-CBE51089CF17}" srcOrd="1" destOrd="0" presId="urn:microsoft.com/office/officeart/2005/8/layout/orgChart1"/>
    <dgm:cxn modelId="{4808AD80-28F7-4BB7-AC9D-1801FCD459DF}" type="presOf" srcId="{8B46BCB3-9871-4FAC-8864-FF461453ABAB}" destId="{6F0A6178-D3C6-4969-A72F-E0B3F5536A65}" srcOrd="1" destOrd="0" presId="urn:microsoft.com/office/officeart/2005/8/layout/orgChart1"/>
    <dgm:cxn modelId="{338C0684-F8D9-4760-8D40-B7C1ACC06FE0}" type="presOf" srcId="{68DAD9AE-207E-43AE-8A00-45EE7A7F6A50}" destId="{E15DAFD9-2F03-4F3B-81CB-80275CCB718E}" srcOrd="0" destOrd="0" presId="urn:microsoft.com/office/officeart/2005/8/layout/orgChart1"/>
    <dgm:cxn modelId="{BE855884-C70F-4656-AC00-FB4094ED5407}" type="presOf" srcId="{B138A119-6A79-4DD2-A846-3768E0A6ED27}" destId="{F42F21AF-77E6-4C77-B028-0A93254097F5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48296987-D7ED-4B95-B29B-75871EEBDDC3}" type="presOf" srcId="{D962012B-A854-44AA-856D-16B1C4C3DF26}" destId="{975418A9-EF74-4F25-B1CB-6683F4E773B6}" srcOrd="0" destOrd="0" presId="urn:microsoft.com/office/officeart/2005/8/layout/orgChart1"/>
    <dgm:cxn modelId="{33C64A89-0DE3-4D79-8C61-87AB84AE41D7}" type="presOf" srcId="{15A72FFE-B452-4C90-A0EB-CC34E6A473AA}" destId="{A827BD6F-D553-46F4-9772-B96E1C19EA4D}" srcOrd="0" destOrd="0" presId="urn:microsoft.com/office/officeart/2005/8/layout/orgChart1"/>
    <dgm:cxn modelId="{3290688B-4DD3-40C9-97D6-F7BD64E209CF}" srcId="{D0344DDC-8F55-4033-A6F4-FD81D681618A}" destId="{22006AAA-A47D-494C-8775-C9D8FA095457}" srcOrd="0" destOrd="0" parTransId="{E36D5A10-F501-4DDD-AED5-130A5D8C1D2C}" sibTransId="{D164F481-D36B-40DA-9AF5-0943DE2AA1B9}"/>
    <dgm:cxn modelId="{98A6998B-4C12-4C98-88A1-F249BFA4C052}" srcId="{F249FCF1-CCE9-4FA2-88E8-C45F2F78328C}" destId="{BB004931-FB7A-4722-A044-3E064B88D5E3}" srcOrd="1" destOrd="0" parTransId="{15A72FFE-B452-4C90-A0EB-CC34E6A473AA}" sibTransId="{524BC8E2-7D8D-4773-AAB7-249EE78D3BEE}"/>
    <dgm:cxn modelId="{5557C88B-A77E-47FD-8D5A-1B6EBF524F98}" type="presOf" srcId="{107B4AD6-E221-4697-9792-20C964819541}" destId="{A251A243-D777-4290-85F9-ACCD0F09FCC7}" srcOrd="1" destOrd="0" presId="urn:microsoft.com/office/officeart/2005/8/layout/orgChart1"/>
    <dgm:cxn modelId="{6F0C268D-63DB-41E4-BA13-141CAF5CC4F3}" srcId="{B138A119-6A79-4DD2-A846-3768E0A6ED27}" destId="{F263D652-E330-4E13-9CBF-2D5D44BD6E69}" srcOrd="1" destOrd="0" parTransId="{3430913E-96E0-4D2D-8712-2942F60E5C07}" sibTransId="{40EC209D-B906-4088-BF3B-98651DBBA0CA}"/>
    <dgm:cxn modelId="{2C68588F-9699-4370-9F27-572EC7057616}" srcId="{F249FCF1-CCE9-4FA2-88E8-C45F2F78328C}" destId="{75DB5BD8-C3A4-4756-B7CE-6A6512298477}" srcOrd="0" destOrd="0" parTransId="{ACBB83F8-E9B9-4FAC-895D-167CF11EF099}" sibTransId="{6CF9E294-6E02-4177-85D9-5C57FDAD6DCF}"/>
    <dgm:cxn modelId="{0B4CCE8F-B7AE-4C07-8A7F-08979C338D76}" type="presOf" srcId="{E36D5A10-F501-4DDD-AED5-130A5D8C1D2C}" destId="{542805B6-DB5A-46FB-830B-8EBDC7DABBD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BDB83A93-1930-4413-9F3D-16349B1CA9A1}" type="presOf" srcId="{BB004931-FB7A-4722-A044-3E064B88D5E3}" destId="{452CB0CB-CC04-4811-AB62-A3CB8C0061D7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AA868A97-CF69-4622-9817-D10AA81D83F8}" type="presOf" srcId="{9A4954C4-19B1-4AE0-8BF7-E71342749479}" destId="{5FA58794-42C6-47D6-B783-B6B4DB58EAAC}" srcOrd="0" destOrd="0" presId="urn:microsoft.com/office/officeart/2005/8/layout/orgChart1"/>
    <dgm:cxn modelId="{DD430498-53DF-4E05-A705-5BCFE70C62ED}" type="presOf" srcId="{015048EC-7211-4F3F-85D3-2A8FBA80A4C0}" destId="{12FB4873-6B2B-45AF-BF6F-B9971B632CF3}" srcOrd="0" destOrd="0" presId="urn:microsoft.com/office/officeart/2005/8/layout/orgChart1"/>
    <dgm:cxn modelId="{A648EF98-C262-4844-A84B-00F227436B0F}" srcId="{D0344DDC-8F55-4033-A6F4-FD81D681618A}" destId="{107B4AD6-E221-4697-9792-20C964819541}" srcOrd="1" destOrd="0" parTransId="{9CDDA110-0282-4B73-BAE7-39DDB93E4CF6}" sibTransId="{5C9265A7-455B-4223-8610-E479E7575BEC}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D439999E-826D-4117-8EC0-0725155DCB3B}" srcId="{B138A119-6A79-4DD2-A846-3768E0A6ED27}" destId="{911312A4-2381-41A9-A622-1453E48FC1D3}" srcOrd="0" destOrd="0" parTransId="{1062DA9B-7A83-458E-8231-EBEC82B63987}" sibTransId="{C240BD8D-5214-4280-99DE-63DB86976045}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384D18A7-84F5-404F-90CE-ACF30D0063F3}" type="presOf" srcId="{ACBB83F8-E9B9-4FAC-895D-167CF11EF099}" destId="{FB082140-D1BA-4FB2-8CF4-BF2166A2BB71}" srcOrd="0" destOrd="0" presId="urn:microsoft.com/office/officeart/2005/8/layout/orgChart1"/>
    <dgm:cxn modelId="{79A521A9-4811-4D23-9126-DBCB45B54FAB}" type="presOf" srcId="{F263D652-E330-4E13-9CBF-2D5D44BD6E69}" destId="{B9868352-61DD-4892-B03E-9732D332EBD8}" srcOrd="0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261C2AB-9357-49AE-B651-9C3806E03986}" srcId="{AF9041BD-C952-4B86-A894-89148F6C266A}" destId="{F3FAB0EC-2EFE-4B82-A0F5-80D672030D4E}" srcOrd="2" destOrd="0" parTransId="{57DC5134-19E6-4616-935A-F930F277E77A}" sibTransId="{A7717640-FD8E-4B25-95CA-52713E4E99F5}"/>
    <dgm:cxn modelId="{178ABAB5-70EE-480F-A65C-8F953DCFC877}" type="presOf" srcId="{9E64DC1F-672B-49C1-B66C-1414000629FF}" destId="{553631B5-CBD2-4A84-8241-4CFEDA684922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124A32C0-ED76-4CF5-BBBD-CD0F102A694A}" type="presOf" srcId="{B138A119-6A79-4DD2-A846-3768E0A6ED27}" destId="{AC8D6E1D-9DDA-40FF-98C0-9DE0A1663417}" srcOrd="0" destOrd="0" presId="urn:microsoft.com/office/officeart/2005/8/layout/orgChart1"/>
    <dgm:cxn modelId="{FD4BF2C1-3768-459D-A9F0-78992EFF7511}" type="presOf" srcId="{2EE74801-71E1-4ADE-8DAD-43D4635A0FFA}" destId="{83F1C2BB-3FD3-4CC4-9712-03150EDFD366}" srcOrd="0" destOrd="0" presId="urn:microsoft.com/office/officeart/2005/8/layout/orgChart1"/>
    <dgm:cxn modelId="{D35BADC5-40D8-441A-A624-5D9745E4C8E0}" type="presOf" srcId="{72D853A5-24E0-4FC1-8EF4-07D5D3C824C5}" destId="{BD41D9B9-25A0-4E5D-9B6E-ECFF8CA85C56}" srcOrd="0" destOrd="0" presId="urn:microsoft.com/office/officeart/2005/8/layout/orgChart1"/>
    <dgm:cxn modelId="{CFA4ECD9-E009-40AB-AF8C-2BCCC2642D0E}" srcId="{72C476B0-F20A-4EF5-BE1E-2645092B995D}" destId="{B599504E-6D5F-4A3D-9362-0EFCD89082FA}" srcOrd="1" destOrd="0" parTransId="{72D853A5-24E0-4FC1-8EF4-07D5D3C824C5}" sibTransId="{10D89764-2AA7-4D46-A7BB-94291C3CCDA6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DBB06CE6-D773-4BA8-AE48-B9C039147FAA}" type="presOf" srcId="{9CDDA110-0282-4B73-BAE7-39DDB93E4CF6}" destId="{6CE4BE4B-A1BA-4233-8A37-0D2F8F05C676}" srcOrd="0" destOrd="0" presId="urn:microsoft.com/office/officeart/2005/8/layout/orgChart1"/>
    <dgm:cxn modelId="{AC9F79E8-CE85-4BAE-B632-7980A4639728}" type="presOf" srcId="{22006AAA-A47D-494C-8775-C9D8FA095457}" destId="{ECADBA38-16A9-407D-8A5F-D6DE9BF43E1B}" srcOrd="0" destOrd="0" presId="urn:microsoft.com/office/officeart/2005/8/layout/orgChart1"/>
    <dgm:cxn modelId="{DE20FDE8-CB22-4A78-8E6C-073655000C7F}" type="presOf" srcId="{107B4AD6-E221-4697-9792-20C964819541}" destId="{666E077F-97D3-4355-9F84-AD1816C49B12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57DD31FD-4833-42E1-93FB-0D8CE65F61ED}" type="presOf" srcId="{E0353EE4-59C3-4D77-9E2C-54C1371DF5E1}" destId="{61819400-3ED5-499D-95E6-64ECC88F62D3}" srcOrd="0" destOrd="0" presId="urn:microsoft.com/office/officeart/2005/8/layout/orgChart1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314C5E1-CA87-4759-A8B6-BFE2122ED366}" type="presParOf" srcId="{F68195F7-5F61-4FF3-84AD-DB2175C0DE5C}" destId="{83F1C2BB-3FD3-4CC4-9712-03150EDFD366}" srcOrd="0" destOrd="0" presId="urn:microsoft.com/office/officeart/2005/8/layout/orgChart1"/>
    <dgm:cxn modelId="{2CC82B29-0797-4698-B0D5-3181FDF96FC9}" type="presParOf" srcId="{F68195F7-5F61-4FF3-84AD-DB2175C0DE5C}" destId="{A0D3D68C-E802-48E2-A2C3-5938D4F34449}" srcOrd="1" destOrd="0" presId="urn:microsoft.com/office/officeart/2005/8/layout/orgChart1"/>
    <dgm:cxn modelId="{0F5849D9-D5E1-4C22-8A8F-DB7FA44B2EF5}" type="presParOf" srcId="{A0D3D68C-E802-48E2-A2C3-5938D4F34449}" destId="{D1D398F9-BCEC-4CE7-AEE3-D106DE145F95}" srcOrd="0" destOrd="0" presId="urn:microsoft.com/office/officeart/2005/8/layout/orgChart1"/>
    <dgm:cxn modelId="{1DC19F75-187C-437B-BD9E-60A886601041}" type="presParOf" srcId="{D1D398F9-BCEC-4CE7-AEE3-D106DE145F95}" destId="{553631B5-CBD2-4A84-8241-4CFEDA684922}" srcOrd="0" destOrd="0" presId="urn:microsoft.com/office/officeart/2005/8/layout/orgChart1"/>
    <dgm:cxn modelId="{6AAE829E-B4D3-4FE3-A579-064CF9567C2D}" type="presParOf" srcId="{D1D398F9-BCEC-4CE7-AEE3-D106DE145F95}" destId="{D081F199-C51D-4286-AE79-B9CA09B24249}" srcOrd="1" destOrd="0" presId="urn:microsoft.com/office/officeart/2005/8/layout/orgChart1"/>
    <dgm:cxn modelId="{8F6F8766-8005-4B11-8441-4A9C3E52B009}" type="presParOf" srcId="{A0D3D68C-E802-48E2-A2C3-5938D4F34449}" destId="{FC20E947-AF59-4357-9823-49AAF5E6DD81}" srcOrd="1" destOrd="0" presId="urn:microsoft.com/office/officeart/2005/8/layout/orgChart1"/>
    <dgm:cxn modelId="{CEB82FB5-C471-4286-9306-8AD161D4E1B4}" type="presParOf" srcId="{A0D3D68C-E802-48E2-A2C3-5938D4F34449}" destId="{CCF33E07-5145-47F6-9D6C-CD26B20FF880}" srcOrd="2" destOrd="0" presId="urn:microsoft.com/office/officeart/2005/8/layout/orgChart1"/>
    <dgm:cxn modelId="{1CA15395-C091-4837-9571-47803AC4D6D4}" type="presParOf" srcId="{F68195F7-5F61-4FF3-84AD-DB2175C0DE5C}" destId="{5FA58794-42C6-47D6-B783-B6B4DB58EAAC}" srcOrd="2" destOrd="0" presId="urn:microsoft.com/office/officeart/2005/8/layout/orgChart1"/>
    <dgm:cxn modelId="{F4BA8010-7225-4756-AFF0-7812739AF288}" type="presParOf" srcId="{F68195F7-5F61-4FF3-84AD-DB2175C0DE5C}" destId="{E9D6CCEF-B8A0-4520-BC5D-CC91E3203B8C}" srcOrd="3" destOrd="0" presId="urn:microsoft.com/office/officeart/2005/8/layout/orgChart1"/>
    <dgm:cxn modelId="{5158E63B-E70B-4C68-B8CC-358F67645D08}" type="presParOf" srcId="{E9D6CCEF-B8A0-4520-BC5D-CC91E3203B8C}" destId="{2E5D80D1-38C5-4931-B879-99F36696858A}" srcOrd="0" destOrd="0" presId="urn:microsoft.com/office/officeart/2005/8/layout/orgChart1"/>
    <dgm:cxn modelId="{E2B6C18D-00C1-4C4E-899B-7A9F360A98A6}" type="presParOf" srcId="{2E5D80D1-38C5-4931-B879-99F36696858A}" destId="{F13E7E48-981B-43A9-9979-E605E6B970F9}" srcOrd="0" destOrd="0" presId="urn:microsoft.com/office/officeart/2005/8/layout/orgChart1"/>
    <dgm:cxn modelId="{94E4DAA5-CCE1-4ACE-909A-16E66AE261C8}" type="presParOf" srcId="{2E5D80D1-38C5-4931-B879-99F36696858A}" destId="{6F0A6178-D3C6-4969-A72F-E0B3F5536A65}" srcOrd="1" destOrd="0" presId="urn:microsoft.com/office/officeart/2005/8/layout/orgChart1"/>
    <dgm:cxn modelId="{B96A76C1-F792-4DAC-BEAE-A52790E678F9}" type="presParOf" srcId="{E9D6CCEF-B8A0-4520-BC5D-CC91E3203B8C}" destId="{C62B1325-2860-4BBB-9B8E-52E197A8EC5F}" srcOrd="1" destOrd="0" presId="urn:microsoft.com/office/officeart/2005/8/layout/orgChart1"/>
    <dgm:cxn modelId="{E166949A-0D08-47F0-8A83-03A51C036D6F}" type="presParOf" srcId="{E9D6CCEF-B8A0-4520-BC5D-CC91E3203B8C}" destId="{DA1B0158-5636-40A5-95AE-270D127BD220}" srcOrd="2" destOrd="0" presId="urn:microsoft.com/office/officeart/2005/8/layout/orgChart1"/>
    <dgm:cxn modelId="{ACB5708A-E6EC-495A-B0E4-3971BFB388C7}" type="presParOf" srcId="{F68195F7-5F61-4FF3-84AD-DB2175C0DE5C}" destId="{5F6EB147-1DD8-4327-8878-CEDCB30BE517}" srcOrd="4" destOrd="0" presId="urn:microsoft.com/office/officeart/2005/8/layout/orgChart1"/>
    <dgm:cxn modelId="{9437A219-66EA-4B38-BD3D-477664AB3E49}" type="presParOf" srcId="{F68195F7-5F61-4FF3-84AD-DB2175C0DE5C}" destId="{FB6A465C-9A24-47BA-BE80-F171242FC4B3}" srcOrd="5" destOrd="0" presId="urn:microsoft.com/office/officeart/2005/8/layout/orgChart1"/>
    <dgm:cxn modelId="{27BBB0FD-668A-45E9-84B9-343931F969FB}" type="presParOf" srcId="{FB6A465C-9A24-47BA-BE80-F171242FC4B3}" destId="{F67674EC-E617-40AA-8855-2DF82D431497}" srcOrd="0" destOrd="0" presId="urn:microsoft.com/office/officeart/2005/8/layout/orgChart1"/>
    <dgm:cxn modelId="{FD2A4ABD-E5D5-4683-9845-19A988198083}" type="presParOf" srcId="{F67674EC-E617-40AA-8855-2DF82D431497}" destId="{838C790D-277C-4318-B19C-4E18F5216499}" srcOrd="0" destOrd="0" presId="urn:microsoft.com/office/officeart/2005/8/layout/orgChart1"/>
    <dgm:cxn modelId="{303D75B8-55F7-430F-ABA3-F343A94CEFB7}" type="presParOf" srcId="{F67674EC-E617-40AA-8855-2DF82D431497}" destId="{03D7907E-B3FC-4860-BDFF-CBE51089CF17}" srcOrd="1" destOrd="0" presId="urn:microsoft.com/office/officeart/2005/8/layout/orgChart1"/>
    <dgm:cxn modelId="{F14239C1-6B4C-472A-9FC7-B3B205234472}" type="presParOf" srcId="{FB6A465C-9A24-47BA-BE80-F171242FC4B3}" destId="{2A9A4F41-D2DE-426C-8FC3-D783143BA2F3}" srcOrd="1" destOrd="0" presId="urn:microsoft.com/office/officeart/2005/8/layout/orgChart1"/>
    <dgm:cxn modelId="{0B37D8BD-43D1-43E4-8E65-2E432D419C0C}" type="presParOf" srcId="{FB6A465C-9A24-47BA-BE80-F171242FC4B3}" destId="{F2F232A1-F3D4-40B1-84B4-22FB96231C73}" srcOrd="2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3A339B18-54B9-4728-B29C-9126C5093303}" type="presParOf" srcId="{FF001A87-F164-47F4-983B-1BC94792FCE0}" destId="{FB082140-D1BA-4FB2-8CF4-BF2166A2BB71}" srcOrd="0" destOrd="0" presId="urn:microsoft.com/office/officeart/2005/8/layout/orgChart1"/>
    <dgm:cxn modelId="{F2B006AC-A7A2-420C-9E40-97DD350040B9}" type="presParOf" srcId="{FF001A87-F164-47F4-983B-1BC94792FCE0}" destId="{9A048E1B-93F7-4575-80F0-32C0E2F5AFC8}" srcOrd="1" destOrd="0" presId="urn:microsoft.com/office/officeart/2005/8/layout/orgChart1"/>
    <dgm:cxn modelId="{C01CB43C-9F13-469A-A9B7-25101DD1B1FB}" type="presParOf" srcId="{9A048E1B-93F7-4575-80F0-32C0E2F5AFC8}" destId="{006823F7-A764-4AAC-B112-76FA221AF44D}" srcOrd="0" destOrd="0" presId="urn:microsoft.com/office/officeart/2005/8/layout/orgChart1"/>
    <dgm:cxn modelId="{66B06156-CDD6-445A-93CA-B50FC4BF3548}" type="presParOf" srcId="{006823F7-A764-4AAC-B112-76FA221AF44D}" destId="{FF9BC0BE-EDB8-40F1-8B24-627FF34A5A2F}" srcOrd="0" destOrd="0" presId="urn:microsoft.com/office/officeart/2005/8/layout/orgChart1"/>
    <dgm:cxn modelId="{A8F9D181-8ED9-476D-A7C9-DD385D115C0D}" type="presParOf" srcId="{006823F7-A764-4AAC-B112-76FA221AF44D}" destId="{2CB855CF-56DE-4CA2-B4F1-2022331691CB}" srcOrd="1" destOrd="0" presId="urn:microsoft.com/office/officeart/2005/8/layout/orgChart1"/>
    <dgm:cxn modelId="{CF09C975-6B27-42C0-A021-3A9AB5BDA75F}" type="presParOf" srcId="{9A048E1B-93F7-4575-80F0-32C0E2F5AFC8}" destId="{3B96C482-58DA-4514-A0DD-672350039A38}" srcOrd="1" destOrd="0" presId="urn:microsoft.com/office/officeart/2005/8/layout/orgChart1"/>
    <dgm:cxn modelId="{7EA3D0C7-E685-42FA-A1D1-995358E61745}" type="presParOf" srcId="{9A048E1B-93F7-4575-80F0-32C0E2F5AFC8}" destId="{37BD4219-1A13-4288-B692-24A30B59E812}" srcOrd="2" destOrd="0" presId="urn:microsoft.com/office/officeart/2005/8/layout/orgChart1"/>
    <dgm:cxn modelId="{004C3FB0-1254-47BB-B3E7-4531492CFE87}" type="presParOf" srcId="{FF001A87-F164-47F4-983B-1BC94792FCE0}" destId="{A827BD6F-D553-46F4-9772-B96E1C19EA4D}" srcOrd="2" destOrd="0" presId="urn:microsoft.com/office/officeart/2005/8/layout/orgChart1"/>
    <dgm:cxn modelId="{D858779E-D041-4993-A5F9-A74000709E9D}" type="presParOf" srcId="{FF001A87-F164-47F4-983B-1BC94792FCE0}" destId="{A36EC881-B8BD-4151-B91E-8A2C64F010F8}" srcOrd="3" destOrd="0" presId="urn:microsoft.com/office/officeart/2005/8/layout/orgChart1"/>
    <dgm:cxn modelId="{62526E5E-BC38-4075-AEF6-79327DF108AF}" type="presParOf" srcId="{A36EC881-B8BD-4151-B91E-8A2C64F010F8}" destId="{564B6B07-E2F9-47F8-9FC2-A7D8FBD973AF}" srcOrd="0" destOrd="0" presId="urn:microsoft.com/office/officeart/2005/8/layout/orgChart1"/>
    <dgm:cxn modelId="{A554D7C3-CBA0-486B-9776-4F54687F220B}" type="presParOf" srcId="{564B6B07-E2F9-47F8-9FC2-A7D8FBD973AF}" destId="{A31324D4-E64F-4E57-96FD-598ACBBACD19}" srcOrd="0" destOrd="0" presId="urn:microsoft.com/office/officeart/2005/8/layout/orgChart1"/>
    <dgm:cxn modelId="{6E877C16-8E37-4122-9D62-AA201EAC29A6}" type="presParOf" srcId="{564B6B07-E2F9-47F8-9FC2-A7D8FBD973AF}" destId="{452CB0CB-CC04-4811-AB62-A3CB8C0061D7}" srcOrd="1" destOrd="0" presId="urn:microsoft.com/office/officeart/2005/8/layout/orgChart1"/>
    <dgm:cxn modelId="{1E891FF3-2F80-45B7-9C2B-4BEE27FF889B}" type="presParOf" srcId="{A36EC881-B8BD-4151-B91E-8A2C64F010F8}" destId="{E748E94E-5D48-4D8E-A775-5B7D8297B5BE}" srcOrd="1" destOrd="0" presId="urn:microsoft.com/office/officeart/2005/8/layout/orgChart1"/>
    <dgm:cxn modelId="{8D62A2F6-1B24-4388-B006-76EA5911CE22}" type="presParOf" srcId="{A36EC881-B8BD-4151-B91E-8A2C64F010F8}" destId="{F9CF94D4-858E-4154-9760-AB86F9373BF0}" srcOrd="2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C7B9CF5D-B73A-474D-8DAC-D4489BE11303}" type="presParOf" srcId="{089CF33F-B4E6-4691-A461-4775C17C5091}" destId="{542805B6-DB5A-46FB-830B-8EBDC7DABBD0}" srcOrd="0" destOrd="0" presId="urn:microsoft.com/office/officeart/2005/8/layout/orgChart1"/>
    <dgm:cxn modelId="{C4E3C0D5-B28C-4B5E-8C69-054132880655}" type="presParOf" srcId="{089CF33F-B4E6-4691-A461-4775C17C5091}" destId="{A0F759F1-0CEA-4502-847D-82C3D952DB6F}" srcOrd="1" destOrd="0" presId="urn:microsoft.com/office/officeart/2005/8/layout/orgChart1"/>
    <dgm:cxn modelId="{E2D4E077-98D5-4021-B764-8D0E6B464F3C}" type="presParOf" srcId="{A0F759F1-0CEA-4502-847D-82C3D952DB6F}" destId="{7B8ADD53-3686-42A8-BE36-08DC43451199}" srcOrd="0" destOrd="0" presId="urn:microsoft.com/office/officeart/2005/8/layout/orgChart1"/>
    <dgm:cxn modelId="{A0A35FBD-18AF-4C1A-B5F8-77B2C5874BB9}" type="presParOf" srcId="{7B8ADD53-3686-42A8-BE36-08DC43451199}" destId="{ECADBA38-16A9-407D-8A5F-D6DE9BF43E1B}" srcOrd="0" destOrd="0" presId="urn:microsoft.com/office/officeart/2005/8/layout/orgChart1"/>
    <dgm:cxn modelId="{4FB71CE0-FF6E-41ED-93C1-EAD164FA7FFA}" type="presParOf" srcId="{7B8ADD53-3686-42A8-BE36-08DC43451199}" destId="{E86F0161-CEE8-48E7-94E0-234520B35ED8}" srcOrd="1" destOrd="0" presId="urn:microsoft.com/office/officeart/2005/8/layout/orgChart1"/>
    <dgm:cxn modelId="{6C8E2873-0BF5-4538-AE06-207F8267C8B8}" type="presParOf" srcId="{A0F759F1-0CEA-4502-847D-82C3D952DB6F}" destId="{8F7FE0A4-FD47-4A53-8E6C-152729FE3D8C}" srcOrd="1" destOrd="0" presId="urn:microsoft.com/office/officeart/2005/8/layout/orgChart1"/>
    <dgm:cxn modelId="{BE1856FC-BF56-496D-8453-1AC1BDA0ABBA}" type="presParOf" srcId="{A0F759F1-0CEA-4502-847D-82C3D952DB6F}" destId="{D6EFA701-1169-4100-83B1-26D028E97CD5}" srcOrd="2" destOrd="0" presId="urn:microsoft.com/office/officeart/2005/8/layout/orgChart1"/>
    <dgm:cxn modelId="{C6763CFE-F403-4C0F-B312-0B8DAA336627}" type="presParOf" srcId="{089CF33F-B4E6-4691-A461-4775C17C5091}" destId="{6CE4BE4B-A1BA-4233-8A37-0D2F8F05C676}" srcOrd="2" destOrd="0" presId="urn:microsoft.com/office/officeart/2005/8/layout/orgChart1"/>
    <dgm:cxn modelId="{93CE3CC2-32CA-40D5-AB57-57B81CE564F4}" type="presParOf" srcId="{089CF33F-B4E6-4691-A461-4775C17C5091}" destId="{757A5ED4-FBEF-497A-A6DA-065CAAD7840B}" srcOrd="3" destOrd="0" presId="urn:microsoft.com/office/officeart/2005/8/layout/orgChart1"/>
    <dgm:cxn modelId="{28C21E98-9345-4203-922D-BF8F0F4418C6}" type="presParOf" srcId="{757A5ED4-FBEF-497A-A6DA-065CAAD7840B}" destId="{33410336-F0B5-42AB-A262-CC92698828FE}" srcOrd="0" destOrd="0" presId="urn:microsoft.com/office/officeart/2005/8/layout/orgChart1"/>
    <dgm:cxn modelId="{C9A81131-27A7-4619-B8BE-A9E9FCB7BFB0}" type="presParOf" srcId="{33410336-F0B5-42AB-A262-CC92698828FE}" destId="{666E077F-97D3-4355-9F84-AD1816C49B12}" srcOrd="0" destOrd="0" presId="urn:microsoft.com/office/officeart/2005/8/layout/orgChart1"/>
    <dgm:cxn modelId="{75FCEE2B-BDB7-41B9-9F39-C4AD1872E990}" type="presParOf" srcId="{33410336-F0B5-42AB-A262-CC92698828FE}" destId="{A251A243-D777-4290-85F9-ACCD0F09FCC7}" srcOrd="1" destOrd="0" presId="urn:microsoft.com/office/officeart/2005/8/layout/orgChart1"/>
    <dgm:cxn modelId="{FC1806D9-4E8E-47B7-83B7-A28C4C6D6969}" type="presParOf" srcId="{757A5ED4-FBEF-497A-A6DA-065CAAD7840B}" destId="{39BD48AE-A4B0-4945-A1F6-F604653F0B59}" srcOrd="1" destOrd="0" presId="urn:microsoft.com/office/officeart/2005/8/layout/orgChart1"/>
    <dgm:cxn modelId="{F133CBE4-950D-41E5-92FC-8D5941BCBC50}" type="presParOf" srcId="{757A5ED4-FBEF-497A-A6DA-065CAAD7840B}" destId="{922C7C30-0D95-45B0-A528-FD08F8E14D45}" srcOrd="2" destOrd="0" presId="urn:microsoft.com/office/officeart/2005/8/layout/orgChart1"/>
    <dgm:cxn modelId="{0F317523-C058-4BD5-AFAE-CD2318CAD3CA}" type="presParOf" srcId="{089CF33F-B4E6-4691-A461-4775C17C5091}" destId="{8C7150A1-00E7-4A5E-89C4-D654F2B38B15}" srcOrd="4" destOrd="0" presId="urn:microsoft.com/office/officeart/2005/8/layout/orgChart1"/>
    <dgm:cxn modelId="{BB27290E-7A2A-4AC7-80C8-0EC30B6E8A4C}" type="presParOf" srcId="{089CF33F-B4E6-4691-A461-4775C17C5091}" destId="{C56C9F73-F581-426D-BD21-7D92EBC27883}" srcOrd="5" destOrd="0" presId="urn:microsoft.com/office/officeart/2005/8/layout/orgChart1"/>
    <dgm:cxn modelId="{4AAF419E-92B8-4448-AAC8-98B6DC5A3574}" type="presParOf" srcId="{C56C9F73-F581-426D-BD21-7D92EBC27883}" destId="{79A96015-BBFA-4161-B669-A0650E015746}" srcOrd="0" destOrd="0" presId="urn:microsoft.com/office/officeart/2005/8/layout/orgChart1"/>
    <dgm:cxn modelId="{4F5838B1-887A-4829-8CF0-FACD6E751B41}" type="presParOf" srcId="{79A96015-BBFA-4161-B669-A0650E015746}" destId="{B8289C61-4606-4F43-91FF-7C0EDDCA438B}" srcOrd="0" destOrd="0" presId="urn:microsoft.com/office/officeart/2005/8/layout/orgChart1"/>
    <dgm:cxn modelId="{9E70E38B-3A0C-44F4-A7FE-666E3626E74C}" type="presParOf" srcId="{79A96015-BBFA-4161-B669-A0650E015746}" destId="{995D3D0C-3AFD-422D-9617-1CBE9F115B50}" srcOrd="1" destOrd="0" presId="urn:microsoft.com/office/officeart/2005/8/layout/orgChart1"/>
    <dgm:cxn modelId="{25659455-1EE2-45F3-83A6-821B8583EF52}" type="presParOf" srcId="{C56C9F73-F581-426D-BD21-7D92EBC27883}" destId="{8ED93F79-3319-4A9D-A23E-6AE30300E781}" srcOrd="1" destOrd="0" presId="urn:microsoft.com/office/officeart/2005/8/layout/orgChart1"/>
    <dgm:cxn modelId="{B63F190B-0E34-466D-8EDD-AC7F855808F9}" type="presParOf" srcId="{C56C9F73-F581-426D-BD21-7D92EBC27883}" destId="{3C6862A6-ADA3-47EB-B23D-A0D9CBEC22DD}" srcOrd="2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579DFCC-BEAD-44B9-8BC4-66344AE91300}" type="presParOf" srcId="{F94F0064-9D7E-4453-8DBA-355B414DC0C4}" destId="{975418A9-EF74-4F25-B1CB-6683F4E773B6}" srcOrd="0" destOrd="0" presId="urn:microsoft.com/office/officeart/2005/8/layout/orgChart1"/>
    <dgm:cxn modelId="{7FBCA841-2D4B-4DB3-B0F0-8ACD0651B570}" type="presParOf" srcId="{F94F0064-9D7E-4453-8DBA-355B414DC0C4}" destId="{1299DE2E-5BF0-4532-B086-5B652E686CC7}" srcOrd="1" destOrd="0" presId="urn:microsoft.com/office/officeart/2005/8/layout/orgChart1"/>
    <dgm:cxn modelId="{1D8E6377-8B7C-45C8-84D7-51CC4A02AB39}" type="presParOf" srcId="{1299DE2E-5BF0-4532-B086-5B652E686CC7}" destId="{D6D58BC0-1E56-4F34-A097-4CA622EC0678}" srcOrd="0" destOrd="0" presId="urn:microsoft.com/office/officeart/2005/8/layout/orgChart1"/>
    <dgm:cxn modelId="{CE12076C-C2AC-4A64-A927-60693040EEAA}" type="presParOf" srcId="{D6D58BC0-1E56-4F34-A097-4CA622EC0678}" destId="{61819400-3ED5-499D-95E6-64ECC88F62D3}" srcOrd="0" destOrd="0" presId="urn:microsoft.com/office/officeart/2005/8/layout/orgChart1"/>
    <dgm:cxn modelId="{72129A48-101B-485C-BE26-ACBF468BF168}" type="presParOf" srcId="{D6D58BC0-1E56-4F34-A097-4CA622EC0678}" destId="{8157BD5F-A0BD-458C-87B0-EF0DB0C34D9F}" srcOrd="1" destOrd="0" presId="urn:microsoft.com/office/officeart/2005/8/layout/orgChart1"/>
    <dgm:cxn modelId="{119660C8-F9AA-437A-AD4C-CC89BE49C306}" type="presParOf" srcId="{1299DE2E-5BF0-4532-B086-5B652E686CC7}" destId="{A1F10945-D159-4483-AA97-A60156AFBEE8}" srcOrd="1" destOrd="0" presId="urn:microsoft.com/office/officeart/2005/8/layout/orgChart1"/>
    <dgm:cxn modelId="{F36D79A6-D235-4F5F-A7F5-001091D8A841}" type="presParOf" srcId="{1299DE2E-5BF0-4532-B086-5B652E686CC7}" destId="{AD047436-214B-4258-9426-76BA1F270CE6}" srcOrd="2" destOrd="0" presId="urn:microsoft.com/office/officeart/2005/8/layout/orgChart1"/>
    <dgm:cxn modelId="{BFD1BB6A-96A0-424C-A1FF-66307561875A}" type="presParOf" srcId="{F94F0064-9D7E-4453-8DBA-355B414DC0C4}" destId="{BD41D9B9-25A0-4E5D-9B6E-ECFF8CA85C56}" srcOrd="2" destOrd="0" presId="urn:microsoft.com/office/officeart/2005/8/layout/orgChart1"/>
    <dgm:cxn modelId="{7C17FDBE-5B19-470D-A8B2-EA0751D23F44}" type="presParOf" srcId="{F94F0064-9D7E-4453-8DBA-355B414DC0C4}" destId="{68D83435-84E7-42C1-A52A-BA13700B9DAE}" srcOrd="3" destOrd="0" presId="urn:microsoft.com/office/officeart/2005/8/layout/orgChart1"/>
    <dgm:cxn modelId="{D321E509-D1B4-406E-8397-FD2710A0D6D9}" type="presParOf" srcId="{68D83435-84E7-42C1-A52A-BA13700B9DAE}" destId="{1D9ED7A0-7C54-4D65-89BF-A3A333E69B78}" srcOrd="0" destOrd="0" presId="urn:microsoft.com/office/officeart/2005/8/layout/orgChart1"/>
    <dgm:cxn modelId="{F7489548-7227-4695-BBC5-B646C233A1A4}" type="presParOf" srcId="{1D9ED7A0-7C54-4D65-89BF-A3A333E69B78}" destId="{904DE4B9-5AFB-4A5D-BEB0-39D5D1B6F5E4}" srcOrd="0" destOrd="0" presId="urn:microsoft.com/office/officeart/2005/8/layout/orgChart1"/>
    <dgm:cxn modelId="{7B9E8C2A-5C19-41A2-8E26-04222E654BAB}" type="presParOf" srcId="{1D9ED7A0-7C54-4D65-89BF-A3A333E69B78}" destId="{257116C2-A7AC-4CEE-9EAC-FB7E33AB6955}" srcOrd="1" destOrd="0" presId="urn:microsoft.com/office/officeart/2005/8/layout/orgChart1"/>
    <dgm:cxn modelId="{D4C3B535-45B9-4ECB-831C-77267CAAAF3C}" type="presParOf" srcId="{68D83435-84E7-42C1-A52A-BA13700B9DAE}" destId="{1E3BEC5E-C476-4857-9CEA-3A4ECEFB8004}" srcOrd="1" destOrd="0" presId="urn:microsoft.com/office/officeart/2005/8/layout/orgChart1"/>
    <dgm:cxn modelId="{4429E0C9-D27A-4A06-BC52-07D5483C1681}" type="presParOf" srcId="{68D83435-84E7-42C1-A52A-BA13700B9DAE}" destId="{E3A5EE5C-CC19-4C69-90C9-6D62A5A80014}" srcOrd="2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EA6BB8A8-2FAF-4780-B876-84439163AF12}" type="presParOf" srcId="{3EA867F1-AC1B-459B-80F7-AEB6AB13D79D}" destId="{12FB4873-6B2B-45AF-BF6F-B9971B632CF3}" srcOrd="8" destOrd="0" presId="urn:microsoft.com/office/officeart/2005/8/layout/orgChart1"/>
    <dgm:cxn modelId="{57868286-2399-4B57-B087-1B171EE68529}" type="presParOf" srcId="{3EA867F1-AC1B-459B-80F7-AEB6AB13D79D}" destId="{1DCA4219-3BCC-42B2-A7E1-9F1A0035183C}" srcOrd="9" destOrd="0" presId="urn:microsoft.com/office/officeart/2005/8/layout/orgChart1"/>
    <dgm:cxn modelId="{9C1A44B1-4A41-48D6-BA14-BFDF82F3233E}" type="presParOf" srcId="{1DCA4219-3BCC-42B2-A7E1-9F1A0035183C}" destId="{0A0A22A3-0030-4F59-AA0C-ACF32651F75E}" srcOrd="0" destOrd="0" presId="urn:microsoft.com/office/officeart/2005/8/layout/orgChart1"/>
    <dgm:cxn modelId="{A3799FFB-7605-47C2-AAE3-4D7021E66D1C}" type="presParOf" srcId="{0A0A22A3-0030-4F59-AA0C-ACF32651F75E}" destId="{AC8D6E1D-9DDA-40FF-98C0-9DE0A1663417}" srcOrd="0" destOrd="0" presId="urn:microsoft.com/office/officeart/2005/8/layout/orgChart1"/>
    <dgm:cxn modelId="{FE5DD62A-CF69-401F-B3A3-8592149BABF3}" type="presParOf" srcId="{0A0A22A3-0030-4F59-AA0C-ACF32651F75E}" destId="{F42F21AF-77E6-4C77-B028-0A93254097F5}" srcOrd="1" destOrd="0" presId="urn:microsoft.com/office/officeart/2005/8/layout/orgChart1"/>
    <dgm:cxn modelId="{44A5A08E-B673-40B5-80BE-3EFA89521ECB}" type="presParOf" srcId="{1DCA4219-3BCC-42B2-A7E1-9F1A0035183C}" destId="{C386CC39-F35C-4312-9D74-E87BB518E54C}" srcOrd="1" destOrd="0" presId="urn:microsoft.com/office/officeart/2005/8/layout/orgChart1"/>
    <dgm:cxn modelId="{BB4E2E5E-DF65-4E83-A5E6-4A845717D5B7}" type="presParOf" srcId="{C386CC39-F35C-4312-9D74-E87BB518E54C}" destId="{F19875C1-257F-4BDD-812A-AC6659C56383}" srcOrd="0" destOrd="0" presId="urn:microsoft.com/office/officeart/2005/8/layout/orgChart1"/>
    <dgm:cxn modelId="{DDE13F2F-E106-4467-B919-5FB8A92F7571}" type="presParOf" srcId="{C386CC39-F35C-4312-9D74-E87BB518E54C}" destId="{7D0F9D8F-2E73-4141-8D7A-B16EFD0A24F1}" srcOrd="1" destOrd="0" presId="urn:microsoft.com/office/officeart/2005/8/layout/orgChart1"/>
    <dgm:cxn modelId="{4CA9D0A1-A4CF-4584-803B-7B43B57DC1B5}" type="presParOf" srcId="{7D0F9D8F-2E73-4141-8D7A-B16EFD0A24F1}" destId="{78D0DC7E-140E-4AF1-AF65-99CB5FB3B6D4}" srcOrd="0" destOrd="0" presId="urn:microsoft.com/office/officeart/2005/8/layout/orgChart1"/>
    <dgm:cxn modelId="{0E5DAD36-373D-4755-8A67-5E12EEF14F63}" type="presParOf" srcId="{78D0DC7E-140E-4AF1-AF65-99CB5FB3B6D4}" destId="{9FEA9DB0-FFA5-45AA-B9E3-AAF758E2979C}" srcOrd="0" destOrd="0" presId="urn:microsoft.com/office/officeart/2005/8/layout/orgChart1"/>
    <dgm:cxn modelId="{E9CA19CF-9152-4A83-85E1-889358CA6C1C}" type="presParOf" srcId="{78D0DC7E-140E-4AF1-AF65-99CB5FB3B6D4}" destId="{9586E4B6-4E9E-479C-8FD4-033B9114A73E}" srcOrd="1" destOrd="0" presId="urn:microsoft.com/office/officeart/2005/8/layout/orgChart1"/>
    <dgm:cxn modelId="{42CDC4C4-47D9-4908-96EA-96824F0F51A1}" type="presParOf" srcId="{7D0F9D8F-2E73-4141-8D7A-B16EFD0A24F1}" destId="{45F397EE-4E68-47B0-84B7-C7CACF87CCE8}" srcOrd="1" destOrd="0" presId="urn:microsoft.com/office/officeart/2005/8/layout/orgChart1"/>
    <dgm:cxn modelId="{E7E3904C-E788-4814-BF56-006D58361321}" type="presParOf" srcId="{7D0F9D8F-2E73-4141-8D7A-B16EFD0A24F1}" destId="{4882AC58-855E-4F65-869C-BE8DCF40E2EF}" srcOrd="2" destOrd="0" presId="urn:microsoft.com/office/officeart/2005/8/layout/orgChart1"/>
    <dgm:cxn modelId="{B450846B-944F-43FD-AB15-960BAC92DD1B}" type="presParOf" srcId="{C386CC39-F35C-4312-9D74-E87BB518E54C}" destId="{35D4BA28-8B84-45C9-AE3C-77083807C385}" srcOrd="2" destOrd="0" presId="urn:microsoft.com/office/officeart/2005/8/layout/orgChart1"/>
    <dgm:cxn modelId="{9255779B-6FB3-4A7C-9342-6ADFCFC838B9}" type="presParOf" srcId="{C386CC39-F35C-4312-9D74-E87BB518E54C}" destId="{AFEACAE8-DAEE-4F6F-9811-A2F918B1D98C}" srcOrd="3" destOrd="0" presId="urn:microsoft.com/office/officeart/2005/8/layout/orgChart1"/>
    <dgm:cxn modelId="{19D2CD0E-8A05-4A1B-94B4-E16C9E1B8E22}" type="presParOf" srcId="{AFEACAE8-DAEE-4F6F-9811-A2F918B1D98C}" destId="{886510D5-B7DD-40AC-A1C8-6644368E5AC5}" srcOrd="0" destOrd="0" presId="urn:microsoft.com/office/officeart/2005/8/layout/orgChart1"/>
    <dgm:cxn modelId="{2FEFAFB2-F639-4EFA-91FF-99C58C386F4C}" type="presParOf" srcId="{886510D5-B7DD-40AC-A1C8-6644368E5AC5}" destId="{B9868352-61DD-4892-B03E-9732D332EBD8}" srcOrd="0" destOrd="0" presId="urn:microsoft.com/office/officeart/2005/8/layout/orgChart1"/>
    <dgm:cxn modelId="{47318FBD-E3D6-4FB0-A0DC-CA9224731D55}" type="presParOf" srcId="{886510D5-B7DD-40AC-A1C8-6644368E5AC5}" destId="{B4867BEA-F98B-466B-9E4D-853399E64048}" srcOrd="1" destOrd="0" presId="urn:microsoft.com/office/officeart/2005/8/layout/orgChart1"/>
    <dgm:cxn modelId="{E9215D5E-734F-4526-B1F6-7C9985A3D781}" type="presParOf" srcId="{AFEACAE8-DAEE-4F6F-9811-A2F918B1D98C}" destId="{D1182DBB-C42A-488A-AB9B-95BC22266D6C}" srcOrd="1" destOrd="0" presId="urn:microsoft.com/office/officeart/2005/8/layout/orgChart1"/>
    <dgm:cxn modelId="{CE5C365D-230D-4E9D-847C-3DC926B348E7}" type="presParOf" srcId="{AFEACAE8-DAEE-4F6F-9811-A2F918B1D98C}" destId="{50243B8D-1225-4CE1-9AFC-3F4CCD4DD6BA}" srcOrd="2" destOrd="0" presId="urn:microsoft.com/office/officeart/2005/8/layout/orgChart1"/>
    <dgm:cxn modelId="{54107F4B-443F-4D7A-905B-5ACF015E1C54}" type="presParOf" srcId="{1DCA4219-3BCC-42B2-A7E1-9F1A0035183C}" destId="{F7031164-559C-4D58-B794-70A4AAF0DD4E}" srcOrd="2" destOrd="0" presId="urn:microsoft.com/office/officeart/2005/8/layout/orgChart1"/>
    <dgm:cxn modelId="{BC07A839-98C2-48C4-A3B9-DF1A46FD3584}" type="presParOf" srcId="{3EA867F1-AC1B-459B-80F7-AEB6AB13D79D}" destId="{6C543AC1-CDEB-4FB0-958B-F8BD89E27C2C}" srcOrd="10" destOrd="0" presId="urn:microsoft.com/office/officeart/2005/8/layout/orgChart1"/>
    <dgm:cxn modelId="{C0FDB761-9A6F-49FA-8307-E29D8F452725}" type="presParOf" srcId="{3EA867F1-AC1B-459B-80F7-AEB6AB13D79D}" destId="{3DD3B26F-87B0-4F5F-9479-6D9BD47930A2}" srcOrd="11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C2DC730B-C6ED-46C6-957A-2F7F556016F1}" type="presParOf" srcId="{3EA867F1-AC1B-459B-80F7-AEB6AB13D79D}" destId="{E15DAFD9-2F03-4F3B-81CB-80275CCB718E}" srcOrd="12" destOrd="0" presId="urn:microsoft.com/office/officeart/2005/8/layout/orgChart1"/>
    <dgm:cxn modelId="{12A1FDF1-B5F9-4014-9683-AD8FC0B12864}" type="presParOf" srcId="{3EA867F1-AC1B-459B-80F7-AEB6AB13D79D}" destId="{D0BA33BD-A2E5-4B8C-85DF-EC332CCD0AF4}" srcOrd="13" destOrd="0" presId="urn:microsoft.com/office/officeart/2005/8/layout/orgChart1"/>
    <dgm:cxn modelId="{D89811EA-D043-4913-B60A-93EAE1FA4FF7}" type="presParOf" srcId="{D0BA33BD-A2E5-4B8C-85DF-EC332CCD0AF4}" destId="{D377FCF5-9DEE-4C89-B5E9-1E07388F847A}" srcOrd="0" destOrd="0" presId="urn:microsoft.com/office/officeart/2005/8/layout/orgChart1"/>
    <dgm:cxn modelId="{D7C85E37-067D-44E8-945B-DFA781646D81}" type="presParOf" srcId="{D377FCF5-9DEE-4C89-B5E9-1E07388F847A}" destId="{1F9F70E5-8640-45BD-B6C4-BF02659BB8A4}" srcOrd="0" destOrd="0" presId="urn:microsoft.com/office/officeart/2005/8/layout/orgChart1"/>
    <dgm:cxn modelId="{8B8EB28B-5489-47C8-BAF8-9F76B9FA920B}" type="presParOf" srcId="{D377FCF5-9DEE-4C89-B5E9-1E07388F847A}" destId="{20CFE40E-2A89-4173-A120-E24EC3FC83C6}" srcOrd="1" destOrd="0" presId="urn:microsoft.com/office/officeart/2005/8/layout/orgChart1"/>
    <dgm:cxn modelId="{E866CEE4-6BE1-4D03-9D79-86769BD7912F}" type="presParOf" srcId="{D0BA33BD-A2E5-4B8C-85DF-EC332CCD0AF4}" destId="{8C43FA99-9F4B-43A4-8D1F-BD07681F27CD}" srcOrd="1" destOrd="0" presId="urn:microsoft.com/office/officeart/2005/8/layout/orgChart1"/>
    <dgm:cxn modelId="{05941B49-4E44-44C1-A144-BDD2FC454BF0}" type="presParOf" srcId="{D0BA33BD-A2E5-4B8C-85DF-EC332CCD0AF4}" destId="{D4BBCC7C-6036-4557-BFAA-AD4A61C0FF1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5039093" y="1845529"/>
          <a:ext cx="133289" cy="545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5230"/>
              </a:lnTo>
              <a:lnTo>
                <a:pt x="133289" y="54523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11047" y="1845529"/>
          <a:ext cx="128045" cy="539986"/>
        </a:xfrm>
        <a:custGeom>
          <a:avLst/>
          <a:gdLst/>
          <a:ahLst/>
          <a:cxnLst/>
          <a:rect l="0" t="0" r="0" b="0"/>
          <a:pathLst>
            <a:path>
              <a:moveTo>
                <a:pt x="128045" y="0"/>
              </a:moveTo>
              <a:lnTo>
                <a:pt x="128045" y="539986"/>
              </a:lnTo>
              <a:lnTo>
                <a:pt x="0" y="53998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DAFD9-2F03-4F3B-81CB-80275CCB718E}">
      <dsp:nvSpPr>
        <dsp:cNvPr id="0" name=""/>
        <dsp:cNvSpPr/>
      </dsp:nvSpPr>
      <dsp:spPr>
        <a:xfrm>
          <a:off x="5039093" y="1845529"/>
          <a:ext cx="4426722" cy="112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878"/>
              </a:lnTo>
              <a:lnTo>
                <a:pt x="4426722" y="993878"/>
              </a:lnTo>
              <a:lnTo>
                <a:pt x="4426722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039093" y="1845529"/>
          <a:ext cx="2951148" cy="112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878"/>
              </a:lnTo>
              <a:lnTo>
                <a:pt x="2951148" y="993878"/>
              </a:lnTo>
              <a:lnTo>
                <a:pt x="2951148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4873-6B2B-45AF-BF6F-B9971B632CF3}">
      <dsp:nvSpPr>
        <dsp:cNvPr id="0" name=""/>
        <dsp:cNvSpPr/>
      </dsp:nvSpPr>
      <dsp:spPr>
        <a:xfrm>
          <a:off x="5039093" y="1845529"/>
          <a:ext cx="1475574" cy="1121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3878"/>
              </a:lnTo>
              <a:lnTo>
                <a:pt x="1475574" y="993878"/>
              </a:lnTo>
              <a:lnTo>
                <a:pt x="1475574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993372" y="1845529"/>
          <a:ext cx="91440" cy="11219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3563518" y="1845529"/>
          <a:ext cx="1475574" cy="1121924"/>
        </a:xfrm>
        <a:custGeom>
          <a:avLst/>
          <a:gdLst/>
          <a:ahLst/>
          <a:cxnLst/>
          <a:rect l="0" t="0" r="0" b="0"/>
          <a:pathLst>
            <a:path>
              <a:moveTo>
                <a:pt x="1475574" y="0"/>
              </a:moveTo>
              <a:lnTo>
                <a:pt x="1475574" y="993878"/>
              </a:lnTo>
              <a:lnTo>
                <a:pt x="0" y="993878"/>
              </a:lnTo>
              <a:lnTo>
                <a:pt x="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2087944" y="1845529"/>
          <a:ext cx="2951148" cy="1121924"/>
        </a:xfrm>
        <a:custGeom>
          <a:avLst/>
          <a:gdLst/>
          <a:ahLst/>
          <a:cxnLst/>
          <a:rect l="0" t="0" r="0" b="0"/>
          <a:pathLst>
            <a:path>
              <a:moveTo>
                <a:pt x="2951148" y="0"/>
              </a:moveTo>
              <a:lnTo>
                <a:pt x="2951148" y="993878"/>
              </a:lnTo>
              <a:lnTo>
                <a:pt x="0" y="993878"/>
              </a:lnTo>
              <a:lnTo>
                <a:pt x="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612370" y="1845529"/>
          <a:ext cx="4426722" cy="1121924"/>
        </a:xfrm>
        <a:custGeom>
          <a:avLst/>
          <a:gdLst/>
          <a:ahLst/>
          <a:cxnLst/>
          <a:rect l="0" t="0" r="0" b="0"/>
          <a:pathLst>
            <a:path>
              <a:moveTo>
                <a:pt x="4426722" y="0"/>
              </a:moveTo>
              <a:lnTo>
                <a:pt x="4426722" y="993878"/>
              </a:lnTo>
              <a:lnTo>
                <a:pt x="0" y="993878"/>
              </a:lnTo>
              <a:lnTo>
                <a:pt x="0" y="112192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068579" y="1441685"/>
          <a:ext cx="1941026" cy="403843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4068579" y="1441685"/>
        <a:ext cx="1941026" cy="403843"/>
      </dsp:txXfrm>
    </dsp:sp>
    <dsp:sp modelId="{909C95B6-E601-4D07-A8B9-4253AA4B192F}">
      <dsp:nvSpPr>
        <dsp:cNvPr id="0" name=""/>
        <dsp:cNvSpPr/>
      </dsp:nvSpPr>
      <dsp:spPr>
        <a:xfrm>
          <a:off x="2629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justis og </a:t>
          </a:r>
          <a:br>
            <a:rPr lang="nb-NO" sz="1000" kern="1200"/>
          </a:br>
          <a:r>
            <a:rPr lang="nb-NO" sz="1000" kern="1200"/>
            <a:t>kommunal</a:t>
          </a:r>
        </a:p>
      </dsp:txBody>
      <dsp:txXfrm>
        <a:off x="2629" y="2967453"/>
        <a:ext cx="1219482" cy="609741"/>
      </dsp:txXfrm>
    </dsp:sp>
    <dsp:sp modelId="{CDDA0DEA-00AB-4476-B1F6-F3D5C4F5B05A}">
      <dsp:nvSpPr>
        <dsp:cNvPr id="0" name=""/>
        <dsp:cNvSpPr/>
      </dsp:nvSpPr>
      <dsp:spPr>
        <a:xfrm>
          <a:off x="1478203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helse og sosial</a:t>
          </a:r>
        </a:p>
      </dsp:txBody>
      <dsp:txXfrm>
        <a:off x="1478203" y="2967453"/>
        <a:ext cx="1219482" cy="609741"/>
      </dsp:txXfrm>
    </dsp:sp>
    <dsp:sp modelId="{111B72F2-6D3E-4A9C-A953-9ECE5CECD5F6}">
      <dsp:nvSpPr>
        <dsp:cNvPr id="0" name=""/>
        <dsp:cNvSpPr/>
      </dsp:nvSpPr>
      <dsp:spPr>
        <a:xfrm>
          <a:off x="2953777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oppvekst og barnevern</a:t>
          </a:r>
        </a:p>
      </dsp:txBody>
      <dsp:txXfrm>
        <a:off x="2953777" y="2967453"/>
        <a:ext cx="1219482" cy="609741"/>
      </dsp:txXfrm>
    </dsp:sp>
    <dsp:sp modelId="{659292F3-2B21-4827-9546-D01800201700}">
      <dsp:nvSpPr>
        <dsp:cNvPr id="0" name=""/>
        <dsp:cNvSpPr/>
      </dsp:nvSpPr>
      <dsp:spPr>
        <a:xfrm>
          <a:off x="4429351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miljø</a:t>
          </a:r>
        </a:p>
      </dsp:txBody>
      <dsp:txXfrm>
        <a:off x="4429351" y="2967453"/>
        <a:ext cx="1219482" cy="609741"/>
      </dsp:txXfrm>
    </dsp:sp>
    <dsp:sp modelId="{AC8D6E1D-9DDA-40FF-98C0-9DE0A1663417}">
      <dsp:nvSpPr>
        <dsp:cNvPr id="0" name=""/>
        <dsp:cNvSpPr/>
      </dsp:nvSpPr>
      <dsp:spPr>
        <a:xfrm>
          <a:off x="5904925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reindrift</a:t>
          </a:r>
        </a:p>
      </dsp:txBody>
      <dsp:txXfrm>
        <a:off x="5904925" y="2967453"/>
        <a:ext cx="1219482" cy="609741"/>
      </dsp:txXfrm>
    </dsp:sp>
    <dsp:sp modelId="{EFB304F1-F6B6-401C-BEFD-6DEB5E98C5F2}">
      <dsp:nvSpPr>
        <dsp:cNvPr id="0" name=""/>
        <dsp:cNvSpPr/>
      </dsp:nvSpPr>
      <dsp:spPr>
        <a:xfrm>
          <a:off x="7380499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landbruk</a:t>
          </a:r>
        </a:p>
      </dsp:txBody>
      <dsp:txXfrm>
        <a:off x="7380499" y="2967453"/>
        <a:ext cx="1219482" cy="609741"/>
      </dsp:txXfrm>
    </dsp:sp>
    <dsp:sp modelId="{1F9F70E5-8640-45BD-B6C4-BF02659BB8A4}">
      <dsp:nvSpPr>
        <dsp:cNvPr id="0" name=""/>
        <dsp:cNvSpPr/>
      </dsp:nvSpPr>
      <dsp:spPr>
        <a:xfrm>
          <a:off x="8856073" y="2967453"/>
          <a:ext cx="1219482" cy="609741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HR og </a:t>
          </a:r>
          <a:br>
            <a:rPr lang="nb-NO" sz="1050" kern="1200"/>
          </a:br>
          <a:r>
            <a:rPr lang="nb-NO" sz="1050" kern="1200"/>
            <a:t>økonomi</a:t>
          </a:r>
        </a:p>
      </dsp:txBody>
      <dsp:txXfrm>
        <a:off x="8856073" y="2967453"/>
        <a:ext cx="1219482" cy="609741"/>
      </dsp:txXfrm>
    </dsp:sp>
    <dsp:sp modelId="{7D1CE52B-6125-4CAE-B58D-0204E7AEA1B6}">
      <dsp:nvSpPr>
        <dsp:cNvPr id="0" name=""/>
        <dsp:cNvSpPr/>
      </dsp:nvSpPr>
      <dsp:spPr>
        <a:xfrm>
          <a:off x="3241770" y="2116287"/>
          <a:ext cx="1669276" cy="538456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samfunnssikkerhet</a:t>
          </a:r>
          <a:br>
            <a:rPr lang="nb-NO" sz="1050" kern="1200"/>
          </a:br>
          <a:r>
            <a:rPr lang="nb-NO" sz="1050" kern="1200"/>
            <a:t>og beredskap</a:t>
          </a:r>
        </a:p>
      </dsp:txBody>
      <dsp:txXfrm>
        <a:off x="3241770" y="2116287"/>
        <a:ext cx="1669276" cy="538456"/>
      </dsp:txXfrm>
    </dsp:sp>
    <dsp:sp modelId="{C32C0C48-A0F3-41D4-8BB6-B6566DFE356D}">
      <dsp:nvSpPr>
        <dsp:cNvPr id="0" name=""/>
        <dsp:cNvSpPr/>
      </dsp:nvSpPr>
      <dsp:spPr>
        <a:xfrm>
          <a:off x="5172382" y="2121531"/>
          <a:ext cx="1669276" cy="538456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støtte og</a:t>
          </a:r>
          <a:br>
            <a:rPr lang="nb-NO" sz="1050" kern="1200"/>
          </a:br>
          <a:r>
            <a:rPr lang="nb-NO" sz="1050" kern="1200"/>
            <a:t>kommunikasjon</a:t>
          </a:r>
        </a:p>
      </dsp:txBody>
      <dsp:txXfrm>
        <a:off x="5172382" y="2121531"/>
        <a:ext cx="1669276" cy="538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4672976" y="793460"/>
          <a:ext cx="123605" cy="505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616"/>
              </a:lnTo>
              <a:lnTo>
                <a:pt x="123605" y="50561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554234" y="793460"/>
          <a:ext cx="118742" cy="500754"/>
        </a:xfrm>
        <a:custGeom>
          <a:avLst/>
          <a:gdLst/>
          <a:ahLst/>
          <a:cxnLst/>
          <a:rect l="0" t="0" r="0" b="0"/>
          <a:pathLst>
            <a:path>
              <a:moveTo>
                <a:pt x="118742" y="0"/>
              </a:moveTo>
              <a:lnTo>
                <a:pt x="118742" y="500754"/>
              </a:lnTo>
              <a:lnTo>
                <a:pt x="0" y="50075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5DAFD9-2F03-4F3B-81CB-80275CCB718E}">
      <dsp:nvSpPr>
        <dsp:cNvPr id="0" name=""/>
        <dsp:cNvSpPr/>
      </dsp:nvSpPr>
      <dsp:spPr>
        <a:xfrm>
          <a:off x="4672976" y="793460"/>
          <a:ext cx="4105097" cy="1040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667"/>
              </a:lnTo>
              <a:lnTo>
                <a:pt x="4105097" y="921667"/>
              </a:lnTo>
              <a:lnTo>
                <a:pt x="4105097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4672976" y="793460"/>
          <a:ext cx="2736731" cy="1040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667"/>
              </a:lnTo>
              <a:lnTo>
                <a:pt x="2736731" y="921667"/>
              </a:lnTo>
              <a:lnTo>
                <a:pt x="2736731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4BA28-8B84-45C9-AE3C-77083807C385}">
      <dsp:nvSpPr>
        <dsp:cNvPr id="0" name=""/>
        <dsp:cNvSpPr/>
      </dsp:nvSpPr>
      <dsp:spPr>
        <a:xfrm>
          <a:off x="5588989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9875C1-257F-4BDD-812A-AC6659C56383}">
      <dsp:nvSpPr>
        <dsp:cNvPr id="0" name=""/>
        <dsp:cNvSpPr/>
      </dsp:nvSpPr>
      <dsp:spPr>
        <a:xfrm>
          <a:off x="5588989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FB4873-6B2B-45AF-BF6F-B9971B632CF3}">
      <dsp:nvSpPr>
        <dsp:cNvPr id="0" name=""/>
        <dsp:cNvSpPr/>
      </dsp:nvSpPr>
      <dsp:spPr>
        <a:xfrm>
          <a:off x="4672976" y="793460"/>
          <a:ext cx="1368365" cy="1040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1667"/>
              </a:lnTo>
              <a:lnTo>
                <a:pt x="1368365" y="921667"/>
              </a:lnTo>
              <a:lnTo>
                <a:pt x="1368365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41D9B9-25A0-4E5D-9B6E-ECFF8CA85C56}">
      <dsp:nvSpPr>
        <dsp:cNvPr id="0" name=""/>
        <dsp:cNvSpPr/>
      </dsp:nvSpPr>
      <dsp:spPr>
        <a:xfrm>
          <a:off x="4220624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5418A9-EF74-4F25-B1CB-6683F4E773B6}">
      <dsp:nvSpPr>
        <dsp:cNvPr id="0" name=""/>
        <dsp:cNvSpPr/>
      </dsp:nvSpPr>
      <dsp:spPr>
        <a:xfrm>
          <a:off x="4220624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4627256" y="793460"/>
          <a:ext cx="91440" cy="10404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150A1-00E7-4A5E-89C4-D654F2B38B15}">
      <dsp:nvSpPr>
        <dsp:cNvPr id="0" name=""/>
        <dsp:cNvSpPr/>
      </dsp:nvSpPr>
      <dsp:spPr>
        <a:xfrm>
          <a:off x="2852258" y="2399311"/>
          <a:ext cx="169632" cy="1648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8711"/>
              </a:lnTo>
              <a:lnTo>
                <a:pt x="169632" y="16487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4BE4B-A1BA-4233-8A37-0D2F8F05C676}">
      <dsp:nvSpPr>
        <dsp:cNvPr id="0" name=""/>
        <dsp:cNvSpPr/>
      </dsp:nvSpPr>
      <dsp:spPr>
        <a:xfrm>
          <a:off x="2852258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2805B6-DB5A-46FB-830B-8EBDC7DABBD0}">
      <dsp:nvSpPr>
        <dsp:cNvPr id="0" name=""/>
        <dsp:cNvSpPr/>
      </dsp:nvSpPr>
      <dsp:spPr>
        <a:xfrm>
          <a:off x="2852258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3304610" y="793460"/>
          <a:ext cx="1368365" cy="1040410"/>
        </a:xfrm>
        <a:custGeom>
          <a:avLst/>
          <a:gdLst/>
          <a:ahLst/>
          <a:cxnLst/>
          <a:rect l="0" t="0" r="0" b="0"/>
          <a:pathLst>
            <a:path>
              <a:moveTo>
                <a:pt x="1368365" y="0"/>
              </a:moveTo>
              <a:lnTo>
                <a:pt x="1368365" y="921667"/>
              </a:lnTo>
              <a:lnTo>
                <a:pt x="0" y="921667"/>
              </a:lnTo>
              <a:lnTo>
                <a:pt x="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7BD6F-D553-46F4-9772-B96E1C19EA4D}">
      <dsp:nvSpPr>
        <dsp:cNvPr id="0" name=""/>
        <dsp:cNvSpPr/>
      </dsp:nvSpPr>
      <dsp:spPr>
        <a:xfrm>
          <a:off x="1483892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082140-D1BA-4FB2-8CF4-BF2166A2BB71}">
      <dsp:nvSpPr>
        <dsp:cNvPr id="0" name=""/>
        <dsp:cNvSpPr/>
      </dsp:nvSpPr>
      <dsp:spPr>
        <a:xfrm>
          <a:off x="1483892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1936244" y="793460"/>
          <a:ext cx="2736731" cy="1040410"/>
        </a:xfrm>
        <a:custGeom>
          <a:avLst/>
          <a:gdLst/>
          <a:ahLst/>
          <a:cxnLst/>
          <a:rect l="0" t="0" r="0" b="0"/>
          <a:pathLst>
            <a:path>
              <a:moveTo>
                <a:pt x="2736731" y="0"/>
              </a:moveTo>
              <a:lnTo>
                <a:pt x="2736731" y="921667"/>
              </a:lnTo>
              <a:lnTo>
                <a:pt x="0" y="921667"/>
              </a:lnTo>
              <a:lnTo>
                <a:pt x="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6EB147-1DD8-4327-8878-CEDCB30BE517}">
      <dsp:nvSpPr>
        <dsp:cNvPr id="0" name=""/>
        <dsp:cNvSpPr/>
      </dsp:nvSpPr>
      <dsp:spPr>
        <a:xfrm>
          <a:off x="115526" y="2399311"/>
          <a:ext cx="169632" cy="16487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8711"/>
              </a:lnTo>
              <a:lnTo>
                <a:pt x="169632" y="1648711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A58794-42C6-47D6-B783-B6B4DB58EAAC}">
      <dsp:nvSpPr>
        <dsp:cNvPr id="0" name=""/>
        <dsp:cNvSpPr/>
      </dsp:nvSpPr>
      <dsp:spPr>
        <a:xfrm>
          <a:off x="115526" y="2399311"/>
          <a:ext cx="169632" cy="10367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23"/>
              </a:lnTo>
              <a:lnTo>
                <a:pt x="169632" y="1036723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F1C2BB-3FD3-4CC4-9712-03150EDFD366}">
      <dsp:nvSpPr>
        <dsp:cNvPr id="0" name=""/>
        <dsp:cNvSpPr/>
      </dsp:nvSpPr>
      <dsp:spPr>
        <a:xfrm>
          <a:off x="115526" y="2399311"/>
          <a:ext cx="169632" cy="424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4736"/>
              </a:lnTo>
              <a:lnTo>
                <a:pt x="169632" y="424736"/>
              </a:lnTo>
            </a:path>
          </a:pathLst>
        </a:custGeom>
        <a:noFill/>
        <a:ln w="1079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567879" y="793460"/>
          <a:ext cx="4105097" cy="1040410"/>
        </a:xfrm>
        <a:custGeom>
          <a:avLst/>
          <a:gdLst/>
          <a:ahLst/>
          <a:cxnLst/>
          <a:rect l="0" t="0" r="0" b="0"/>
          <a:pathLst>
            <a:path>
              <a:moveTo>
                <a:pt x="4105097" y="0"/>
              </a:moveTo>
              <a:lnTo>
                <a:pt x="4105097" y="921667"/>
              </a:lnTo>
              <a:lnTo>
                <a:pt x="0" y="921667"/>
              </a:lnTo>
              <a:lnTo>
                <a:pt x="0" y="104041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772976" y="418958"/>
          <a:ext cx="1800000" cy="374502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772976" y="418958"/>
        <a:ext cx="1800000" cy="374502"/>
      </dsp:txXfrm>
    </dsp:sp>
    <dsp:sp modelId="{909C95B6-E601-4D07-A8B9-4253AA4B192F}">
      <dsp:nvSpPr>
        <dsp:cNvPr id="0" name=""/>
        <dsp:cNvSpPr/>
      </dsp:nvSpPr>
      <dsp:spPr>
        <a:xfrm>
          <a:off x="2438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justis og </a:t>
          </a:r>
          <a:br>
            <a:rPr lang="nb-NO" sz="1000" kern="1200"/>
          </a:br>
          <a:r>
            <a:rPr lang="nb-NO" sz="1000" kern="1200"/>
            <a:t>kommunal</a:t>
          </a:r>
        </a:p>
      </dsp:txBody>
      <dsp:txXfrm>
        <a:off x="2438" y="1833871"/>
        <a:ext cx="1130880" cy="565440"/>
      </dsp:txXfrm>
    </dsp:sp>
    <dsp:sp modelId="{553631B5-CBD2-4A84-8241-4CFEDA684922}">
      <dsp:nvSpPr>
        <dsp:cNvPr id="0" name=""/>
        <dsp:cNvSpPr/>
      </dsp:nvSpPr>
      <dsp:spPr>
        <a:xfrm>
          <a:off x="285158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juridisk</a:t>
          </a:r>
        </a:p>
      </dsp:txBody>
      <dsp:txXfrm>
        <a:off x="285158" y="2636796"/>
        <a:ext cx="1130880" cy="374502"/>
      </dsp:txXfrm>
    </dsp:sp>
    <dsp:sp modelId="{F13E7E48-981B-43A9-9979-E605E6B970F9}">
      <dsp:nvSpPr>
        <dsp:cNvPr id="0" name=""/>
        <dsp:cNvSpPr/>
      </dsp:nvSpPr>
      <dsp:spPr>
        <a:xfrm>
          <a:off x="285158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vergemål</a:t>
          </a:r>
        </a:p>
      </dsp:txBody>
      <dsp:txXfrm>
        <a:off x="285158" y="3248783"/>
        <a:ext cx="1130880" cy="374502"/>
      </dsp:txXfrm>
    </dsp:sp>
    <dsp:sp modelId="{838C790D-277C-4318-B19C-4E18F5216499}">
      <dsp:nvSpPr>
        <dsp:cNvPr id="0" name=""/>
        <dsp:cNvSpPr/>
      </dsp:nvSpPr>
      <dsp:spPr>
        <a:xfrm>
          <a:off x="285158" y="3860771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plan</a:t>
          </a:r>
        </a:p>
      </dsp:txBody>
      <dsp:txXfrm>
        <a:off x="285158" y="3860771"/>
        <a:ext cx="1130880" cy="374502"/>
      </dsp:txXfrm>
    </dsp:sp>
    <dsp:sp modelId="{CDDA0DEA-00AB-4476-B1F6-F3D5C4F5B05A}">
      <dsp:nvSpPr>
        <dsp:cNvPr id="0" name=""/>
        <dsp:cNvSpPr/>
      </dsp:nvSpPr>
      <dsp:spPr>
        <a:xfrm>
          <a:off x="1370804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helse og sosial</a:t>
          </a:r>
        </a:p>
      </dsp:txBody>
      <dsp:txXfrm>
        <a:off x="1370804" y="1833871"/>
        <a:ext cx="1130880" cy="565440"/>
      </dsp:txXfrm>
    </dsp:sp>
    <dsp:sp modelId="{FF9BC0BE-EDB8-40F1-8B24-627FF34A5A2F}">
      <dsp:nvSpPr>
        <dsp:cNvPr id="0" name=""/>
        <dsp:cNvSpPr/>
      </dsp:nvSpPr>
      <dsp:spPr>
        <a:xfrm>
          <a:off x="1653524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helse og omsorg</a:t>
          </a:r>
        </a:p>
      </dsp:txBody>
      <dsp:txXfrm>
        <a:off x="1653524" y="2636796"/>
        <a:ext cx="1130880" cy="374502"/>
      </dsp:txXfrm>
    </dsp:sp>
    <dsp:sp modelId="{A31324D4-E64F-4E57-96FD-598ACBBACD19}">
      <dsp:nvSpPr>
        <dsp:cNvPr id="0" name=""/>
        <dsp:cNvSpPr/>
      </dsp:nvSpPr>
      <dsp:spPr>
        <a:xfrm>
          <a:off x="1653524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sosial og familie</a:t>
          </a:r>
        </a:p>
      </dsp:txBody>
      <dsp:txXfrm>
        <a:off x="1653524" y="3248783"/>
        <a:ext cx="1130880" cy="374502"/>
      </dsp:txXfrm>
    </dsp:sp>
    <dsp:sp modelId="{111B72F2-6D3E-4A9C-A953-9ECE5CECD5F6}">
      <dsp:nvSpPr>
        <dsp:cNvPr id="0" name=""/>
        <dsp:cNvSpPr/>
      </dsp:nvSpPr>
      <dsp:spPr>
        <a:xfrm>
          <a:off x="2739170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/>
            <a:t>oppvekst og barnevern</a:t>
          </a:r>
        </a:p>
      </dsp:txBody>
      <dsp:txXfrm>
        <a:off x="2739170" y="1833871"/>
        <a:ext cx="1130880" cy="565440"/>
      </dsp:txXfrm>
    </dsp:sp>
    <dsp:sp modelId="{ECADBA38-16A9-407D-8A5F-D6DE9BF43E1B}">
      <dsp:nvSpPr>
        <dsp:cNvPr id="0" name=""/>
        <dsp:cNvSpPr/>
      </dsp:nvSpPr>
      <dsp:spPr>
        <a:xfrm>
          <a:off x="3021890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skole</a:t>
          </a:r>
        </a:p>
      </dsp:txBody>
      <dsp:txXfrm>
        <a:off x="3021890" y="2636796"/>
        <a:ext cx="1130880" cy="374502"/>
      </dsp:txXfrm>
    </dsp:sp>
    <dsp:sp modelId="{666E077F-97D3-4355-9F84-AD1816C49B12}">
      <dsp:nvSpPr>
        <dsp:cNvPr id="0" name=""/>
        <dsp:cNvSpPr/>
      </dsp:nvSpPr>
      <dsp:spPr>
        <a:xfrm>
          <a:off x="3021890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barnehage</a:t>
          </a:r>
        </a:p>
      </dsp:txBody>
      <dsp:txXfrm>
        <a:off x="3021890" y="3248783"/>
        <a:ext cx="1130880" cy="374502"/>
      </dsp:txXfrm>
    </dsp:sp>
    <dsp:sp modelId="{B8289C61-4606-4F43-91FF-7C0EDDCA438B}">
      <dsp:nvSpPr>
        <dsp:cNvPr id="0" name=""/>
        <dsp:cNvSpPr/>
      </dsp:nvSpPr>
      <dsp:spPr>
        <a:xfrm>
          <a:off x="3021890" y="3860771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barnevern</a:t>
          </a:r>
        </a:p>
      </dsp:txBody>
      <dsp:txXfrm>
        <a:off x="3021890" y="3860771"/>
        <a:ext cx="1130880" cy="374502"/>
      </dsp:txXfrm>
    </dsp:sp>
    <dsp:sp modelId="{659292F3-2B21-4827-9546-D01800201700}">
      <dsp:nvSpPr>
        <dsp:cNvPr id="0" name=""/>
        <dsp:cNvSpPr/>
      </dsp:nvSpPr>
      <dsp:spPr>
        <a:xfrm>
          <a:off x="4107536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miljø</a:t>
          </a:r>
        </a:p>
      </dsp:txBody>
      <dsp:txXfrm>
        <a:off x="4107536" y="1833871"/>
        <a:ext cx="1130880" cy="565440"/>
      </dsp:txXfrm>
    </dsp:sp>
    <dsp:sp modelId="{61819400-3ED5-499D-95E6-64ECC88F62D3}">
      <dsp:nvSpPr>
        <dsp:cNvPr id="0" name=""/>
        <dsp:cNvSpPr/>
      </dsp:nvSpPr>
      <dsp:spPr>
        <a:xfrm>
          <a:off x="4390256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naturmangfold</a:t>
          </a:r>
          <a:br>
            <a:rPr lang="nb-NO" sz="900" kern="1200"/>
          </a:br>
          <a:r>
            <a:rPr lang="nb-NO" sz="900" kern="1200"/>
            <a:t>og naturvern</a:t>
          </a:r>
        </a:p>
      </dsp:txBody>
      <dsp:txXfrm>
        <a:off x="4390256" y="2636796"/>
        <a:ext cx="1130880" cy="374502"/>
      </dsp:txXfrm>
    </dsp:sp>
    <dsp:sp modelId="{904DE4B9-5AFB-4A5D-BEB0-39D5D1B6F5E4}">
      <dsp:nvSpPr>
        <dsp:cNvPr id="0" name=""/>
        <dsp:cNvSpPr/>
      </dsp:nvSpPr>
      <dsp:spPr>
        <a:xfrm>
          <a:off x="4390256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vannforvaltning</a:t>
          </a:r>
          <a:br>
            <a:rPr lang="nb-NO" sz="900" kern="1200"/>
          </a:br>
          <a:r>
            <a:rPr lang="nb-NO" sz="900" kern="1200"/>
            <a:t>og forurensing</a:t>
          </a:r>
        </a:p>
      </dsp:txBody>
      <dsp:txXfrm>
        <a:off x="4390256" y="3248783"/>
        <a:ext cx="1130880" cy="374502"/>
      </dsp:txXfrm>
    </dsp:sp>
    <dsp:sp modelId="{AC8D6E1D-9DDA-40FF-98C0-9DE0A1663417}">
      <dsp:nvSpPr>
        <dsp:cNvPr id="0" name=""/>
        <dsp:cNvSpPr/>
      </dsp:nvSpPr>
      <dsp:spPr>
        <a:xfrm>
          <a:off x="5475901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reindrift</a:t>
          </a:r>
        </a:p>
      </dsp:txBody>
      <dsp:txXfrm>
        <a:off x="5475901" y="1833871"/>
        <a:ext cx="1130880" cy="565440"/>
      </dsp:txXfrm>
    </dsp:sp>
    <dsp:sp modelId="{9FEA9DB0-FFA5-45AA-B9E3-AAF758E2979C}">
      <dsp:nvSpPr>
        <dsp:cNvPr id="0" name=""/>
        <dsp:cNvSpPr/>
      </dsp:nvSpPr>
      <dsp:spPr>
        <a:xfrm>
          <a:off x="5758622" y="2636796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Øst-Finnmark</a:t>
          </a:r>
        </a:p>
      </dsp:txBody>
      <dsp:txXfrm>
        <a:off x="5758622" y="2636796"/>
        <a:ext cx="1130880" cy="374502"/>
      </dsp:txXfrm>
    </dsp:sp>
    <dsp:sp modelId="{B9868352-61DD-4892-B03E-9732D332EBD8}">
      <dsp:nvSpPr>
        <dsp:cNvPr id="0" name=""/>
        <dsp:cNvSpPr/>
      </dsp:nvSpPr>
      <dsp:spPr>
        <a:xfrm>
          <a:off x="5758622" y="3248783"/>
          <a:ext cx="1130880" cy="3745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Vest-Finnmark</a:t>
          </a:r>
          <a:br>
            <a:rPr lang="nb-NO" sz="900" kern="1200"/>
          </a:br>
          <a:r>
            <a:rPr lang="nb-NO" sz="900" kern="1200"/>
            <a:t>og Troms</a:t>
          </a:r>
        </a:p>
      </dsp:txBody>
      <dsp:txXfrm>
        <a:off x="5758622" y="3248783"/>
        <a:ext cx="1130880" cy="374502"/>
      </dsp:txXfrm>
    </dsp:sp>
    <dsp:sp modelId="{EFB304F1-F6B6-401C-BEFD-6DEB5E98C5F2}">
      <dsp:nvSpPr>
        <dsp:cNvPr id="0" name=""/>
        <dsp:cNvSpPr/>
      </dsp:nvSpPr>
      <dsp:spPr>
        <a:xfrm>
          <a:off x="6844267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landbruk</a:t>
          </a:r>
        </a:p>
      </dsp:txBody>
      <dsp:txXfrm>
        <a:off x="6844267" y="1833871"/>
        <a:ext cx="1130880" cy="565440"/>
      </dsp:txXfrm>
    </dsp:sp>
    <dsp:sp modelId="{1F9F70E5-8640-45BD-B6C4-BF02659BB8A4}">
      <dsp:nvSpPr>
        <dsp:cNvPr id="0" name=""/>
        <dsp:cNvSpPr/>
      </dsp:nvSpPr>
      <dsp:spPr>
        <a:xfrm>
          <a:off x="8212633" y="1833871"/>
          <a:ext cx="1130880" cy="56544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HR og </a:t>
          </a:r>
          <a:br>
            <a:rPr lang="nb-NO" sz="1050" kern="1200"/>
          </a:br>
          <a:r>
            <a:rPr lang="nb-NO" sz="1050" kern="1200"/>
            <a:t>økonomi</a:t>
          </a:r>
        </a:p>
      </dsp:txBody>
      <dsp:txXfrm>
        <a:off x="8212633" y="1833871"/>
        <a:ext cx="1130880" cy="565440"/>
      </dsp:txXfrm>
    </dsp:sp>
    <dsp:sp modelId="{7D1CE52B-6125-4CAE-B58D-0204E7AEA1B6}">
      <dsp:nvSpPr>
        <dsp:cNvPr id="0" name=""/>
        <dsp:cNvSpPr/>
      </dsp:nvSpPr>
      <dsp:spPr>
        <a:xfrm>
          <a:off x="3006239" y="1044547"/>
          <a:ext cx="1547994" cy="49933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samfunnssikkerhet</a:t>
          </a:r>
          <a:br>
            <a:rPr lang="nb-NO" sz="1050" kern="1200"/>
          </a:br>
          <a:r>
            <a:rPr lang="nb-NO" sz="1050" kern="1200"/>
            <a:t>og beredskap</a:t>
          </a:r>
        </a:p>
      </dsp:txBody>
      <dsp:txXfrm>
        <a:off x="3006239" y="1044547"/>
        <a:ext cx="1547994" cy="499334"/>
      </dsp:txXfrm>
    </dsp:sp>
    <dsp:sp modelId="{C32C0C48-A0F3-41D4-8BB6-B6566DFE356D}">
      <dsp:nvSpPr>
        <dsp:cNvPr id="0" name=""/>
        <dsp:cNvSpPr/>
      </dsp:nvSpPr>
      <dsp:spPr>
        <a:xfrm>
          <a:off x="4796581" y="1049410"/>
          <a:ext cx="1547994" cy="49933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/>
            <a:t>støtte og</a:t>
          </a:r>
          <a:br>
            <a:rPr lang="nb-NO" sz="1050" kern="1200"/>
          </a:br>
          <a:r>
            <a:rPr lang="nb-NO" sz="1050" kern="1200"/>
            <a:t>kommunikasjon</a:t>
          </a:r>
        </a:p>
      </dsp:txBody>
      <dsp:txXfrm>
        <a:off x="4796581" y="1049410"/>
        <a:ext cx="1547994" cy="4993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15.12.2020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A2C4F3DD-B0D3-EB46-986C-2B045DFC99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8F72531D-DEB9-4BD4-BF14-B75AFB83B3FF}" type="datetime1">
              <a:rPr lang="nb-NO" smtClean="0"/>
              <a:t>15.12.2020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7C25BF60-0141-4F14-8130-96E4C307DFBF}" type="datetime1">
              <a:rPr lang="nb-NO" smtClean="0"/>
              <a:t>15.12.2020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942DC43-9808-574C-BF92-864743379E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F943A617-60F1-4CDF-A13D-7AF95F80143D}" type="datetime1">
              <a:rPr lang="nb-NO" smtClean="0"/>
              <a:t>15.12.2020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177B9F0-FD59-8A48-902C-4DC07B6841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3A9ACCAE-7110-44BE-A97D-ECD20E011CA3}" type="datetime1">
              <a:rPr lang="nb-NO" smtClean="0"/>
              <a:t>15.12.2020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B14E03A-4981-AD4F-899E-37B4B024C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69DAEFD8-9FD9-490C-AAAF-49CED661AD43}" type="datetime1">
              <a:rPr lang="nb-NO" smtClean="0"/>
              <a:t>15.12.2020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B63D9E47-B6E4-4D41-B504-BC2B6F130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D4C9684F-F8B5-4898-A534-75C7E42AE8E9}" type="datetime1">
              <a:rPr lang="nb-NO" smtClean="0"/>
              <a:t>15.12.2020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C5001B61-70C7-E649-9C5A-2B0ECE86A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for Sjumilssteget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15711822-C942-4CBB-80AD-65E561F64DC2}" type="datetime1">
              <a:rPr lang="nb-NO" smtClean="0"/>
              <a:t>15.12.2020</a:t>
            </a:fld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45157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4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080" y="4463490"/>
            <a:ext cx="1580933" cy="52198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7B0AC4EF-1A6B-FC43-963C-E8014961F3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86" r="32212" b="-18823"/>
          <a:stretch/>
        </p:blipFill>
        <p:spPr>
          <a:xfrm>
            <a:off x="-35145" y="5405196"/>
            <a:ext cx="3384401" cy="14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FA46597-83EE-864E-9411-86BBB7109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78" b="9724"/>
          <a:stretch/>
        </p:blipFill>
        <p:spPr>
          <a:xfrm>
            <a:off x="7948775" y="1859155"/>
            <a:ext cx="4243225" cy="499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2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2F2626-78D7-964C-B024-BA458C75F3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DF1B22E6-F42A-8440-BAAA-AD139C4CFC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44D60B9-ADB7-CF47-A09A-1B47D1D3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3" b="14429"/>
          <a:stretch/>
        </p:blipFill>
        <p:spPr>
          <a:xfrm>
            <a:off x="0" y="2370303"/>
            <a:ext cx="2736633" cy="448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75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32F2626-78D7-964C-B024-BA458C75F3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3903CBBE-6B54-F94B-904B-AB3BE543BB2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F81C3A0-6F0C-FA4E-8D12-AEE90E7E0FE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AF1AAF0-2D18-8A45-8627-7FEA618F909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D524308C-82B1-1E45-BC2C-C44BD380579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982C580-892D-6648-A0D1-EB547121820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713755F-F432-7C42-962F-4D68CABA86E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9C667E8-4041-404D-958D-1A89B008340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C818C5D-D41E-0D41-BD3B-8B9F8C4BE86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2BD5EC6-0170-7F4D-8265-2B8230A8E04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53231516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6219981D-862F-9F4E-B4E7-43F41170E94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611FD0BF-FAAF-4897-93DF-D0B00ABD54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21724050"/>
              </p:ext>
            </p:extLst>
          </p:nvPr>
        </p:nvGraphicFramePr>
        <p:xfrm>
          <a:off x="1434361" y="568414"/>
          <a:ext cx="9345953" cy="4654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2755AF70-D81A-44C1-B559-6580F2980B49}"/>
              </a:ext>
            </a:extLst>
          </p:cNvPr>
          <p:cNvSpPr txBox="1"/>
          <p:nvPr userDrawn="1"/>
        </p:nvSpPr>
        <p:spPr>
          <a:xfrm>
            <a:off x="1648056" y="5016956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CC0D6E12-02C3-40A0-AC9B-5EAEE42C3120}"/>
              </a:ext>
            </a:extLst>
          </p:cNvPr>
          <p:cNvCxnSpPr>
            <a:cxnSpLocks/>
          </p:cNvCxnSpPr>
          <p:nvPr userDrawn="1"/>
        </p:nvCxnSpPr>
        <p:spPr>
          <a:xfrm>
            <a:off x="3894227" y="5147706"/>
            <a:ext cx="7242086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B40C56B-05BB-475F-8E5A-13149316FDA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5687" y="1815150"/>
            <a:ext cx="0" cy="332492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DC01CA18-7061-4A00-8DFB-F2D24EDE6D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55688" y="5132372"/>
            <a:ext cx="609198" cy="7694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ssholder for lysbildenummer 5">
            <a:extLst>
              <a:ext uri="{FF2B5EF4-FFF2-40B4-BE49-F238E27FC236}">
                <a16:creationId xmlns:a16="http://schemas.microsoft.com/office/drawing/2014/main" id="{A4417D52-51C9-4726-B690-F70EB9F6655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065997F6-170A-4322-BCE3-1D9D100B314C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757E35CC-58BA-4E57-8A6D-63A1968BBF8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D3A4F6D-EBB8-764A-B4F6-212F82A45FC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</p:spTree>
    <p:extLst>
      <p:ext uri="{BB962C8B-B14F-4D97-AF65-F5344CB8AC3E}">
        <p14:creationId xmlns:p14="http://schemas.microsoft.com/office/powerpoint/2010/main" val="301776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8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817E6A9-CE66-7E42-A620-DF8765D554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6" y="5059545"/>
            <a:ext cx="3892318" cy="1179372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6F416E-DCDD-D943-A517-E77ED9881F89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3926CDA-BE49-D94A-B62B-BD3E3D98EC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6" y="5059545"/>
            <a:ext cx="3892318" cy="1179372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FAFA2AC-3E0C-E54C-986C-768B5885706F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F60EBBBE-005F-5F43-93DC-918D4B52932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6" y="5059545"/>
            <a:ext cx="3892318" cy="1179372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02E0548-E4BE-1341-959D-E5CA9FF2E82F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F1DEFBA7-CB82-D447-8DC2-11DC29375B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79" y="5490239"/>
            <a:ext cx="3892318" cy="1179372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E8715DE-5416-9048-B462-7D91320F89F7}"/>
              </a:ext>
            </a:extLst>
          </p:cNvPr>
          <p:cNvSpPr txBox="1"/>
          <p:nvPr userDrawn="1"/>
        </p:nvSpPr>
        <p:spPr>
          <a:xfrm>
            <a:off x="8896396" y="5725022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 err="1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Fylkesmannen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fylkesmannen.no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/av</a:t>
            </a: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Fylkesmannen i Agder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30" r:id="rId7"/>
    <p:sldLayoutId id="2147483760" r:id="rId8"/>
    <p:sldLayoutId id="2147483664" r:id="rId9"/>
    <p:sldLayoutId id="2147483761" r:id="rId10"/>
    <p:sldLayoutId id="2147483713" r:id="rId11"/>
    <p:sldLayoutId id="2147483685" r:id="rId12"/>
    <p:sldLayoutId id="2147483714" r:id="rId13"/>
    <p:sldLayoutId id="2147483702" r:id="rId14"/>
    <p:sldLayoutId id="2147483736" r:id="rId15"/>
    <p:sldLayoutId id="2147483733" r:id="rId16"/>
    <p:sldLayoutId id="2147483716" r:id="rId17"/>
    <p:sldLayoutId id="2147483707" r:id="rId18"/>
    <p:sldLayoutId id="2147483675" r:id="rId19"/>
    <p:sldLayoutId id="2147483706" r:id="rId20"/>
    <p:sldLayoutId id="2147483709" r:id="rId21"/>
    <p:sldLayoutId id="2147483711" r:id="rId22"/>
    <p:sldLayoutId id="2147483710" r:id="rId23"/>
    <p:sldLayoutId id="2147483712" r:id="rId24"/>
    <p:sldLayoutId id="2147483655" r:id="rId25"/>
    <p:sldLayoutId id="2147483705" r:id="rId26"/>
    <p:sldLayoutId id="2147483690" r:id="rId27"/>
    <p:sldLayoutId id="2147483759" r:id="rId28"/>
    <p:sldLayoutId id="2147483758" r:id="rId29"/>
    <p:sldLayoutId id="2147483757" r:id="rId30"/>
    <p:sldLayoutId id="2147483746" r:id="rId31"/>
    <p:sldLayoutId id="2147483718" r:id="rId32"/>
    <p:sldLayoutId id="2147483719" r:id="rId3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svg"/><Relationship Id="rId7" Type="http://schemas.openxmlformats.org/officeDocument/2006/relationships/image" Target="../media/image33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hyperlink" Target="https://pxhere.com/es/photo/1198154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1.jpg"/><Relationship Id="rId9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0028D22-29E7-6F41-A74A-35DF425993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EBB18CE-D877-4771-8FFF-931245022155}" type="datetime1">
              <a:rPr lang="nb-NO" smtClean="0"/>
              <a:t>15.12.2020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8F993C-3634-ED40-8F6E-FE789B362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7592" y="958645"/>
            <a:ext cx="7715519" cy="2993441"/>
          </a:xfrm>
        </p:spPr>
        <p:txBody>
          <a:bodyPr/>
          <a:lstStyle/>
          <a:p>
            <a:r>
              <a:rPr lang="nb-NO" dirty="0"/>
              <a:t>«Koronaen» – </a:t>
            </a:r>
          </a:p>
          <a:p>
            <a:r>
              <a:rPr lang="nb-NO" dirty="0"/>
              <a:t>En status i kortversjon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F2C629-C1AE-9D4A-B12B-382EE5B06D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Fylkeslege Anne-Sofie Syvertsen </a:t>
            </a:r>
          </a:p>
        </p:txBody>
      </p:sp>
    </p:spTree>
    <p:extLst>
      <p:ext uri="{BB962C8B-B14F-4D97-AF65-F5344CB8AC3E}">
        <p14:creationId xmlns:p14="http://schemas.microsoft.com/office/powerpoint/2010/main" val="104593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3C5517E-9ADE-47D2-AD17-C8FC34FE3D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64988"/>
            <a:ext cx="10080625" cy="4144259"/>
          </a:xfrm>
        </p:spPr>
        <p:txBody>
          <a:bodyPr/>
          <a:lstStyle/>
          <a:p>
            <a:r>
              <a:rPr lang="nb-NO" dirty="0"/>
              <a:t>En </a:t>
            </a:r>
            <a:r>
              <a:rPr lang="nb-NO" dirty="0" err="1"/>
              <a:t>allmennfarlig</a:t>
            </a:r>
            <a:r>
              <a:rPr lang="nb-NO" dirty="0"/>
              <a:t> smittsom sykdom er definert som en sykdom som er </a:t>
            </a:r>
            <a:r>
              <a:rPr lang="nb-NO" u="sng" dirty="0"/>
              <a:t>særlig smittsom</a:t>
            </a:r>
            <a:r>
              <a:rPr lang="nb-NO" dirty="0"/>
              <a:t>, eller som kan opptre hyppig, eller har høy dødelighet eller kan gi alvorlige eller varige skader, og som</a:t>
            </a:r>
          </a:p>
          <a:p>
            <a:r>
              <a:rPr lang="nb-NO" dirty="0"/>
              <a:t>vanligvis fører til langvarig behandling, evt. </a:t>
            </a:r>
            <a:r>
              <a:rPr lang="nb-NO" u="sng" dirty="0"/>
              <a:t>sykehusinnleggelse</a:t>
            </a:r>
            <a:r>
              <a:rPr lang="nb-NO" dirty="0"/>
              <a:t>, langvarig sykefravær eller rekonvalesens, eller</a:t>
            </a:r>
          </a:p>
          <a:p>
            <a:r>
              <a:rPr lang="nb-NO" dirty="0"/>
              <a:t>kan få så </a:t>
            </a:r>
            <a:r>
              <a:rPr lang="nb-NO" u="sng" dirty="0"/>
              <a:t>stor utbredelse </a:t>
            </a:r>
            <a:r>
              <a:rPr lang="nb-NO" dirty="0"/>
              <a:t>at sykdommen blir en vesentlig belastning for folkehelsen, eller</a:t>
            </a:r>
          </a:p>
          <a:p>
            <a:r>
              <a:rPr lang="nb-NO" dirty="0"/>
              <a:t>utgjør en særlig belastning fordi det </a:t>
            </a:r>
            <a:r>
              <a:rPr lang="nb-NO" u="sng" dirty="0"/>
              <a:t>ikke fins effektive forebyggende tiltak</a:t>
            </a:r>
            <a:r>
              <a:rPr lang="nb-NO" dirty="0"/>
              <a:t> eller helbredende behandling for den.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19AC226-DE8D-44CC-BB1E-B73611E16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Allmennfarlig</a:t>
            </a:r>
            <a:r>
              <a:rPr lang="nb-NO" dirty="0"/>
              <a:t> smittsom sykdom (</a:t>
            </a:r>
            <a:r>
              <a:rPr lang="nb-NO" dirty="0" err="1"/>
              <a:t>def</a:t>
            </a:r>
            <a:r>
              <a:rPr lang="nb-NO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279605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DD07834-EC6B-43E5-8151-FE24B35D78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28725" y="2193563"/>
            <a:ext cx="9143999" cy="414425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Helse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Frihet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Økonomi</a:t>
            </a:r>
          </a:p>
          <a:p>
            <a:r>
              <a:rPr lang="nb-NO" dirty="0"/>
              <a:t>Vi må sikre at</a:t>
            </a:r>
          </a:p>
          <a:p>
            <a:r>
              <a:rPr lang="nb-NO" dirty="0"/>
              <a:t>- Vi verner sårbare grupper</a:t>
            </a:r>
          </a:p>
          <a:p>
            <a:r>
              <a:rPr lang="nb-NO" dirty="0"/>
              <a:t>- Unngår overbelastning av helsetjenestene</a:t>
            </a:r>
          </a:p>
          <a:p>
            <a:r>
              <a:rPr lang="nb-NO" dirty="0"/>
              <a:t>- Sikrer retten grunnleggende menneskerettigheter: retten til god helse, gode tjenester og autonomi. </a:t>
            </a:r>
          </a:p>
          <a:p>
            <a:r>
              <a:rPr lang="nb-NO" dirty="0"/>
              <a:t>- At samfunnsmaskineriet går rundt.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AA8B916-D797-4CFF-A54F-A98E50219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Strategi i håndtering og bekjempelse: </a:t>
            </a:r>
          </a:p>
        </p:txBody>
      </p:sp>
    </p:spTree>
    <p:extLst>
      <p:ext uri="{BB962C8B-B14F-4D97-AF65-F5344CB8AC3E}">
        <p14:creationId xmlns:p14="http://schemas.microsoft.com/office/powerpoint/2010/main" val="332556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65D1FE3-4416-4BD6-A47F-6B3FE1FD09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6574940" cy="286049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Forholdsmessighet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Smittens utbredelse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Risiko knyttet til tap av helse </a:t>
            </a:r>
            <a:r>
              <a:rPr lang="nb-NO" dirty="0" err="1"/>
              <a:t>vs</a:t>
            </a:r>
            <a:r>
              <a:rPr lang="nb-NO" dirty="0"/>
              <a:t> tap av frihet og andre rettigheter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Inngripens art og opplevd tap av frihet og rettigheter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dirty="0"/>
              <a:t>Kostnader for enkeltpersoner og samfunnet </a:t>
            </a:r>
            <a:r>
              <a:rPr lang="nb-NO" dirty="0" err="1"/>
              <a:t>vs</a:t>
            </a:r>
            <a:r>
              <a:rPr lang="nb-NO" dirty="0"/>
              <a:t> effekt </a:t>
            </a:r>
          </a:p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9DC32DC2-F630-4238-9FEA-3AD8DE8B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Vurderinger ved utarbeidelse av tiltak: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501D7E7-06E1-41EE-AB8C-4C06A93DC2C5}"/>
              </a:ext>
            </a:extLst>
          </p:cNvPr>
          <p:cNvSpPr txBox="1"/>
          <p:nvPr/>
        </p:nvSpPr>
        <p:spPr>
          <a:xfrm>
            <a:off x="1323278" y="5181600"/>
            <a:ext cx="8036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Dette og mer til reguleres i Smittevernloven (1994) </a:t>
            </a:r>
          </a:p>
        </p:txBody>
      </p:sp>
    </p:spTree>
    <p:extLst>
      <p:ext uri="{BB962C8B-B14F-4D97-AF65-F5344CB8AC3E}">
        <p14:creationId xmlns:p14="http://schemas.microsoft.com/office/powerpoint/2010/main" val="2452938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FBEE769-AB9C-4B10-9DBE-7E5C9107E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175" y="68263"/>
            <a:ext cx="8914425" cy="6373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9022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7B6D1DAC-C5DA-45EA-B3F5-B1AA5A51BA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AA6047-F2AE-4F73-B9B4-AB0C461D1C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54791E9-5DF2-4DBF-8695-3A1197F85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551" y="743931"/>
            <a:ext cx="11103990" cy="486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06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12292C92-ADDA-4FF1-B174-451FF8B91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959" y="1185333"/>
            <a:ext cx="7260201" cy="500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1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FF94B897-9963-40A4-87F7-E83B0027E7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0511" b="10511"/>
          <a:stretch>
            <a:fillRect/>
          </a:stretch>
        </p:blipFill>
        <p:spPr>
          <a:xfrm>
            <a:off x="-279133" y="234000"/>
            <a:ext cx="12192000" cy="6624000"/>
          </a:xfrm>
          <a:prstGeom prst="rect">
            <a:avLst/>
          </a:prstGeo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93043A0-CAAC-4EB6-BFF1-8CA3C8FB652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578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B8C9AF04-3632-429C-947E-72F80E3F9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27" y="442762"/>
            <a:ext cx="9596737" cy="59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49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5660479A-B466-4D97-82B5-6C495C383E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F715E0-53BF-471E-9FFC-FA20ED6DA93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0FC952E-8433-4C33-B852-89809D164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1" y="400050"/>
            <a:ext cx="9408780" cy="613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67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>
            <a:extLst>
              <a:ext uri="{FF2B5EF4-FFF2-40B4-BE49-F238E27FC236}">
                <a16:creationId xmlns:a16="http://schemas.microsoft.com/office/drawing/2014/main" id="{202323B3-1FAB-48A7-AB9F-9B6ADC182DA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592" b="8592"/>
          <a:stretch>
            <a:fillRect/>
          </a:stretch>
        </p:blipFill>
        <p:spPr>
          <a:xfrm>
            <a:off x="647986" y="19166"/>
            <a:ext cx="12192000" cy="6624000"/>
          </a:xfrm>
          <a:prstGeom prst="rect">
            <a:avLst/>
          </a:prstGeo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B189564-B393-4EC5-8A72-B27993CB638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6859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ECF4FB52-18AB-4075-88D9-28DC720D80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5DA4780-40DD-49D2-8CB3-96ABAD204A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186D668-83A1-4B1A-A7B5-F07F13F6A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05" y="962526"/>
            <a:ext cx="11541666" cy="491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34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FB20C33D-6114-4C36-BDCA-06C0097F56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1800" y="2164988"/>
            <a:ext cx="10080625" cy="4144259"/>
          </a:xfrm>
        </p:spPr>
        <p:txBody>
          <a:bodyPr/>
          <a:lstStyle/>
          <a:p>
            <a:r>
              <a:rPr lang="nb-NO" dirty="0"/>
              <a:t>Forebyggende arbeid</a:t>
            </a:r>
          </a:p>
          <a:p>
            <a:r>
              <a:rPr lang="nb-NO" dirty="0"/>
              <a:t>TISK</a:t>
            </a:r>
          </a:p>
          <a:p>
            <a:endParaRPr lang="nb-NO" dirty="0"/>
          </a:p>
          <a:p>
            <a:r>
              <a:rPr lang="nb-NO" dirty="0"/>
              <a:t>Evalueringer: Internt i kommunene, FM, Koronakommisjonen, </a:t>
            </a:r>
          </a:p>
          <a:p>
            <a:r>
              <a:rPr lang="nb-NO" dirty="0"/>
              <a:t>Forskning: På viruset og dens egenskaper, diagnostikk og behandling, vaksiner, tiltakspakker (hva virker og hva virker ikke) </a:t>
            </a:r>
          </a:p>
          <a:p>
            <a:r>
              <a:rPr lang="nb-NO" dirty="0"/>
              <a:t>	 Ny kunnskap – endrede forskrifter og retningslinjer, behandlingslinjer </a:t>
            </a:r>
            <a:r>
              <a:rPr lang="nb-NO" dirty="0" err="1"/>
              <a:t>osv</a:t>
            </a:r>
            <a:r>
              <a:rPr lang="nb-NO" dirty="0"/>
              <a:t> </a:t>
            </a:r>
            <a:r>
              <a:rPr lang="nb-NO" dirty="0" err="1"/>
              <a:t>osv</a:t>
            </a:r>
            <a:endParaRPr lang="nb-NO" dirty="0"/>
          </a:p>
          <a:p>
            <a:endParaRPr lang="nb-NO" dirty="0"/>
          </a:p>
          <a:p>
            <a:r>
              <a:rPr lang="nb-NO" dirty="0"/>
              <a:t>Vaksinasjon: Medio januar 2021?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F0064E3-8F2E-4587-A280-1AAC4B8AE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nå?</a:t>
            </a:r>
          </a:p>
        </p:txBody>
      </p:sp>
      <p:sp>
        <p:nvSpPr>
          <p:cNvPr id="4" name="Pil: høyre med hakk 3">
            <a:extLst>
              <a:ext uri="{FF2B5EF4-FFF2-40B4-BE49-F238E27FC236}">
                <a16:creationId xmlns:a16="http://schemas.microsoft.com/office/drawing/2014/main" id="{881C92ED-F489-4881-9384-B74D14CE1923}"/>
              </a:ext>
            </a:extLst>
          </p:cNvPr>
          <p:cNvSpPr/>
          <p:nvPr/>
        </p:nvSpPr>
        <p:spPr>
          <a:xfrm>
            <a:off x="901800" y="4687504"/>
            <a:ext cx="1001027" cy="2791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9551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D1AFAC2-3AE2-43FE-86F0-81E4E33203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164988"/>
            <a:ext cx="7146015" cy="4144259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BDCD2C4D-17DD-4BF6-820E-997BF982D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Avstand er vårt viktigste våpen: </a:t>
            </a:r>
          </a:p>
        </p:txBody>
      </p:sp>
      <p:pic>
        <p:nvPicPr>
          <p:cNvPr id="5" name="Grafikk 4" descr="Dans">
            <a:extLst>
              <a:ext uri="{FF2B5EF4-FFF2-40B4-BE49-F238E27FC236}">
                <a16:creationId xmlns:a16="http://schemas.microsoft.com/office/drawing/2014/main" id="{98CD5A0B-5384-41F8-B8E5-8B402F545B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4937" y="2696376"/>
            <a:ext cx="914400" cy="914400"/>
          </a:xfrm>
          <a:prstGeom prst="rect">
            <a:avLst/>
          </a:prstGeom>
        </p:spPr>
      </p:pic>
      <p:pic>
        <p:nvPicPr>
          <p:cNvPr id="6" name="Grafikk 5" descr="Dans">
            <a:extLst>
              <a:ext uri="{FF2B5EF4-FFF2-40B4-BE49-F238E27FC236}">
                <a16:creationId xmlns:a16="http://schemas.microsoft.com/office/drawing/2014/main" id="{547AFFE5-F4B5-4710-B275-352DC5458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1590" y="3501534"/>
            <a:ext cx="914400" cy="914400"/>
          </a:xfrm>
          <a:prstGeom prst="rect">
            <a:avLst/>
          </a:prstGeom>
        </p:spPr>
      </p:pic>
      <p:pic>
        <p:nvPicPr>
          <p:cNvPr id="7" name="Grafikk 6" descr="Dans">
            <a:extLst>
              <a:ext uri="{FF2B5EF4-FFF2-40B4-BE49-F238E27FC236}">
                <a16:creationId xmlns:a16="http://schemas.microsoft.com/office/drawing/2014/main" id="{8AEA1E71-5361-4DBA-86E3-253E374E32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8243" y="3044334"/>
            <a:ext cx="914400" cy="914400"/>
          </a:xfrm>
          <a:prstGeom prst="rect">
            <a:avLst/>
          </a:prstGeom>
        </p:spPr>
      </p:pic>
      <p:pic>
        <p:nvPicPr>
          <p:cNvPr id="15" name="Bilde 14" descr="Et bilde som inneholder foto, sitter, fjernkontroll, båt&#10;&#10;Automatisk generert beskrivelse">
            <a:extLst>
              <a:ext uri="{FF2B5EF4-FFF2-40B4-BE49-F238E27FC236}">
                <a16:creationId xmlns:a16="http://schemas.microsoft.com/office/drawing/2014/main" id="{8C431927-FF82-427F-9474-FE04824907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943326" y="2804063"/>
            <a:ext cx="2385610" cy="3180812"/>
          </a:xfrm>
          <a:prstGeom prst="rect">
            <a:avLst/>
          </a:prstGeom>
        </p:spPr>
      </p:pic>
      <p:pic>
        <p:nvPicPr>
          <p:cNvPr id="17" name="Grafikk 16" descr="Champagneglass">
            <a:extLst>
              <a:ext uri="{FF2B5EF4-FFF2-40B4-BE49-F238E27FC236}">
                <a16:creationId xmlns:a16="http://schemas.microsoft.com/office/drawing/2014/main" id="{49E7C9BD-4B88-4A08-9F0F-34CA2FF4AD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45100" y="3501534"/>
            <a:ext cx="914400" cy="914400"/>
          </a:xfrm>
          <a:prstGeom prst="rect">
            <a:avLst/>
          </a:prstGeom>
        </p:spPr>
      </p:pic>
      <p:pic>
        <p:nvPicPr>
          <p:cNvPr id="19" name="Grafikk 18" descr="Maksimer">
            <a:extLst>
              <a:ext uri="{FF2B5EF4-FFF2-40B4-BE49-F238E27FC236}">
                <a16:creationId xmlns:a16="http://schemas.microsoft.com/office/drawing/2014/main" id="{623B4915-4CD2-4A18-A069-B92B9C6915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17419" y="3429000"/>
            <a:ext cx="914400" cy="914400"/>
          </a:xfrm>
          <a:prstGeom prst="rect">
            <a:avLst/>
          </a:prstGeom>
        </p:spPr>
      </p:pic>
      <p:pic>
        <p:nvPicPr>
          <p:cNvPr id="21" name="Grafikk 20" descr="Minimer">
            <a:extLst>
              <a:ext uri="{FF2B5EF4-FFF2-40B4-BE49-F238E27FC236}">
                <a16:creationId xmlns:a16="http://schemas.microsoft.com/office/drawing/2014/main" id="{F226AE3A-C056-494C-ABF4-206E0E5AD0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75338" y="3886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6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CF7B112-0A81-4537-914D-8FFE6555D2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943A617-60F1-4CDF-A13D-7AF95F80143D}" type="datetime1">
              <a:rPr lang="nb-NO" smtClean="0"/>
              <a:t>15.12.2020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B85A81-0C8E-40FC-8F60-5085327783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METEREN er vårt viktigste forebyggende tiltak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124AE-28A3-4788-BE82-2C2A8A9641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3474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A52C8F0E-BCF0-0C42-836E-D82C77E432B2}" vid="{6F04889E-7FD5-0B45-A0F6-650117EDEC1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38CB26B9F8DC45B9182DC8FC3D70D7" ma:contentTypeVersion="10" ma:contentTypeDescription="Opprett et nytt dokument." ma:contentTypeScope="" ma:versionID="9099d48fceff48b11392e5d152e96dc4">
  <xsd:schema xmlns:xsd="http://www.w3.org/2001/XMLSchema" xmlns:xs="http://www.w3.org/2001/XMLSchema" xmlns:p="http://schemas.microsoft.com/office/2006/metadata/properties" xmlns:ns3="86fad8af-d152-43d4-b55e-b8caa1254a36" targetNamespace="http://schemas.microsoft.com/office/2006/metadata/properties" ma:root="true" ma:fieldsID="685d332d8957765a9a405811ab60d477" ns3:_="">
    <xsd:import namespace="86fad8af-d152-43d4-b55e-b8caa1254a3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fad8af-d152-43d4-b55e-b8caa1254a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D8ACFAF-A61A-46AE-98D6-1887405ABE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fad8af-d152-43d4-b55e-b8caa1254a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362DBD-F0EC-454C-B620-F733C34319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32A8CD-E1C3-4C32-842F-ACF04B47A52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264</Words>
  <Application>Microsoft Office PowerPoint</Application>
  <PresentationFormat>Widescreen</PresentationFormat>
  <Paragraphs>37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2" baseType="lpstr">
      <vt:lpstr>Arial</vt:lpstr>
      <vt:lpstr>Calibri</vt:lpstr>
      <vt:lpstr>Open Sans</vt:lpstr>
      <vt:lpstr>Open Sans Light</vt:lpstr>
      <vt:lpstr>Open Sans SemiBold</vt:lpstr>
      <vt:lpstr>Wingdings</vt:lpstr>
      <vt:lpstr>Office-tema</vt:lpstr>
      <vt:lpstr>PowerPoint-presentasjon</vt:lpstr>
      <vt:lpstr>Allmennfarlig smittsom sykdom (def.)</vt:lpstr>
      <vt:lpstr>Strategi i håndtering og bekjempelse: </vt:lpstr>
      <vt:lpstr>Vurderinger ved utarbeidelse av tiltak: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Hva nå?</vt:lpstr>
      <vt:lpstr>Avstand er vårt viktigste våpen: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Syvertsen, Anne-Sofie</dc:creator>
  <cp:lastModifiedBy>Syvertsen, Anne-Sofie</cp:lastModifiedBy>
  <cp:revision>1</cp:revision>
  <dcterms:created xsi:type="dcterms:W3CDTF">2020-12-15T10:21:00Z</dcterms:created>
  <dcterms:modified xsi:type="dcterms:W3CDTF">2020-12-15T11:19:07Z</dcterms:modified>
</cp:coreProperties>
</file>