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sldIdLst>
    <p:sldId id="256" r:id="rId5"/>
    <p:sldId id="260" r:id="rId6"/>
    <p:sldId id="262" r:id="rId7"/>
    <p:sldId id="271" r:id="rId8"/>
    <p:sldId id="263" r:id="rId9"/>
    <p:sldId id="264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3832"/>
    <a:srgbClr val="C6C2BF"/>
    <a:srgbClr val="E9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C29317-2890-4CA3-8F79-7E26FDE98075}" v="49" dt="2024-05-29T08:24:33.394"/>
    <p1510:client id="{99E76F82-F737-43D6-A444-025F162F4B17}" v="4" dt="2024-05-29T19:34:58.0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3" autoAdjust="0"/>
    <p:restoredTop sz="96327"/>
  </p:normalViewPr>
  <p:slideViewPr>
    <p:cSldViewPr snapToGrid="0" snapToObjects="1">
      <p:cViewPr varScale="1">
        <p:scale>
          <a:sx n="119" d="100"/>
          <a:sy n="119" d="100"/>
        </p:scale>
        <p:origin x="8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Qviller, Tone Strugstad" userId="a7dddc6f-7cae-462d-a933-bc441382f83c" providerId="ADAL" clId="{16C29317-2890-4CA3-8F79-7E26FDE98075}"/>
    <pc:docChg chg="undo custSel addSld delSld modSld sldOrd">
      <pc:chgData name="Qviller, Tone Strugstad" userId="a7dddc6f-7cae-462d-a933-bc441382f83c" providerId="ADAL" clId="{16C29317-2890-4CA3-8F79-7E26FDE98075}" dt="2024-05-29T08:24:33.394" v="1705"/>
      <pc:docMkLst>
        <pc:docMk/>
      </pc:docMkLst>
      <pc:sldChg chg="addSp delSp modSp del mod ord">
        <pc:chgData name="Qviller, Tone Strugstad" userId="a7dddc6f-7cae-462d-a933-bc441382f83c" providerId="ADAL" clId="{16C29317-2890-4CA3-8F79-7E26FDE98075}" dt="2024-05-28T14:33:21.206" v="734" actId="47"/>
        <pc:sldMkLst>
          <pc:docMk/>
          <pc:sldMk cId="2216717497" sldId="265"/>
        </pc:sldMkLst>
        <pc:spChg chg="mod">
          <ac:chgData name="Qviller, Tone Strugstad" userId="a7dddc6f-7cae-462d-a933-bc441382f83c" providerId="ADAL" clId="{16C29317-2890-4CA3-8F79-7E26FDE98075}" dt="2024-05-28T14:26:27.781" v="629" actId="20577"/>
          <ac:spMkLst>
            <pc:docMk/>
            <pc:sldMk cId="2216717497" sldId="265"/>
            <ac:spMk id="2" creationId="{152226D3-98FE-F2E1-489D-49B99712A13B}"/>
          </ac:spMkLst>
        </pc:spChg>
        <pc:spChg chg="del">
          <ac:chgData name="Qviller, Tone Strugstad" userId="a7dddc6f-7cae-462d-a933-bc441382f83c" providerId="ADAL" clId="{16C29317-2890-4CA3-8F79-7E26FDE98075}" dt="2024-05-28T11:05:41.713" v="0" actId="478"/>
          <ac:spMkLst>
            <pc:docMk/>
            <pc:sldMk cId="2216717497" sldId="265"/>
            <ac:spMk id="3" creationId="{96E96A66-3D91-3783-F207-D6D5EAD4BDE2}"/>
          </ac:spMkLst>
        </pc:spChg>
        <pc:spChg chg="add mod">
          <ac:chgData name="Qviller, Tone Strugstad" userId="a7dddc6f-7cae-462d-a933-bc441382f83c" providerId="ADAL" clId="{16C29317-2890-4CA3-8F79-7E26FDE98075}" dt="2024-05-28T14:18:52.352" v="523" actId="1076"/>
          <ac:spMkLst>
            <pc:docMk/>
            <pc:sldMk cId="2216717497" sldId="265"/>
            <ac:spMk id="3" creationId="{EC1765A6-4B8A-D39E-0195-0C306FBFA392}"/>
          </ac:spMkLst>
        </pc:spChg>
        <pc:spChg chg="add del mod">
          <ac:chgData name="Qviller, Tone Strugstad" userId="a7dddc6f-7cae-462d-a933-bc441382f83c" providerId="ADAL" clId="{16C29317-2890-4CA3-8F79-7E26FDE98075}" dt="2024-05-28T11:06:21.511" v="24"/>
          <ac:spMkLst>
            <pc:docMk/>
            <pc:sldMk cId="2216717497" sldId="265"/>
            <ac:spMk id="4" creationId="{0A3C4844-8FE6-A2A7-C639-3C20E267ECAC}"/>
          </ac:spMkLst>
        </pc:spChg>
        <pc:spChg chg="add mod">
          <ac:chgData name="Qviller, Tone Strugstad" userId="a7dddc6f-7cae-462d-a933-bc441382f83c" providerId="ADAL" clId="{16C29317-2890-4CA3-8F79-7E26FDE98075}" dt="2024-05-28T14:19:16.466" v="529" actId="1076"/>
          <ac:spMkLst>
            <pc:docMk/>
            <pc:sldMk cId="2216717497" sldId="265"/>
            <ac:spMk id="4" creationId="{8DD5B062-A880-BD1A-8990-2D0870EFE3D7}"/>
          </ac:spMkLst>
        </pc:spChg>
        <pc:spChg chg="add mod">
          <ac:chgData name="Qviller, Tone Strugstad" userId="a7dddc6f-7cae-462d-a933-bc441382f83c" providerId="ADAL" clId="{16C29317-2890-4CA3-8F79-7E26FDE98075}" dt="2024-05-28T14:18:49.902" v="522" actId="14100"/>
          <ac:spMkLst>
            <pc:docMk/>
            <pc:sldMk cId="2216717497" sldId="265"/>
            <ac:spMk id="5" creationId="{AD33B58B-35D8-AB23-351F-1EE521AB33E5}"/>
          </ac:spMkLst>
        </pc:spChg>
        <pc:spChg chg="add mod">
          <ac:chgData name="Qviller, Tone Strugstad" userId="a7dddc6f-7cae-462d-a933-bc441382f83c" providerId="ADAL" clId="{16C29317-2890-4CA3-8F79-7E26FDE98075}" dt="2024-05-28T14:27:25.280" v="634" actId="17032"/>
          <ac:spMkLst>
            <pc:docMk/>
            <pc:sldMk cId="2216717497" sldId="265"/>
            <ac:spMk id="6" creationId="{A764C41A-C954-9FD6-E129-FA97A3C64D99}"/>
          </ac:spMkLst>
        </pc:spChg>
        <pc:spChg chg="add mod">
          <ac:chgData name="Qviller, Tone Strugstad" userId="a7dddc6f-7cae-462d-a933-bc441382f83c" providerId="ADAL" clId="{16C29317-2890-4CA3-8F79-7E26FDE98075}" dt="2024-05-28T14:18:56.614" v="524" actId="1076"/>
          <ac:spMkLst>
            <pc:docMk/>
            <pc:sldMk cId="2216717497" sldId="265"/>
            <ac:spMk id="7" creationId="{37D649FD-9A2F-186E-CEA0-BE719B3CE131}"/>
          </ac:spMkLst>
        </pc:spChg>
        <pc:spChg chg="add mod">
          <ac:chgData name="Qviller, Tone Strugstad" userId="a7dddc6f-7cae-462d-a933-bc441382f83c" providerId="ADAL" clId="{16C29317-2890-4CA3-8F79-7E26FDE98075}" dt="2024-05-28T14:22:02.359" v="568" actId="1076"/>
          <ac:spMkLst>
            <pc:docMk/>
            <pc:sldMk cId="2216717497" sldId="265"/>
            <ac:spMk id="8" creationId="{47BF7A4B-01A4-0193-BE1F-DD482C0B1308}"/>
          </ac:spMkLst>
        </pc:spChg>
        <pc:spChg chg="add mod">
          <ac:chgData name="Qviller, Tone Strugstad" userId="a7dddc6f-7cae-462d-a933-bc441382f83c" providerId="ADAL" clId="{16C29317-2890-4CA3-8F79-7E26FDE98075}" dt="2024-05-28T14:24:49.398" v="598" actId="1076"/>
          <ac:spMkLst>
            <pc:docMk/>
            <pc:sldMk cId="2216717497" sldId="265"/>
            <ac:spMk id="9" creationId="{FCCB80F0-CF9C-DB64-F5CA-2916344A8FA5}"/>
          </ac:spMkLst>
        </pc:spChg>
        <pc:spChg chg="add mod">
          <ac:chgData name="Qviller, Tone Strugstad" userId="a7dddc6f-7cae-462d-a933-bc441382f83c" providerId="ADAL" clId="{16C29317-2890-4CA3-8F79-7E26FDE98075}" dt="2024-05-28T14:24:46.940" v="597" actId="1076"/>
          <ac:spMkLst>
            <pc:docMk/>
            <pc:sldMk cId="2216717497" sldId="265"/>
            <ac:spMk id="10" creationId="{A16F6454-FB02-9155-335E-15EEE5586767}"/>
          </ac:spMkLst>
        </pc:spChg>
        <pc:spChg chg="add mod">
          <ac:chgData name="Qviller, Tone Strugstad" userId="a7dddc6f-7cae-462d-a933-bc441382f83c" providerId="ADAL" clId="{16C29317-2890-4CA3-8F79-7E26FDE98075}" dt="2024-05-28T14:24:54.231" v="600" actId="1076"/>
          <ac:spMkLst>
            <pc:docMk/>
            <pc:sldMk cId="2216717497" sldId="265"/>
            <ac:spMk id="11" creationId="{822A8945-C432-C200-2651-F919C870E429}"/>
          </ac:spMkLst>
        </pc:spChg>
        <pc:spChg chg="add mod">
          <ac:chgData name="Qviller, Tone Strugstad" userId="a7dddc6f-7cae-462d-a933-bc441382f83c" providerId="ADAL" clId="{16C29317-2890-4CA3-8F79-7E26FDE98075}" dt="2024-05-28T14:24:51.658" v="599" actId="1076"/>
          <ac:spMkLst>
            <pc:docMk/>
            <pc:sldMk cId="2216717497" sldId="265"/>
            <ac:spMk id="12" creationId="{8510A7B4-1D73-C686-AA57-0BF0333AF03F}"/>
          </ac:spMkLst>
        </pc:spChg>
        <pc:spChg chg="add mod">
          <ac:chgData name="Qviller, Tone Strugstad" userId="a7dddc6f-7cae-462d-a933-bc441382f83c" providerId="ADAL" clId="{16C29317-2890-4CA3-8F79-7E26FDE98075}" dt="2024-05-28T14:24:44.909" v="596" actId="1076"/>
          <ac:spMkLst>
            <pc:docMk/>
            <pc:sldMk cId="2216717497" sldId="265"/>
            <ac:spMk id="13" creationId="{E0B8DCBD-89E4-FA02-7AE1-3AEB8AC231A9}"/>
          </ac:spMkLst>
        </pc:spChg>
        <pc:spChg chg="add mod">
          <ac:chgData name="Qviller, Tone Strugstad" userId="a7dddc6f-7cae-462d-a933-bc441382f83c" providerId="ADAL" clId="{16C29317-2890-4CA3-8F79-7E26FDE98075}" dt="2024-05-28T11:17:45.548" v="473" actId="1076"/>
          <ac:spMkLst>
            <pc:docMk/>
            <pc:sldMk cId="2216717497" sldId="265"/>
            <ac:spMk id="14" creationId="{7B607AA1-73C4-ECEF-1657-341FE628EC0E}"/>
          </ac:spMkLst>
        </pc:spChg>
        <pc:spChg chg="add del">
          <ac:chgData name="Qviller, Tone Strugstad" userId="a7dddc6f-7cae-462d-a933-bc441382f83c" providerId="ADAL" clId="{16C29317-2890-4CA3-8F79-7E26FDE98075}" dt="2024-05-28T11:12:49.481" v="281" actId="11529"/>
          <ac:spMkLst>
            <pc:docMk/>
            <pc:sldMk cId="2216717497" sldId="265"/>
            <ac:spMk id="15" creationId="{2120B47B-024B-7782-24AF-670516D725D0}"/>
          </ac:spMkLst>
        </pc:spChg>
        <pc:spChg chg="add mod">
          <ac:chgData name="Qviller, Tone Strugstad" userId="a7dddc6f-7cae-462d-a933-bc441382f83c" providerId="ADAL" clId="{16C29317-2890-4CA3-8F79-7E26FDE98075}" dt="2024-05-28T14:19:42.233" v="535" actId="1076"/>
          <ac:spMkLst>
            <pc:docMk/>
            <pc:sldMk cId="2216717497" sldId="265"/>
            <ac:spMk id="15" creationId="{7EE532F9-35A2-A44A-8CFB-B211B66AC193}"/>
          </ac:spMkLst>
        </pc:spChg>
        <pc:spChg chg="add mod">
          <ac:chgData name="Qviller, Tone Strugstad" userId="a7dddc6f-7cae-462d-a933-bc441382f83c" providerId="ADAL" clId="{16C29317-2890-4CA3-8F79-7E26FDE98075}" dt="2024-05-28T11:17:45.548" v="473" actId="1076"/>
          <ac:spMkLst>
            <pc:docMk/>
            <pc:sldMk cId="2216717497" sldId="265"/>
            <ac:spMk id="16" creationId="{55C998EB-3947-4637-8224-AE944698EC62}"/>
          </ac:spMkLst>
        </pc:spChg>
        <pc:spChg chg="add mod">
          <ac:chgData name="Qviller, Tone Strugstad" userId="a7dddc6f-7cae-462d-a933-bc441382f83c" providerId="ADAL" clId="{16C29317-2890-4CA3-8F79-7E26FDE98075}" dt="2024-05-28T11:17:45.548" v="473" actId="1076"/>
          <ac:spMkLst>
            <pc:docMk/>
            <pc:sldMk cId="2216717497" sldId="265"/>
            <ac:spMk id="17" creationId="{21953A47-FDEF-9868-8E1C-666293D4857B}"/>
          </ac:spMkLst>
        </pc:spChg>
        <pc:spChg chg="add mod">
          <ac:chgData name="Qviller, Tone Strugstad" userId="a7dddc6f-7cae-462d-a933-bc441382f83c" providerId="ADAL" clId="{16C29317-2890-4CA3-8F79-7E26FDE98075}" dt="2024-05-28T11:17:45.548" v="473" actId="1076"/>
          <ac:spMkLst>
            <pc:docMk/>
            <pc:sldMk cId="2216717497" sldId="265"/>
            <ac:spMk id="18" creationId="{C8567029-299F-8242-FE5E-1E2F81D1720E}"/>
          </ac:spMkLst>
        </pc:spChg>
        <pc:spChg chg="add mod">
          <ac:chgData name="Qviller, Tone Strugstad" userId="a7dddc6f-7cae-462d-a933-bc441382f83c" providerId="ADAL" clId="{16C29317-2890-4CA3-8F79-7E26FDE98075}" dt="2024-05-28T14:24:17.833" v="590" actId="1076"/>
          <ac:spMkLst>
            <pc:docMk/>
            <pc:sldMk cId="2216717497" sldId="265"/>
            <ac:spMk id="19" creationId="{0C7AA5EE-D609-479E-4407-6A573A8308D8}"/>
          </ac:spMkLst>
        </pc:spChg>
        <pc:spChg chg="add mod">
          <ac:chgData name="Qviller, Tone Strugstad" userId="a7dddc6f-7cae-462d-a933-bc441382f83c" providerId="ADAL" clId="{16C29317-2890-4CA3-8F79-7E26FDE98075}" dt="2024-05-28T14:24:12.045" v="589" actId="14100"/>
          <ac:spMkLst>
            <pc:docMk/>
            <pc:sldMk cId="2216717497" sldId="265"/>
            <ac:spMk id="20" creationId="{BC2A8746-8F48-46F8-1E01-DFD74BBFC190}"/>
          </ac:spMkLst>
        </pc:spChg>
        <pc:spChg chg="add mod">
          <ac:chgData name="Qviller, Tone Strugstad" userId="a7dddc6f-7cae-462d-a933-bc441382f83c" providerId="ADAL" clId="{16C29317-2890-4CA3-8F79-7E26FDE98075}" dt="2024-05-28T14:24:12.045" v="589" actId="14100"/>
          <ac:spMkLst>
            <pc:docMk/>
            <pc:sldMk cId="2216717497" sldId="265"/>
            <ac:spMk id="21" creationId="{D02111FF-9D1A-2C7D-34F1-C02AFD14F78F}"/>
          </ac:spMkLst>
        </pc:spChg>
        <pc:spChg chg="add mod">
          <ac:chgData name="Qviller, Tone Strugstad" userId="a7dddc6f-7cae-462d-a933-bc441382f83c" providerId="ADAL" clId="{16C29317-2890-4CA3-8F79-7E26FDE98075}" dt="2024-05-28T14:24:19.595" v="591" actId="1076"/>
          <ac:spMkLst>
            <pc:docMk/>
            <pc:sldMk cId="2216717497" sldId="265"/>
            <ac:spMk id="22" creationId="{B6AC2498-B1DD-288B-EC3D-8B99B85D2D59}"/>
          </ac:spMkLst>
        </pc:spChg>
        <pc:spChg chg="add mod">
          <ac:chgData name="Qviller, Tone Strugstad" userId="a7dddc6f-7cae-462d-a933-bc441382f83c" providerId="ADAL" clId="{16C29317-2890-4CA3-8F79-7E26FDE98075}" dt="2024-05-28T14:19:23.193" v="530" actId="1076"/>
          <ac:spMkLst>
            <pc:docMk/>
            <pc:sldMk cId="2216717497" sldId="265"/>
            <ac:spMk id="23" creationId="{2AC4ECE9-F733-82AD-2A7C-72C603620102}"/>
          </ac:spMkLst>
        </pc:spChg>
        <pc:spChg chg="add mod">
          <ac:chgData name="Qviller, Tone Strugstad" userId="a7dddc6f-7cae-462d-a933-bc441382f83c" providerId="ADAL" clId="{16C29317-2890-4CA3-8F79-7E26FDE98075}" dt="2024-05-28T11:17:20.614" v="446"/>
          <ac:spMkLst>
            <pc:docMk/>
            <pc:sldMk cId="2216717497" sldId="265"/>
            <ac:spMk id="24" creationId="{044A2133-9886-DBBF-88E1-23727EAD19C9}"/>
          </ac:spMkLst>
        </pc:spChg>
        <pc:spChg chg="add mod">
          <ac:chgData name="Qviller, Tone Strugstad" userId="a7dddc6f-7cae-462d-a933-bc441382f83c" providerId="ADAL" clId="{16C29317-2890-4CA3-8F79-7E26FDE98075}" dt="2024-05-28T14:20:10.616" v="542" actId="1076"/>
          <ac:spMkLst>
            <pc:docMk/>
            <pc:sldMk cId="2216717497" sldId="265"/>
            <ac:spMk id="24" creationId="{7062A68F-CA21-1506-31B4-767C87FFF7AB}"/>
          </ac:spMkLst>
        </pc:spChg>
        <pc:spChg chg="add mod">
          <ac:chgData name="Qviller, Tone Strugstad" userId="a7dddc6f-7cae-462d-a933-bc441382f83c" providerId="ADAL" clId="{16C29317-2890-4CA3-8F79-7E26FDE98075}" dt="2024-05-28T14:26:15.631" v="623" actId="20577"/>
          <ac:spMkLst>
            <pc:docMk/>
            <pc:sldMk cId="2216717497" sldId="265"/>
            <ac:spMk id="25" creationId="{A5C4F50A-114A-BB22-65ED-D78FAE97F35D}"/>
          </ac:spMkLst>
        </pc:spChg>
        <pc:spChg chg="add mod">
          <ac:chgData name="Qviller, Tone Strugstad" userId="a7dddc6f-7cae-462d-a933-bc441382f83c" providerId="ADAL" clId="{16C29317-2890-4CA3-8F79-7E26FDE98075}" dt="2024-05-28T14:21:03.895" v="551" actId="688"/>
          <ac:spMkLst>
            <pc:docMk/>
            <pc:sldMk cId="2216717497" sldId="265"/>
            <ac:spMk id="26" creationId="{AC819AEE-956E-CF05-39AC-958A8720820A}"/>
          </ac:spMkLst>
        </pc:spChg>
        <pc:spChg chg="add mod">
          <ac:chgData name="Qviller, Tone Strugstad" userId="a7dddc6f-7cae-462d-a933-bc441382f83c" providerId="ADAL" clId="{16C29317-2890-4CA3-8F79-7E26FDE98075}" dt="2024-05-28T14:21:37.676" v="561" actId="13822"/>
          <ac:spMkLst>
            <pc:docMk/>
            <pc:sldMk cId="2216717497" sldId="265"/>
            <ac:spMk id="27" creationId="{B686C100-60EA-8CDA-6440-7611AD25809E}"/>
          </ac:spMkLst>
        </pc:spChg>
        <pc:spChg chg="add mod">
          <ac:chgData name="Qviller, Tone Strugstad" userId="a7dddc6f-7cae-462d-a933-bc441382f83c" providerId="ADAL" clId="{16C29317-2890-4CA3-8F79-7E26FDE98075}" dt="2024-05-28T14:21:58.580" v="567" actId="14100"/>
          <ac:spMkLst>
            <pc:docMk/>
            <pc:sldMk cId="2216717497" sldId="265"/>
            <ac:spMk id="28" creationId="{4A057FA7-8FD0-9D00-EB4B-E0355EB1CF08}"/>
          </ac:spMkLst>
        </pc:spChg>
        <pc:spChg chg="add mod">
          <ac:chgData name="Qviller, Tone Strugstad" userId="a7dddc6f-7cae-462d-a933-bc441382f83c" providerId="ADAL" clId="{16C29317-2890-4CA3-8F79-7E26FDE98075}" dt="2024-05-28T14:27:12.960" v="633" actId="1076"/>
          <ac:spMkLst>
            <pc:docMk/>
            <pc:sldMk cId="2216717497" sldId="265"/>
            <ac:spMk id="29" creationId="{0F835CEB-8DBC-4D40-1AC3-6A1AA8E6CBD5}"/>
          </ac:spMkLst>
        </pc:spChg>
        <pc:spChg chg="add del mod">
          <ac:chgData name="Qviller, Tone Strugstad" userId="a7dddc6f-7cae-462d-a933-bc441382f83c" providerId="ADAL" clId="{16C29317-2890-4CA3-8F79-7E26FDE98075}" dt="2024-05-28T14:25:31.041" v="611" actId="478"/>
          <ac:spMkLst>
            <pc:docMk/>
            <pc:sldMk cId="2216717497" sldId="265"/>
            <ac:spMk id="30" creationId="{74B9D129-FB76-56F8-C42A-32CC66F23907}"/>
          </ac:spMkLst>
        </pc:spChg>
        <pc:spChg chg="add del mod">
          <ac:chgData name="Qviller, Tone Strugstad" userId="a7dddc6f-7cae-462d-a933-bc441382f83c" providerId="ADAL" clId="{16C29317-2890-4CA3-8F79-7E26FDE98075}" dt="2024-05-28T14:27:09.321" v="632" actId="478"/>
          <ac:spMkLst>
            <pc:docMk/>
            <pc:sldMk cId="2216717497" sldId="265"/>
            <ac:spMk id="31" creationId="{EDCE4140-ACA0-EE7A-2476-5A0186B358A3}"/>
          </ac:spMkLst>
        </pc:spChg>
      </pc:sldChg>
      <pc:sldChg chg="addSp modSp add mod">
        <pc:chgData name="Qviller, Tone Strugstad" userId="a7dddc6f-7cae-462d-a933-bc441382f83c" providerId="ADAL" clId="{16C29317-2890-4CA3-8F79-7E26FDE98075}" dt="2024-05-28T14:38:09.712" v="773" actId="20577"/>
        <pc:sldMkLst>
          <pc:docMk/>
          <pc:sldMk cId="4063304963" sldId="266"/>
        </pc:sldMkLst>
        <pc:spChg chg="mod">
          <ac:chgData name="Qviller, Tone Strugstad" userId="a7dddc6f-7cae-462d-a933-bc441382f83c" providerId="ADAL" clId="{16C29317-2890-4CA3-8F79-7E26FDE98075}" dt="2024-05-28T14:30:34.973" v="682" actId="1076"/>
          <ac:spMkLst>
            <pc:docMk/>
            <pc:sldMk cId="4063304963" sldId="266"/>
            <ac:spMk id="3" creationId="{EC1765A6-4B8A-D39E-0195-0C306FBFA392}"/>
          </ac:spMkLst>
        </pc:spChg>
        <pc:spChg chg="mod">
          <ac:chgData name="Qviller, Tone Strugstad" userId="a7dddc6f-7cae-462d-a933-bc441382f83c" providerId="ADAL" clId="{16C29317-2890-4CA3-8F79-7E26FDE98075}" dt="2024-05-28T14:29:42.842" v="670" actId="21"/>
          <ac:spMkLst>
            <pc:docMk/>
            <pc:sldMk cId="4063304963" sldId="266"/>
            <ac:spMk id="5" creationId="{AD33B58B-35D8-AB23-351F-1EE521AB33E5}"/>
          </ac:spMkLst>
        </pc:spChg>
        <pc:spChg chg="mod ord">
          <ac:chgData name="Qviller, Tone Strugstad" userId="a7dddc6f-7cae-462d-a933-bc441382f83c" providerId="ADAL" clId="{16C29317-2890-4CA3-8F79-7E26FDE98075}" dt="2024-05-28T14:38:01.646" v="768" actId="166"/>
          <ac:spMkLst>
            <pc:docMk/>
            <pc:sldMk cId="4063304963" sldId="266"/>
            <ac:spMk id="8" creationId="{47BF7A4B-01A4-0193-BE1F-DD482C0B1308}"/>
          </ac:spMkLst>
        </pc:spChg>
        <pc:spChg chg="mod">
          <ac:chgData name="Qviller, Tone Strugstad" userId="a7dddc6f-7cae-462d-a933-bc441382f83c" providerId="ADAL" clId="{16C29317-2890-4CA3-8F79-7E26FDE98075}" dt="2024-05-28T14:28:54.501" v="652" actId="1076"/>
          <ac:spMkLst>
            <pc:docMk/>
            <pc:sldMk cId="4063304963" sldId="266"/>
            <ac:spMk id="15" creationId="{7EE532F9-35A2-A44A-8CFB-B211B66AC193}"/>
          </ac:spMkLst>
        </pc:spChg>
        <pc:spChg chg="mod">
          <ac:chgData name="Qviller, Tone Strugstad" userId="a7dddc6f-7cae-462d-a933-bc441382f83c" providerId="ADAL" clId="{16C29317-2890-4CA3-8F79-7E26FDE98075}" dt="2024-05-28T14:38:06.816" v="772" actId="1038"/>
          <ac:spMkLst>
            <pc:docMk/>
            <pc:sldMk cId="4063304963" sldId="266"/>
            <ac:spMk id="19" creationId="{0C7AA5EE-D609-479E-4407-6A573A8308D8}"/>
          </ac:spMkLst>
        </pc:spChg>
        <pc:spChg chg="mod">
          <ac:chgData name="Qviller, Tone Strugstad" userId="a7dddc6f-7cae-462d-a933-bc441382f83c" providerId="ADAL" clId="{16C29317-2890-4CA3-8F79-7E26FDE98075}" dt="2024-05-28T14:38:09.712" v="773" actId="20577"/>
          <ac:spMkLst>
            <pc:docMk/>
            <pc:sldMk cId="4063304963" sldId="266"/>
            <ac:spMk id="20" creationId="{BC2A8746-8F48-46F8-1E01-DFD74BBFC190}"/>
          </ac:spMkLst>
        </pc:spChg>
        <pc:spChg chg="mod">
          <ac:chgData name="Qviller, Tone Strugstad" userId="a7dddc6f-7cae-462d-a933-bc441382f83c" providerId="ADAL" clId="{16C29317-2890-4CA3-8F79-7E26FDE98075}" dt="2024-05-28T14:38:06.816" v="772" actId="1038"/>
          <ac:spMkLst>
            <pc:docMk/>
            <pc:sldMk cId="4063304963" sldId="266"/>
            <ac:spMk id="21" creationId="{D02111FF-9D1A-2C7D-34F1-C02AFD14F78F}"/>
          </ac:spMkLst>
        </pc:spChg>
        <pc:spChg chg="mod">
          <ac:chgData name="Qviller, Tone Strugstad" userId="a7dddc6f-7cae-462d-a933-bc441382f83c" providerId="ADAL" clId="{16C29317-2890-4CA3-8F79-7E26FDE98075}" dt="2024-05-28T14:38:06.816" v="772" actId="1038"/>
          <ac:spMkLst>
            <pc:docMk/>
            <pc:sldMk cId="4063304963" sldId="266"/>
            <ac:spMk id="22" creationId="{B6AC2498-B1DD-288B-EC3D-8B99B85D2D59}"/>
          </ac:spMkLst>
        </pc:spChg>
        <pc:spChg chg="mod">
          <ac:chgData name="Qviller, Tone Strugstad" userId="a7dddc6f-7cae-462d-a933-bc441382f83c" providerId="ADAL" clId="{16C29317-2890-4CA3-8F79-7E26FDE98075}" dt="2024-05-28T14:31:47.034" v="690" actId="688"/>
          <ac:spMkLst>
            <pc:docMk/>
            <pc:sldMk cId="4063304963" sldId="266"/>
            <ac:spMk id="28" creationId="{4A057FA7-8FD0-9D00-EB4B-E0355EB1CF08}"/>
          </ac:spMkLst>
        </pc:spChg>
        <pc:spChg chg="add mod">
          <ac:chgData name="Qviller, Tone Strugstad" userId="a7dddc6f-7cae-462d-a933-bc441382f83c" providerId="ADAL" clId="{16C29317-2890-4CA3-8F79-7E26FDE98075}" dt="2024-05-28T14:28:39.382" v="651"/>
          <ac:spMkLst>
            <pc:docMk/>
            <pc:sldMk cId="4063304963" sldId="266"/>
            <ac:spMk id="30" creationId="{0386F56C-DA6B-FFB0-E0D4-9008D811F288}"/>
          </ac:spMkLst>
        </pc:spChg>
        <pc:spChg chg="add mod">
          <ac:chgData name="Qviller, Tone Strugstad" userId="a7dddc6f-7cae-462d-a933-bc441382f83c" providerId="ADAL" clId="{16C29317-2890-4CA3-8F79-7E26FDE98075}" dt="2024-05-28T14:30:16.267" v="680" actId="13822"/>
          <ac:spMkLst>
            <pc:docMk/>
            <pc:sldMk cId="4063304963" sldId="266"/>
            <ac:spMk id="31" creationId="{28B37E6F-8F8F-CD43-A8F0-A1A01B8869EE}"/>
          </ac:spMkLst>
        </pc:spChg>
        <pc:spChg chg="add mod">
          <ac:chgData name="Qviller, Tone Strugstad" userId="a7dddc6f-7cae-462d-a933-bc441382f83c" providerId="ADAL" clId="{16C29317-2890-4CA3-8F79-7E26FDE98075}" dt="2024-05-28T14:33:02.260" v="732" actId="13822"/>
          <ac:spMkLst>
            <pc:docMk/>
            <pc:sldMk cId="4063304963" sldId="266"/>
            <ac:spMk id="32" creationId="{46F322B0-E4AD-12E2-C952-550982F6C0C6}"/>
          </ac:spMkLst>
        </pc:spChg>
      </pc:sldChg>
      <pc:sldChg chg="modSp add mod">
        <pc:chgData name="Qviller, Tone Strugstad" userId="a7dddc6f-7cae-462d-a933-bc441382f83c" providerId="ADAL" clId="{16C29317-2890-4CA3-8F79-7E26FDE98075}" dt="2024-05-28T14:38:28.179" v="775" actId="1582"/>
        <pc:sldMkLst>
          <pc:docMk/>
          <pc:sldMk cId="731566489" sldId="267"/>
        </pc:sldMkLst>
        <pc:spChg chg="mod">
          <ac:chgData name="Qviller, Tone Strugstad" userId="a7dddc6f-7cae-462d-a933-bc441382f83c" providerId="ADAL" clId="{16C29317-2890-4CA3-8F79-7E26FDE98075}" dt="2024-05-28T14:38:28.179" v="775" actId="1582"/>
          <ac:spMkLst>
            <pc:docMk/>
            <pc:sldMk cId="731566489" sldId="267"/>
            <ac:spMk id="5" creationId="{AD33B58B-35D8-AB23-351F-1EE521AB33E5}"/>
          </ac:spMkLst>
        </pc:spChg>
        <pc:spChg chg="mod">
          <ac:chgData name="Qviller, Tone Strugstad" userId="a7dddc6f-7cae-462d-a933-bc441382f83c" providerId="ADAL" clId="{16C29317-2890-4CA3-8F79-7E26FDE98075}" dt="2024-05-28T14:34:31.123" v="740" actId="207"/>
          <ac:spMkLst>
            <pc:docMk/>
            <pc:sldMk cId="731566489" sldId="267"/>
            <ac:spMk id="6" creationId="{A764C41A-C954-9FD6-E129-FA97A3C64D99}"/>
          </ac:spMkLst>
        </pc:spChg>
        <pc:spChg chg="mod">
          <ac:chgData name="Qviller, Tone Strugstad" userId="a7dddc6f-7cae-462d-a933-bc441382f83c" providerId="ADAL" clId="{16C29317-2890-4CA3-8F79-7E26FDE98075}" dt="2024-05-28T14:34:00.643" v="738" actId="1582"/>
          <ac:spMkLst>
            <pc:docMk/>
            <pc:sldMk cId="731566489" sldId="267"/>
            <ac:spMk id="7" creationId="{37D649FD-9A2F-186E-CEA0-BE719B3CE131}"/>
          </ac:spMkLst>
        </pc:spChg>
        <pc:spChg chg="mod ord">
          <ac:chgData name="Qviller, Tone Strugstad" userId="a7dddc6f-7cae-462d-a933-bc441382f83c" providerId="ADAL" clId="{16C29317-2890-4CA3-8F79-7E26FDE98075}" dt="2024-05-28T14:37:42.335" v="759" actId="20577"/>
          <ac:spMkLst>
            <pc:docMk/>
            <pc:sldMk cId="731566489" sldId="267"/>
            <ac:spMk id="8" creationId="{47BF7A4B-01A4-0193-BE1F-DD482C0B1308}"/>
          </ac:spMkLst>
        </pc:spChg>
        <pc:spChg chg="mod">
          <ac:chgData name="Qviller, Tone Strugstad" userId="a7dddc6f-7cae-462d-a933-bc441382f83c" providerId="ADAL" clId="{16C29317-2890-4CA3-8F79-7E26FDE98075}" dt="2024-05-28T14:36:44.965" v="749" actId="2085"/>
          <ac:spMkLst>
            <pc:docMk/>
            <pc:sldMk cId="731566489" sldId="267"/>
            <ac:spMk id="9" creationId="{FCCB80F0-CF9C-DB64-F5CA-2916344A8FA5}"/>
          </ac:spMkLst>
        </pc:spChg>
        <pc:spChg chg="mod">
          <ac:chgData name="Qviller, Tone Strugstad" userId="a7dddc6f-7cae-462d-a933-bc441382f83c" providerId="ADAL" clId="{16C29317-2890-4CA3-8F79-7E26FDE98075}" dt="2024-05-28T14:36:44.965" v="749" actId="2085"/>
          <ac:spMkLst>
            <pc:docMk/>
            <pc:sldMk cId="731566489" sldId="267"/>
            <ac:spMk id="10" creationId="{A16F6454-FB02-9155-335E-15EEE5586767}"/>
          </ac:spMkLst>
        </pc:spChg>
        <pc:spChg chg="mod">
          <ac:chgData name="Qviller, Tone Strugstad" userId="a7dddc6f-7cae-462d-a933-bc441382f83c" providerId="ADAL" clId="{16C29317-2890-4CA3-8F79-7E26FDE98075}" dt="2024-05-28T14:36:44.965" v="749" actId="2085"/>
          <ac:spMkLst>
            <pc:docMk/>
            <pc:sldMk cId="731566489" sldId="267"/>
            <ac:spMk id="11" creationId="{822A8945-C432-C200-2651-F919C870E429}"/>
          </ac:spMkLst>
        </pc:spChg>
        <pc:spChg chg="mod">
          <ac:chgData name="Qviller, Tone Strugstad" userId="a7dddc6f-7cae-462d-a933-bc441382f83c" providerId="ADAL" clId="{16C29317-2890-4CA3-8F79-7E26FDE98075}" dt="2024-05-28T14:36:44.965" v="749" actId="2085"/>
          <ac:spMkLst>
            <pc:docMk/>
            <pc:sldMk cId="731566489" sldId="267"/>
            <ac:spMk id="12" creationId="{8510A7B4-1D73-C686-AA57-0BF0333AF03F}"/>
          </ac:spMkLst>
        </pc:spChg>
        <pc:spChg chg="mod">
          <ac:chgData name="Qviller, Tone Strugstad" userId="a7dddc6f-7cae-462d-a933-bc441382f83c" providerId="ADAL" clId="{16C29317-2890-4CA3-8F79-7E26FDE98075}" dt="2024-05-28T14:36:44.965" v="749" actId="2085"/>
          <ac:spMkLst>
            <pc:docMk/>
            <pc:sldMk cId="731566489" sldId="267"/>
            <ac:spMk id="13" creationId="{E0B8DCBD-89E4-FA02-7AE1-3AEB8AC231A9}"/>
          </ac:spMkLst>
        </pc:spChg>
        <pc:spChg chg="mod">
          <ac:chgData name="Qviller, Tone Strugstad" userId="a7dddc6f-7cae-462d-a933-bc441382f83c" providerId="ADAL" clId="{16C29317-2890-4CA3-8F79-7E26FDE98075}" dt="2024-05-28T14:34:31.123" v="740" actId="207"/>
          <ac:spMkLst>
            <pc:docMk/>
            <pc:sldMk cId="731566489" sldId="267"/>
            <ac:spMk id="14" creationId="{7B607AA1-73C4-ECEF-1657-341FE628EC0E}"/>
          </ac:spMkLst>
        </pc:spChg>
        <pc:spChg chg="mod">
          <ac:chgData name="Qviller, Tone Strugstad" userId="a7dddc6f-7cae-462d-a933-bc441382f83c" providerId="ADAL" clId="{16C29317-2890-4CA3-8F79-7E26FDE98075}" dt="2024-05-28T14:36:44.965" v="749" actId="2085"/>
          <ac:spMkLst>
            <pc:docMk/>
            <pc:sldMk cId="731566489" sldId="267"/>
            <ac:spMk id="16" creationId="{55C998EB-3947-4637-8224-AE944698EC62}"/>
          </ac:spMkLst>
        </pc:spChg>
        <pc:spChg chg="mod">
          <ac:chgData name="Qviller, Tone Strugstad" userId="a7dddc6f-7cae-462d-a933-bc441382f83c" providerId="ADAL" clId="{16C29317-2890-4CA3-8F79-7E26FDE98075}" dt="2024-05-28T14:36:44.965" v="749" actId="2085"/>
          <ac:spMkLst>
            <pc:docMk/>
            <pc:sldMk cId="731566489" sldId="267"/>
            <ac:spMk id="17" creationId="{21953A47-FDEF-9868-8E1C-666293D4857B}"/>
          </ac:spMkLst>
        </pc:spChg>
        <pc:spChg chg="mod">
          <ac:chgData name="Qviller, Tone Strugstad" userId="a7dddc6f-7cae-462d-a933-bc441382f83c" providerId="ADAL" clId="{16C29317-2890-4CA3-8F79-7E26FDE98075}" dt="2024-05-28T14:36:44.965" v="749" actId="2085"/>
          <ac:spMkLst>
            <pc:docMk/>
            <pc:sldMk cId="731566489" sldId="267"/>
            <ac:spMk id="18" creationId="{C8567029-299F-8242-FE5E-1E2F81D1720E}"/>
          </ac:spMkLst>
        </pc:spChg>
        <pc:spChg chg="mod">
          <ac:chgData name="Qviller, Tone Strugstad" userId="a7dddc6f-7cae-462d-a933-bc441382f83c" providerId="ADAL" clId="{16C29317-2890-4CA3-8F79-7E26FDE98075}" dt="2024-05-28T14:36:44.965" v="749" actId="2085"/>
          <ac:spMkLst>
            <pc:docMk/>
            <pc:sldMk cId="731566489" sldId="267"/>
            <ac:spMk id="19" creationId="{0C7AA5EE-D609-479E-4407-6A573A8308D8}"/>
          </ac:spMkLst>
        </pc:spChg>
        <pc:spChg chg="mod">
          <ac:chgData name="Qviller, Tone Strugstad" userId="a7dddc6f-7cae-462d-a933-bc441382f83c" providerId="ADAL" clId="{16C29317-2890-4CA3-8F79-7E26FDE98075}" dt="2024-05-28T14:36:44.965" v="749" actId="2085"/>
          <ac:spMkLst>
            <pc:docMk/>
            <pc:sldMk cId="731566489" sldId="267"/>
            <ac:spMk id="20" creationId="{BC2A8746-8F48-46F8-1E01-DFD74BBFC190}"/>
          </ac:spMkLst>
        </pc:spChg>
        <pc:spChg chg="mod">
          <ac:chgData name="Qviller, Tone Strugstad" userId="a7dddc6f-7cae-462d-a933-bc441382f83c" providerId="ADAL" clId="{16C29317-2890-4CA3-8F79-7E26FDE98075}" dt="2024-05-28T14:36:44.965" v="749" actId="2085"/>
          <ac:spMkLst>
            <pc:docMk/>
            <pc:sldMk cId="731566489" sldId="267"/>
            <ac:spMk id="21" creationId="{D02111FF-9D1A-2C7D-34F1-C02AFD14F78F}"/>
          </ac:spMkLst>
        </pc:spChg>
        <pc:spChg chg="mod">
          <ac:chgData name="Qviller, Tone Strugstad" userId="a7dddc6f-7cae-462d-a933-bc441382f83c" providerId="ADAL" clId="{16C29317-2890-4CA3-8F79-7E26FDE98075}" dt="2024-05-28T14:36:44.965" v="749" actId="2085"/>
          <ac:spMkLst>
            <pc:docMk/>
            <pc:sldMk cId="731566489" sldId="267"/>
            <ac:spMk id="22" creationId="{B6AC2498-B1DD-288B-EC3D-8B99B85D2D59}"/>
          </ac:spMkLst>
        </pc:spChg>
        <pc:spChg chg="mod">
          <ac:chgData name="Qviller, Tone Strugstad" userId="a7dddc6f-7cae-462d-a933-bc441382f83c" providerId="ADAL" clId="{16C29317-2890-4CA3-8F79-7E26FDE98075}" dt="2024-05-28T14:34:00.643" v="738" actId="1582"/>
          <ac:spMkLst>
            <pc:docMk/>
            <pc:sldMk cId="731566489" sldId="267"/>
            <ac:spMk id="23" creationId="{2AC4ECE9-F733-82AD-2A7C-72C603620102}"/>
          </ac:spMkLst>
        </pc:spChg>
        <pc:spChg chg="mod">
          <ac:chgData name="Qviller, Tone Strugstad" userId="a7dddc6f-7cae-462d-a933-bc441382f83c" providerId="ADAL" clId="{16C29317-2890-4CA3-8F79-7E26FDE98075}" dt="2024-05-28T14:35:08.303" v="745" actId="208"/>
          <ac:spMkLst>
            <pc:docMk/>
            <pc:sldMk cId="731566489" sldId="267"/>
            <ac:spMk id="25" creationId="{A5C4F50A-114A-BB22-65ED-D78FAE97F35D}"/>
          </ac:spMkLst>
        </pc:spChg>
        <pc:spChg chg="mod">
          <ac:chgData name="Qviller, Tone Strugstad" userId="a7dddc6f-7cae-462d-a933-bc441382f83c" providerId="ADAL" clId="{16C29317-2890-4CA3-8F79-7E26FDE98075}" dt="2024-05-28T14:34:31.123" v="740" actId="207"/>
          <ac:spMkLst>
            <pc:docMk/>
            <pc:sldMk cId="731566489" sldId="267"/>
            <ac:spMk id="31" creationId="{28B37E6F-8F8F-CD43-A8F0-A1A01B8869EE}"/>
          </ac:spMkLst>
        </pc:spChg>
        <pc:spChg chg="mod">
          <ac:chgData name="Qviller, Tone Strugstad" userId="a7dddc6f-7cae-462d-a933-bc441382f83c" providerId="ADAL" clId="{16C29317-2890-4CA3-8F79-7E26FDE98075}" dt="2024-05-28T14:34:00.643" v="738" actId="1582"/>
          <ac:spMkLst>
            <pc:docMk/>
            <pc:sldMk cId="731566489" sldId="267"/>
            <ac:spMk id="32" creationId="{46F322B0-E4AD-12E2-C952-550982F6C0C6}"/>
          </ac:spMkLst>
        </pc:spChg>
      </pc:sldChg>
      <pc:sldChg chg="modSp new mod modAnim">
        <pc:chgData name="Qviller, Tone Strugstad" userId="a7dddc6f-7cae-462d-a933-bc441382f83c" providerId="ADAL" clId="{16C29317-2890-4CA3-8F79-7E26FDE98075}" dt="2024-05-29T08:23:57.865" v="1700"/>
        <pc:sldMkLst>
          <pc:docMk/>
          <pc:sldMk cId="904730001" sldId="268"/>
        </pc:sldMkLst>
        <pc:spChg chg="mod">
          <ac:chgData name="Qviller, Tone Strugstad" userId="a7dddc6f-7cae-462d-a933-bc441382f83c" providerId="ADAL" clId="{16C29317-2890-4CA3-8F79-7E26FDE98075}" dt="2024-05-28T14:39:02.511" v="794" actId="20577"/>
          <ac:spMkLst>
            <pc:docMk/>
            <pc:sldMk cId="904730001" sldId="268"/>
            <ac:spMk id="2" creationId="{ACEE32A7-B591-57D2-ED81-3D80CE0FCA22}"/>
          </ac:spMkLst>
        </pc:spChg>
        <pc:spChg chg="mod">
          <ac:chgData name="Qviller, Tone Strugstad" userId="a7dddc6f-7cae-462d-a933-bc441382f83c" providerId="ADAL" clId="{16C29317-2890-4CA3-8F79-7E26FDE98075}" dt="2024-05-28T14:41:39.037" v="1088" actId="20577"/>
          <ac:spMkLst>
            <pc:docMk/>
            <pc:sldMk cId="904730001" sldId="268"/>
            <ac:spMk id="3" creationId="{66C570E2-FFCB-0EA9-1B5D-5E997F4CCDF0}"/>
          </ac:spMkLst>
        </pc:spChg>
      </pc:sldChg>
      <pc:sldChg chg="modSp new mod modAnim">
        <pc:chgData name="Qviller, Tone Strugstad" userId="a7dddc6f-7cae-462d-a933-bc441382f83c" providerId="ADAL" clId="{16C29317-2890-4CA3-8F79-7E26FDE98075}" dt="2024-05-29T08:24:33.394" v="1705"/>
        <pc:sldMkLst>
          <pc:docMk/>
          <pc:sldMk cId="542686428" sldId="269"/>
        </pc:sldMkLst>
        <pc:spChg chg="mod">
          <ac:chgData name="Qviller, Tone Strugstad" userId="a7dddc6f-7cae-462d-a933-bc441382f83c" providerId="ADAL" clId="{16C29317-2890-4CA3-8F79-7E26FDE98075}" dt="2024-05-28T14:42:33.070" v="1177" actId="20577"/>
          <ac:spMkLst>
            <pc:docMk/>
            <pc:sldMk cId="542686428" sldId="269"/>
            <ac:spMk id="2" creationId="{D397B3C4-A22C-DE74-9831-79677B18DFF2}"/>
          </ac:spMkLst>
        </pc:spChg>
        <pc:spChg chg="mod">
          <ac:chgData name="Qviller, Tone Strugstad" userId="a7dddc6f-7cae-462d-a933-bc441382f83c" providerId="ADAL" clId="{16C29317-2890-4CA3-8F79-7E26FDE98075}" dt="2024-05-29T08:24:18.918" v="1703" actId="20577"/>
          <ac:spMkLst>
            <pc:docMk/>
            <pc:sldMk cId="542686428" sldId="269"/>
            <ac:spMk id="3" creationId="{7BFF058B-3AC1-5B61-C0BC-9A36D750BAB5}"/>
          </ac:spMkLst>
        </pc:spChg>
      </pc:sldChg>
      <pc:sldChg chg="modSp new mod">
        <pc:chgData name="Qviller, Tone Strugstad" userId="a7dddc6f-7cae-462d-a933-bc441382f83c" providerId="ADAL" clId="{16C29317-2890-4CA3-8F79-7E26FDE98075}" dt="2024-05-28T14:45:50.247" v="1657" actId="20577"/>
        <pc:sldMkLst>
          <pc:docMk/>
          <pc:sldMk cId="3678739544" sldId="270"/>
        </pc:sldMkLst>
        <pc:spChg chg="mod">
          <ac:chgData name="Qviller, Tone Strugstad" userId="a7dddc6f-7cae-462d-a933-bc441382f83c" providerId="ADAL" clId="{16C29317-2890-4CA3-8F79-7E26FDE98075}" dt="2024-05-28T14:45:50.247" v="1657" actId="20577"/>
          <ac:spMkLst>
            <pc:docMk/>
            <pc:sldMk cId="3678739544" sldId="270"/>
            <ac:spMk id="2" creationId="{2ADE23CD-977A-BB7A-F484-BABBE5C1EB35}"/>
          </ac:spMkLst>
        </pc:spChg>
      </pc:sldChg>
      <pc:sldChg chg="addSp delSp modSp new mod">
        <pc:chgData name="Qviller, Tone Strugstad" userId="a7dddc6f-7cae-462d-a933-bc441382f83c" providerId="ADAL" clId="{16C29317-2890-4CA3-8F79-7E26FDE98075}" dt="2024-05-28T15:15:57.710" v="1697" actId="1076"/>
        <pc:sldMkLst>
          <pc:docMk/>
          <pc:sldMk cId="1805689368" sldId="271"/>
        </pc:sldMkLst>
        <pc:picChg chg="add mod ord modCrop">
          <ac:chgData name="Qviller, Tone Strugstad" userId="a7dddc6f-7cae-462d-a933-bc441382f83c" providerId="ADAL" clId="{16C29317-2890-4CA3-8F79-7E26FDE98075}" dt="2024-05-28T15:13:28.902" v="1690" actId="1076"/>
          <ac:picMkLst>
            <pc:docMk/>
            <pc:sldMk cId="1805689368" sldId="271"/>
            <ac:picMk id="3" creationId="{129EB539-B5F3-A681-EDF2-056E9521146D}"/>
          </ac:picMkLst>
        </pc:picChg>
        <pc:picChg chg="add mod ord">
          <ac:chgData name="Qviller, Tone Strugstad" userId="a7dddc6f-7cae-462d-a933-bc441382f83c" providerId="ADAL" clId="{16C29317-2890-4CA3-8F79-7E26FDE98075}" dt="2024-05-28T15:13:46.029" v="1691" actId="1076"/>
          <ac:picMkLst>
            <pc:docMk/>
            <pc:sldMk cId="1805689368" sldId="271"/>
            <ac:picMk id="5" creationId="{35901CB9-D80E-BD0E-75DF-B20C2883A4ED}"/>
          </ac:picMkLst>
        </pc:picChg>
        <pc:picChg chg="add mod">
          <ac:chgData name="Qviller, Tone Strugstad" userId="a7dddc6f-7cae-462d-a933-bc441382f83c" providerId="ADAL" clId="{16C29317-2890-4CA3-8F79-7E26FDE98075}" dt="2024-05-28T15:15:57.710" v="1697" actId="1076"/>
          <ac:picMkLst>
            <pc:docMk/>
            <pc:sldMk cId="1805689368" sldId="271"/>
            <ac:picMk id="7" creationId="{AC04D8FB-95CF-0608-C727-10A939CA32E5}"/>
          </ac:picMkLst>
        </pc:picChg>
        <pc:picChg chg="add del mod">
          <ac:chgData name="Qviller, Tone Strugstad" userId="a7dddc6f-7cae-462d-a933-bc441382f83c" providerId="ADAL" clId="{16C29317-2890-4CA3-8F79-7E26FDE98075}" dt="2024-05-28T15:13:09.105" v="1687" actId="478"/>
          <ac:picMkLst>
            <pc:docMk/>
            <pc:sldMk cId="1805689368" sldId="271"/>
            <ac:picMk id="1026" creationId="{2B402ED0-37BA-156E-76B4-32833CE58019}"/>
          </ac:picMkLst>
        </pc:picChg>
      </pc:sldChg>
    </pc:docChg>
  </pc:docChgLst>
  <pc:docChgLst>
    <pc:chgData name="Qviller, Tone Strugstad" userId="a7dddc6f-7cae-462d-a933-bc441382f83c" providerId="ADAL" clId="{99E76F82-F737-43D6-A444-025F162F4B17}"/>
    <pc:docChg chg="undo custSel modSld">
      <pc:chgData name="Qviller, Tone Strugstad" userId="a7dddc6f-7cae-462d-a933-bc441382f83c" providerId="ADAL" clId="{99E76F82-F737-43D6-A444-025F162F4B17}" dt="2024-05-29T19:36:09.224" v="99" actId="14100"/>
      <pc:docMkLst>
        <pc:docMk/>
      </pc:docMkLst>
      <pc:sldChg chg="addSp modSp mod">
        <pc:chgData name="Qviller, Tone Strugstad" userId="a7dddc6f-7cae-462d-a933-bc441382f83c" providerId="ADAL" clId="{99E76F82-F737-43D6-A444-025F162F4B17}" dt="2024-05-29T19:36:09.224" v="99" actId="14100"/>
        <pc:sldMkLst>
          <pc:docMk/>
          <pc:sldMk cId="500582401" sldId="256"/>
        </pc:sldMkLst>
        <pc:spChg chg="add mod">
          <ac:chgData name="Qviller, Tone Strugstad" userId="a7dddc6f-7cae-462d-a933-bc441382f83c" providerId="ADAL" clId="{99E76F82-F737-43D6-A444-025F162F4B17}" dt="2024-05-29T19:36:09.224" v="99" actId="14100"/>
          <ac:spMkLst>
            <pc:docMk/>
            <pc:sldMk cId="500582401" sldId="256"/>
            <ac:spMk id="2" creationId="{01990D6B-EB61-5152-784F-99D8E86B3F6D}"/>
          </ac:spMkLst>
        </pc:spChg>
        <pc:picChg chg="mod">
          <ac:chgData name="Qviller, Tone Strugstad" userId="a7dddc6f-7cae-462d-a933-bc441382f83c" providerId="ADAL" clId="{99E76F82-F737-43D6-A444-025F162F4B17}" dt="2024-05-29T19:35:10.022" v="90" actId="1076"/>
          <ac:picMkLst>
            <pc:docMk/>
            <pc:sldMk cId="500582401" sldId="256"/>
            <ac:picMk id="3" creationId="{9486965E-81DF-0D1C-C8B4-CC0F4E2CCADD}"/>
          </ac:picMkLst>
        </pc:picChg>
      </pc:sldChg>
      <pc:sldChg chg="addSp modSp mod">
        <pc:chgData name="Qviller, Tone Strugstad" userId="a7dddc6f-7cae-462d-a933-bc441382f83c" providerId="ADAL" clId="{99E76F82-F737-43D6-A444-025F162F4B17}" dt="2024-05-29T19:34:35.849" v="68" actId="1076"/>
        <pc:sldMkLst>
          <pc:docMk/>
          <pc:sldMk cId="2480526075" sldId="262"/>
        </pc:sldMkLst>
        <pc:spChg chg="add mod">
          <ac:chgData name="Qviller, Tone Strugstad" userId="a7dddc6f-7cae-462d-a933-bc441382f83c" providerId="ADAL" clId="{99E76F82-F737-43D6-A444-025F162F4B17}" dt="2024-05-29T19:34:25.326" v="66" actId="1076"/>
          <ac:spMkLst>
            <pc:docMk/>
            <pc:sldMk cId="2480526075" sldId="262"/>
            <ac:spMk id="2" creationId="{9CABF097-7A32-78F7-4795-1D7DBA652BE3}"/>
          </ac:spMkLst>
        </pc:spChg>
        <pc:spChg chg="add mod">
          <ac:chgData name="Qviller, Tone Strugstad" userId="a7dddc6f-7cae-462d-a933-bc441382f83c" providerId="ADAL" clId="{99E76F82-F737-43D6-A444-025F162F4B17}" dt="2024-05-29T19:34:35.849" v="68" actId="1076"/>
          <ac:spMkLst>
            <pc:docMk/>
            <pc:sldMk cId="2480526075" sldId="262"/>
            <ac:spMk id="3" creationId="{F85123DE-F41F-5C1C-4C45-DF6E6CBC1CC7}"/>
          </ac:spMkLst>
        </pc:spChg>
      </pc:sldChg>
      <pc:sldChg chg="addSp modSp mod">
        <pc:chgData name="Qviller, Tone Strugstad" userId="a7dddc6f-7cae-462d-a933-bc441382f83c" providerId="ADAL" clId="{99E76F82-F737-43D6-A444-025F162F4B17}" dt="2024-05-29T19:26:16.377" v="31" actId="20577"/>
        <pc:sldMkLst>
          <pc:docMk/>
          <pc:sldMk cId="567574186" sldId="263"/>
        </pc:sldMkLst>
        <pc:spChg chg="add mod">
          <ac:chgData name="Qviller, Tone Strugstad" userId="a7dddc6f-7cae-462d-a933-bc441382f83c" providerId="ADAL" clId="{99E76F82-F737-43D6-A444-025F162F4B17}" dt="2024-05-29T19:26:16.377" v="31" actId="20577"/>
          <ac:spMkLst>
            <pc:docMk/>
            <pc:sldMk cId="567574186" sldId="263"/>
            <ac:spMk id="2" creationId="{EB50D62C-88F8-3AEB-653E-5C88F1D1EF97}"/>
          </ac:spMkLst>
        </pc:spChg>
      </pc:sldChg>
      <pc:sldChg chg="modSp mod">
        <pc:chgData name="Qviller, Tone Strugstad" userId="a7dddc6f-7cae-462d-a933-bc441382f83c" providerId="ADAL" clId="{99E76F82-F737-43D6-A444-025F162F4B17}" dt="2024-05-29T19:20:13.351" v="1" actId="962"/>
        <pc:sldMkLst>
          <pc:docMk/>
          <pc:sldMk cId="1805689368" sldId="271"/>
        </pc:sldMkLst>
        <pc:picChg chg="mod">
          <ac:chgData name="Qviller, Tone Strugstad" userId="a7dddc6f-7cae-462d-a933-bc441382f83c" providerId="ADAL" clId="{99E76F82-F737-43D6-A444-025F162F4B17}" dt="2024-05-29T19:20:13.351" v="1" actId="962"/>
          <ac:picMkLst>
            <pc:docMk/>
            <pc:sldMk cId="1805689368" sldId="271"/>
            <ac:picMk id="5" creationId="{35901CB9-D80E-BD0E-75DF-B20C2883A4E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1B06FD-D711-124E-A3E3-0FBE1F8F0CE4}" type="datetimeFigureOut">
              <a:rPr lang="nb-NO" smtClean="0"/>
              <a:t>29.05.2024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B4BBF-70B9-8047-B02F-2484F1EA6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3860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«Norges Toscana»</a:t>
            </a:r>
          </a:p>
          <a:p>
            <a:r>
              <a:rPr lang="nb-NO" dirty="0"/>
              <a:t>STANGE:</a:t>
            </a:r>
          </a:p>
          <a:p>
            <a:r>
              <a:rPr lang="nb-NO" dirty="0"/>
              <a:t>1500 ansatt i kommunen</a:t>
            </a:r>
          </a:p>
          <a:p>
            <a:r>
              <a:rPr lang="nb-NO" dirty="0"/>
              <a:t>Mange små bedrifter – rundt 1/3 har mindre enn 9 ansatte 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NAV Stange: </a:t>
            </a:r>
            <a:r>
              <a:rPr lang="nb-NO" dirty="0" err="1"/>
              <a:t>ca</a:t>
            </a:r>
            <a:r>
              <a:rPr lang="nb-NO" dirty="0"/>
              <a:t> 45 ansatte, og har i dag kun NAV-tjenester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To avdelinger, brukere over og under 30 år + stab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AMS-team sammen med Løten (3 + 2)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KVP flyter litt mellom avdelingene</a:t>
            </a:r>
          </a:p>
          <a:p>
            <a:endParaRPr lang="nb-NO" dirty="0"/>
          </a:p>
          <a:p>
            <a:r>
              <a:rPr lang="nb-NO" dirty="0"/>
              <a:t>Markedsgruppe – 4 personer fra ulike deler av kontoret, for å få inn tankegangen i hele kontoret. To markedskontakter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En dedikert Marked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En marked/tiltak + standard/</a:t>
            </a:r>
            <a:r>
              <a:rPr lang="nb-NO" dirty="0" err="1"/>
              <a:t>sit.best</a:t>
            </a: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En Standard/</a:t>
            </a:r>
            <a:r>
              <a:rPr lang="nb-NO" dirty="0" err="1"/>
              <a:t>sit</a:t>
            </a:r>
            <a:r>
              <a:rPr lang="nb-NO" dirty="0"/>
              <a:t>. brukere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En fra AMS</a:t>
            </a:r>
          </a:p>
          <a:p>
            <a:endParaRPr lang="nb-NO" dirty="0"/>
          </a:p>
          <a:p>
            <a:r>
              <a:rPr lang="nb-NO" dirty="0"/>
              <a:t>Samarbeid i regionalt markedsteam fungerer bra, og stadig bedre</a:t>
            </a:r>
          </a:p>
          <a:p>
            <a:endParaRPr lang="nb-NO" dirty="0"/>
          </a:p>
          <a:p>
            <a:r>
              <a:rPr lang="nb-NO" dirty="0"/>
              <a:t>Tror også at begrepsbruken er viktig og riktig,</a:t>
            </a:r>
          </a:p>
          <a:p>
            <a:r>
              <a:rPr lang="nb-NO" dirty="0"/>
              <a:t>«Markedsarbeid» ekskluderer mer, mens alle kan forholde seg til at de jobber opp mot arbeidsgivere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1B4BBF-70B9-8047-B02F-2484F1EA6A4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8186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bg>
      <p:bgPr>
        <a:solidFill>
          <a:srgbClr val="E9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CD74E5-8D3F-5F45-AF55-379CE17407B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5314" y="2684746"/>
            <a:ext cx="6551347" cy="1396431"/>
          </a:xfr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C570008-A996-2D4B-88A3-9861CBD4FED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5315" y="4173253"/>
            <a:ext cx="5888738" cy="99116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undertittelen</a:t>
            </a:r>
          </a:p>
        </p:txBody>
      </p:sp>
      <p:sp>
        <p:nvSpPr>
          <p:cNvPr id="8" name="Plassholder for bilde 3">
            <a:extLst>
              <a:ext uri="{FF2B5EF4-FFF2-40B4-BE49-F238E27FC236}">
                <a16:creationId xmlns:a16="http://schemas.microsoft.com/office/drawing/2014/main" id="{195ACC3E-6C58-8E40-A78D-5639EBDF9C43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 bwMode="auto">
          <a:xfrm>
            <a:off x="6160021" y="0"/>
            <a:ext cx="6031979" cy="6858000"/>
          </a:xfrm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155921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292462"/>
              <a:gd name="connsiteY0" fmla="*/ 3910014 h 3910014"/>
              <a:gd name="connsiteX1" fmla="*/ 1040805 w 2292462"/>
              <a:gd name="connsiteY1" fmla="*/ 0 h 3910014"/>
              <a:gd name="connsiteX2" fmla="*/ 2292293 w 2292462"/>
              <a:gd name="connsiteY2" fmla="*/ 794 h 3910014"/>
              <a:gd name="connsiteX3" fmla="*/ 2291071 w 2292462"/>
              <a:gd name="connsiteY3" fmla="*/ 3909950 h 3910014"/>
              <a:gd name="connsiteX4" fmla="*/ 0 w 2292462"/>
              <a:gd name="connsiteY4" fmla="*/ 3910014 h 3910014"/>
              <a:gd name="connsiteX0" fmla="*/ 0 w 2292462"/>
              <a:gd name="connsiteY0" fmla="*/ 3913189 h 3913189"/>
              <a:gd name="connsiteX1" fmla="*/ 1036564 w 2292462"/>
              <a:gd name="connsiteY1" fmla="*/ 0 h 3913189"/>
              <a:gd name="connsiteX2" fmla="*/ 2292293 w 2292462"/>
              <a:gd name="connsiteY2" fmla="*/ 3969 h 3913189"/>
              <a:gd name="connsiteX3" fmla="*/ 2291071 w 2292462"/>
              <a:gd name="connsiteY3" fmla="*/ 3913125 h 3913189"/>
              <a:gd name="connsiteX4" fmla="*/ 0 w 2292462"/>
              <a:gd name="connsiteY4" fmla="*/ 3913189 h 3913189"/>
              <a:gd name="connsiteX0" fmla="*/ 0 w 2292207"/>
              <a:gd name="connsiteY0" fmla="*/ 3913189 h 3913189"/>
              <a:gd name="connsiteX1" fmla="*/ 1036564 w 2292207"/>
              <a:gd name="connsiteY1" fmla="*/ 0 h 3913189"/>
              <a:gd name="connsiteX2" fmla="*/ 2290173 w 2292207"/>
              <a:gd name="connsiteY2" fmla="*/ 795 h 3913189"/>
              <a:gd name="connsiteX3" fmla="*/ 2291071 w 2292207"/>
              <a:gd name="connsiteY3" fmla="*/ 3913125 h 3913189"/>
              <a:gd name="connsiteX4" fmla="*/ 0 w 2292207"/>
              <a:gd name="connsiteY4" fmla="*/ 3913189 h 3913189"/>
              <a:gd name="connsiteX0" fmla="*/ 0 w 2298567"/>
              <a:gd name="connsiteY0" fmla="*/ 3910014 h 3913125"/>
              <a:gd name="connsiteX1" fmla="*/ 1042924 w 2298567"/>
              <a:gd name="connsiteY1" fmla="*/ 0 h 3913125"/>
              <a:gd name="connsiteX2" fmla="*/ 2296533 w 2298567"/>
              <a:gd name="connsiteY2" fmla="*/ 795 h 3913125"/>
              <a:gd name="connsiteX3" fmla="*/ 2297431 w 2298567"/>
              <a:gd name="connsiteY3" fmla="*/ 3913125 h 3913125"/>
              <a:gd name="connsiteX4" fmla="*/ 0 w 2298567"/>
              <a:gd name="connsiteY4" fmla="*/ 3910014 h 391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8567" h="3913125">
                <a:moveTo>
                  <a:pt x="0" y="3910014"/>
                </a:moveTo>
                <a:lnTo>
                  <a:pt x="1042924" y="0"/>
                </a:lnTo>
                <a:lnTo>
                  <a:pt x="2296533" y="795"/>
                </a:lnTo>
                <a:cubicBezTo>
                  <a:pt x="2292267" y="1303074"/>
                  <a:pt x="2301697" y="2610846"/>
                  <a:pt x="2297431" y="3913125"/>
                </a:cubicBezTo>
                <a:lnTo>
                  <a:pt x="0" y="3910014"/>
                </a:lnTo>
                <a:close/>
              </a:path>
            </a:pathLst>
          </a:custGeom>
          <a:solidFill>
            <a:srgbClr val="C6C2BF"/>
          </a:solidFill>
          <a:ln>
            <a:noFill/>
          </a:ln>
          <a:effectLst/>
        </p:spPr>
        <p:txBody>
          <a:bodyPr lIns="1440000" tIns="468000" bIns="0" anchor="ctr" anchorCtr="0">
            <a:normAutofit/>
          </a:bodyPr>
          <a:lstStyle>
            <a:lvl1pPr marL="0" indent="0" algn="ctr">
              <a:buNone/>
              <a:defRPr sz="14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5AB20B5-22F5-7F42-98FA-915865BDDA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5314" y="6193407"/>
            <a:ext cx="5062686" cy="431800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5pPr marL="1517650" indent="0">
              <a:buNone/>
              <a:defRPr/>
            </a:lvl5pPr>
          </a:lstStyle>
          <a:p>
            <a:pPr lvl="0"/>
            <a:r>
              <a:rPr lang="en-GB" dirty="0"/>
              <a:t>Dato  //  </a:t>
            </a:r>
            <a:r>
              <a:rPr lang="en-GB" dirty="0" err="1"/>
              <a:t>Ansvarlig</a:t>
            </a:r>
            <a:endParaRPr lang="en-GB" dirty="0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FD4799EC-1694-AB4F-9DD9-2188A933AA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6274" y="1081899"/>
            <a:ext cx="1280329" cy="80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24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4D6D5E-F187-4E4B-8B35-180A18398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nb-NO" dirty="0"/>
              <a:t>Klikk for å redigere tittelen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54DD42-1122-D24F-BF8D-43C7EB08E0CA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582F6E-B5FB-D94E-89B3-0B928AF69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623881-E2D8-EA4B-891A-9A6388D1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3551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ten bilde">
    <p:bg>
      <p:bgPr>
        <a:solidFill>
          <a:srgbClr val="E9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1">
            <a:extLst>
              <a:ext uri="{FF2B5EF4-FFF2-40B4-BE49-F238E27FC236}">
                <a16:creationId xmlns:a16="http://schemas.microsoft.com/office/drawing/2014/main" id="{0A9867CB-9424-6247-AF4B-FFCCA40FF6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5314" y="2684746"/>
            <a:ext cx="9749217" cy="1396431"/>
          </a:xfr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tittelen</a:t>
            </a:r>
          </a:p>
        </p:txBody>
      </p:sp>
      <p:sp>
        <p:nvSpPr>
          <p:cNvPr id="12" name="Undertittel 2">
            <a:extLst>
              <a:ext uri="{FF2B5EF4-FFF2-40B4-BE49-F238E27FC236}">
                <a16:creationId xmlns:a16="http://schemas.microsoft.com/office/drawing/2014/main" id="{0C30C810-DE10-B745-8CB9-7D254C95F23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5314" y="4173253"/>
            <a:ext cx="8763173" cy="99116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undertittelen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26EBA474-9FC2-8545-9569-68B6453E983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5314" y="6193407"/>
            <a:ext cx="5062686" cy="431800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5pPr marL="1517650" indent="0">
              <a:buNone/>
              <a:defRPr/>
            </a:lvl5pPr>
          </a:lstStyle>
          <a:p>
            <a:pPr lvl="0"/>
            <a:r>
              <a:rPr lang="en-GB" dirty="0"/>
              <a:t>Dato  //  </a:t>
            </a:r>
            <a:r>
              <a:rPr lang="en-GB" dirty="0" err="1"/>
              <a:t>Ansvarlig</a:t>
            </a:r>
            <a:endParaRPr lang="en-GB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8BA4E41F-1D03-1746-B68A-521514BC0B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6274" y="1081899"/>
            <a:ext cx="1280329" cy="80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99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omside">
    <p:bg>
      <p:bgPr>
        <a:solidFill>
          <a:srgbClr val="E9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48BD439-F083-3D4E-862D-4EA46D9E3B4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44550" y="3540205"/>
            <a:ext cx="10515600" cy="9262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/>
              <a:t>Klikk for å redigere undertittelen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02D6C30B-4FDA-544A-9662-F2B6261EBC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4550" y="2032569"/>
            <a:ext cx="9271829" cy="1396431"/>
          </a:xfr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2839488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E6AA11-9D10-4845-953E-FC6659DEA9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redigere tittelen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93FA9A-B386-3D4A-A17E-105BC9010CB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49DD5D4-E4CC-F541-A385-23400791B31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0092E29-1063-5549-A785-73E8C6A77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71D6EC1-D552-3849-8EEF-1601B9CE5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3566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574975-50B4-C34B-9F64-4CA300B7F7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redigere tittelen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90BA1EA-559A-0742-9DF6-378DCB049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5178BF1-065F-C64F-A4E1-62B222547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2003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F0C2D0C-F750-2644-95F9-0C952AE3A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912E190-170D-CB48-ABA2-AC1FB7840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2212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54DD42-1122-D24F-BF8D-43C7EB08E0C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5469835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582F6E-B5FB-D94E-89B3-0B928AF69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11115" y="6356350"/>
            <a:ext cx="3609024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623881-E2D8-EA4B-891A-9A6388D1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48739" y="6356350"/>
            <a:ext cx="447261" cy="365125"/>
          </a:xfrm>
        </p:spPr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3">
            <a:extLst>
              <a:ext uri="{FF2B5EF4-FFF2-40B4-BE49-F238E27FC236}">
                <a16:creationId xmlns:a16="http://schemas.microsoft.com/office/drawing/2014/main" id="{9CCA7799-B00E-2A41-ADCA-ABD6B94D7671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160021" y="0"/>
            <a:ext cx="6031979" cy="6858000"/>
          </a:xfrm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155921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292462"/>
              <a:gd name="connsiteY0" fmla="*/ 3910014 h 3910014"/>
              <a:gd name="connsiteX1" fmla="*/ 1040805 w 2292462"/>
              <a:gd name="connsiteY1" fmla="*/ 0 h 3910014"/>
              <a:gd name="connsiteX2" fmla="*/ 2292293 w 2292462"/>
              <a:gd name="connsiteY2" fmla="*/ 794 h 3910014"/>
              <a:gd name="connsiteX3" fmla="*/ 2291071 w 2292462"/>
              <a:gd name="connsiteY3" fmla="*/ 3909950 h 3910014"/>
              <a:gd name="connsiteX4" fmla="*/ 0 w 2292462"/>
              <a:gd name="connsiteY4" fmla="*/ 3910014 h 3910014"/>
              <a:gd name="connsiteX0" fmla="*/ 0 w 2292462"/>
              <a:gd name="connsiteY0" fmla="*/ 3913189 h 3913189"/>
              <a:gd name="connsiteX1" fmla="*/ 1036564 w 2292462"/>
              <a:gd name="connsiteY1" fmla="*/ 0 h 3913189"/>
              <a:gd name="connsiteX2" fmla="*/ 2292293 w 2292462"/>
              <a:gd name="connsiteY2" fmla="*/ 3969 h 3913189"/>
              <a:gd name="connsiteX3" fmla="*/ 2291071 w 2292462"/>
              <a:gd name="connsiteY3" fmla="*/ 3913125 h 3913189"/>
              <a:gd name="connsiteX4" fmla="*/ 0 w 2292462"/>
              <a:gd name="connsiteY4" fmla="*/ 3913189 h 3913189"/>
              <a:gd name="connsiteX0" fmla="*/ 0 w 2292207"/>
              <a:gd name="connsiteY0" fmla="*/ 3913189 h 3913189"/>
              <a:gd name="connsiteX1" fmla="*/ 1036564 w 2292207"/>
              <a:gd name="connsiteY1" fmla="*/ 0 h 3913189"/>
              <a:gd name="connsiteX2" fmla="*/ 2290173 w 2292207"/>
              <a:gd name="connsiteY2" fmla="*/ 795 h 3913189"/>
              <a:gd name="connsiteX3" fmla="*/ 2291071 w 2292207"/>
              <a:gd name="connsiteY3" fmla="*/ 3913125 h 3913189"/>
              <a:gd name="connsiteX4" fmla="*/ 0 w 2292207"/>
              <a:gd name="connsiteY4" fmla="*/ 3913189 h 3913189"/>
              <a:gd name="connsiteX0" fmla="*/ 0 w 2298567"/>
              <a:gd name="connsiteY0" fmla="*/ 3910014 h 3913125"/>
              <a:gd name="connsiteX1" fmla="*/ 1042924 w 2298567"/>
              <a:gd name="connsiteY1" fmla="*/ 0 h 3913125"/>
              <a:gd name="connsiteX2" fmla="*/ 2296533 w 2298567"/>
              <a:gd name="connsiteY2" fmla="*/ 795 h 3913125"/>
              <a:gd name="connsiteX3" fmla="*/ 2297431 w 2298567"/>
              <a:gd name="connsiteY3" fmla="*/ 3913125 h 3913125"/>
              <a:gd name="connsiteX4" fmla="*/ 0 w 2298567"/>
              <a:gd name="connsiteY4" fmla="*/ 3910014 h 391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8567" h="3913125">
                <a:moveTo>
                  <a:pt x="0" y="3910014"/>
                </a:moveTo>
                <a:lnTo>
                  <a:pt x="1042924" y="0"/>
                </a:lnTo>
                <a:lnTo>
                  <a:pt x="2296533" y="795"/>
                </a:lnTo>
                <a:cubicBezTo>
                  <a:pt x="2292267" y="1303074"/>
                  <a:pt x="2301697" y="2610846"/>
                  <a:pt x="2297431" y="3913125"/>
                </a:cubicBezTo>
                <a:lnTo>
                  <a:pt x="0" y="391001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lIns="1440000" tIns="468000" bIns="0" anchor="ctr" anchorCtr="0">
            <a:normAutofit/>
          </a:bodyPr>
          <a:lstStyle>
            <a:lvl1pPr marL="0" indent="0" algn="ctr">
              <a:buNone/>
              <a:defRPr sz="14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A99C80A0-322A-9A4B-843D-7015610E02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2400"/>
            <a:ext cx="7362371" cy="1072080"/>
          </a:xfrm>
        </p:spPr>
        <p:txBody>
          <a:bodyPr/>
          <a:lstStyle/>
          <a:p>
            <a:r>
              <a:rPr lang="nb-NO" dirty="0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33698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54DD42-1122-D24F-BF8D-43C7EB08E0C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1825625"/>
            <a:ext cx="5247861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3116F34-6CB9-F244-9082-6C3BCA92C2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86061" y="6356350"/>
            <a:ext cx="738809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582F6E-B5FB-D94E-89B3-0B928AF69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58976" y="6356350"/>
            <a:ext cx="3609024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623881-E2D8-EA4B-891A-9A6388D1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600" y="6356350"/>
            <a:ext cx="447261" cy="365125"/>
          </a:xfrm>
        </p:spPr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3">
            <a:extLst>
              <a:ext uri="{FF2B5EF4-FFF2-40B4-BE49-F238E27FC236}">
                <a16:creationId xmlns:a16="http://schemas.microsoft.com/office/drawing/2014/main" id="{CBA52608-8CEA-2B45-8142-21F944ADC0E0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 bwMode="auto">
          <a:xfrm>
            <a:off x="0" y="1"/>
            <a:ext cx="6052900" cy="6857999"/>
          </a:xfrm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155921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292462"/>
              <a:gd name="connsiteY0" fmla="*/ 3910014 h 3910014"/>
              <a:gd name="connsiteX1" fmla="*/ 1040805 w 2292462"/>
              <a:gd name="connsiteY1" fmla="*/ 0 h 3910014"/>
              <a:gd name="connsiteX2" fmla="*/ 2292293 w 2292462"/>
              <a:gd name="connsiteY2" fmla="*/ 794 h 3910014"/>
              <a:gd name="connsiteX3" fmla="*/ 2291071 w 2292462"/>
              <a:gd name="connsiteY3" fmla="*/ 3909950 h 3910014"/>
              <a:gd name="connsiteX4" fmla="*/ 0 w 2292462"/>
              <a:gd name="connsiteY4" fmla="*/ 3910014 h 3910014"/>
              <a:gd name="connsiteX0" fmla="*/ 0 w 2292462"/>
              <a:gd name="connsiteY0" fmla="*/ 3913189 h 3913189"/>
              <a:gd name="connsiteX1" fmla="*/ 1036564 w 2292462"/>
              <a:gd name="connsiteY1" fmla="*/ 0 h 3913189"/>
              <a:gd name="connsiteX2" fmla="*/ 2292293 w 2292462"/>
              <a:gd name="connsiteY2" fmla="*/ 3969 h 3913189"/>
              <a:gd name="connsiteX3" fmla="*/ 2291071 w 2292462"/>
              <a:gd name="connsiteY3" fmla="*/ 3913125 h 3913189"/>
              <a:gd name="connsiteX4" fmla="*/ 0 w 2292462"/>
              <a:gd name="connsiteY4" fmla="*/ 3913189 h 3913189"/>
              <a:gd name="connsiteX0" fmla="*/ 0 w 2292207"/>
              <a:gd name="connsiteY0" fmla="*/ 3913189 h 3913189"/>
              <a:gd name="connsiteX1" fmla="*/ 1036564 w 2292207"/>
              <a:gd name="connsiteY1" fmla="*/ 0 h 3913189"/>
              <a:gd name="connsiteX2" fmla="*/ 2290173 w 2292207"/>
              <a:gd name="connsiteY2" fmla="*/ 795 h 3913189"/>
              <a:gd name="connsiteX3" fmla="*/ 2291071 w 2292207"/>
              <a:gd name="connsiteY3" fmla="*/ 3913125 h 3913189"/>
              <a:gd name="connsiteX4" fmla="*/ 0 w 2292207"/>
              <a:gd name="connsiteY4" fmla="*/ 3913189 h 3913189"/>
              <a:gd name="connsiteX0" fmla="*/ 0 w 2298567"/>
              <a:gd name="connsiteY0" fmla="*/ 3910014 h 3913125"/>
              <a:gd name="connsiteX1" fmla="*/ 1042924 w 2298567"/>
              <a:gd name="connsiteY1" fmla="*/ 0 h 3913125"/>
              <a:gd name="connsiteX2" fmla="*/ 2296533 w 2298567"/>
              <a:gd name="connsiteY2" fmla="*/ 795 h 3913125"/>
              <a:gd name="connsiteX3" fmla="*/ 2297431 w 2298567"/>
              <a:gd name="connsiteY3" fmla="*/ 3913125 h 3913125"/>
              <a:gd name="connsiteX4" fmla="*/ 0 w 2298567"/>
              <a:gd name="connsiteY4" fmla="*/ 3910014 h 3913125"/>
              <a:gd name="connsiteX0" fmla="*/ 0 w 2296533"/>
              <a:gd name="connsiteY0" fmla="*/ 3910014 h 3910014"/>
              <a:gd name="connsiteX1" fmla="*/ 1042924 w 2296533"/>
              <a:gd name="connsiteY1" fmla="*/ 0 h 3910014"/>
              <a:gd name="connsiteX2" fmla="*/ 2296533 w 2296533"/>
              <a:gd name="connsiteY2" fmla="*/ 795 h 3910014"/>
              <a:gd name="connsiteX3" fmla="*/ 1267586 w 2296533"/>
              <a:gd name="connsiteY3" fmla="*/ 3907005 h 3910014"/>
              <a:gd name="connsiteX4" fmla="*/ 0 w 2296533"/>
              <a:gd name="connsiteY4" fmla="*/ 3910014 h 3910014"/>
              <a:gd name="connsiteX0" fmla="*/ 0 w 2296533"/>
              <a:gd name="connsiteY0" fmla="*/ 3910014 h 3910014"/>
              <a:gd name="connsiteX1" fmla="*/ 1042924 w 2296533"/>
              <a:gd name="connsiteY1" fmla="*/ 0 h 3910014"/>
              <a:gd name="connsiteX2" fmla="*/ 2296533 w 2296533"/>
              <a:gd name="connsiteY2" fmla="*/ 795 h 3910014"/>
              <a:gd name="connsiteX3" fmla="*/ 1267586 w 2296533"/>
              <a:gd name="connsiteY3" fmla="*/ 3907005 h 3910014"/>
              <a:gd name="connsiteX4" fmla="*/ 0 w 2296533"/>
              <a:gd name="connsiteY4" fmla="*/ 3910014 h 3910014"/>
              <a:gd name="connsiteX0" fmla="*/ 0 w 2296533"/>
              <a:gd name="connsiteY0" fmla="*/ 3910014 h 3910014"/>
              <a:gd name="connsiteX1" fmla="*/ 1042924 w 2296533"/>
              <a:gd name="connsiteY1" fmla="*/ 0 h 3910014"/>
              <a:gd name="connsiteX2" fmla="*/ 2296533 w 2296533"/>
              <a:gd name="connsiteY2" fmla="*/ 795 h 3910014"/>
              <a:gd name="connsiteX3" fmla="*/ 1267586 w 2296533"/>
              <a:gd name="connsiteY3" fmla="*/ 3907005 h 3910014"/>
              <a:gd name="connsiteX4" fmla="*/ 0 w 2296533"/>
              <a:gd name="connsiteY4" fmla="*/ 3910014 h 3910014"/>
              <a:gd name="connsiteX0" fmla="*/ 0 w 2304706"/>
              <a:gd name="connsiteY0" fmla="*/ 3910014 h 3910014"/>
              <a:gd name="connsiteX1" fmla="*/ 1042924 w 2304706"/>
              <a:gd name="connsiteY1" fmla="*/ 0 h 3910014"/>
              <a:gd name="connsiteX2" fmla="*/ 2304706 w 2304706"/>
              <a:gd name="connsiteY2" fmla="*/ 6914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  <a:gd name="connsiteX0" fmla="*/ 0 w 2312879"/>
              <a:gd name="connsiteY0" fmla="*/ 3910014 h 3910014"/>
              <a:gd name="connsiteX1" fmla="*/ 1042924 w 2312879"/>
              <a:gd name="connsiteY1" fmla="*/ 0 h 3910014"/>
              <a:gd name="connsiteX2" fmla="*/ 2312879 w 2312879"/>
              <a:gd name="connsiteY2" fmla="*/ 795 h 3910014"/>
              <a:gd name="connsiteX3" fmla="*/ 1267586 w 2312879"/>
              <a:gd name="connsiteY3" fmla="*/ 3907005 h 3910014"/>
              <a:gd name="connsiteX4" fmla="*/ 0 w 2312879"/>
              <a:gd name="connsiteY4" fmla="*/ 3910014 h 3910014"/>
              <a:gd name="connsiteX0" fmla="*/ 0 w 2312879"/>
              <a:gd name="connsiteY0" fmla="*/ 3910014 h 3910014"/>
              <a:gd name="connsiteX1" fmla="*/ 1042924 w 2312879"/>
              <a:gd name="connsiteY1" fmla="*/ 0 h 3910014"/>
              <a:gd name="connsiteX2" fmla="*/ 2312879 w 2312879"/>
              <a:gd name="connsiteY2" fmla="*/ 795 h 3910014"/>
              <a:gd name="connsiteX3" fmla="*/ 1267586 w 2312879"/>
              <a:gd name="connsiteY3" fmla="*/ 3907005 h 3910014"/>
              <a:gd name="connsiteX4" fmla="*/ 0 w 2312879"/>
              <a:gd name="connsiteY4" fmla="*/ 3910014 h 3910014"/>
              <a:gd name="connsiteX0" fmla="*/ 0 w 2312879"/>
              <a:gd name="connsiteY0" fmla="*/ 3910014 h 3910014"/>
              <a:gd name="connsiteX1" fmla="*/ 1042924 w 2312879"/>
              <a:gd name="connsiteY1" fmla="*/ 0 h 3910014"/>
              <a:gd name="connsiteX2" fmla="*/ 2312879 w 2312879"/>
              <a:gd name="connsiteY2" fmla="*/ 795 h 3910014"/>
              <a:gd name="connsiteX3" fmla="*/ 1267586 w 2312879"/>
              <a:gd name="connsiteY3" fmla="*/ 3907005 h 3910014"/>
              <a:gd name="connsiteX4" fmla="*/ 0 w 2312879"/>
              <a:gd name="connsiteY4" fmla="*/ 3910014 h 3910014"/>
              <a:gd name="connsiteX0" fmla="*/ 0 w 2304706"/>
              <a:gd name="connsiteY0" fmla="*/ 3910014 h 3910014"/>
              <a:gd name="connsiteX1" fmla="*/ 1042924 w 2304706"/>
              <a:gd name="connsiteY1" fmla="*/ 0 h 3910014"/>
              <a:gd name="connsiteX2" fmla="*/ 2304706 w 2304706"/>
              <a:gd name="connsiteY2" fmla="*/ 795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  <a:gd name="connsiteX0" fmla="*/ 0 w 2304706"/>
              <a:gd name="connsiteY0" fmla="*/ 3910014 h 3910014"/>
              <a:gd name="connsiteX1" fmla="*/ 1042924 w 2304706"/>
              <a:gd name="connsiteY1" fmla="*/ 0 h 3910014"/>
              <a:gd name="connsiteX2" fmla="*/ 2304706 w 2304706"/>
              <a:gd name="connsiteY2" fmla="*/ 795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  <a:gd name="connsiteX0" fmla="*/ 0 w 2304706"/>
              <a:gd name="connsiteY0" fmla="*/ 3910014 h 3910014"/>
              <a:gd name="connsiteX1" fmla="*/ 4906 w 2304706"/>
              <a:gd name="connsiteY1" fmla="*/ 0 h 3910014"/>
              <a:gd name="connsiteX2" fmla="*/ 2304706 w 2304706"/>
              <a:gd name="connsiteY2" fmla="*/ 795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4706" h="3910014">
                <a:moveTo>
                  <a:pt x="0" y="3910014"/>
                </a:moveTo>
                <a:cubicBezTo>
                  <a:pt x="1635" y="2606676"/>
                  <a:pt x="3271" y="1303338"/>
                  <a:pt x="4906" y="0"/>
                </a:cubicBezTo>
                <a:lnTo>
                  <a:pt x="2304706" y="795"/>
                </a:lnTo>
                <a:cubicBezTo>
                  <a:pt x="1891771" y="1578443"/>
                  <a:pt x="1696868" y="2311001"/>
                  <a:pt x="1267586" y="3907005"/>
                </a:cubicBezTo>
                <a:lnTo>
                  <a:pt x="0" y="3910014"/>
                </a:lnTo>
                <a:close/>
              </a:path>
            </a:pathLst>
          </a:custGeom>
          <a:solidFill>
            <a:srgbClr val="E9E7E7"/>
          </a:solidFill>
          <a:ln>
            <a:noFill/>
          </a:ln>
          <a:effectLst/>
        </p:spPr>
        <p:txBody>
          <a:bodyPr lIns="1152000" tIns="540000" anchor="ctr" anchorCtr="0">
            <a:normAutofit/>
          </a:bodyPr>
          <a:lstStyle>
            <a:lvl1pPr marL="14288" indent="0">
              <a:buNone/>
              <a:tabLst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BF999D76-8998-AC4E-B96D-EC3AF1C002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482400"/>
            <a:ext cx="5247861" cy="1072080"/>
          </a:xfrm>
        </p:spPr>
        <p:txBody>
          <a:bodyPr/>
          <a:lstStyle/>
          <a:p>
            <a:r>
              <a:rPr lang="nb-NO" dirty="0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1098591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sirk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630795E-AD26-E64A-9C79-FA3F9BB49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65788" y="6356350"/>
            <a:ext cx="3466263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1F69FF2-4FB1-3544-9B7F-A00D9E4C1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18421" y="6356350"/>
            <a:ext cx="741600" cy="365125"/>
          </a:xfrm>
        </p:spPr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bilde 5">
            <a:extLst>
              <a:ext uri="{FF2B5EF4-FFF2-40B4-BE49-F238E27FC236}">
                <a16:creationId xmlns:a16="http://schemas.microsoft.com/office/drawing/2014/main" id="{701CE543-F5B4-D84C-A6FC-FAFF3D0AAFC3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5973237" y="602647"/>
            <a:ext cx="5652706" cy="5652706"/>
          </a:xfrm>
          <a:prstGeom prst="ellipse">
            <a:avLst/>
          </a:prstGeom>
          <a:solidFill>
            <a:schemeClr val="bg2"/>
          </a:solidFill>
        </p:spPr>
        <p:txBody>
          <a:bodyPr anchor="ctr" anchorCtr="0">
            <a:normAutofit/>
          </a:bodyPr>
          <a:lstStyle>
            <a:lvl1pPr marL="0" indent="0" algn="ctr">
              <a:spcBef>
                <a:spcPts val="800"/>
              </a:spcBef>
              <a:buClr>
                <a:schemeClr val="accent2"/>
              </a:buClr>
              <a:buSzPct val="100000"/>
              <a:buNone/>
              <a:defRPr sz="18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6300D294-78C3-134A-B8DB-F895410ECD2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4951021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FE2CAD38-4FD8-5D47-94F7-E677546BBB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2400"/>
            <a:ext cx="5533571" cy="1072080"/>
          </a:xfrm>
        </p:spPr>
        <p:txBody>
          <a:bodyPr/>
          <a:lstStyle/>
          <a:p>
            <a:r>
              <a:rPr lang="nb-NO" dirty="0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761498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rkler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69CFF4-987B-5A43-8582-31F67145E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9603651-05EC-6948-B335-00924944B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DCE326E-B227-394D-A659-399CE735C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ilde 5">
            <a:extLst>
              <a:ext uri="{FF2B5EF4-FFF2-40B4-BE49-F238E27FC236}">
                <a16:creationId xmlns:a16="http://schemas.microsoft.com/office/drawing/2014/main" id="{643807C2-292F-894E-874A-C85D7E9D69A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838200" y="1829345"/>
            <a:ext cx="3147582" cy="3147582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spcBef>
                <a:spcPts val="80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5324C5C5-907C-D34E-836F-29B532757AD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4518119" y="1829345"/>
            <a:ext cx="3147582" cy="3147582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spcBef>
                <a:spcPts val="80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7" name="Plassholder for bilde 5">
            <a:extLst>
              <a:ext uri="{FF2B5EF4-FFF2-40B4-BE49-F238E27FC236}">
                <a16:creationId xmlns:a16="http://schemas.microsoft.com/office/drawing/2014/main" id="{BA339474-4310-4E4C-8300-B9375051CA40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8206218" y="1829345"/>
            <a:ext cx="3147582" cy="3147582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spcBef>
                <a:spcPts val="80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3420036C-1838-DE4A-BADD-245630D31E5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080585" y="5161212"/>
            <a:ext cx="3398852" cy="963602"/>
          </a:xfrm>
        </p:spPr>
        <p:txBody>
          <a:bodyPr lIns="0" tIns="0" rIns="0" bIns="0" anchor="ctr">
            <a:noAutofit/>
          </a:bodyPr>
          <a:lstStyle>
            <a:lvl1pPr marL="36000" indent="0" algn="ctr"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94BB1344-2B8D-6C4F-AF3C-799F28132DC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392484" y="5157975"/>
            <a:ext cx="3398852" cy="963602"/>
          </a:xfrm>
        </p:spPr>
        <p:txBody>
          <a:bodyPr lIns="0" tIns="0" rIns="0" bIns="0" anchor="ctr">
            <a:noAutofit/>
          </a:bodyPr>
          <a:lstStyle>
            <a:lvl1pPr marL="36000" indent="0" algn="ctr"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tekst 2">
            <a:extLst>
              <a:ext uri="{FF2B5EF4-FFF2-40B4-BE49-F238E27FC236}">
                <a16:creationId xmlns:a16="http://schemas.microsoft.com/office/drawing/2014/main" id="{82C78190-F0C7-F94A-8B39-D2876F768B7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12565" y="5157975"/>
            <a:ext cx="3398852" cy="963602"/>
          </a:xfrm>
        </p:spPr>
        <p:txBody>
          <a:bodyPr lIns="0" tIns="0" rIns="0" bIns="0" anchor="ctr">
            <a:noAutofit/>
          </a:bodyPr>
          <a:lstStyle>
            <a:lvl1pPr marL="36000" indent="0" algn="ctr"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9766622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C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87046D5-FCF3-DD40-B896-2E3520046E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2DA0986-BEFB-4A44-98B6-D10264B4E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3">
            <a:extLst>
              <a:ext uri="{FF2B5EF4-FFF2-40B4-BE49-F238E27FC236}">
                <a16:creationId xmlns:a16="http://schemas.microsoft.com/office/drawing/2014/main" id="{92C05EAD-0F07-3B45-8747-833BB1F2A5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723" r="1"/>
          <a:stretch/>
        </p:blipFill>
        <p:spPr bwMode="auto">
          <a:xfrm>
            <a:off x="1482417" y="660910"/>
            <a:ext cx="8995930" cy="510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CADDA05B-7DC7-D845-8F78-41EFC49121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337218" y="907450"/>
            <a:ext cx="7311543" cy="4363809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rmAutofit/>
          </a:bodyPr>
          <a:lstStyle>
            <a:lvl1pPr marL="0" indent="0" algn="ctr">
              <a:spcBef>
                <a:spcPts val="800"/>
              </a:spcBef>
              <a:buClr>
                <a:schemeClr val="accent2"/>
              </a:buClr>
              <a:buSzPct val="100000"/>
              <a:buNone/>
              <a:defRPr sz="18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999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5">
            <a:extLst>
              <a:ext uri="{FF2B5EF4-FFF2-40B4-BE49-F238E27FC236}">
                <a16:creationId xmlns:a16="http://schemas.microsoft.com/office/drawing/2014/main" id="{41F14D0C-5037-3D4E-9FB1-24B237B969F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7E7"/>
          </a:solidFill>
        </p:spPr>
        <p:txBody>
          <a:bodyPr lIns="0" tIns="1007999" bIns="0" anchor="ctr" anchorCtr="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 sz="1400" b="0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7004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dekkende 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5">
            <a:extLst>
              <a:ext uri="{FF2B5EF4-FFF2-40B4-BE49-F238E27FC236}">
                <a16:creationId xmlns:a16="http://schemas.microsoft.com/office/drawing/2014/main" id="{41F14D0C-5037-3D4E-9FB1-24B237B969F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7E7"/>
          </a:solidFill>
        </p:spPr>
        <p:txBody>
          <a:bodyPr lIns="0" tIns="1007999" bIns="0" anchor="ctr" anchorCtr="0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 sz="1600" b="0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7FB01FB-60B2-5E41-A15B-1235CEC30B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978400"/>
            <a:ext cx="12192000" cy="1294006"/>
          </a:xfrm>
          <a:solidFill>
            <a:srgbClr val="3E3832">
              <a:alpha val="69804"/>
            </a:srgbClr>
          </a:solidFill>
        </p:spPr>
        <p:txBody>
          <a:bodyPr wrap="square" lIns="1440000" tIns="180000" rIns="1475999" bIns="216000" anchor="ctr" anchorCtr="0">
            <a:noAutofit/>
          </a:bodyPr>
          <a:lstStyle>
            <a:lvl1pPr marL="36000" indent="0" algn="ctr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None/>
              <a:defRPr sz="3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16000" indent="0" algn="ctr">
              <a:spcBef>
                <a:spcPts val="6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None/>
              <a:defRPr sz="12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32000" indent="0" algn="ctr">
              <a:spcBef>
                <a:spcPts val="6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None/>
              <a:defRPr sz="1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-216000">
              <a:spcBef>
                <a:spcPts val="700"/>
              </a:spcBef>
              <a:buClr>
                <a:schemeClr val="accent6"/>
              </a:buClr>
              <a:buSzPct val="110000"/>
              <a:defRPr sz="1600" baseline="0">
                <a:solidFill>
                  <a:srgbClr val="007272"/>
                </a:solidFill>
                <a:latin typeface="Segoe UI"/>
              </a:defRPr>
            </a:lvl4pPr>
            <a:lvl5pPr indent="-216000">
              <a:spcBef>
                <a:spcPts val="700"/>
              </a:spcBef>
              <a:buClr>
                <a:schemeClr val="accent6"/>
              </a:buClr>
              <a:buSzPct val="110000"/>
              <a:defRPr sz="1600" baseline="0">
                <a:solidFill>
                  <a:srgbClr val="007272"/>
                </a:solidFill>
                <a:latin typeface="Segoe UI"/>
              </a:defRPr>
            </a:lvl5pPr>
          </a:lstStyle>
          <a:p>
            <a:pPr lvl="0"/>
            <a:r>
              <a:rPr lang="nb-NO" dirty="0"/>
              <a:t>Klikk for å redigere teksten</a:t>
            </a:r>
          </a:p>
        </p:txBody>
      </p:sp>
    </p:spTree>
    <p:extLst>
      <p:ext uri="{BB962C8B-B14F-4D97-AF65-F5344CB8AC3E}">
        <p14:creationId xmlns:p14="http://schemas.microsoft.com/office/powerpoint/2010/main" val="2066016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media 2">
            <a:extLst>
              <a:ext uri="{FF2B5EF4-FFF2-40B4-BE49-F238E27FC236}">
                <a16:creationId xmlns:a16="http://schemas.microsoft.com/office/drawing/2014/main" id="{873143D7-64FC-5342-9DED-8AE8E11EED5E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ikonet for å legge til media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1340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E9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9BB863FB-78BD-F643-85E6-1AF7698DAE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29303" y="2948384"/>
            <a:ext cx="1533393" cy="96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78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med tekst">
    <p:bg>
      <p:bgPr>
        <a:solidFill>
          <a:srgbClr val="E9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C4ED5FE-FAC3-BD40-BDD1-8009A2F540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33550" y="3429000"/>
            <a:ext cx="8724900" cy="9095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/>
              <a:t>Klikk for å redigere teksten</a:t>
            </a: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2C753597-0942-6542-B314-5EB169889E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29303" y="2003503"/>
            <a:ext cx="1533393" cy="96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14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FAD10EF-47D4-0240-947C-844B6DB7D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400"/>
            <a:ext cx="10515600" cy="1072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F3E8312-F0C7-3C46-BEEB-87BD7EA7D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8D59EA7-F2B2-7C49-89A4-3A578F1C80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55FED8A-16C9-8F42-B8B3-8C18FF9D4244}"/>
              </a:ext>
            </a:extLst>
          </p:cNvPr>
          <p:cNvSpPr txBox="1"/>
          <p:nvPr userDrawn="1"/>
        </p:nvSpPr>
        <p:spPr>
          <a:xfrm>
            <a:off x="249560" y="6477356"/>
            <a:ext cx="22994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6000" indent="0" algn="l">
              <a:spcBef>
                <a:spcPts val="600"/>
              </a:spcBef>
              <a:buClr>
                <a:schemeClr val="accent2"/>
              </a:buClr>
              <a:buSzPct val="80000"/>
              <a:buNone/>
            </a:pPr>
            <a:r>
              <a:rPr lang="nb-NO" sz="800" dirty="0">
                <a:solidFill>
                  <a:schemeClr val="accent1"/>
                </a:solidFill>
                <a:latin typeface="Arial" panose="020B0604020202020204" pitchFamily="34" charset="0"/>
                <a:ea typeface="Segoe UI" charset="0"/>
                <a:cs typeface="Arial" panose="020B0604020202020204" pitchFamily="34" charset="0"/>
              </a:rPr>
              <a:t>//</a:t>
            </a:r>
            <a:r>
              <a:rPr lang="nb-NO" sz="800" dirty="0">
                <a:solidFill>
                  <a:schemeClr val="tx1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Segoe UI" charset="0"/>
                <a:cs typeface="Arial" panose="020B0604020202020204" pitchFamily="34" charset="0"/>
              </a:rPr>
              <a:t> </a:t>
            </a:r>
            <a:r>
              <a:rPr lang="nb-NO" sz="800" dirty="0">
                <a:solidFill>
                  <a:schemeClr val="tx2"/>
                </a:solidFill>
                <a:latin typeface="Arial" panose="020B0604020202020204" pitchFamily="34" charset="0"/>
                <a:ea typeface="Segoe UI" charset="0"/>
                <a:cs typeface="Arial" panose="020B0604020202020204" pitchFamily="34" charset="0"/>
              </a:rPr>
              <a:t>NAV</a:t>
            </a:r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7122E58E-2832-4244-8616-203251C291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7523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4" r:id="rId6"/>
    <p:sldLayoutId id="2147483655" r:id="rId7"/>
    <p:sldLayoutId id="2147483661" r:id="rId8"/>
    <p:sldLayoutId id="2147483662" r:id="rId9"/>
    <p:sldLayoutId id="2147483667" r:id="rId10"/>
    <p:sldLayoutId id="2147483670" r:id="rId11"/>
    <p:sldLayoutId id="2147483671" r:id="rId12"/>
    <p:sldLayoutId id="2147483663" r:id="rId13"/>
    <p:sldLayoutId id="2147483669" r:id="rId14"/>
    <p:sldLayoutId id="2147483672" r:id="rId15"/>
    <p:sldLayoutId id="2147483673" r:id="rId16"/>
    <p:sldLayoutId id="2147483674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tone.strugstad.qviller@nav.no" TargetMode="Externa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8B3E3D1-A64F-6C49-A65E-78234E99BA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5314" y="2684746"/>
            <a:ext cx="7018486" cy="1396431"/>
          </a:xfrm>
        </p:spPr>
        <p:txBody>
          <a:bodyPr>
            <a:normAutofit fontScale="90000"/>
          </a:bodyPr>
          <a:lstStyle/>
          <a:p>
            <a:r>
              <a:rPr lang="nb-NO" dirty="0"/>
              <a:t>Hvordan innføring av </a:t>
            </a:r>
            <a:r>
              <a:rPr lang="nb-NO" dirty="0" err="1"/>
              <a:t>Kobo</a:t>
            </a:r>
            <a:r>
              <a:rPr lang="nb-NO" dirty="0"/>
              <a:t> endrer det boligsosiale arbeidet i Stange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972C9742-7508-1E46-970C-66D5DB19D6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Bolig for Velferd Innlandet, 29. mai 2024</a:t>
            </a:r>
          </a:p>
          <a:p>
            <a:r>
              <a:rPr lang="nb-NO" sz="1800" dirty="0"/>
              <a:t>Tone Strugstad Qviller, NAV-leder Stange </a:t>
            </a:r>
          </a:p>
        </p:txBody>
      </p:sp>
      <p:pic>
        <p:nvPicPr>
          <p:cNvPr id="3" name="Plassholder for bilde 2" descr="Et bilde som inneholder gress, utendørs, Flyfoto, i luften&#10;&#10;Automatisk generert beskrivelse">
            <a:extLst>
              <a:ext uri="{FF2B5EF4-FFF2-40B4-BE49-F238E27FC236}">
                <a16:creationId xmlns:a16="http://schemas.microsoft.com/office/drawing/2014/main" id="{9486965E-81DF-0D1C-C8B4-CC0F4E2CCAD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0708" r="20708"/>
          <a:stretch>
            <a:fillRect/>
          </a:stretch>
        </p:blipFill>
        <p:spPr/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01990D6B-EB61-5152-784F-99D8E86B3F6D}"/>
              </a:ext>
            </a:extLst>
          </p:cNvPr>
          <p:cNvSpPr txBox="1"/>
          <p:nvPr/>
        </p:nvSpPr>
        <p:spPr>
          <a:xfrm>
            <a:off x="10876547" y="6488668"/>
            <a:ext cx="1459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chemeClr val="bg1"/>
                </a:solidFill>
              </a:rPr>
              <a:t>Foto: Bane Nor </a:t>
            </a:r>
          </a:p>
        </p:txBody>
      </p:sp>
    </p:spTree>
    <p:extLst>
      <p:ext uri="{BB962C8B-B14F-4D97-AF65-F5344CB8AC3E}">
        <p14:creationId xmlns:p14="http://schemas.microsoft.com/office/powerpoint/2010/main" val="50058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F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0AF60EDD-2EA2-1F97-0B49-7BF873589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454" y="758571"/>
            <a:ext cx="5583792" cy="561702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9F391C1B-EE7C-1750-C42B-A6DDC0F44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158" y="482400"/>
            <a:ext cx="10854642" cy="1072080"/>
          </a:xfrm>
        </p:spPr>
        <p:txBody>
          <a:bodyPr/>
          <a:lstStyle/>
          <a:p>
            <a:r>
              <a:rPr lang="nb-NO" dirty="0"/>
              <a:t>Stange kommune 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DD096A4-93C9-48ED-2E94-ED331A5072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750" y="1580170"/>
            <a:ext cx="4732704" cy="4351338"/>
          </a:xfrm>
        </p:spPr>
        <p:txBody>
          <a:bodyPr>
            <a:normAutofit/>
          </a:bodyPr>
          <a:lstStyle/>
          <a:p>
            <a:r>
              <a:rPr lang="nb-NO" sz="2400" dirty="0"/>
              <a:t>21.605 innbyggere (2023)</a:t>
            </a:r>
          </a:p>
          <a:p>
            <a:r>
              <a:rPr lang="nb-NO" sz="2400" dirty="0"/>
              <a:t>Hamarregionen, en region i vekst, god infrastruktur, nærhet til Oslo</a:t>
            </a:r>
          </a:p>
          <a:p>
            <a:r>
              <a:rPr lang="nb-NO" sz="2400" dirty="0"/>
              <a:t>Stort arbeidsmarked i regionen</a:t>
            </a:r>
          </a:p>
          <a:p>
            <a:r>
              <a:rPr lang="nb-NO" sz="2400" dirty="0"/>
              <a:t>Befolkningsøkning, også uten bosetting av flyktninger </a:t>
            </a:r>
          </a:p>
          <a:p>
            <a:r>
              <a:rPr lang="nb-NO" sz="2400" dirty="0"/>
              <a:t>Jord- og skogbrukskommune </a:t>
            </a:r>
          </a:p>
          <a:p>
            <a:r>
              <a:rPr lang="nb-NO" sz="2400" dirty="0"/>
              <a:t>Relativt lavt utdanningsnivå</a:t>
            </a:r>
          </a:p>
        </p:txBody>
      </p:sp>
      <p:sp>
        <p:nvSpPr>
          <p:cNvPr id="18" name="Pil: høyre 17">
            <a:extLst>
              <a:ext uri="{FF2B5EF4-FFF2-40B4-BE49-F238E27FC236}">
                <a16:creationId xmlns:a16="http://schemas.microsoft.com/office/drawing/2014/main" id="{21EED38E-9779-739B-5DD1-F44DDE5F9426}"/>
              </a:ext>
            </a:extLst>
          </p:cNvPr>
          <p:cNvSpPr/>
          <p:nvPr/>
        </p:nvSpPr>
        <p:spPr>
          <a:xfrm rot="7940968">
            <a:off x="8225551" y="3142831"/>
            <a:ext cx="3920399" cy="2946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1019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utendørs, himmel, gress, natur&#10;&#10;Automatisk generert beskrivelse">
            <a:extLst>
              <a:ext uri="{FF2B5EF4-FFF2-40B4-BE49-F238E27FC236}">
                <a16:creationId xmlns:a16="http://schemas.microsoft.com/office/drawing/2014/main" id="{E74D3A88-BD53-B8A3-F51D-76B76B3AD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370"/>
            <a:ext cx="6096000" cy="4572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Bilde 6" descr="Et bilde som inneholder utendørs, gress, himmel, landbruk&#10;&#10;Automatisk generert beskrivelse">
            <a:extLst>
              <a:ext uri="{FF2B5EF4-FFF2-40B4-BE49-F238E27FC236}">
                <a16:creationId xmlns:a16="http://schemas.microsoft.com/office/drawing/2014/main" id="{0B0F3EE2-3FBF-8BEB-4782-5F7A954BBE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35631"/>
            <a:ext cx="3096491" cy="232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Bilde 8" descr="Et bilde som inneholder himmel, sky, utendørs, person&#10;&#10;Automatisk generert beskrivelse">
            <a:extLst>
              <a:ext uri="{FF2B5EF4-FFF2-40B4-BE49-F238E27FC236}">
                <a16:creationId xmlns:a16="http://schemas.microsoft.com/office/drawing/2014/main" id="{5E34A2C4-B9BC-3555-7508-BE23F1F6E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-1"/>
            <a:ext cx="6092667" cy="3429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Bilde 10" descr="Et bilde som inneholder blomster, plante, fiol, utendørs&#10;&#10;Automatisk generert beskrivelse">
            <a:extLst>
              <a:ext uri="{FF2B5EF4-FFF2-40B4-BE49-F238E27FC236}">
                <a16:creationId xmlns:a16="http://schemas.microsoft.com/office/drawing/2014/main" id="{20CDB5CE-970F-902B-BC47-0FB0471DD4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8649" y="3429000"/>
            <a:ext cx="2570018" cy="3426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Bilde 12" descr="Et bilde som inneholder utendørs, himmel, tre, solnedgang&#10;&#10;Automatisk generert beskrivelse">
            <a:extLst>
              <a:ext uri="{FF2B5EF4-FFF2-40B4-BE49-F238E27FC236}">
                <a16:creationId xmlns:a16="http://schemas.microsoft.com/office/drawing/2014/main" id="{615FACBD-871B-7339-937C-600A18B198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6491" y="4535631"/>
            <a:ext cx="3096492" cy="232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Bilde 14" descr="Et bilde som inneholder utendørs, sky, himmel, gress&#10;&#10;Automatisk generert beskrivelse">
            <a:extLst>
              <a:ext uri="{FF2B5EF4-FFF2-40B4-BE49-F238E27FC236}">
                <a16:creationId xmlns:a16="http://schemas.microsoft.com/office/drawing/2014/main" id="{AD722BC0-DEF4-A11F-3540-1FE5FF6D3AA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377" t="19247" r="-1377" b="8787"/>
          <a:stretch/>
        </p:blipFill>
        <p:spPr>
          <a:xfrm>
            <a:off x="6096000" y="3392631"/>
            <a:ext cx="3571141" cy="3426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9CABF097-7A32-78F7-4795-1D7DBA652BE3}"/>
              </a:ext>
            </a:extLst>
          </p:cNvPr>
          <p:cNvSpPr txBox="1"/>
          <p:nvPr/>
        </p:nvSpPr>
        <p:spPr>
          <a:xfrm>
            <a:off x="4727708" y="4122821"/>
            <a:ext cx="12800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Foto:Dagfinrud</a:t>
            </a:r>
            <a:r>
              <a:rPr lang="nb-NO" sz="1400" dirty="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 Foto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F85123DE-F41F-5C1C-4C45-DF6E6CBC1CC7}"/>
              </a:ext>
            </a:extLst>
          </p:cNvPr>
          <p:cNvSpPr txBox="1"/>
          <p:nvPr/>
        </p:nvSpPr>
        <p:spPr>
          <a:xfrm>
            <a:off x="4815939" y="6410173"/>
            <a:ext cx="12800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Foto:Dagfinrud</a:t>
            </a:r>
            <a:r>
              <a:rPr lang="nb-NO" sz="1400" dirty="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 Foto</a:t>
            </a:r>
          </a:p>
        </p:txBody>
      </p:sp>
    </p:spTree>
    <p:extLst>
      <p:ext uri="{BB962C8B-B14F-4D97-AF65-F5344CB8AC3E}">
        <p14:creationId xmlns:p14="http://schemas.microsoft.com/office/powerpoint/2010/main" val="2480526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35901CB9-D80E-BD0E-75DF-B20C2883A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843"/>
            <a:ext cx="12192000" cy="6380462"/>
          </a:xfrm>
          <a:prstGeom prst="rect">
            <a:avLst/>
          </a:prstGeom>
        </p:spPr>
      </p:pic>
      <p:pic>
        <p:nvPicPr>
          <p:cNvPr id="3" name="Bilde 2" descr="Et bilde som inneholder Menneskeansikt, person, smil, klær&#10;&#10;Automatisk generert beskrivelse">
            <a:extLst>
              <a:ext uri="{FF2B5EF4-FFF2-40B4-BE49-F238E27FC236}">
                <a16:creationId xmlns:a16="http://schemas.microsoft.com/office/drawing/2014/main" id="{129EB539-B5F3-A681-EDF2-056E952114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726" t="12708" r="34249" b="19213"/>
          <a:stretch/>
        </p:blipFill>
        <p:spPr>
          <a:xfrm flipH="1">
            <a:off x="7803339" y="1684421"/>
            <a:ext cx="245754" cy="317786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AC04D8FB-95CF-0608-C727-10A939CA32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2782" y="2278576"/>
            <a:ext cx="1359300" cy="1150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05689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skjermbilde, programvare, nummer&#10;&#10;Automatisk generert beskrivelse">
            <a:extLst>
              <a:ext uri="{FF2B5EF4-FFF2-40B4-BE49-F238E27FC236}">
                <a16:creationId xmlns:a16="http://schemas.microsoft.com/office/drawing/2014/main" id="{3A8EB5FF-05CE-FE53-C694-CF74C7FB4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218" y="969008"/>
            <a:ext cx="7311543" cy="4240693"/>
          </a:xfrm>
          <a:prstGeom prst="rect">
            <a:avLst/>
          </a:prstGeom>
          <a:noFill/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EB50D62C-88F8-3AEB-653E-5C88F1D1EF97}"/>
              </a:ext>
            </a:extLst>
          </p:cNvPr>
          <p:cNvSpPr txBox="1"/>
          <p:nvPr/>
        </p:nvSpPr>
        <p:spPr>
          <a:xfrm>
            <a:off x="8915401" y="6272212"/>
            <a:ext cx="37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(Skjermdump: husbanken.no)</a:t>
            </a:r>
          </a:p>
        </p:txBody>
      </p:sp>
    </p:spTree>
    <p:extLst>
      <p:ext uri="{BB962C8B-B14F-4D97-AF65-F5344CB8AC3E}">
        <p14:creationId xmlns:p14="http://schemas.microsoft.com/office/powerpoint/2010/main" val="567574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EBABE1-BC74-CD57-2F4B-401F46F22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Dilemmaer</a:t>
            </a:r>
          </a:p>
        </p:txBody>
      </p:sp>
      <p:pic>
        <p:nvPicPr>
          <p:cNvPr id="10" name="Plassholder for bilde 9" descr="Et bilde som inneholder Font, logo, Grafikk, tekst&#10;&#10;Automatisk generert beskrivelse">
            <a:extLst>
              <a:ext uri="{FF2B5EF4-FFF2-40B4-BE49-F238E27FC236}">
                <a16:creationId xmlns:a16="http://schemas.microsoft.com/office/drawing/2014/main" id="{DEF39A28-075A-FCE8-166B-55CF9DA697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18540" r="18540"/>
          <a:stretch>
            <a:fillRect/>
          </a:stretch>
        </p:blipFill>
        <p:spPr/>
      </p:pic>
      <p:pic>
        <p:nvPicPr>
          <p:cNvPr id="12" name="Plassholder for bilde 11" descr="Et bilde som inneholder kunst, design&#10;&#10;Automatisk generert beskrivelse med middels konfidens">
            <a:extLst>
              <a:ext uri="{FF2B5EF4-FFF2-40B4-BE49-F238E27FC236}">
                <a16:creationId xmlns:a16="http://schemas.microsoft.com/office/drawing/2014/main" id="{900944BF-2498-2C43-5814-BB0A17870383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/>
          <a:srcRect t="10380" b="10380"/>
          <a:stretch>
            <a:fillRect/>
          </a:stretch>
        </p:blipFill>
        <p:spPr/>
      </p:pic>
      <p:pic>
        <p:nvPicPr>
          <p:cNvPr id="14" name="Plassholder for bilde 13" descr="Et bilde som inneholder gress, utendørs, Flyfoto, i luften&#10;&#10;Automatisk generert beskrivelse">
            <a:extLst>
              <a:ext uri="{FF2B5EF4-FFF2-40B4-BE49-F238E27FC236}">
                <a16:creationId xmlns:a16="http://schemas.microsoft.com/office/drawing/2014/main" id="{3475D938-814D-467F-185C-A45586D61808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4"/>
          <a:srcRect l="16699" r="16699"/>
          <a:stretch>
            <a:fillRect/>
          </a:stretch>
        </p:blipFill>
        <p:spPr/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379F6991-22F6-0536-8B3E-75A9CE08564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nb-NO" dirty="0"/>
              <a:t>Boligforetaket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639D7FE9-FE06-9596-26B9-C417AA400F60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nb-NO" dirty="0"/>
              <a:t>Forvaltningsenheten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BC8638C0-9D22-6342-42E5-54E27FF9F22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nb-NO" dirty="0"/>
              <a:t>NAV</a:t>
            </a:r>
          </a:p>
        </p:txBody>
      </p:sp>
    </p:spTree>
    <p:extLst>
      <p:ext uri="{BB962C8B-B14F-4D97-AF65-F5344CB8AC3E}">
        <p14:creationId xmlns:p14="http://schemas.microsoft.com/office/powerpoint/2010/main" val="3156290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2226D3-98FE-F2E1-489D-49B99712A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Visjon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AD33B58B-35D8-AB23-351F-1EE521AB33E5}"/>
              </a:ext>
            </a:extLst>
          </p:cNvPr>
          <p:cNvSpPr/>
          <p:nvPr/>
        </p:nvSpPr>
        <p:spPr>
          <a:xfrm>
            <a:off x="188191" y="3461596"/>
            <a:ext cx="1616365" cy="85040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/>
              <a:t>Boligsøknad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A764C41A-C954-9FD6-E129-FA97A3C64D99}"/>
              </a:ext>
            </a:extLst>
          </p:cNvPr>
          <p:cNvSpPr/>
          <p:nvPr/>
        </p:nvSpPr>
        <p:spPr>
          <a:xfrm>
            <a:off x="2066631" y="4364916"/>
            <a:ext cx="1616365" cy="850406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/>
              <a:t>Tverrfaglig Boligsosialt team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37D649FD-9A2F-186E-CEA0-BE719B3CE131}"/>
              </a:ext>
            </a:extLst>
          </p:cNvPr>
          <p:cNvSpPr/>
          <p:nvPr/>
        </p:nvSpPr>
        <p:spPr>
          <a:xfrm>
            <a:off x="2128855" y="2959698"/>
            <a:ext cx="1616365" cy="850406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err="1"/>
              <a:t>Kobo</a:t>
            </a:r>
            <a:r>
              <a:rPr lang="nb-NO" sz="1400" dirty="0"/>
              <a:t>-team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CCB80F0-CF9C-DB64-F5CA-2916344A8FA5}"/>
              </a:ext>
            </a:extLst>
          </p:cNvPr>
          <p:cNvSpPr/>
          <p:nvPr/>
        </p:nvSpPr>
        <p:spPr>
          <a:xfrm>
            <a:off x="7296434" y="4574359"/>
            <a:ext cx="1616365" cy="553093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/>
              <a:t>Boligforetak vaktmester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16F6454-FB02-9155-335E-15EEE5586767}"/>
              </a:ext>
            </a:extLst>
          </p:cNvPr>
          <p:cNvSpPr/>
          <p:nvPr/>
        </p:nvSpPr>
        <p:spPr>
          <a:xfrm>
            <a:off x="6571219" y="5107306"/>
            <a:ext cx="1616365" cy="553093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/>
              <a:t>NAV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22A8945-C432-C200-2651-F919C870E429}"/>
              </a:ext>
            </a:extLst>
          </p:cNvPr>
          <p:cNvSpPr/>
          <p:nvPr/>
        </p:nvSpPr>
        <p:spPr>
          <a:xfrm>
            <a:off x="8643592" y="3461596"/>
            <a:ext cx="1616365" cy="553093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/>
              <a:t>Barnevern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8510A7B4-1D73-C686-AA57-0BF0333AF03F}"/>
              </a:ext>
            </a:extLst>
          </p:cNvPr>
          <p:cNvSpPr/>
          <p:nvPr/>
        </p:nvSpPr>
        <p:spPr>
          <a:xfrm>
            <a:off x="7970977" y="4007709"/>
            <a:ext cx="1616365" cy="553093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 err="1"/>
              <a:t>Flyktningtj</a:t>
            </a:r>
            <a:r>
              <a:rPr lang="nb-NO" sz="1400" dirty="0"/>
              <a:t>.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0B8DCBD-89E4-FA02-7AE1-3AEB8AC231A9}"/>
              </a:ext>
            </a:extLst>
          </p:cNvPr>
          <p:cNvSpPr/>
          <p:nvPr/>
        </p:nvSpPr>
        <p:spPr>
          <a:xfrm>
            <a:off x="5497899" y="5538109"/>
            <a:ext cx="1616365" cy="553093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/>
              <a:t>Stangehjelpa</a:t>
            </a:r>
          </a:p>
        </p:txBody>
      </p:sp>
      <p:sp>
        <p:nvSpPr>
          <p:cNvPr id="14" name="Pil: opp 13">
            <a:extLst>
              <a:ext uri="{FF2B5EF4-FFF2-40B4-BE49-F238E27FC236}">
                <a16:creationId xmlns:a16="http://schemas.microsoft.com/office/drawing/2014/main" id="{7B607AA1-73C4-ECEF-1657-341FE628EC0E}"/>
              </a:ext>
            </a:extLst>
          </p:cNvPr>
          <p:cNvSpPr/>
          <p:nvPr/>
        </p:nvSpPr>
        <p:spPr>
          <a:xfrm>
            <a:off x="6751777" y="755017"/>
            <a:ext cx="2438400" cy="107208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/>
              <a:t>Boligforetak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55C998EB-3947-4637-8224-AE944698EC62}"/>
              </a:ext>
            </a:extLst>
          </p:cNvPr>
          <p:cNvSpPr/>
          <p:nvPr/>
        </p:nvSpPr>
        <p:spPr>
          <a:xfrm>
            <a:off x="9190176" y="765857"/>
            <a:ext cx="1616365" cy="3528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/>
              <a:t>Visning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21953A47-FDEF-9868-8E1C-666293D4857B}"/>
              </a:ext>
            </a:extLst>
          </p:cNvPr>
          <p:cNvSpPr/>
          <p:nvPr/>
        </p:nvSpPr>
        <p:spPr>
          <a:xfrm>
            <a:off x="9190176" y="1142042"/>
            <a:ext cx="1616365" cy="3528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/>
              <a:t>Kontrakt </a:t>
            </a:r>
            <a:endParaRPr lang="nb-NO" sz="1400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8567029-299F-8242-FE5E-1E2F81D1720E}"/>
              </a:ext>
            </a:extLst>
          </p:cNvPr>
          <p:cNvSpPr/>
          <p:nvPr/>
        </p:nvSpPr>
        <p:spPr>
          <a:xfrm>
            <a:off x="9190175" y="1517163"/>
            <a:ext cx="1616365" cy="3528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/>
              <a:t>Følge opp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C7AA5EE-D609-479E-4407-6A573A8308D8}"/>
              </a:ext>
            </a:extLst>
          </p:cNvPr>
          <p:cNvSpPr/>
          <p:nvPr/>
        </p:nvSpPr>
        <p:spPr>
          <a:xfrm>
            <a:off x="5852637" y="3793857"/>
            <a:ext cx="1024046" cy="553094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/>
              <a:t>Privat bolig?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BC2A8746-8F48-46F8-1E01-DFD74BBFC190}"/>
              </a:ext>
            </a:extLst>
          </p:cNvPr>
          <p:cNvSpPr/>
          <p:nvPr/>
        </p:nvSpPr>
        <p:spPr>
          <a:xfrm>
            <a:off x="5342105" y="4270474"/>
            <a:ext cx="1024046" cy="553094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/>
              <a:t>Oppfølging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02111FF-9D1A-2C7D-34F1-C02AFD14F78F}"/>
              </a:ext>
            </a:extLst>
          </p:cNvPr>
          <p:cNvSpPr/>
          <p:nvPr/>
        </p:nvSpPr>
        <p:spPr>
          <a:xfrm>
            <a:off x="4718651" y="4724422"/>
            <a:ext cx="1024046" cy="553094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/>
              <a:t>Råd og veil.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B6AC2498-B1DD-288B-EC3D-8B99B85D2D59}"/>
              </a:ext>
            </a:extLst>
          </p:cNvPr>
          <p:cNvSpPr/>
          <p:nvPr/>
        </p:nvSpPr>
        <p:spPr>
          <a:xfrm>
            <a:off x="6361242" y="3321487"/>
            <a:ext cx="1024046" cy="553094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 err="1"/>
              <a:t>Komm</a:t>
            </a:r>
            <a:r>
              <a:rPr lang="nb-NO" sz="900" dirty="0"/>
              <a:t>. bolig?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2AC4ECE9-F733-82AD-2A7C-72C603620102}"/>
              </a:ext>
            </a:extLst>
          </p:cNvPr>
          <p:cNvSpPr/>
          <p:nvPr/>
        </p:nvSpPr>
        <p:spPr>
          <a:xfrm>
            <a:off x="4015505" y="2328698"/>
            <a:ext cx="1616365" cy="850406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/>
              <a:t>Vedtak og matching i </a:t>
            </a:r>
            <a:r>
              <a:rPr lang="nb-NO" sz="1400" dirty="0" err="1"/>
              <a:t>Kobo</a:t>
            </a:r>
            <a:endParaRPr lang="nb-NO" sz="1400" dirty="0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A5C4F50A-114A-BB22-65ED-D78FAE97F35D}"/>
              </a:ext>
            </a:extLst>
          </p:cNvPr>
          <p:cNvSpPr/>
          <p:nvPr/>
        </p:nvSpPr>
        <p:spPr>
          <a:xfrm>
            <a:off x="5765792" y="1566702"/>
            <a:ext cx="1237676" cy="935940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/>
              <a:t>Bolig-møte</a:t>
            </a:r>
          </a:p>
        </p:txBody>
      </p:sp>
      <p:sp>
        <p:nvSpPr>
          <p:cNvPr id="3" name="Pil: opp 2">
            <a:extLst>
              <a:ext uri="{FF2B5EF4-FFF2-40B4-BE49-F238E27FC236}">
                <a16:creationId xmlns:a16="http://schemas.microsoft.com/office/drawing/2014/main" id="{EC1765A6-4B8A-D39E-0195-0C306FBFA392}"/>
              </a:ext>
            </a:extLst>
          </p:cNvPr>
          <p:cNvSpPr/>
          <p:nvPr/>
        </p:nvSpPr>
        <p:spPr>
          <a:xfrm rot="3959720">
            <a:off x="1773656" y="3407753"/>
            <a:ext cx="408792" cy="467878"/>
          </a:xfrm>
          <a:prstGeom prst="up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il: opp 3">
            <a:extLst>
              <a:ext uri="{FF2B5EF4-FFF2-40B4-BE49-F238E27FC236}">
                <a16:creationId xmlns:a16="http://schemas.microsoft.com/office/drawing/2014/main" id="{8DD5B062-A880-BD1A-8990-2D0870EFE3D7}"/>
              </a:ext>
            </a:extLst>
          </p:cNvPr>
          <p:cNvSpPr/>
          <p:nvPr/>
        </p:nvSpPr>
        <p:spPr>
          <a:xfrm rot="3959720">
            <a:off x="3750196" y="2765890"/>
            <a:ext cx="184136" cy="467878"/>
          </a:xfrm>
          <a:prstGeom prst="up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Pil: opp 14">
            <a:extLst>
              <a:ext uri="{FF2B5EF4-FFF2-40B4-BE49-F238E27FC236}">
                <a16:creationId xmlns:a16="http://schemas.microsoft.com/office/drawing/2014/main" id="{7EE532F9-35A2-A44A-8CFB-B211B66AC193}"/>
              </a:ext>
            </a:extLst>
          </p:cNvPr>
          <p:cNvSpPr/>
          <p:nvPr/>
        </p:nvSpPr>
        <p:spPr>
          <a:xfrm rot="3959720">
            <a:off x="5596325" y="2151572"/>
            <a:ext cx="184136" cy="467878"/>
          </a:xfrm>
          <a:prstGeom prst="up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4" name="Pil: opp 23">
            <a:extLst>
              <a:ext uri="{FF2B5EF4-FFF2-40B4-BE49-F238E27FC236}">
                <a16:creationId xmlns:a16="http://schemas.microsoft.com/office/drawing/2014/main" id="{7062A68F-CA21-1506-31B4-767C87FFF7AB}"/>
              </a:ext>
            </a:extLst>
          </p:cNvPr>
          <p:cNvSpPr/>
          <p:nvPr/>
        </p:nvSpPr>
        <p:spPr>
          <a:xfrm rot="14564377">
            <a:off x="7011051" y="1427465"/>
            <a:ext cx="184136" cy="467878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6" name="Pil: opp 25">
            <a:extLst>
              <a:ext uri="{FF2B5EF4-FFF2-40B4-BE49-F238E27FC236}">
                <a16:creationId xmlns:a16="http://schemas.microsoft.com/office/drawing/2014/main" id="{AC819AEE-956E-CF05-39AC-958A8720820A}"/>
              </a:ext>
            </a:extLst>
          </p:cNvPr>
          <p:cNvSpPr/>
          <p:nvPr/>
        </p:nvSpPr>
        <p:spPr>
          <a:xfrm rot="10800000">
            <a:off x="2702766" y="3865917"/>
            <a:ext cx="184136" cy="467878"/>
          </a:xfrm>
          <a:prstGeom prst="up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Pil: opp 26">
            <a:extLst>
              <a:ext uri="{FF2B5EF4-FFF2-40B4-BE49-F238E27FC236}">
                <a16:creationId xmlns:a16="http://schemas.microsoft.com/office/drawing/2014/main" id="{B686C100-60EA-8CDA-6440-7611AD25809E}"/>
              </a:ext>
            </a:extLst>
          </p:cNvPr>
          <p:cNvSpPr/>
          <p:nvPr/>
        </p:nvSpPr>
        <p:spPr>
          <a:xfrm>
            <a:off x="2913620" y="3853571"/>
            <a:ext cx="184136" cy="467878"/>
          </a:xfrm>
          <a:prstGeom prst="up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Pil: opp 27">
            <a:extLst>
              <a:ext uri="{FF2B5EF4-FFF2-40B4-BE49-F238E27FC236}">
                <a16:creationId xmlns:a16="http://schemas.microsoft.com/office/drawing/2014/main" id="{4A057FA7-8FD0-9D00-EB4B-E0355EB1CF08}"/>
              </a:ext>
            </a:extLst>
          </p:cNvPr>
          <p:cNvSpPr/>
          <p:nvPr/>
        </p:nvSpPr>
        <p:spPr>
          <a:xfrm rot="7145898" flipH="1">
            <a:off x="4020293" y="3353411"/>
            <a:ext cx="186707" cy="779609"/>
          </a:xfrm>
          <a:prstGeom prst="up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Pil: opp 28">
            <a:extLst>
              <a:ext uri="{FF2B5EF4-FFF2-40B4-BE49-F238E27FC236}">
                <a16:creationId xmlns:a16="http://schemas.microsoft.com/office/drawing/2014/main" id="{0F835CEB-8DBC-4D40-1AC3-6A1AA8E6CBD5}"/>
              </a:ext>
            </a:extLst>
          </p:cNvPr>
          <p:cNvSpPr/>
          <p:nvPr/>
        </p:nvSpPr>
        <p:spPr>
          <a:xfrm rot="17486882" flipH="1">
            <a:off x="4423731" y="4456479"/>
            <a:ext cx="177729" cy="1910328"/>
          </a:xfrm>
          <a:prstGeom prst="up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28B37E6F-8F8F-CD43-A8F0-A1A01B8869EE}"/>
              </a:ext>
            </a:extLst>
          </p:cNvPr>
          <p:cNvSpPr/>
          <p:nvPr/>
        </p:nvSpPr>
        <p:spPr>
          <a:xfrm>
            <a:off x="214909" y="4185463"/>
            <a:ext cx="1616365" cy="48676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/>
              <a:t>Søknad §6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46F322B0-E4AD-12E2-C952-550982F6C0C6}"/>
              </a:ext>
            </a:extLst>
          </p:cNvPr>
          <p:cNvSpPr txBox="1"/>
          <p:nvPr/>
        </p:nvSpPr>
        <p:spPr>
          <a:xfrm>
            <a:off x="7353246" y="1870040"/>
            <a:ext cx="1237676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1400" dirty="0"/>
              <a:t>Oppdatere boliger i </a:t>
            </a:r>
            <a:r>
              <a:rPr lang="nb-NO" sz="1400" dirty="0" err="1"/>
              <a:t>Kobo</a:t>
            </a:r>
            <a:endParaRPr lang="nb-NO" sz="1400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47BF7A4B-01A4-0193-BE1F-DD482C0B1308}"/>
              </a:ext>
            </a:extLst>
          </p:cNvPr>
          <p:cNvSpPr/>
          <p:nvPr/>
        </p:nvSpPr>
        <p:spPr>
          <a:xfrm>
            <a:off x="4417835" y="3728430"/>
            <a:ext cx="1616365" cy="782800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/>
              <a:t>Vedtak §6 Boligsosial lov/Bistand</a:t>
            </a:r>
          </a:p>
        </p:txBody>
      </p:sp>
    </p:spTree>
    <p:extLst>
      <p:ext uri="{BB962C8B-B14F-4D97-AF65-F5344CB8AC3E}">
        <p14:creationId xmlns:p14="http://schemas.microsoft.com/office/powerpoint/2010/main" val="4063304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2226D3-98FE-F2E1-489D-49B99712A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Visjon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AD33B58B-35D8-AB23-351F-1EE521AB33E5}"/>
              </a:ext>
            </a:extLst>
          </p:cNvPr>
          <p:cNvSpPr/>
          <p:nvPr/>
        </p:nvSpPr>
        <p:spPr>
          <a:xfrm>
            <a:off x="188191" y="3434258"/>
            <a:ext cx="1616365" cy="850406"/>
          </a:xfrm>
          <a:prstGeom prst="ellips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rgbClr val="3E3832"/>
                </a:solidFill>
              </a:rPr>
              <a:t>Boligsøknad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A764C41A-C954-9FD6-E129-FA97A3C64D99}"/>
              </a:ext>
            </a:extLst>
          </p:cNvPr>
          <p:cNvSpPr/>
          <p:nvPr/>
        </p:nvSpPr>
        <p:spPr>
          <a:xfrm>
            <a:off x="2066631" y="4337578"/>
            <a:ext cx="1616365" cy="85040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/>
              <a:t>Tverrfaglig Boligsosialt team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37D649FD-9A2F-186E-CEA0-BE719B3CE131}"/>
              </a:ext>
            </a:extLst>
          </p:cNvPr>
          <p:cNvSpPr/>
          <p:nvPr/>
        </p:nvSpPr>
        <p:spPr>
          <a:xfrm>
            <a:off x="2128855" y="2959698"/>
            <a:ext cx="1616365" cy="850406"/>
          </a:xfrm>
          <a:prstGeom prst="ellips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 err="1"/>
              <a:t>Kobo</a:t>
            </a:r>
            <a:r>
              <a:rPr lang="nb-NO" sz="1400" dirty="0"/>
              <a:t>-team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CCB80F0-CF9C-DB64-F5CA-2916344A8FA5}"/>
              </a:ext>
            </a:extLst>
          </p:cNvPr>
          <p:cNvSpPr/>
          <p:nvPr/>
        </p:nvSpPr>
        <p:spPr>
          <a:xfrm>
            <a:off x="7296434" y="4547021"/>
            <a:ext cx="1616365" cy="55309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bg1"/>
                </a:solidFill>
              </a:rPr>
              <a:t>Boligforetak vaktmester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16F6454-FB02-9155-335E-15EEE5586767}"/>
              </a:ext>
            </a:extLst>
          </p:cNvPr>
          <p:cNvSpPr/>
          <p:nvPr/>
        </p:nvSpPr>
        <p:spPr>
          <a:xfrm>
            <a:off x="6571219" y="5079968"/>
            <a:ext cx="1616365" cy="55309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bg1"/>
                </a:solidFill>
              </a:rPr>
              <a:t>NAV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22A8945-C432-C200-2651-F919C870E429}"/>
              </a:ext>
            </a:extLst>
          </p:cNvPr>
          <p:cNvSpPr/>
          <p:nvPr/>
        </p:nvSpPr>
        <p:spPr>
          <a:xfrm>
            <a:off x="8643592" y="3461596"/>
            <a:ext cx="1616365" cy="55309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bg1"/>
                </a:solidFill>
              </a:rPr>
              <a:t>Barnevern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8510A7B4-1D73-C686-AA57-0BF0333AF03F}"/>
              </a:ext>
            </a:extLst>
          </p:cNvPr>
          <p:cNvSpPr/>
          <p:nvPr/>
        </p:nvSpPr>
        <p:spPr>
          <a:xfrm>
            <a:off x="7970977" y="4007709"/>
            <a:ext cx="1616365" cy="55309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 err="1">
                <a:solidFill>
                  <a:schemeClr val="bg1"/>
                </a:solidFill>
              </a:rPr>
              <a:t>Flyktningtj</a:t>
            </a:r>
            <a:r>
              <a:rPr lang="nb-NO" sz="1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0B8DCBD-89E4-FA02-7AE1-3AEB8AC231A9}"/>
              </a:ext>
            </a:extLst>
          </p:cNvPr>
          <p:cNvSpPr/>
          <p:nvPr/>
        </p:nvSpPr>
        <p:spPr>
          <a:xfrm>
            <a:off x="5497899" y="5510771"/>
            <a:ext cx="1616365" cy="55309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bg1"/>
                </a:solidFill>
              </a:rPr>
              <a:t>Stangehjelpa</a:t>
            </a:r>
          </a:p>
        </p:txBody>
      </p:sp>
      <p:sp>
        <p:nvSpPr>
          <p:cNvPr id="14" name="Pil: opp 13">
            <a:extLst>
              <a:ext uri="{FF2B5EF4-FFF2-40B4-BE49-F238E27FC236}">
                <a16:creationId xmlns:a16="http://schemas.microsoft.com/office/drawing/2014/main" id="{7B607AA1-73C4-ECEF-1657-341FE628EC0E}"/>
              </a:ext>
            </a:extLst>
          </p:cNvPr>
          <p:cNvSpPr/>
          <p:nvPr/>
        </p:nvSpPr>
        <p:spPr>
          <a:xfrm>
            <a:off x="6751777" y="755017"/>
            <a:ext cx="2438400" cy="1072080"/>
          </a:xfrm>
          <a:prstGeom prst="up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/>
              <a:t>Boligforetak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55C998EB-3947-4637-8224-AE944698EC62}"/>
              </a:ext>
            </a:extLst>
          </p:cNvPr>
          <p:cNvSpPr/>
          <p:nvPr/>
        </p:nvSpPr>
        <p:spPr>
          <a:xfrm>
            <a:off x="9190176" y="765857"/>
            <a:ext cx="1616365" cy="35287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bg1"/>
                </a:solidFill>
              </a:rPr>
              <a:t>Visning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21953A47-FDEF-9868-8E1C-666293D4857B}"/>
              </a:ext>
            </a:extLst>
          </p:cNvPr>
          <p:cNvSpPr/>
          <p:nvPr/>
        </p:nvSpPr>
        <p:spPr>
          <a:xfrm>
            <a:off x="9190176" y="1142042"/>
            <a:ext cx="1616365" cy="35287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>
                <a:solidFill>
                  <a:schemeClr val="bg1"/>
                </a:solidFill>
              </a:rPr>
              <a:t>Kontrakt </a:t>
            </a:r>
            <a:endParaRPr lang="nb-NO" sz="1400" dirty="0">
              <a:solidFill>
                <a:schemeClr val="bg1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8567029-299F-8242-FE5E-1E2F81D1720E}"/>
              </a:ext>
            </a:extLst>
          </p:cNvPr>
          <p:cNvSpPr/>
          <p:nvPr/>
        </p:nvSpPr>
        <p:spPr>
          <a:xfrm>
            <a:off x="9190175" y="1517163"/>
            <a:ext cx="1616365" cy="35287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bg1"/>
                </a:solidFill>
              </a:rPr>
              <a:t>Følge opp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C7AA5EE-D609-479E-4407-6A573A8308D8}"/>
              </a:ext>
            </a:extLst>
          </p:cNvPr>
          <p:cNvSpPr/>
          <p:nvPr/>
        </p:nvSpPr>
        <p:spPr>
          <a:xfrm>
            <a:off x="5806917" y="3793857"/>
            <a:ext cx="1024046" cy="55309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/>
              <a:t>Privat bolig?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BC2A8746-8F48-46F8-1E01-DFD74BBFC190}"/>
              </a:ext>
            </a:extLst>
          </p:cNvPr>
          <p:cNvSpPr/>
          <p:nvPr/>
        </p:nvSpPr>
        <p:spPr>
          <a:xfrm>
            <a:off x="5296385" y="4270474"/>
            <a:ext cx="1024046" cy="55309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/>
              <a:t>Oppfølging?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02111FF-9D1A-2C7D-34F1-C02AFD14F78F}"/>
              </a:ext>
            </a:extLst>
          </p:cNvPr>
          <p:cNvSpPr/>
          <p:nvPr/>
        </p:nvSpPr>
        <p:spPr>
          <a:xfrm>
            <a:off x="4672931" y="4724422"/>
            <a:ext cx="1024046" cy="55309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/>
              <a:t>Råd og veil.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B6AC2498-B1DD-288B-EC3D-8B99B85D2D59}"/>
              </a:ext>
            </a:extLst>
          </p:cNvPr>
          <p:cNvSpPr/>
          <p:nvPr/>
        </p:nvSpPr>
        <p:spPr>
          <a:xfrm>
            <a:off x="6315522" y="3321487"/>
            <a:ext cx="1024046" cy="55309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dirty="0" err="1"/>
              <a:t>Komm</a:t>
            </a:r>
            <a:r>
              <a:rPr lang="nb-NO" sz="900" dirty="0"/>
              <a:t>. bolig?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2AC4ECE9-F733-82AD-2A7C-72C603620102}"/>
              </a:ext>
            </a:extLst>
          </p:cNvPr>
          <p:cNvSpPr/>
          <p:nvPr/>
        </p:nvSpPr>
        <p:spPr>
          <a:xfrm>
            <a:off x="4015505" y="2328698"/>
            <a:ext cx="1616365" cy="850406"/>
          </a:xfrm>
          <a:prstGeom prst="ellips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/>
              <a:t>Vedtak og matching i </a:t>
            </a:r>
            <a:r>
              <a:rPr lang="nb-NO" sz="1400" dirty="0" err="1"/>
              <a:t>Kobo</a:t>
            </a:r>
            <a:endParaRPr lang="nb-NO" sz="1400" dirty="0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A5C4F50A-114A-BB22-65ED-D78FAE97F35D}"/>
              </a:ext>
            </a:extLst>
          </p:cNvPr>
          <p:cNvSpPr/>
          <p:nvPr/>
        </p:nvSpPr>
        <p:spPr>
          <a:xfrm>
            <a:off x="5765792" y="1566702"/>
            <a:ext cx="1237676" cy="935940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/>
              <a:t>Bolig-møte</a:t>
            </a:r>
          </a:p>
        </p:txBody>
      </p:sp>
      <p:sp>
        <p:nvSpPr>
          <p:cNvPr id="3" name="Pil: opp 2">
            <a:extLst>
              <a:ext uri="{FF2B5EF4-FFF2-40B4-BE49-F238E27FC236}">
                <a16:creationId xmlns:a16="http://schemas.microsoft.com/office/drawing/2014/main" id="{EC1765A6-4B8A-D39E-0195-0C306FBFA392}"/>
              </a:ext>
            </a:extLst>
          </p:cNvPr>
          <p:cNvSpPr/>
          <p:nvPr/>
        </p:nvSpPr>
        <p:spPr>
          <a:xfrm rot="3959720">
            <a:off x="1773656" y="3407753"/>
            <a:ext cx="408792" cy="467878"/>
          </a:xfrm>
          <a:prstGeom prst="up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il: opp 3">
            <a:extLst>
              <a:ext uri="{FF2B5EF4-FFF2-40B4-BE49-F238E27FC236}">
                <a16:creationId xmlns:a16="http://schemas.microsoft.com/office/drawing/2014/main" id="{8DD5B062-A880-BD1A-8990-2D0870EFE3D7}"/>
              </a:ext>
            </a:extLst>
          </p:cNvPr>
          <p:cNvSpPr/>
          <p:nvPr/>
        </p:nvSpPr>
        <p:spPr>
          <a:xfrm rot="3959720">
            <a:off x="3750196" y="2765890"/>
            <a:ext cx="184136" cy="467878"/>
          </a:xfrm>
          <a:prstGeom prst="up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Pil: opp 14">
            <a:extLst>
              <a:ext uri="{FF2B5EF4-FFF2-40B4-BE49-F238E27FC236}">
                <a16:creationId xmlns:a16="http://schemas.microsoft.com/office/drawing/2014/main" id="{7EE532F9-35A2-A44A-8CFB-B211B66AC193}"/>
              </a:ext>
            </a:extLst>
          </p:cNvPr>
          <p:cNvSpPr/>
          <p:nvPr/>
        </p:nvSpPr>
        <p:spPr>
          <a:xfrm rot="3959720">
            <a:off x="5596325" y="2151572"/>
            <a:ext cx="184136" cy="467878"/>
          </a:xfrm>
          <a:prstGeom prst="up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4" name="Pil: opp 23">
            <a:extLst>
              <a:ext uri="{FF2B5EF4-FFF2-40B4-BE49-F238E27FC236}">
                <a16:creationId xmlns:a16="http://schemas.microsoft.com/office/drawing/2014/main" id="{7062A68F-CA21-1506-31B4-767C87FFF7AB}"/>
              </a:ext>
            </a:extLst>
          </p:cNvPr>
          <p:cNvSpPr/>
          <p:nvPr/>
        </p:nvSpPr>
        <p:spPr>
          <a:xfrm rot="14564377">
            <a:off x="7011051" y="1427465"/>
            <a:ext cx="184136" cy="467878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6" name="Pil: opp 25">
            <a:extLst>
              <a:ext uri="{FF2B5EF4-FFF2-40B4-BE49-F238E27FC236}">
                <a16:creationId xmlns:a16="http://schemas.microsoft.com/office/drawing/2014/main" id="{AC819AEE-956E-CF05-39AC-958A8720820A}"/>
              </a:ext>
            </a:extLst>
          </p:cNvPr>
          <p:cNvSpPr/>
          <p:nvPr/>
        </p:nvSpPr>
        <p:spPr>
          <a:xfrm rot="10800000">
            <a:off x="2702766" y="3865917"/>
            <a:ext cx="184136" cy="467878"/>
          </a:xfrm>
          <a:prstGeom prst="up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Pil: opp 26">
            <a:extLst>
              <a:ext uri="{FF2B5EF4-FFF2-40B4-BE49-F238E27FC236}">
                <a16:creationId xmlns:a16="http://schemas.microsoft.com/office/drawing/2014/main" id="{B686C100-60EA-8CDA-6440-7611AD25809E}"/>
              </a:ext>
            </a:extLst>
          </p:cNvPr>
          <p:cNvSpPr/>
          <p:nvPr/>
        </p:nvSpPr>
        <p:spPr>
          <a:xfrm>
            <a:off x="2913620" y="3853571"/>
            <a:ext cx="184136" cy="467878"/>
          </a:xfrm>
          <a:prstGeom prst="up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Pil: opp 27">
            <a:extLst>
              <a:ext uri="{FF2B5EF4-FFF2-40B4-BE49-F238E27FC236}">
                <a16:creationId xmlns:a16="http://schemas.microsoft.com/office/drawing/2014/main" id="{4A057FA7-8FD0-9D00-EB4B-E0355EB1CF08}"/>
              </a:ext>
            </a:extLst>
          </p:cNvPr>
          <p:cNvSpPr/>
          <p:nvPr/>
        </p:nvSpPr>
        <p:spPr>
          <a:xfrm rot="7145898" flipH="1">
            <a:off x="4020293" y="3353411"/>
            <a:ext cx="186707" cy="779609"/>
          </a:xfrm>
          <a:prstGeom prst="up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Pil: opp 28">
            <a:extLst>
              <a:ext uri="{FF2B5EF4-FFF2-40B4-BE49-F238E27FC236}">
                <a16:creationId xmlns:a16="http://schemas.microsoft.com/office/drawing/2014/main" id="{0F835CEB-8DBC-4D40-1AC3-6A1AA8E6CBD5}"/>
              </a:ext>
            </a:extLst>
          </p:cNvPr>
          <p:cNvSpPr/>
          <p:nvPr/>
        </p:nvSpPr>
        <p:spPr>
          <a:xfrm rot="17486882" flipH="1">
            <a:off x="4423731" y="4456479"/>
            <a:ext cx="177729" cy="1910328"/>
          </a:xfrm>
          <a:prstGeom prst="up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28B37E6F-8F8F-CD43-A8F0-A1A01B8869EE}"/>
              </a:ext>
            </a:extLst>
          </p:cNvPr>
          <p:cNvSpPr/>
          <p:nvPr/>
        </p:nvSpPr>
        <p:spPr>
          <a:xfrm>
            <a:off x="214909" y="4158125"/>
            <a:ext cx="1616365" cy="486763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/>
              <a:t>Søknad §6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46F322B0-E4AD-12E2-C952-550982F6C0C6}"/>
              </a:ext>
            </a:extLst>
          </p:cNvPr>
          <p:cNvSpPr txBox="1"/>
          <p:nvPr/>
        </p:nvSpPr>
        <p:spPr>
          <a:xfrm>
            <a:off x="7353246" y="1870040"/>
            <a:ext cx="1237676" cy="523220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1400" dirty="0"/>
              <a:t>Oppdatere boliger i </a:t>
            </a:r>
            <a:r>
              <a:rPr lang="nb-NO" sz="1400" dirty="0" err="1"/>
              <a:t>Kobo</a:t>
            </a:r>
            <a:endParaRPr lang="nb-NO" sz="1400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47BF7A4B-01A4-0193-BE1F-DD482C0B1308}"/>
              </a:ext>
            </a:extLst>
          </p:cNvPr>
          <p:cNvSpPr/>
          <p:nvPr/>
        </p:nvSpPr>
        <p:spPr>
          <a:xfrm>
            <a:off x="4417835" y="3728430"/>
            <a:ext cx="1616365" cy="782800"/>
          </a:xfrm>
          <a:prstGeom prst="ellips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/>
              <a:t>Vedtak §6 Boligsosial lov/bistand</a:t>
            </a:r>
          </a:p>
        </p:txBody>
      </p:sp>
    </p:spTree>
    <p:extLst>
      <p:ext uri="{BB962C8B-B14F-4D97-AF65-F5344CB8AC3E}">
        <p14:creationId xmlns:p14="http://schemas.microsoft.com/office/powerpoint/2010/main" val="731566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EE32A7-B591-57D2-ED81-3D80CE0FC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Humper i vegen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C570E2-FFCB-0EA9-1B5D-5E997F4CC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Kommunens styringslinjer</a:t>
            </a:r>
          </a:p>
          <a:p>
            <a:pPr lvl="1"/>
            <a:r>
              <a:rPr lang="nb-NO" dirty="0"/>
              <a:t>Hvem gjør hva i kommunen?</a:t>
            </a:r>
          </a:p>
          <a:p>
            <a:pPr lvl="1"/>
            <a:r>
              <a:rPr lang="nb-NO" dirty="0"/>
              <a:t>Forarbeid før innføring</a:t>
            </a:r>
          </a:p>
          <a:p>
            <a:r>
              <a:rPr lang="nb-NO" dirty="0"/>
              <a:t>Delegasjoner og mandat </a:t>
            </a:r>
          </a:p>
          <a:p>
            <a:r>
              <a:rPr lang="nb-NO" dirty="0"/>
              <a:t>Tidsbruk for å gjøre et så godt arbeid som vi ønsker</a:t>
            </a:r>
          </a:p>
          <a:p>
            <a:r>
              <a:rPr lang="nb-NO" dirty="0"/>
              <a:t>Svakheter i </a:t>
            </a:r>
            <a:r>
              <a:rPr lang="nb-NO" dirty="0" err="1"/>
              <a:t>Kobo</a:t>
            </a:r>
            <a:r>
              <a:rPr lang="nb-NO" dirty="0"/>
              <a:t> </a:t>
            </a:r>
          </a:p>
          <a:p>
            <a:pPr lvl="1"/>
            <a:r>
              <a:rPr lang="nb-NO" dirty="0"/>
              <a:t>Roller og tilganger i </a:t>
            </a:r>
            <a:r>
              <a:rPr lang="nb-NO" dirty="0" err="1"/>
              <a:t>Kobo</a:t>
            </a:r>
            <a:endParaRPr lang="nb-NO" dirty="0"/>
          </a:p>
          <a:p>
            <a:pPr lvl="1"/>
            <a:r>
              <a:rPr lang="nb-NO" dirty="0" err="1"/>
              <a:t>Autotekster</a:t>
            </a:r>
            <a:endParaRPr lang="nb-NO" dirty="0"/>
          </a:p>
          <a:p>
            <a:pPr lvl="1"/>
            <a:r>
              <a:rPr lang="nb-NO" dirty="0"/>
              <a:t>Integrasjon mot andre fagsystemer</a:t>
            </a:r>
          </a:p>
          <a:p>
            <a:pPr lvl="1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0473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97B3C4-A22C-DE74-9831-79677B18D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Muligheter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BFF058B-3AC1-5B61-C0BC-9A36D750B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Ett system for hele kommunen</a:t>
            </a:r>
          </a:p>
          <a:p>
            <a:r>
              <a:rPr lang="nb-NO" dirty="0"/>
              <a:t>Tydeligere rolleavklaring</a:t>
            </a:r>
          </a:p>
          <a:p>
            <a:pPr lvl="1"/>
            <a:r>
              <a:rPr lang="nb-NO" dirty="0"/>
              <a:t>Tvinger fram avklaringer</a:t>
            </a:r>
          </a:p>
          <a:p>
            <a:r>
              <a:rPr lang="nb-NO" dirty="0"/>
              <a:t>Dialogverktøy både med bruker og mellom virksomheter</a:t>
            </a:r>
          </a:p>
          <a:p>
            <a:r>
              <a:rPr lang="nb-NO" dirty="0"/>
              <a:t>Oversikt og verktøy for boliganalyse </a:t>
            </a:r>
          </a:p>
          <a:p>
            <a:pPr lvl="1"/>
            <a:r>
              <a:rPr lang="nb-NO" dirty="0"/>
              <a:t>Hva trenger kommunen EGENTLIG?</a:t>
            </a:r>
          </a:p>
          <a:p>
            <a:r>
              <a:rPr lang="nb-NO" dirty="0"/>
              <a:t>Tverrfaglig boligsosialt arbeid i kommunen</a:t>
            </a:r>
          </a:p>
          <a:p>
            <a:pPr lvl="1"/>
            <a:r>
              <a:rPr lang="nb-NO" dirty="0"/>
              <a:t>Bolig på dagsorden i alle virksomheter</a:t>
            </a:r>
          </a:p>
          <a:p>
            <a:pPr lvl="1"/>
            <a:r>
              <a:rPr lang="nb-NO" dirty="0"/>
              <a:t>Samarbeid for å løse boligsosiale utfordringer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4268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2ADE23CD-977A-BB7A-F484-BABBE5C1EB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62500" lnSpcReduction="20000"/>
          </a:bodyPr>
          <a:lstStyle/>
          <a:p>
            <a:r>
              <a:rPr lang="nb-NO" dirty="0"/>
              <a:t>Tone Strugstad Qviller</a:t>
            </a:r>
          </a:p>
          <a:p>
            <a:r>
              <a:rPr lang="nb-NO" dirty="0"/>
              <a:t>NAV-leder Stange</a:t>
            </a:r>
          </a:p>
          <a:p>
            <a:r>
              <a:rPr lang="nb-NO" sz="1800" dirty="0">
                <a:hlinkClick r:id="rId2"/>
              </a:rPr>
              <a:t>tone.strugstad.qviller@nav.no</a:t>
            </a:r>
            <a:r>
              <a:rPr lang="nb-NO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8739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NAV">
      <a:dk1>
        <a:srgbClr val="000000"/>
      </a:dk1>
      <a:lt1>
        <a:srgbClr val="FFFFFF"/>
      </a:lt1>
      <a:dk2>
        <a:srgbClr val="3E3832"/>
      </a:dk2>
      <a:lt2>
        <a:srgbClr val="E9E7E7"/>
      </a:lt2>
      <a:accent1>
        <a:srgbClr val="C30000"/>
      </a:accent1>
      <a:accent2>
        <a:srgbClr val="0067C5"/>
      </a:accent2>
      <a:accent3>
        <a:srgbClr val="A2AD00"/>
      </a:accent3>
      <a:accent4>
        <a:srgbClr val="FF9100"/>
      </a:accent4>
      <a:accent5>
        <a:srgbClr val="06893A"/>
      </a:accent5>
      <a:accent6>
        <a:srgbClr val="634689"/>
      </a:accent6>
      <a:hlink>
        <a:srgbClr val="0067C5"/>
      </a:hlink>
      <a:folHlink>
        <a:srgbClr val="63468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A1FB287-42EA-4442-8B95-FC49B47206AC}" vid="{332084AD-AA22-453E-A7B6-EBA71D8AE16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4ABC25B1A7F4546834DC07304BFE463" ma:contentTypeVersion="5" ma:contentTypeDescription="Opprett et nytt dokument." ma:contentTypeScope="" ma:versionID="ffeddab4a80af9fc7656a056ed3b2c28">
  <xsd:schema xmlns:xsd="http://www.w3.org/2001/XMLSchema" xmlns:xs="http://www.w3.org/2001/XMLSchema" xmlns:p="http://schemas.microsoft.com/office/2006/metadata/properties" xmlns:ns2="3edffd6d-c9d2-433e-b06a-63d0c11731a1" xmlns:ns3="a2d28713-6eb6-4aa0-943b-5496727ef1a0" targetNamespace="http://schemas.microsoft.com/office/2006/metadata/properties" ma:root="true" ma:fieldsID="00f2760b3bdaf6ba8ba55dbf27d14b14" ns2:_="" ns3:_="">
    <xsd:import namespace="3edffd6d-c9d2-433e-b06a-63d0c11731a1"/>
    <xsd:import namespace="a2d28713-6eb6-4aa0-943b-5496727ef1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ffd6d-c9d2-433e-b06a-63d0c11731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d28713-6eb6-4aa0-943b-5496727ef1a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0BA16CF-69EA-4443-BEE0-73385E2EED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C591905-A811-45D1-A44B-D4999240A5F2}">
  <ds:schemaRefs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http://purl.org/dc/elements/1.1/"/>
    <ds:schemaRef ds:uri="http://purl.org/dc/dcmitype/"/>
    <ds:schemaRef ds:uri="30ac3786-78c3-414b-815f-b4fca2e0bd42"/>
    <ds:schemaRef ds:uri="http://schemas.openxmlformats.org/package/2006/metadata/core-properties"/>
    <ds:schemaRef ds:uri="f979e152-3237-4567-8e98-aa3526074255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4DD5AF8C-6078-4E72-8C99-8834E10BDB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dffd6d-c9d2-433e-b06a-63d0c11731a1"/>
    <ds:schemaRef ds:uri="a2d28713-6eb6-4aa0-943b-5496727ef1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NAV_Lys Grå</Template>
  <TotalTime>141</TotalTime>
  <Words>426</Words>
  <Application>Microsoft Office PowerPoint</Application>
  <PresentationFormat>Widescreen</PresentationFormat>
  <Paragraphs>109</Paragraphs>
  <Slides>11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6" baseType="lpstr">
      <vt:lpstr>Arabic Typesetting</vt:lpstr>
      <vt:lpstr>Arial</vt:lpstr>
      <vt:lpstr>Calibri</vt:lpstr>
      <vt:lpstr>Segoe UI</vt:lpstr>
      <vt:lpstr>Office-tema</vt:lpstr>
      <vt:lpstr>Hvordan innføring av Kobo endrer det boligsosiale arbeidet i Stange</vt:lpstr>
      <vt:lpstr>Stange kommune </vt:lpstr>
      <vt:lpstr>PowerPoint-presentasjon</vt:lpstr>
      <vt:lpstr>PowerPoint-presentasjon</vt:lpstr>
      <vt:lpstr>PowerPoint-presentasjon</vt:lpstr>
      <vt:lpstr>Dilemmaer</vt:lpstr>
      <vt:lpstr>Visjon</vt:lpstr>
      <vt:lpstr>Visjon</vt:lpstr>
      <vt:lpstr>Humper i vegen</vt:lpstr>
      <vt:lpstr>Muligheter </vt:lpstr>
      <vt:lpstr>PowerPoint-presentasjon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Hvordan innføring av Kobo endrer det boligsosiale arbeidet i Stange</dc:title>
  <dc:subject/>
  <dc:creator>Qviller, Tone Strugstad</dc:creator>
  <cp:keywords/>
  <dc:description/>
  <cp:lastModifiedBy>Qviller, Tone Strugstad</cp:lastModifiedBy>
  <cp:revision>1</cp:revision>
  <cp:lastPrinted>2020-04-21T11:47:02Z</cp:lastPrinted>
  <dcterms:created xsi:type="dcterms:W3CDTF">2024-05-28T10:14:26Z</dcterms:created>
  <dcterms:modified xsi:type="dcterms:W3CDTF">2024-05-29T19:36:13Z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0x010100B4ABC25B1A7F4546834DC07304BFE463</vt:lpwstr>
  </property>
  <property fmtid="{D5CDD505-2E9C-101B-9397-08002B2CF9AE}" pid="3" name="MSIP_Label_d3491420-1ae2-4120-89e6-e6f668f067e2_Enabled">
    <vt:lpwstr>true</vt:lpwstr>
  </property>
  <property fmtid="{D5CDD505-2E9C-101B-9397-08002B2CF9AE}" pid="4" name="MSIP_Label_d3491420-1ae2-4120-89e6-e6f668f067e2_SetDate">
    <vt:lpwstr>2020-07-17T08:49:13Z</vt:lpwstr>
  </property>
  <property fmtid="{D5CDD505-2E9C-101B-9397-08002B2CF9AE}" pid="5" name="MSIP_Label_d3491420-1ae2-4120-89e6-e6f668f067e2_Method">
    <vt:lpwstr>Standard</vt:lpwstr>
  </property>
  <property fmtid="{D5CDD505-2E9C-101B-9397-08002B2CF9AE}" pid="6" name="MSIP_Label_d3491420-1ae2-4120-89e6-e6f668f067e2_Name">
    <vt:lpwstr>d3491420-1ae2-4120-89e6-e6f668f067e2</vt:lpwstr>
  </property>
  <property fmtid="{D5CDD505-2E9C-101B-9397-08002B2CF9AE}" pid="7" name="MSIP_Label_d3491420-1ae2-4120-89e6-e6f668f067e2_SiteId">
    <vt:lpwstr>62366534-1ec3-4962-8869-9b5535279d0b</vt:lpwstr>
  </property>
  <property fmtid="{D5CDD505-2E9C-101B-9397-08002B2CF9AE}" pid="8" name="MSIP_Label_d3491420-1ae2-4120-89e6-e6f668f067e2_ActionId">
    <vt:lpwstr>decbf3b8-f303-46e2-94e0-ff02031cb784</vt:lpwstr>
  </property>
  <property fmtid="{D5CDD505-2E9C-101B-9397-08002B2CF9AE}" pid="9" name="MSIP_Label_d3491420-1ae2-4120-89e6-e6f668f067e2_ContentBits">
    <vt:lpwstr>0</vt:lpwstr>
  </property>
  <property fmtid="{D5CDD505-2E9C-101B-9397-08002B2CF9AE}" pid="10" name="Order">
    <vt:r8>200</vt:r8>
  </property>
  <property fmtid="{D5CDD505-2E9C-101B-9397-08002B2CF9AE}" pid="11" name="xd_Signature">
    <vt:bool>false</vt:bool>
  </property>
  <property fmtid="{D5CDD505-2E9C-101B-9397-08002B2CF9AE}" pid="12" name="xd_ProgID">
    <vt:lpwstr/>
  </property>
  <property fmtid="{D5CDD505-2E9C-101B-9397-08002B2CF9AE}" pid="13" name="_ExtendedDescription">
    <vt:lpwstr/>
  </property>
  <property fmtid="{D5CDD505-2E9C-101B-9397-08002B2CF9AE}" pid="14" name="TriggerFlowInfo">
    <vt:lpwstr/>
  </property>
  <property fmtid="{D5CDD505-2E9C-101B-9397-08002B2CF9AE}" pid="15" name="ComplianceAssetId">
    <vt:lpwstr/>
  </property>
  <property fmtid="{D5CDD505-2E9C-101B-9397-08002B2CF9AE}" pid="16" name="TemplateUrl">
    <vt:lpwstr/>
  </property>
</Properties>
</file>