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6" r:id="rId2"/>
    <p:sldMasterId id="2147483698" r:id="rId3"/>
    <p:sldMasterId id="2147483710" r:id="rId4"/>
    <p:sldMasterId id="2147483722" r:id="rId5"/>
    <p:sldMasterId id="2147483734" r:id="rId6"/>
    <p:sldMasterId id="2147483746" r:id="rId7"/>
  </p:sldMasterIdLst>
  <p:notesMasterIdLst>
    <p:notesMasterId r:id="rId41"/>
  </p:notesMasterIdLst>
  <p:handoutMasterIdLst>
    <p:handoutMasterId r:id="rId42"/>
  </p:handoutMasterIdLst>
  <p:sldIdLst>
    <p:sldId id="476" r:id="rId8"/>
    <p:sldId id="477" r:id="rId9"/>
    <p:sldId id="404" r:id="rId10"/>
    <p:sldId id="403" r:id="rId11"/>
    <p:sldId id="429" r:id="rId12"/>
    <p:sldId id="464" r:id="rId13"/>
    <p:sldId id="465" r:id="rId14"/>
    <p:sldId id="466" r:id="rId15"/>
    <p:sldId id="467" r:id="rId16"/>
    <p:sldId id="421" r:id="rId17"/>
    <p:sldId id="468" r:id="rId18"/>
    <p:sldId id="422" r:id="rId19"/>
    <p:sldId id="469" r:id="rId20"/>
    <p:sldId id="463" r:id="rId21"/>
    <p:sldId id="378" r:id="rId22"/>
    <p:sldId id="379" r:id="rId23"/>
    <p:sldId id="381" r:id="rId24"/>
    <p:sldId id="448" r:id="rId25"/>
    <p:sldId id="457" r:id="rId26"/>
    <p:sldId id="455" r:id="rId27"/>
    <p:sldId id="456" r:id="rId28"/>
    <p:sldId id="458" r:id="rId29"/>
    <p:sldId id="480" r:id="rId30"/>
    <p:sldId id="472" r:id="rId31"/>
    <p:sldId id="473" r:id="rId32"/>
    <p:sldId id="474" r:id="rId33"/>
    <p:sldId id="481" r:id="rId34"/>
    <p:sldId id="384" r:id="rId35"/>
    <p:sldId id="479" r:id="rId36"/>
    <p:sldId id="459" r:id="rId37"/>
    <p:sldId id="454" r:id="rId38"/>
    <p:sldId id="475" r:id="rId39"/>
    <p:sldId id="478" r:id="rId40"/>
  </p:sldIdLst>
  <p:sldSz cx="9144000" cy="6858000" type="screen4x3"/>
  <p:notesSz cx="6797675" cy="9926638"/>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C9BD"/>
    <a:srgbClr val="6886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4559" autoAdjust="0"/>
  </p:normalViewPr>
  <p:slideViewPr>
    <p:cSldViewPr>
      <p:cViewPr varScale="1">
        <p:scale>
          <a:sx n="48" d="100"/>
          <a:sy n="48" d="100"/>
        </p:scale>
        <p:origin x="-2808" y="-96"/>
      </p:cViewPr>
      <p:guideLst>
        <p:guide orient="horz" pos="2160"/>
        <p:guide pos="2880"/>
      </p:guideLst>
    </p:cSldViewPr>
  </p:slideViewPr>
  <p:notesTextViewPr>
    <p:cViewPr>
      <p:scale>
        <a:sx n="3" d="2"/>
        <a:sy n="3" d="2"/>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E1CD76-7DAD-491F-8A22-F727AADBAB03}" type="doc">
      <dgm:prSet loTypeId="urn:microsoft.com/office/officeart/2005/8/layout/arrow2" loCatId="process" qsTypeId="urn:microsoft.com/office/officeart/2005/8/quickstyle/simple1" qsCatId="simple" csTypeId="urn:microsoft.com/office/officeart/2005/8/colors/accent0_3" csCatId="mainScheme" phldr="1"/>
      <dgm:spPr/>
    </dgm:pt>
    <dgm:pt modelId="{04E3C711-287F-482C-8730-F68109EAFA0C}">
      <dgm:prSet phldrT="[Tekst]"/>
      <dgm:spPr/>
      <dgm:t>
        <a:bodyPr/>
        <a:lstStyle/>
        <a:p>
          <a:r>
            <a:rPr lang="nb-NO" b="1" dirty="0" smtClean="0"/>
            <a:t>1964:</a:t>
          </a:r>
        </a:p>
        <a:p>
          <a:r>
            <a:rPr lang="nb-NO" dirty="0" smtClean="0"/>
            <a:t>Skole, skatt, sosial- trygdevesen,</a:t>
          </a:r>
          <a:br>
            <a:rPr lang="nb-NO" dirty="0" smtClean="0"/>
          </a:br>
          <a:r>
            <a:rPr lang="nb-NO" dirty="0" smtClean="0"/>
            <a:t>vei. Plan og bygg i byene.</a:t>
          </a:r>
          <a:endParaRPr lang="nb-NO" dirty="0"/>
        </a:p>
      </dgm:t>
    </dgm:pt>
    <dgm:pt modelId="{1A075754-BF23-4B84-861E-1388E39F1807}" type="parTrans" cxnId="{8B7C01B2-C795-4C16-B6BF-71C6122BF0D2}">
      <dgm:prSet/>
      <dgm:spPr/>
      <dgm:t>
        <a:bodyPr/>
        <a:lstStyle/>
        <a:p>
          <a:endParaRPr lang="nb-NO"/>
        </a:p>
      </dgm:t>
    </dgm:pt>
    <dgm:pt modelId="{71C5D08B-8C37-4201-8981-B663D9CF3556}" type="sibTrans" cxnId="{8B7C01B2-C795-4C16-B6BF-71C6122BF0D2}">
      <dgm:prSet/>
      <dgm:spPr/>
      <dgm:t>
        <a:bodyPr/>
        <a:lstStyle/>
        <a:p>
          <a:endParaRPr lang="nb-NO"/>
        </a:p>
      </dgm:t>
    </dgm:pt>
    <dgm:pt modelId="{78ABC5ED-9108-480D-8114-5C876CD4FD27}">
      <dgm:prSet phldrT="[Tekst]"/>
      <dgm:spPr/>
      <dgm:t>
        <a:bodyPr/>
        <a:lstStyle/>
        <a:p>
          <a:endParaRPr lang="nb-NO" dirty="0" smtClean="0"/>
        </a:p>
      </dgm:t>
    </dgm:pt>
    <dgm:pt modelId="{AB02E913-5A6A-4F95-A248-FDB8AB12A7EE}" type="parTrans" cxnId="{14534E96-4B75-4C77-B7A3-6EF36073EAEC}">
      <dgm:prSet/>
      <dgm:spPr/>
      <dgm:t>
        <a:bodyPr/>
        <a:lstStyle/>
        <a:p>
          <a:endParaRPr lang="nb-NO"/>
        </a:p>
      </dgm:t>
    </dgm:pt>
    <dgm:pt modelId="{C8929B0A-CB5B-41B5-9DE1-6482E23302B0}" type="sibTrans" cxnId="{14534E96-4B75-4C77-B7A3-6EF36073EAEC}">
      <dgm:prSet/>
      <dgm:spPr/>
      <dgm:t>
        <a:bodyPr/>
        <a:lstStyle/>
        <a:p>
          <a:endParaRPr lang="nb-NO"/>
        </a:p>
      </dgm:t>
    </dgm:pt>
    <dgm:pt modelId="{662ADB78-0EEE-466D-A155-38E81A484651}">
      <dgm:prSet phldrT="[Tekst]"/>
      <dgm:spPr/>
      <dgm:t>
        <a:bodyPr/>
        <a:lstStyle/>
        <a:p>
          <a:r>
            <a:rPr lang="nb-NO" b="1" u="sng" dirty="0" smtClean="0"/>
            <a:t>2014:</a:t>
          </a:r>
          <a:r>
            <a:rPr lang="nb-NO" dirty="0" smtClean="0"/>
            <a:t/>
          </a:r>
          <a:br>
            <a:rPr lang="nb-NO" dirty="0" smtClean="0"/>
          </a:br>
          <a:r>
            <a:rPr lang="nb-NO" dirty="0" smtClean="0"/>
            <a:t>Tiårig </a:t>
          </a:r>
          <a:r>
            <a:rPr lang="nb-NO" b="1" dirty="0" smtClean="0"/>
            <a:t>grunnskole</a:t>
          </a:r>
          <a:r>
            <a:rPr lang="nb-NO" dirty="0" smtClean="0"/>
            <a:t>, </a:t>
          </a:r>
          <a:r>
            <a:rPr lang="nb-NO" b="1" dirty="0" smtClean="0"/>
            <a:t>beredskap</a:t>
          </a:r>
          <a:r>
            <a:rPr lang="nb-NO" dirty="0" smtClean="0"/>
            <a:t> mot forurensing , bosetting av </a:t>
          </a:r>
          <a:r>
            <a:rPr lang="nb-NO" b="1" dirty="0" smtClean="0"/>
            <a:t>flyktninger</a:t>
          </a:r>
          <a:r>
            <a:rPr lang="nb-NO" dirty="0" smtClean="0"/>
            <a:t>, </a:t>
          </a:r>
          <a:r>
            <a:rPr lang="nb-NO" b="1" dirty="0" smtClean="0"/>
            <a:t>avfall</a:t>
          </a:r>
          <a:r>
            <a:rPr lang="nb-NO" dirty="0" smtClean="0"/>
            <a:t>shåndtering og avløp, kommuneleger, </a:t>
          </a:r>
          <a:r>
            <a:rPr lang="nb-NO" b="1" dirty="0" smtClean="0"/>
            <a:t>helsestasjon</a:t>
          </a:r>
          <a:r>
            <a:rPr lang="nb-NO" dirty="0" smtClean="0"/>
            <a:t>, somatiske </a:t>
          </a:r>
          <a:r>
            <a:rPr lang="nb-NO" b="1" dirty="0" smtClean="0"/>
            <a:t>sykehjem</a:t>
          </a:r>
          <a:r>
            <a:rPr lang="nb-NO" dirty="0" smtClean="0"/>
            <a:t>, psykisk </a:t>
          </a:r>
          <a:r>
            <a:rPr lang="nb-NO" b="1" dirty="0" smtClean="0"/>
            <a:t>utviklingshemmede</a:t>
          </a:r>
          <a:r>
            <a:rPr lang="nb-NO" dirty="0" smtClean="0"/>
            <a:t>, miljøvern, undervisning </a:t>
          </a:r>
          <a:r>
            <a:rPr lang="nb-NO" b="1" dirty="0" smtClean="0"/>
            <a:t>barn</a:t>
          </a:r>
          <a:r>
            <a:rPr lang="nb-NO" dirty="0" smtClean="0"/>
            <a:t> i institusjoner, vilt- og </a:t>
          </a:r>
          <a:r>
            <a:rPr lang="nb-NO" b="1" dirty="0" smtClean="0"/>
            <a:t>naturforvaltning</a:t>
          </a:r>
          <a:r>
            <a:rPr lang="nb-NO" dirty="0" smtClean="0"/>
            <a:t>, landbrukskontorene, SFO, musikk- og </a:t>
          </a:r>
          <a:r>
            <a:rPr lang="nb-NO" b="1" dirty="0" smtClean="0"/>
            <a:t>kulturskoler</a:t>
          </a:r>
          <a:r>
            <a:rPr lang="nb-NO" dirty="0" smtClean="0"/>
            <a:t>, LAR, </a:t>
          </a:r>
          <a:r>
            <a:rPr lang="nb-NO" b="1" dirty="0" smtClean="0"/>
            <a:t>psykisk</a:t>
          </a:r>
          <a:r>
            <a:rPr lang="nb-NO" dirty="0" smtClean="0"/>
            <a:t> helse, </a:t>
          </a:r>
          <a:r>
            <a:rPr lang="nb-NO" b="1" dirty="0" err="1" smtClean="0"/>
            <a:t>fastlegeordning</a:t>
          </a:r>
          <a:r>
            <a:rPr lang="nb-NO" dirty="0" smtClean="0"/>
            <a:t>, forhandlingsansvar for </a:t>
          </a:r>
          <a:r>
            <a:rPr lang="nb-NO" b="1" dirty="0" smtClean="0"/>
            <a:t>lærere</a:t>
          </a:r>
          <a:r>
            <a:rPr lang="nb-NO" dirty="0" smtClean="0"/>
            <a:t>, klinisk </a:t>
          </a:r>
          <a:r>
            <a:rPr lang="nb-NO" b="1" dirty="0" smtClean="0"/>
            <a:t>veterinær</a:t>
          </a:r>
          <a:r>
            <a:rPr lang="nb-NO" dirty="0" smtClean="0"/>
            <a:t>vakt, lovfestet rett til </a:t>
          </a:r>
          <a:r>
            <a:rPr lang="nb-NO" b="1" dirty="0" smtClean="0"/>
            <a:t>barnehageplass</a:t>
          </a:r>
          <a:r>
            <a:rPr lang="nb-NO" dirty="0" smtClean="0"/>
            <a:t>, </a:t>
          </a:r>
          <a:r>
            <a:rPr lang="nb-NO" b="1" dirty="0" smtClean="0"/>
            <a:t>krise</a:t>
          </a:r>
          <a:r>
            <a:rPr lang="nb-NO" dirty="0" smtClean="0"/>
            <a:t>sentre, kvalifiseringsprogrammet, nasjonalparkstyrer, beredskapsansvar, samhandlingsreformen, </a:t>
          </a:r>
          <a:r>
            <a:rPr lang="nb-NO" b="1" dirty="0" smtClean="0"/>
            <a:t>folkehelseansvar</a:t>
          </a:r>
          <a:r>
            <a:rPr lang="nb-NO" dirty="0" smtClean="0"/>
            <a:t>.</a:t>
          </a:r>
          <a:br>
            <a:rPr lang="nb-NO" dirty="0" smtClean="0"/>
          </a:br>
          <a:endParaRPr lang="nb-NO" dirty="0"/>
        </a:p>
      </dgm:t>
    </dgm:pt>
    <dgm:pt modelId="{2336D6D6-1B71-41E3-8221-4FDA3AB22D79}" type="sibTrans" cxnId="{24C513D8-9183-412F-8E8E-E1172E28B28E}">
      <dgm:prSet/>
      <dgm:spPr/>
      <dgm:t>
        <a:bodyPr/>
        <a:lstStyle/>
        <a:p>
          <a:endParaRPr lang="nb-NO"/>
        </a:p>
      </dgm:t>
    </dgm:pt>
    <dgm:pt modelId="{C45CA29F-3E9A-45E6-BDD0-2E19E36792D5}" type="parTrans" cxnId="{24C513D8-9183-412F-8E8E-E1172E28B28E}">
      <dgm:prSet/>
      <dgm:spPr/>
      <dgm:t>
        <a:bodyPr/>
        <a:lstStyle/>
        <a:p>
          <a:endParaRPr lang="nb-NO"/>
        </a:p>
      </dgm:t>
    </dgm:pt>
    <dgm:pt modelId="{B125DC99-A41E-4A98-ABC4-984AC8811DCA}" type="pres">
      <dgm:prSet presAssocID="{C7E1CD76-7DAD-491F-8A22-F727AADBAB03}" presName="arrowDiagram" presStyleCnt="0">
        <dgm:presLayoutVars>
          <dgm:chMax val="5"/>
          <dgm:dir/>
          <dgm:resizeHandles val="exact"/>
        </dgm:presLayoutVars>
      </dgm:prSet>
      <dgm:spPr/>
    </dgm:pt>
    <dgm:pt modelId="{53EA3ED6-2D1C-4E48-8065-00C8C02FDEE4}" type="pres">
      <dgm:prSet presAssocID="{C7E1CD76-7DAD-491F-8A22-F727AADBAB03}" presName="arrow" presStyleLbl="bgShp" presStyleIdx="0" presStyleCnt="1" custLinFactNeighborX="-64" custLinFactNeighborY="-176"/>
      <dgm:spPr/>
    </dgm:pt>
    <dgm:pt modelId="{FAC2FDA8-7687-4C71-ADCC-DDFB6E1E9692}" type="pres">
      <dgm:prSet presAssocID="{C7E1CD76-7DAD-491F-8A22-F727AADBAB03}" presName="arrowDiagram3" presStyleCnt="0"/>
      <dgm:spPr/>
    </dgm:pt>
    <dgm:pt modelId="{0DA4621B-B1F9-4438-AE97-135FB6C657F0}" type="pres">
      <dgm:prSet presAssocID="{04E3C711-287F-482C-8730-F68109EAFA0C}" presName="bullet3a" presStyleLbl="node1" presStyleIdx="0" presStyleCnt="3"/>
      <dgm:spPr/>
    </dgm:pt>
    <dgm:pt modelId="{77CE416C-374B-4CDD-B49E-230250AF13C1}" type="pres">
      <dgm:prSet presAssocID="{04E3C711-287F-482C-8730-F68109EAFA0C}" presName="textBox3a" presStyleLbl="revTx" presStyleIdx="0" presStyleCnt="3" custScaleX="124038" custLinFactNeighborX="-4406" custLinFactNeighborY="10011">
        <dgm:presLayoutVars>
          <dgm:bulletEnabled val="1"/>
        </dgm:presLayoutVars>
      </dgm:prSet>
      <dgm:spPr/>
      <dgm:t>
        <a:bodyPr/>
        <a:lstStyle/>
        <a:p>
          <a:endParaRPr lang="nb-NO"/>
        </a:p>
      </dgm:t>
    </dgm:pt>
    <dgm:pt modelId="{8A6C4896-A553-40EB-AB69-8DF02B695243}" type="pres">
      <dgm:prSet presAssocID="{78ABC5ED-9108-480D-8114-5C876CD4FD27}" presName="bullet3b" presStyleLbl="node1" presStyleIdx="1" presStyleCnt="3"/>
      <dgm:spPr/>
    </dgm:pt>
    <dgm:pt modelId="{3B5115D9-DF57-448E-A26F-209D14A5813C}" type="pres">
      <dgm:prSet presAssocID="{78ABC5ED-9108-480D-8114-5C876CD4FD27}" presName="textBox3b" presStyleLbl="revTx" presStyleIdx="1" presStyleCnt="3" custScaleX="269342" custScaleY="128121" custLinFactNeighborX="97432" custLinFactNeighborY="13308">
        <dgm:presLayoutVars>
          <dgm:bulletEnabled val="1"/>
        </dgm:presLayoutVars>
      </dgm:prSet>
      <dgm:spPr/>
      <dgm:t>
        <a:bodyPr/>
        <a:lstStyle/>
        <a:p>
          <a:endParaRPr lang="nb-NO"/>
        </a:p>
      </dgm:t>
    </dgm:pt>
    <dgm:pt modelId="{A46B70FE-1839-4E38-9711-A515A58411A7}" type="pres">
      <dgm:prSet presAssocID="{662ADB78-0EEE-466D-A155-38E81A484651}" presName="bullet3c" presStyleLbl="node1" presStyleIdx="2" presStyleCnt="3"/>
      <dgm:spPr/>
    </dgm:pt>
    <dgm:pt modelId="{74E36733-96F7-4D32-8097-D56A3E041A82}" type="pres">
      <dgm:prSet presAssocID="{662ADB78-0EEE-466D-A155-38E81A484651}" presName="textBox3c" presStyleLbl="revTx" presStyleIdx="2" presStyleCnt="3" custScaleX="234186" custScaleY="88010" custLinFactNeighborX="-92069" custLinFactNeighborY="-29029">
        <dgm:presLayoutVars>
          <dgm:bulletEnabled val="1"/>
        </dgm:presLayoutVars>
      </dgm:prSet>
      <dgm:spPr/>
      <dgm:t>
        <a:bodyPr/>
        <a:lstStyle/>
        <a:p>
          <a:endParaRPr lang="nb-NO"/>
        </a:p>
      </dgm:t>
    </dgm:pt>
  </dgm:ptLst>
  <dgm:cxnLst>
    <dgm:cxn modelId="{88A4E4B2-1449-44B0-B79F-FE2712A661EA}" type="presOf" srcId="{662ADB78-0EEE-466D-A155-38E81A484651}" destId="{74E36733-96F7-4D32-8097-D56A3E041A82}" srcOrd="0" destOrd="0" presId="urn:microsoft.com/office/officeart/2005/8/layout/arrow2"/>
    <dgm:cxn modelId="{14534E96-4B75-4C77-B7A3-6EF36073EAEC}" srcId="{C7E1CD76-7DAD-491F-8A22-F727AADBAB03}" destId="{78ABC5ED-9108-480D-8114-5C876CD4FD27}" srcOrd="1" destOrd="0" parTransId="{AB02E913-5A6A-4F95-A248-FDB8AB12A7EE}" sibTransId="{C8929B0A-CB5B-41B5-9DE1-6482E23302B0}"/>
    <dgm:cxn modelId="{6BB879E8-5630-4BC7-B7CF-9F7A5B77C8AB}" type="presOf" srcId="{04E3C711-287F-482C-8730-F68109EAFA0C}" destId="{77CE416C-374B-4CDD-B49E-230250AF13C1}" srcOrd="0" destOrd="0" presId="urn:microsoft.com/office/officeart/2005/8/layout/arrow2"/>
    <dgm:cxn modelId="{8B7C01B2-C795-4C16-B6BF-71C6122BF0D2}" srcId="{C7E1CD76-7DAD-491F-8A22-F727AADBAB03}" destId="{04E3C711-287F-482C-8730-F68109EAFA0C}" srcOrd="0" destOrd="0" parTransId="{1A075754-BF23-4B84-861E-1388E39F1807}" sibTransId="{71C5D08B-8C37-4201-8981-B663D9CF3556}"/>
    <dgm:cxn modelId="{24C513D8-9183-412F-8E8E-E1172E28B28E}" srcId="{C7E1CD76-7DAD-491F-8A22-F727AADBAB03}" destId="{662ADB78-0EEE-466D-A155-38E81A484651}" srcOrd="2" destOrd="0" parTransId="{C45CA29F-3E9A-45E6-BDD0-2E19E36792D5}" sibTransId="{2336D6D6-1B71-41E3-8221-4FDA3AB22D79}"/>
    <dgm:cxn modelId="{143538AF-1DDB-4D6E-ABE9-905F456A955F}" type="presOf" srcId="{C7E1CD76-7DAD-491F-8A22-F727AADBAB03}" destId="{B125DC99-A41E-4A98-ABC4-984AC8811DCA}" srcOrd="0" destOrd="0" presId="urn:microsoft.com/office/officeart/2005/8/layout/arrow2"/>
    <dgm:cxn modelId="{C12D0AFF-F0B6-4359-8BD1-FD4EC289BC0B}" type="presOf" srcId="{78ABC5ED-9108-480D-8114-5C876CD4FD27}" destId="{3B5115D9-DF57-448E-A26F-209D14A5813C}" srcOrd="0" destOrd="0" presId="urn:microsoft.com/office/officeart/2005/8/layout/arrow2"/>
    <dgm:cxn modelId="{C3B522CF-B4CD-449C-BEE9-2FFAD5DC5CF2}" type="presParOf" srcId="{B125DC99-A41E-4A98-ABC4-984AC8811DCA}" destId="{53EA3ED6-2D1C-4E48-8065-00C8C02FDEE4}" srcOrd="0" destOrd="0" presId="urn:microsoft.com/office/officeart/2005/8/layout/arrow2"/>
    <dgm:cxn modelId="{A355B1CE-59E4-4945-8E84-8712C23CA073}" type="presParOf" srcId="{B125DC99-A41E-4A98-ABC4-984AC8811DCA}" destId="{FAC2FDA8-7687-4C71-ADCC-DDFB6E1E9692}" srcOrd="1" destOrd="0" presId="urn:microsoft.com/office/officeart/2005/8/layout/arrow2"/>
    <dgm:cxn modelId="{DBA4205B-ECC2-4FC8-8823-0244B7A4A453}" type="presParOf" srcId="{FAC2FDA8-7687-4C71-ADCC-DDFB6E1E9692}" destId="{0DA4621B-B1F9-4438-AE97-135FB6C657F0}" srcOrd="0" destOrd="0" presId="urn:microsoft.com/office/officeart/2005/8/layout/arrow2"/>
    <dgm:cxn modelId="{7414B259-74A7-41B8-9099-6A224F648AA9}" type="presParOf" srcId="{FAC2FDA8-7687-4C71-ADCC-DDFB6E1E9692}" destId="{77CE416C-374B-4CDD-B49E-230250AF13C1}" srcOrd="1" destOrd="0" presId="urn:microsoft.com/office/officeart/2005/8/layout/arrow2"/>
    <dgm:cxn modelId="{AE52F04F-5D93-40D1-A3C6-CF5953F93740}" type="presParOf" srcId="{FAC2FDA8-7687-4C71-ADCC-DDFB6E1E9692}" destId="{8A6C4896-A553-40EB-AB69-8DF02B695243}" srcOrd="2" destOrd="0" presId="urn:microsoft.com/office/officeart/2005/8/layout/arrow2"/>
    <dgm:cxn modelId="{2927A57F-A8AA-4705-93DF-6CA1809746CC}" type="presParOf" srcId="{FAC2FDA8-7687-4C71-ADCC-DDFB6E1E9692}" destId="{3B5115D9-DF57-448E-A26F-209D14A5813C}" srcOrd="3" destOrd="0" presId="urn:microsoft.com/office/officeart/2005/8/layout/arrow2"/>
    <dgm:cxn modelId="{24BC0255-B062-4274-8F90-F26FBDCE4750}" type="presParOf" srcId="{FAC2FDA8-7687-4C71-ADCC-DDFB6E1E9692}" destId="{A46B70FE-1839-4E38-9711-A515A58411A7}" srcOrd="4" destOrd="0" presId="urn:microsoft.com/office/officeart/2005/8/layout/arrow2"/>
    <dgm:cxn modelId="{B810DA6C-289B-411D-B2F5-150729247565}" type="presParOf" srcId="{FAC2FDA8-7687-4C71-ADCC-DDFB6E1E9692}" destId="{74E36733-96F7-4D32-8097-D56A3E041A82}" srcOrd="5"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9DF071-815B-4C17-B20C-E66872B0E28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nb-NO"/>
        </a:p>
      </dgm:t>
    </dgm:pt>
    <dgm:pt modelId="{98376257-AABC-4B13-A039-0F072AB7F9B4}">
      <dgm:prSet phldrT="[Tekst]" custT="1"/>
      <dgm:spPr/>
      <dgm:t>
        <a:bodyPr/>
        <a:lstStyle/>
        <a:p>
          <a:r>
            <a:rPr lang="nb-NO" sz="4000" dirty="0" smtClean="0"/>
            <a:t>Fase 1</a:t>
          </a:r>
          <a:endParaRPr lang="nb-NO" sz="4000" dirty="0"/>
        </a:p>
      </dgm:t>
    </dgm:pt>
    <dgm:pt modelId="{E32E3CB5-826F-45A2-882D-766FDD62AE18}" type="parTrans" cxnId="{F1E66689-600C-4D1D-A91B-F025ABB0C87D}">
      <dgm:prSet/>
      <dgm:spPr/>
      <dgm:t>
        <a:bodyPr/>
        <a:lstStyle/>
        <a:p>
          <a:endParaRPr lang="nb-NO"/>
        </a:p>
      </dgm:t>
    </dgm:pt>
    <dgm:pt modelId="{05CEC9F4-E4B1-4C85-BDD5-06D090EC2813}" type="sibTrans" cxnId="{F1E66689-600C-4D1D-A91B-F025ABB0C87D}">
      <dgm:prSet/>
      <dgm:spPr/>
      <dgm:t>
        <a:bodyPr/>
        <a:lstStyle/>
        <a:p>
          <a:endParaRPr lang="nb-NO"/>
        </a:p>
      </dgm:t>
    </dgm:pt>
    <dgm:pt modelId="{9F8085DE-9562-4A92-B7BC-CBB3E48D2500}">
      <dgm:prSet phldrT="[Tekst]"/>
      <dgm:spPr/>
      <dgm:t>
        <a:bodyPr/>
        <a:lstStyle/>
        <a:p>
          <a:r>
            <a:rPr lang="nb-NO" dirty="0" smtClean="0"/>
            <a:t>Høst 2014</a:t>
          </a:r>
          <a:endParaRPr lang="nb-NO" dirty="0"/>
        </a:p>
      </dgm:t>
    </dgm:pt>
    <dgm:pt modelId="{EC67101A-8D0B-4C65-BE6B-1D2A5D3BBE1F}" type="parTrans" cxnId="{C5C2BF2A-C021-4C9C-BD6B-D3E96690E12E}">
      <dgm:prSet/>
      <dgm:spPr/>
      <dgm:t>
        <a:bodyPr/>
        <a:lstStyle/>
        <a:p>
          <a:endParaRPr lang="nb-NO"/>
        </a:p>
      </dgm:t>
    </dgm:pt>
    <dgm:pt modelId="{EA2A9B64-9A41-4360-8A3C-C9E393542781}" type="sibTrans" cxnId="{C5C2BF2A-C021-4C9C-BD6B-D3E96690E12E}">
      <dgm:prSet/>
      <dgm:spPr/>
      <dgm:t>
        <a:bodyPr/>
        <a:lstStyle/>
        <a:p>
          <a:endParaRPr lang="nb-NO"/>
        </a:p>
      </dgm:t>
    </dgm:pt>
    <dgm:pt modelId="{D6B7FCC2-ECC0-4EC2-8BD9-21CEEF66581D}">
      <dgm:prSet phldrT="[Tekst]"/>
      <dgm:spPr/>
      <dgm:t>
        <a:bodyPr/>
        <a:lstStyle/>
        <a:p>
          <a:r>
            <a:rPr lang="nb-NO" b="1" dirty="0" smtClean="0"/>
            <a:t>Oppstartsfase</a:t>
          </a:r>
          <a:endParaRPr lang="nb-NO" b="1" dirty="0"/>
        </a:p>
      </dgm:t>
    </dgm:pt>
    <dgm:pt modelId="{C454EFC9-000A-4DF2-AD3A-4EF072BF98BE}" type="parTrans" cxnId="{C12F9BBF-F3A0-4E8A-A626-33775E5A4832}">
      <dgm:prSet/>
      <dgm:spPr/>
      <dgm:t>
        <a:bodyPr/>
        <a:lstStyle/>
        <a:p>
          <a:endParaRPr lang="nb-NO"/>
        </a:p>
      </dgm:t>
    </dgm:pt>
    <dgm:pt modelId="{962A3856-13AC-4187-8EAE-0E66A43B5288}" type="sibTrans" cxnId="{C12F9BBF-F3A0-4E8A-A626-33775E5A4832}">
      <dgm:prSet/>
      <dgm:spPr/>
      <dgm:t>
        <a:bodyPr/>
        <a:lstStyle/>
        <a:p>
          <a:endParaRPr lang="nb-NO"/>
        </a:p>
      </dgm:t>
    </dgm:pt>
    <dgm:pt modelId="{1D6D39FB-E232-4235-8284-107C341C8417}">
      <dgm:prSet phldrT="[Tekst]" custT="1"/>
      <dgm:spPr/>
      <dgm:t>
        <a:bodyPr/>
        <a:lstStyle/>
        <a:p>
          <a:r>
            <a:rPr lang="nb-NO" sz="4000" dirty="0" smtClean="0"/>
            <a:t>Fase 2</a:t>
          </a:r>
          <a:endParaRPr lang="nb-NO" sz="4000" dirty="0"/>
        </a:p>
      </dgm:t>
    </dgm:pt>
    <dgm:pt modelId="{C46BBBF5-66B5-43EE-9D2E-E37AEBF754D8}" type="parTrans" cxnId="{F7E1E006-BD4B-4F0C-8E6C-E34E4B57AF0A}">
      <dgm:prSet/>
      <dgm:spPr/>
      <dgm:t>
        <a:bodyPr/>
        <a:lstStyle/>
        <a:p>
          <a:endParaRPr lang="nb-NO"/>
        </a:p>
      </dgm:t>
    </dgm:pt>
    <dgm:pt modelId="{6C9E6E34-28F0-40DD-AEDF-53F2A8478921}" type="sibTrans" cxnId="{F7E1E006-BD4B-4F0C-8E6C-E34E4B57AF0A}">
      <dgm:prSet/>
      <dgm:spPr/>
      <dgm:t>
        <a:bodyPr/>
        <a:lstStyle/>
        <a:p>
          <a:endParaRPr lang="nb-NO"/>
        </a:p>
      </dgm:t>
    </dgm:pt>
    <dgm:pt modelId="{59DBE616-3ED1-4220-A871-80D10BB419C8}">
      <dgm:prSet phldrT="[Tekst]"/>
      <dgm:spPr/>
      <dgm:t>
        <a:bodyPr/>
        <a:lstStyle/>
        <a:p>
          <a:r>
            <a:rPr lang="nb-NO" dirty="0" smtClean="0"/>
            <a:t>V-2015, H-2015 </a:t>
          </a:r>
          <a:endParaRPr lang="nb-NO" dirty="0"/>
        </a:p>
      </dgm:t>
    </dgm:pt>
    <dgm:pt modelId="{2F82467F-EC84-45BC-A045-8302BD8E6F68}" type="parTrans" cxnId="{85023E80-A9EF-45FF-ACA7-C10A8E1CFC5B}">
      <dgm:prSet/>
      <dgm:spPr/>
      <dgm:t>
        <a:bodyPr/>
        <a:lstStyle/>
        <a:p>
          <a:endParaRPr lang="nb-NO"/>
        </a:p>
      </dgm:t>
    </dgm:pt>
    <dgm:pt modelId="{5A010BDD-ACF2-48DC-8D4E-C77A0F74606C}" type="sibTrans" cxnId="{85023E80-A9EF-45FF-ACA7-C10A8E1CFC5B}">
      <dgm:prSet/>
      <dgm:spPr/>
      <dgm:t>
        <a:bodyPr/>
        <a:lstStyle/>
        <a:p>
          <a:endParaRPr lang="nb-NO"/>
        </a:p>
      </dgm:t>
    </dgm:pt>
    <dgm:pt modelId="{547A5587-0085-48CD-8CEE-BEC451A028FC}">
      <dgm:prSet phldrT="[Tekst]"/>
      <dgm:spPr/>
      <dgm:t>
        <a:bodyPr/>
        <a:lstStyle/>
        <a:p>
          <a:r>
            <a:rPr lang="nb-NO" b="1" dirty="0" smtClean="0"/>
            <a:t>Utredningsfase</a:t>
          </a:r>
          <a:endParaRPr lang="nb-NO" b="1" dirty="0"/>
        </a:p>
      </dgm:t>
    </dgm:pt>
    <dgm:pt modelId="{E14A0329-7465-4E48-B756-6F965CA6832E}" type="parTrans" cxnId="{F9FB7469-B4A4-484D-BE71-F3D16C859B8B}">
      <dgm:prSet/>
      <dgm:spPr/>
      <dgm:t>
        <a:bodyPr/>
        <a:lstStyle/>
        <a:p>
          <a:endParaRPr lang="nb-NO"/>
        </a:p>
      </dgm:t>
    </dgm:pt>
    <dgm:pt modelId="{7BEC3A09-99CD-4821-B835-8E385962F2AB}" type="sibTrans" cxnId="{F9FB7469-B4A4-484D-BE71-F3D16C859B8B}">
      <dgm:prSet/>
      <dgm:spPr/>
      <dgm:t>
        <a:bodyPr/>
        <a:lstStyle/>
        <a:p>
          <a:endParaRPr lang="nb-NO"/>
        </a:p>
      </dgm:t>
    </dgm:pt>
    <dgm:pt modelId="{744F5A4C-CCD9-45D8-A326-DE023379F158}">
      <dgm:prSet phldrT="[Tekst]" custT="1"/>
      <dgm:spPr/>
      <dgm:t>
        <a:bodyPr/>
        <a:lstStyle/>
        <a:p>
          <a:r>
            <a:rPr lang="nb-NO" sz="4000" dirty="0" smtClean="0"/>
            <a:t>Fase 3</a:t>
          </a:r>
          <a:endParaRPr lang="nb-NO" sz="4000" dirty="0"/>
        </a:p>
      </dgm:t>
    </dgm:pt>
    <dgm:pt modelId="{7D0E44BE-47E3-46AF-9954-13C7CC385586}" type="parTrans" cxnId="{15DB984D-4B38-4D38-BFE5-6B9E8D675610}">
      <dgm:prSet/>
      <dgm:spPr/>
      <dgm:t>
        <a:bodyPr/>
        <a:lstStyle/>
        <a:p>
          <a:endParaRPr lang="nb-NO"/>
        </a:p>
      </dgm:t>
    </dgm:pt>
    <dgm:pt modelId="{07F4FF3A-8CD5-4EFA-BF69-FEA43BA3C39F}" type="sibTrans" cxnId="{15DB984D-4B38-4D38-BFE5-6B9E8D675610}">
      <dgm:prSet/>
      <dgm:spPr/>
      <dgm:t>
        <a:bodyPr/>
        <a:lstStyle/>
        <a:p>
          <a:endParaRPr lang="nb-NO"/>
        </a:p>
      </dgm:t>
    </dgm:pt>
    <dgm:pt modelId="{451F484F-4544-4C3A-A8E5-74A313BC6567}">
      <dgm:prSet phldrT="[Tekst]"/>
      <dgm:spPr/>
      <dgm:t>
        <a:bodyPr/>
        <a:lstStyle/>
        <a:p>
          <a:r>
            <a:rPr lang="nb-NO" dirty="0" smtClean="0"/>
            <a:t>Vår 2016</a:t>
          </a:r>
          <a:endParaRPr lang="nb-NO" dirty="0"/>
        </a:p>
      </dgm:t>
    </dgm:pt>
    <dgm:pt modelId="{7A64A4A9-EEFF-4562-9A34-138F6CE4E383}" type="parTrans" cxnId="{6820A3AC-DE76-426C-979B-E49389D2BAB7}">
      <dgm:prSet/>
      <dgm:spPr/>
      <dgm:t>
        <a:bodyPr/>
        <a:lstStyle/>
        <a:p>
          <a:endParaRPr lang="nb-NO"/>
        </a:p>
      </dgm:t>
    </dgm:pt>
    <dgm:pt modelId="{01BB494B-07DD-4924-9E9A-1E41D305AC66}" type="sibTrans" cxnId="{6820A3AC-DE76-426C-979B-E49389D2BAB7}">
      <dgm:prSet/>
      <dgm:spPr/>
      <dgm:t>
        <a:bodyPr/>
        <a:lstStyle/>
        <a:p>
          <a:endParaRPr lang="nb-NO"/>
        </a:p>
      </dgm:t>
    </dgm:pt>
    <dgm:pt modelId="{09CA6A48-84B1-4827-8C55-84C1768CDCC1}">
      <dgm:prSet phldrT="[Tekst]"/>
      <dgm:spPr/>
      <dgm:t>
        <a:bodyPr/>
        <a:lstStyle/>
        <a:p>
          <a:r>
            <a:rPr lang="nb-NO" b="1" dirty="0" smtClean="0"/>
            <a:t>Beslutningsfase</a:t>
          </a:r>
          <a:endParaRPr lang="nb-NO" b="1" dirty="0"/>
        </a:p>
      </dgm:t>
    </dgm:pt>
    <dgm:pt modelId="{B27A9973-294A-439D-B26C-A5A68D22CA66}" type="parTrans" cxnId="{2A62BBC0-1DAE-4E1C-B18A-2B63CE86F6F9}">
      <dgm:prSet/>
      <dgm:spPr/>
      <dgm:t>
        <a:bodyPr/>
        <a:lstStyle/>
        <a:p>
          <a:endParaRPr lang="nb-NO"/>
        </a:p>
      </dgm:t>
    </dgm:pt>
    <dgm:pt modelId="{87332939-1CA5-4760-B40B-E93C4C4F7DCF}" type="sibTrans" cxnId="{2A62BBC0-1DAE-4E1C-B18A-2B63CE86F6F9}">
      <dgm:prSet/>
      <dgm:spPr/>
      <dgm:t>
        <a:bodyPr/>
        <a:lstStyle/>
        <a:p>
          <a:endParaRPr lang="nb-NO"/>
        </a:p>
      </dgm:t>
    </dgm:pt>
    <dgm:pt modelId="{41875192-2C81-4276-AC31-25FDB5F8ABB8}" type="pres">
      <dgm:prSet presAssocID="{209DF071-815B-4C17-B20C-E66872B0E28E}" presName="Name0" presStyleCnt="0">
        <dgm:presLayoutVars>
          <dgm:dir/>
          <dgm:animLvl val="lvl"/>
          <dgm:resizeHandles val="exact"/>
        </dgm:presLayoutVars>
      </dgm:prSet>
      <dgm:spPr/>
      <dgm:t>
        <a:bodyPr/>
        <a:lstStyle/>
        <a:p>
          <a:endParaRPr lang="nb-NO"/>
        </a:p>
      </dgm:t>
    </dgm:pt>
    <dgm:pt modelId="{7E8657AF-ED86-4A73-9E27-240D8E6722FA}" type="pres">
      <dgm:prSet presAssocID="{98376257-AABC-4B13-A039-0F072AB7F9B4}" presName="composite" presStyleCnt="0"/>
      <dgm:spPr/>
    </dgm:pt>
    <dgm:pt modelId="{1DDE129B-6333-4B6F-A9B5-F6EFAB6DACBE}" type="pres">
      <dgm:prSet presAssocID="{98376257-AABC-4B13-A039-0F072AB7F9B4}" presName="parTx" presStyleLbl="alignNode1" presStyleIdx="0" presStyleCnt="3" custLinFactNeighborX="384" custLinFactNeighborY="-49140">
        <dgm:presLayoutVars>
          <dgm:chMax val="0"/>
          <dgm:chPref val="0"/>
          <dgm:bulletEnabled val="1"/>
        </dgm:presLayoutVars>
      </dgm:prSet>
      <dgm:spPr/>
      <dgm:t>
        <a:bodyPr/>
        <a:lstStyle/>
        <a:p>
          <a:endParaRPr lang="nb-NO"/>
        </a:p>
      </dgm:t>
    </dgm:pt>
    <dgm:pt modelId="{078595BC-8D58-4B1C-BF77-42893E9BBB80}" type="pres">
      <dgm:prSet presAssocID="{98376257-AABC-4B13-A039-0F072AB7F9B4}" presName="desTx" presStyleLbl="alignAccFollowNode1" presStyleIdx="0" presStyleCnt="3" custScaleY="147079">
        <dgm:presLayoutVars>
          <dgm:bulletEnabled val="1"/>
        </dgm:presLayoutVars>
      </dgm:prSet>
      <dgm:spPr/>
      <dgm:t>
        <a:bodyPr/>
        <a:lstStyle/>
        <a:p>
          <a:endParaRPr lang="nb-NO"/>
        </a:p>
      </dgm:t>
    </dgm:pt>
    <dgm:pt modelId="{F9B55381-C879-4A65-B2A2-8F50DE6C7558}" type="pres">
      <dgm:prSet presAssocID="{05CEC9F4-E4B1-4C85-BDD5-06D090EC2813}" presName="space" presStyleCnt="0"/>
      <dgm:spPr/>
    </dgm:pt>
    <dgm:pt modelId="{58FF0F65-A03B-4C7D-87E4-058AD6CF92E3}" type="pres">
      <dgm:prSet presAssocID="{1D6D39FB-E232-4235-8284-107C341C8417}" presName="composite" presStyleCnt="0"/>
      <dgm:spPr/>
    </dgm:pt>
    <dgm:pt modelId="{20CCBE61-66A6-4903-A89E-92C369EAB5C0}" type="pres">
      <dgm:prSet presAssocID="{1D6D39FB-E232-4235-8284-107C341C8417}" presName="parTx" presStyleLbl="alignNode1" presStyleIdx="1" presStyleCnt="3" custLinFactNeighborX="-2229" custLinFactNeighborY="-49140">
        <dgm:presLayoutVars>
          <dgm:chMax val="0"/>
          <dgm:chPref val="0"/>
          <dgm:bulletEnabled val="1"/>
        </dgm:presLayoutVars>
      </dgm:prSet>
      <dgm:spPr/>
      <dgm:t>
        <a:bodyPr/>
        <a:lstStyle/>
        <a:p>
          <a:endParaRPr lang="nb-NO"/>
        </a:p>
      </dgm:t>
    </dgm:pt>
    <dgm:pt modelId="{8F11BEB4-3A46-430A-9C4F-D2325FA0C32B}" type="pres">
      <dgm:prSet presAssocID="{1D6D39FB-E232-4235-8284-107C341C8417}" presName="desTx" presStyleLbl="alignAccFollowNode1" presStyleIdx="1" presStyleCnt="3" custScaleY="147079">
        <dgm:presLayoutVars>
          <dgm:bulletEnabled val="1"/>
        </dgm:presLayoutVars>
      </dgm:prSet>
      <dgm:spPr/>
      <dgm:t>
        <a:bodyPr/>
        <a:lstStyle/>
        <a:p>
          <a:endParaRPr lang="nb-NO"/>
        </a:p>
      </dgm:t>
    </dgm:pt>
    <dgm:pt modelId="{09DF37DA-99D1-43F2-A097-E143D11ACB13}" type="pres">
      <dgm:prSet presAssocID="{6C9E6E34-28F0-40DD-AEDF-53F2A8478921}" presName="space" presStyleCnt="0"/>
      <dgm:spPr/>
    </dgm:pt>
    <dgm:pt modelId="{8466262B-AE08-4890-840B-3C7FD990F04E}" type="pres">
      <dgm:prSet presAssocID="{744F5A4C-CCD9-45D8-A326-DE023379F158}" presName="composite" presStyleCnt="0"/>
      <dgm:spPr/>
    </dgm:pt>
    <dgm:pt modelId="{98825855-5C07-424F-8C9A-A8AF389CB2F5}" type="pres">
      <dgm:prSet presAssocID="{744F5A4C-CCD9-45D8-A326-DE023379F158}" presName="parTx" presStyleLbl="alignNode1" presStyleIdx="2" presStyleCnt="3" custLinFactNeighborX="-2591" custLinFactNeighborY="-49140">
        <dgm:presLayoutVars>
          <dgm:chMax val="0"/>
          <dgm:chPref val="0"/>
          <dgm:bulletEnabled val="1"/>
        </dgm:presLayoutVars>
      </dgm:prSet>
      <dgm:spPr/>
      <dgm:t>
        <a:bodyPr/>
        <a:lstStyle/>
        <a:p>
          <a:endParaRPr lang="nb-NO"/>
        </a:p>
      </dgm:t>
    </dgm:pt>
    <dgm:pt modelId="{8FE09E85-2061-482E-9E23-46986D172B11}" type="pres">
      <dgm:prSet presAssocID="{744F5A4C-CCD9-45D8-A326-DE023379F158}" presName="desTx" presStyleLbl="alignAccFollowNode1" presStyleIdx="2" presStyleCnt="3" custScaleY="147079">
        <dgm:presLayoutVars>
          <dgm:bulletEnabled val="1"/>
        </dgm:presLayoutVars>
      </dgm:prSet>
      <dgm:spPr/>
      <dgm:t>
        <a:bodyPr/>
        <a:lstStyle/>
        <a:p>
          <a:endParaRPr lang="nb-NO"/>
        </a:p>
      </dgm:t>
    </dgm:pt>
  </dgm:ptLst>
  <dgm:cxnLst>
    <dgm:cxn modelId="{F1E66689-600C-4D1D-A91B-F025ABB0C87D}" srcId="{209DF071-815B-4C17-B20C-E66872B0E28E}" destId="{98376257-AABC-4B13-A039-0F072AB7F9B4}" srcOrd="0" destOrd="0" parTransId="{E32E3CB5-826F-45A2-882D-766FDD62AE18}" sibTransId="{05CEC9F4-E4B1-4C85-BDD5-06D090EC2813}"/>
    <dgm:cxn modelId="{6820A3AC-DE76-426C-979B-E49389D2BAB7}" srcId="{744F5A4C-CCD9-45D8-A326-DE023379F158}" destId="{451F484F-4544-4C3A-A8E5-74A313BC6567}" srcOrd="0" destOrd="0" parTransId="{7A64A4A9-EEFF-4562-9A34-138F6CE4E383}" sibTransId="{01BB494B-07DD-4924-9E9A-1E41D305AC66}"/>
    <dgm:cxn modelId="{F9FB7469-B4A4-484D-BE71-F3D16C859B8B}" srcId="{1D6D39FB-E232-4235-8284-107C341C8417}" destId="{547A5587-0085-48CD-8CEE-BEC451A028FC}" srcOrd="1" destOrd="0" parTransId="{E14A0329-7465-4E48-B756-6F965CA6832E}" sibTransId="{7BEC3A09-99CD-4821-B835-8E385962F2AB}"/>
    <dgm:cxn modelId="{2A62BBC0-1DAE-4E1C-B18A-2B63CE86F6F9}" srcId="{744F5A4C-CCD9-45D8-A326-DE023379F158}" destId="{09CA6A48-84B1-4827-8C55-84C1768CDCC1}" srcOrd="1" destOrd="0" parTransId="{B27A9973-294A-439D-B26C-A5A68D22CA66}" sibTransId="{87332939-1CA5-4760-B40B-E93C4C4F7DCF}"/>
    <dgm:cxn modelId="{15DB984D-4B38-4D38-BFE5-6B9E8D675610}" srcId="{209DF071-815B-4C17-B20C-E66872B0E28E}" destId="{744F5A4C-CCD9-45D8-A326-DE023379F158}" srcOrd="2" destOrd="0" parTransId="{7D0E44BE-47E3-46AF-9954-13C7CC385586}" sibTransId="{07F4FF3A-8CD5-4EFA-BF69-FEA43BA3C39F}"/>
    <dgm:cxn modelId="{D7F2233A-D79D-41CC-8A50-F91325438628}" type="presOf" srcId="{209DF071-815B-4C17-B20C-E66872B0E28E}" destId="{41875192-2C81-4276-AC31-25FDB5F8ABB8}" srcOrd="0" destOrd="0" presId="urn:microsoft.com/office/officeart/2005/8/layout/hList1"/>
    <dgm:cxn modelId="{E678F897-0B44-4DB4-A743-6E9F2407D971}" type="presOf" srcId="{547A5587-0085-48CD-8CEE-BEC451A028FC}" destId="{8F11BEB4-3A46-430A-9C4F-D2325FA0C32B}" srcOrd="0" destOrd="1" presId="urn:microsoft.com/office/officeart/2005/8/layout/hList1"/>
    <dgm:cxn modelId="{FD044C1B-7264-4A56-BD28-8EDB6F0EE98B}" type="presOf" srcId="{1D6D39FB-E232-4235-8284-107C341C8417}" destId="{20CCBE61-66A6-4903-A89E-92C369EAB5C0}" srcOrd="0" destOrd="0" presId="urn:microsoft.com/office/officeart/2005/8/layout/hList1"/>
    <dgm:cxn modelId="{C5C2BF2A-C021-4C9C-BD6B-D3E96690E12E}" srcId="{98376257-AABC-4B13-A039-0F072AB7F9B4}" destId="{9F8085DE-9562-4A92-B7BC-CBB3E48D2500}" srcOrd="0" destOrd="0" parTransId="{EC67101A-8D0B-4C65-BE6B-1D2A5D3BBE1F}" sibTransId="{EA2A9B64-9A41-4360-8A3C-C9E393542781}"/>
    <dgm:cxn modelId="{6A544068-ADAD-468E-9CEE-7A5C12B5DC2E}" type="presOf" srcId="{59DBE616-3ED1-4220-A871-80D10BB419C8}" destId="{8F11BEB4-3A46-430A-9C4F-D2325FA0C32B}" srcOrd="0" destOrd="0" presId="urn:microsoft.com/office/officeart/2005/8/layout/hList1"/>
    <dgm:cxn modelId="{ED03C56C-D418-4DFB-A269-68549863851B}" type="presOf" srcId="{744F5A4C-CCD9-45D8-A326-DE023379F158}" destId="{98825855-5C07-424F-8C9A-A8AF389CB2F5}" srcOrd="0" destOrd="0" presId="urn:microsoft.com/office/officeart/2005/8/layout/hList1"/>
    <dgm:cxn modelId="{85023E80-A9EF-45FF-ACA7-C10A8E1CFC5B}" srcId="{1D6D39FB-E232-4235-8284-107C341C8417}" destId="{59DBE616-3ED1-4220-A871-80D10BB419C8}" srcOrd="0" destOrd="0" parTransId="{2F82467F-EC84-45BC-A045-8302BD8E6F68}" sibTransId="{5A010BDD-ACF2-48DC-8D4E-C77A0F74606C}"/>
    <dgm:cxn modelId="{F4B25D4F-96DF-4428-AE7B-E3E5D37890A4}" type="presOf" srcId="{98376257-AABC-4B13-A039-0F072AB7F9B4}" destId="{1DDE129B-6333-4B6F-A9B5-F6EFAB6DACBE}" srcOrd="0" destOrd="0" presId="urn:microsoft.com/office/officeart/2005/8/layout/hList1"/>
    <dgm:cxn modelId="{C12F9BBF-F3A0-4E8A-A626-33775E5A4832}" srcId="{98376257-AABC-4B13-A039-0F072AB7F9B4}" destId="{D6B7FCC2-ECC0-4EC2-8BD9-21CEEF66581D}" srcOrd="1" destOrd="0" parTransId="{C454EFC9-000A-4DF2-AD3A-4EF072BF98BE}" sibTransId="{962A3856-13AC-4187-8EAE-0E66A43B5288}"/>
    <dgm:cxn modelId="{F7E1E006-BD4B-4F0C-8E6C-E34E4B57AF0A}" srcId="{209DF071-815B-4C17-B20C-E66872B0E28E}" destId="{1D6D39FB-E232-4235-8284-107C341C8417}" srcOrd="1" destOrd="0" parTransId="{C46BBBF5-66B5-43EE-9D2E-E37AEBF754D8}" sibTransId="{6C9E6E34-28F0-40DD-AEDF-53F2A8478921}"/>
    <dgm:cxn modelId="{C58A268E-D3C5-4E09-B492-C5FD095E6CA5}" type="presOf" srcId="{09CA6A48-84B1-4827-8C55-84C1768CDCC1}" destId="{8FE09E85-2061-482E-9E23-46986D172B11}" srcOrd="0" destOrd="1" presId="urn:microsoft.com/office/officeart/2005/8/layout/hList1"/>
    <dgm:cxn modelId="{49870FEF-205D-4628-B21B-79D39FF8343E}" type="presOf" srcId="{9F8085DE-9562-4A92-B7BC-CBB3E48D2500}" destId="{078595BC-8D58-4B1C-BF77-42893E9BBB80}" srcOrd="0" destOrd="0" presId="urn:microsoft.com/office/officeart/2005/8/layout/hList1"/>
    <dgm:cxn modelId="{F2D96B1E-18DB-4998-BD0C-7662AAF0691B}" type="presOf" srcId="{451F484F-4544-4C3A-A8E5-74A313BC6567}" destId="{8FE09E85-2061-482E-9E23-46986D172B11}" srcOrd="0" destOrd="0" presId="urn:microsoft.com/office/officeart/2005/8/layout/hList1"/>
    <dgm:cxn modelId="{E22480F2-B323-4399-A9D6-7B6D99D800F0}" type="presOf" srcId="{D6B7FCC2-ECC0-4EC2-8BD9-21CEEF66581D}" destId="{078595BC-8D58-4B1C-BF77-42893E9BBB80}" srcOrd="0" destOrd="1" presId="urn:microsoft.com/office/officeart/2005/8/layout/hList1"/>
    <dgm:cxn modelId="{6EE5A6A5-5AF4-45D7-B5DD-A7035DE2BFEF}" type="presParOf" srcId="{41875192-2C81-4276-AC31-25FDB5F8ABB8}" destId="{7E8657AF-ED86-4A73-9E27-240D8E6722FA}" srcOrd="0" destOrd="0" presId="urn:microsoft.com/office/officeart/2005/8/layout/hList1"/>
    <dgm:cxn modelId="{6A476E3E-5841-4053-BBA2-A209AE4DC5AA}" type="presParOf" srcId="{7E8657AF-ED86-4A73-9E27-240D8E6722FA}" destId="{1DDE129B-6333-4B6F-A9B5-F6EFAB6DACBE}" srcOrd="0" destOrd="0" presId="urn:microsoft.com/office/officeart/2005/8/layout/hList1"/>
    <dgm:cxn modelId="{2DF5C33A-931E-4E8F-BACE-ED6C94AB3CE1}" type="presParOf" srcId="{7E8657AF-ED86-4A73-9E27-240D8E6722FA}" destId="{078595BC-8D58-4B1C-BF77-42893E9BBB80}" srcOrd="1" destOrd="0" presId="urn:microsoft.com/office/officeart/2005/8/layout/hList1"/>
    <dgm:cxn modelId="{44691C32-9083-4F47-85BE-3A937FC3A6A5}" type="presParOf" srcId="{41875192-2C81-4276-AC31-25FDB5F8ABB8}" destId="{F9B55381-C879-4A65-B2A2-8F50DE6C7558}" srcOrd="1" destOrd="0" presId="urn:microsoft.com/office/officeart/2005/8/layout/hList1"/>
    <dgm:cxn modelId="{52E8C6BE-1F29-43AA-8CB3-87A75E605B27}" type="presParOf" srcId="{41875192-2C81-4276-AC31-25FDB5F8ABB8}" destId="{58FF0F65-A03B-4C7D-87E4-058AD6CF92E3}" srcOrd="2" destOrd="0" presId="urn:microsoft.com/office/officeart/2005/8/layout/hList1"/>
    <dgm:cxn modelId="{2DA61843-7714-48CE-A235-A523072EAAB0}" type="presParOf" srcId="{58FF0F65-A03B-4C7D-87E4-058AD6CF92E3}" destId="{20CCBE61-66A6-4903-A89E-92C369EAB5C0}" srcOrd="0" destOrd="0" presId="urn:microsoft.com/office/officeart/2005/8/layout/hList1"/>
    <dgm:cxn modelId="{F848A694-6E11-48BB-BCB2-02C696F84F25}" type="presParOf" srcId="{58FF0F65-A03B-4C7D-87E4-058AD6CF92E3}" destId="{8F11BEB4-3A46-430A-9C4F-D2325FA0C32B}" srcOrd="1" destOrd="0" presId="urn:microsoft.com/office/officeart/2005/8/layout/hList1"/>
    <dgm:cxn modelId="{E409C776-377E-409A-805A-C0D3F3F0E29E}" type="presParOf" srcId="{41875192-2C81-4276-AC31-25FDB5F8ABB8}" destId="{09DF37DA-99D1-43F2-A097-E143D11ACB13}" srcOrd="3" destOrd="0" presId="urn:microsoft.com/office/officeart/2005/8/layout/hList1"/>
    <dgm:cxn modelId="{FF158815-3223-4FAA-B2EF-A835FD585E56}" type="presParOf" srcId="{41875192-2C81-4276-AC31-25FDB5F8ABB8}" destId="{8466262B-AE08-4890-840B-3C7FD990F04E}" srcOrd="4" destOrd="0" presId="urn:microsoft.com/office/officeart/2005/8/layout/hList1"/>
    <dgm:cxn modelId="{FB675160-FC51-4D59-9A3C-2A0806E0C816}" type="presParOf" srcId="{8466262B-AE08-4890-840B-3C7FD990F04E}" destId="{98825855-5C07-424F-8C9A-A8AF389CB2F5}" srcOrd="0" destOrd="0" presId="urn:microsoft.com/office/officeart/2005/8/layout/hList1"/>
    <dgm:cxn modelId="{005D7B66-FBC7-497B-8B86-F2FD7B25E7F9}" type="presParOf" srcId="{8466262B-AE08-4890-840B-3C7FD990F04E}" destId="{8FE09E85-2061-482E-9E23-46986D172B1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ACAE41-5CF5-4420-BC60-CEC3565FA25F}" type="doc">
      <dgm:prSet loTypeId="urn:microsoft.com/office/officeart/2005/8/layout/radial5" loCatId="relationship" qsTypeId="urn:microsoft.com/office/officeart/2005/8/quickstyle/3d3" qsCatId="3D" csTypeId="urn:microsoft.com/office/officeart/2005/8/colors/colorful3" csCatId="colorful" phldr="1"/>
      <dgm:spPr/>
      <dgm:t>
        <a:bodyPr/>
        <a:lstStyle/>
        <a:p>
          <a:endParaRPr lang="nb-NO"/>
        </a:p>
      </dgm:t>
    </dgm:pt>
    <dgm:pt modelId="{3AD9436F-0C17-4919-9A5D-0CC633B47518}">
      <dgm:prSet phldrT="[Tekst]"/>
      <dgm:spPr/>
      <dgm:t>
        <a:bodyPr/>
        <a:lstStyle/>
        <a:p>
          <a:r>
            <a:rPr lang="nb-NO" dirty="0" smtClean="0"/>
            <a:t>Surnadal</a:t>
          </a:r>
          <a:endParaRPr lang="nb-NO" dirty="0"/>
        </a:p>
      </dgm:t>
    </dgm:pt>
    <dgm:pt modelId="{11DB13B1-BE69-4B78-B681-0ADD38C02668}" type="parTrans" cxnId="{8ADDF05A-7602-4390-BFA5-A616E2D128C1}">
      <dgm:prSet/>
      <dgm:spPr/>
      <dgm:t>
        <a:bodyPr/>
        <a:lstStyle/>
        <a:p>
          <a:endParaRPr lang="nb-NO"/>
        </a:p>
      </dgm:t>
    </dgm:pt>
    <dgm:pt modelId="{33DDDA62-3F78-45C4-961E-FFCCAF08DCC1}" type="sibTrans" cxnId="{8ADDF05A-7602-4390-BFA5-A616E2D128C1}">
      <dgm:prSet/>
      <dgm:spPr/>
      <dgm:t>
        <a:bodyPr/>
        <a:lstStyle/>
        <a:p>
          <a:endParaRPr lang="nb-NO"/>
        </a:p>
      </dgm:t>
    </dgm:pt>
    <dgm:pt modelId="{29A7D443-C215-410C-8811-FBC12C1FA30D}">
      <dgm:prSet phldrT="[Tekst]"/>
      <dgm:spPr/>
      <dgm:t>
        <a:bodyPr/>
        <a:lstStyle/>
        <a:p>
          <a:r>
            <a:rPr lang="nb-NO" dirty="0" smtClean="0"/>
            <a:t>Rindal</a:t>
          </a:r>
        </a:p>
        <a:p>
          <a:r>
            <a:rPr lang="nb-NO" dirty="0" smtClean="0"/>
            <a:t>nordover</a:t>
          </a:r>
          <a:endParaRPr lang="nb-NO" dirty="0"/>
        </a:p>
      </dgm:t>
    </dgm:pt>
    <dgm:pt modelId="{3386A6CA-C05D-41CC-811D-85270B84C46D}" type="parTrans" cxnId="{6FEABF45-B5AE-4894-81A4-4B2E455FADAB}">
      <dgm:prSet/>
      <dgm:spPr/>
      <dgm:t>
        <a:bodyPr/>
        <a:lstStyle/>
        <a:p>
          <a:endParaRPr lang="nb-NO"/>
        </a:p>
      </dgm:t>
    </dgm:pt>
    <dgm:pt modelId="{6BAC9049-3BF5-4C71-AB22-979C0BF03755}" type="sibTrans" cxnId="{6FEABF45-B5AE-4894-81A4-4B2E455FADAB}">
      <dgm:prSet/>
      <dgm:spPr/>
      <dgm:t>
        <a:bodyPr/>
        <a:lstStyle/>
        <a:p>
          <a:endParaRPr lang="nb-NO"/>
        </a:p>
      </dgm:t>
    </dgm:pt>
    <dgm:pt modelId="{11772528-2D53-44FF-B743-1204E9ADC58A}">
      <dgm:prSet phldrT="[Tekst]"/>
      <dgm:spPr/>
      <dgm:t>
        <a:bodyPr/>
        <a:lstStyle/>
        <a:p>
          <a:r>
            <a:rPr lang="nb-NO" dirty="0" smtClean="0"/>
            <a:t>Sunndal</a:t>
          </a:r>
        </a:p>
        <a:p>
          <a:r>
            <a:rPr lang="nb-NO" dirty="0" smtClean="0"/>
            <a:t>østover</a:t>
          </a:r>
          <a:endParaRPr lang="nb-NO" dirty="0"/>
        </a:p>
      </dgm:t>
    </dgm:pt>
    <dgm:pt modelId="{87E0058E-669F-4217-AB8C-2DF45F54FA4E}" type="parTrans" cxnId="{885AA7BE-00C0-4F46-B94B-2EFB3EC762A1}">
      <dgm:prSet/>
      <dgm:spPr/>
      <dgm:t>
        <a:bodyPr/>
        <a:lstStyle/>
        <a:p>
          <a:endParaRPr lang="nb-NO"/>
        </a:p>
      </dgm:t>
    </dgm:pt>
    <dgm:pt modelId="{08C179C6-739C-4DEA-B0A3-2AFDB8518C6F}" type="sibTrans" cxnId="{885AA7BE-00C0-4F46-B94B-2EFB3EC762A1}">
      <dgm:prSet/>
      <dgm:spPr/>
      <dgm:t>
        <a:bodyPr/>
        <a:lstStyle/>
        <a:p>
          <a:endParaRPr lang="nb-NO"/>
        </a:p>
      </dgm:t>
    </dgm:pt>
    <dgm:pt modelId="{34D21006-D268-482E-B084-935993B34A62}">
      <dgm:prSet phldrT="[Tekst]"/>
      <dgm:spPr/>
      <dgm:t>
        <a:bodyPr/>
        <a:lstStyle/>
        <a:p>
          <a:r>
            <a:rPr lang="nb-NO" dirty="0" smtClean="0"/>
            <a:t>Tingvoll</a:t>
          </a:r>
        </a:p>
        <a:p>
          <a:r>
            <a:rPr lang="nb-NO" dirty="0" smtClean="0"/>
            <a:t>sørover</a:t>
          </a:r>
          <a:endParaRPr lang="nb-NO" dirty="0"/>
        </a:p>
      </dgm:t>
    </dgm:pt>
    <dgm:pt modelId="{92899CAC-685A-44DD-B1A5-46D62ECE5170}" type="parTrans" cxnId="{4D85D509-DEBF-4CD5-9E8B-80A5D8E70062}">
      <dgm:prSet/>
      <dgm:spPr/>
      <dgm:t>
        <a:bodyPr/>
        <a:lstStyle/>
        <a:p>
          <a:endParaRPr lang="nb-NO"/>
        </a:p>
      </dgm:t>
    </dgm:pt>
    <dgm:pt modelId="{B9DDBA44-5BB7-456C-83BA-8A5FF6F2E58B}" type="sibTrans" cxnId="{4D85D509-DEBF-4CD5-9E8B-80A5D8E70062}">
      <dgm:prSet/>
      <dgm:spPr/>
      <dgm:t>
        <a:bodyPr/>
        <a:lstStyle/>
        <a:p>
          <a:endParaRPr lang="nb-NO"/>
        </a:p>
      </dgm:t>
    </dgm:pt>
    <dgm:pt modelId="{56FB7C79-CA9C-40DE-9A5B-44DB385631AD}">
      <dgm:prSet phldrT="[Tekst]"/>
      <dgm:spPr/>
      <dgm:t>
        <a:bodyPr/>
        <a:lstStyle/>
        <a:p>
          <a:r>
            <a:rPr lang="nb-NO" dirty="0" smtClean="0"/>
            <a:t>Halsa</a:t>
          </a:r>
        </a:p>
        <a:p>
          <a:r>
            <a:rPr lang="nb-NO" dirty="0" smtClean="0"/>
            <a:t>vestover</a:t>
          </a:r>
          <a:endParaRPr lang="nb-NO" dirty="0"/>
        </a:p>
      </dgm:t>
    </dgm:pt>
    <dgm:pt modelId="{32623A8C-BA5E-4C14-B4C5-45002D728EA8}" type="parTrans" cxnId="{F8ACC8C8-BFFE-4236-A9B6-1D8AAA0842B8}">
      <dgm:prSet/>
      <dgm:spPr/>
      <dgm:t>
        <a:bodyPr/>
        <a:lstStyle/>
        <a:p>
          <a:endParaRPr lang="nb-NO"/>
        </a:p>
      </dgm:t>
    </dgm:pt>
    <dgm:pt modelId="{520907B1-BAB9-4C68-8351-8D43DAB97340}" type="sibTrans" cxnId="{F8ACC8C8-BFFE-4236-A9B6-1D8AAA0842B8}">
      <dgm:prSet/>
      <dgm:spPr/>
      <dgm:t>
        <a:bodyPr/>
        <a:lstStyle/>
        <a:p>
          <a:endParaRPr lang="nb-NO"/>
        </a:p>
      </dgm:t>
    </dgm:pt>
    <dgm:pt modelId="{EF55E5B2-A331-4187-A6A6-B69030C8658B}" type="pres">
      <dgm:prSet presAssocID="{65ACAE41-5CF5-4420-BC60-CEC3565FA25F}" presName="Name0" presStyleCnt="0">
        <dgm:presLayoutVars>
          <dgm:chMax val="1"/>
          <dgm:dir/>
          <dgm:animLvl val="ctr"/>
          <dgm:resizeHandles val="exact"/>
        </dgm:presLayoutVars>
      </dgm:prSet>
      <dgm:spPr/>
      <dgm:t>
        <a:bodyPr/>
        <a:lstStyle/>
        <a:p>
          <a:endParaRPr lang="nb-NO"/>
        </a:p>
      </dgm:t>
    </dgm:pt>
    <dgm:pt modelId="{88A1D182-AC56-44E1-B2D6-03CD8DB814CB}" type="pres">
      <dgm:prSet presAssocID="{3AD9436F-0C17-4919-9A5D-0CC633B47518}" presName="centerShape" presStyleLbl="node0" presStyleIdx="0" presStyleCnt="1" custLinFactNeighborX="-17" custLinFactNeighborY="502"/>
      <dgm:spPr/>
      <dgm:t>
        <a:bodyPr/>
        <a:lstStyle/>
        <a:p>
          <a:endParaRPr lang="nb-NO"/>
        </a:p>
      </dgm:t>
    </dgm:pt>
    <dgm:pt modelId="{EFCB8A24-BE93-4462-8BA2-CD4C3049AE15}" type="pres">
      <dgm:prSet presAssocID="{3386A6CA-C05D-41CC-811D-85270B84C46D}" presName="parTrans" presStyleLbl="sibTrans2D1" presStyleIdx="0" presStyleCnt="4"/>
      <dgm:spPr/>
      <dgm:t>
        <a:bodyPr/>
        <a:lstStyle/>
        <a:p>
          <a:endParaRPr lang="nb-NO"/>
        </a:p>
      </dgm:t>
    </dgm:pt>
    <dgm:pt modelId="{67326FCD-9051-41D4-ADB7-8503FFA40036}" type="pres">
      <dgm:prSet presAssocID="{3386A6CA-C05D-41CC-811D-85270B84C46D}" presName="connectorText" presStyleLbl="sibTrans2D1" presStyleIdx="0" presStyleCnt="4"/>
      <dgm:spPr/>
      <dgm:t>
        <a:bodyPr/>
        <a:lstStyle/>
        <a:p>
          <a:endParaRPr lang="nb-NO"/>
        </a:p>
      </dgm:t>
    </dgm:pt>
    <dgm:pt modelId="{645A4830-32D6-4479-A734-6F1A1841762A}" type="pres">
      <dgm:prSet presAssocID="{29A7D443-C215-410C-8811-FBC12C1FA30D}" presName="node" presStyleLbl="node1" presStyleIdx="0" presStyleCnt="4">
        <dgm:presLayoutVars>
          <dgm:bulletEnabled val="1"/>
        </dgm:presLayoutVars>
      </dgm:prSet>
      <dgm:spPr/>
      <dgm:t>
        <a:bodyPr/>
        <a:lstStyle/>
        <a:p>
          <a:endParaRPr lang="nb-NO"/>
        </a:p>
      </dgm:t>
    </dgm:pt>
    <dgm:pt modelId="{014CFA02-8677-4DBC-AA28-95DEE34C58E8}" type="pres">
      <dgm:prSet presAssocID="{87E0058E-669F-4217-AB8C-2DF45F54FA4E}" presName="parTrans" presStyleLbl="sibTrans2D1" presStyleIdx="1" presStyleCnt="4"/>
      <dgm:spPr/>
      <dgm:t>
        <a:bodyPr/>
        <a:lstStyle/>
        <a:p>
          <a:endParaRPr lang="nb-NO"/>
        </a:p>
      </dgm:t>
    </dgm:pt>
    <dgm:pt modelId="{605AD5E5-FD8B-4A17-878C-9482E8334556}" type="pres">
      <dgm:prSet presAssocID="{87E0058E-669F-4217-AB8C-2DF45F54FA4E}" presName="connectorText" presStyleLbl="sibTrans2D1" presStyleIdx="1" presStyleCnt="4"/>
      <dgm:spPr/>
      <dgm:t>
        <a:bodyPr/>
        <a:lstStyle/>
        <a:p>
          <a:endParaRPr lang="nb-NO"/>
        </a:p>
      </dgm:t>
    </dgm:pt>
    <dgm:pt modelId="{C08F4079-FEFE-4280-98A4-6BCC70F090AA}" type="pres">
      <dgm:prSet presAssocID="{11772528-2D53-44FF-B743-1204E9ADC58A}" presName="node" presStyleLbl="node1" presStyleIdx="1" presStyleCnt="4">
        <dgm:presLayoutVars>
          <dgm:bulletEnabled val="1"/>
        </dgm:presLayoutVars>
      </dgm:prSet>
      <dgm:spPr/>
      <dgm:t>
        <a:bodyPr/>
        <a:lstStyle/>
        <a:p>
          <a:endParaRPr lang="nb-NO"/>
        </a:p>
      </dgm:t>
    </dgm:pt>
    <dgm:pt modelId="{D24C105F-819D-43F8-9860-0B076075D1E9}" type="pres">
      <dgm:prSet presAssocID="{92899CAC-685A-44DD-B1A5-46D62ECE5170}" presName="parTrans" presStyleLbl="sibTrans2D1" presStyleIdx="2" presStyleCnt="4"/>
      <dgm:spPr/>
      <dgm:t>
        <a:bodyPr/>
        <a:lstStyle/>
        <a:p>
          <a:endParaRPr lang="nb-NO"/>
        </a:p>
      </dgm:t>
    </dgm:pt>
    <dgm:pt modelId="{430D8110-D7E5-40D7-BC32-BDFAEE358D34}" type="pres">
      <dgm:prSet presAssocID="{92899CAC-685A-44DD-B1A5-46D62ECE5170}" presName="connectorText" presStyleLbl="sibTrans2D1" presStyleIdx="2" presStyleCnt="4"/>
      <dgm:spPr/>
      <dgm:t>
        <a:bodyPr/>
        <a:lstStyle/>
        <a:p>
          <a:endParaRPr lang="nb-NO"/>
        </a:p>
      </dgm:t>
    </dgm:pt>
    <dgm:pt modelId="{CA627ADD-2A71-4BA8-85A3-D92F0D4102F6}" type="pres">
      <dgm:prSet presAssocID="{34D21006-D268-482E-B084-935993B34A62}" presName="node" presStyleLbl="node1" presStyleIdx="2" presStyleCnt="4">
        <dgm:presLayoutVars>
          <dgm:bulletEnabled val="1"/>
        </dgm:presLayoutVars>
      </dgm:prSet>
      <dgm:spPr/>
      <dgm:t>
        <a:bodyPr/>
        <a:lstStyle/>
        <a:p>
          <a:endParaRPr lang="nb-NO"/>
        </a:p>
      </dgm:t>
    </dgm:pt>
    <dgm:pt modelId="{A4D83BCC-B2F4-4B32-A52A-02874FB7E9BB}" type="pres">
      <dgm:prSet presAssocID="{32623A8C-BA5E-4C14-B4C5-45002D728EA8}" presName="parTrans" presStyleLbl="sibTrans2D1" presStyleIdx="3" presStyleCnt="4"/>
      <dgm:spPr/>
      <dgm:t>
        <a:bodyPr/>
        <a:lstStyle/>
        <a:p>
          <a:endParaRPr lang="nb-NO"/>
        </a:p>
      </dgm:t>
    </dgm:pt>
    <dgm:pt modelId="{E05A773E-9F8D-4FD2-8A54-25BECBD4BC5C}" type="pres">
      <dgm:prSet presAssocID="{32623A8C-BA5E-4C14-B4C5-45002D728EA8}" presName="connectorText" presStyleLbl="sibTrans2D1" presStyleIdx="3" presStyleCnt="4"/>
      <dgm:spPr/>
      <dgm:t>
        <a:bodyPr/>
        <a:lstStyle/>
        <a:p>
          <a:endParaRPr lang="nb-NO"/>
        </a:p>
      </dgm:t>
    </dgm:pt>
    <dgm:pt modelId="{B2BBDEC2-8235-4D13-86ED-19E8EF726263}" type="pres">
      <dgm:prSet presAssocID="{56FB7C79-CA9C-40DE-9A5B-44DB385631AD}" presName="node" presStyleLbl="node1" presStyleIdx="3" presStyleCnt="4">
        <dgm:presLayoutVars>
          <dgm:bulletEnabled val="1"/>
        </dgm:presLayoutVars>
      </dgm:prSet>
      <dgm:spPr/>
      <dgm:t>
        <a:bodyPr/>
        <a:lstStyle/>
        <a:p>
          <a:endParaRPr lang="nb-NO"/>
        </a:p>
      </dgm:t>
    </dgm:pt>
  </dgm:ptLst>
  <dgm:cxnLst>
    <dgm:cxn modelId="{31F5BEE7-BCFD-4093-9678-A13B5D8201E7}" type="presOf" srcId="{92899CAC-685A-44DD-B1A5-46D62ECE5170}" destId="{D24C105F-819D-43F8-9860-0B076075D1E9}" srcOrd="0" destOrd="0" presId="urn:microsoft.com/office/officeart/2005/8/layout/radial5"/>
    <dgm:cxn modelId="{F8ACC8C8-BFFE-4236-A9B6-1D8AAA0842B8}" srcId="{3AD9436F-0C17-4919-9A5D-0CC633B47518}" destId="{56FB7C79-CA9C-40DE-9A5B-44DB385631AD}" srcOrd="3" destOrd="0" parTransId="{32623A8C-BA5E-4C14-B4C5-45002D728EA8}" sibTransId="{520907B1-BAB9-4C68-8351-8D43DAB97340}"/>
    <dgm:cxn modelId="{AE8ACC8F-C3AF-4EF7-B7AA-718099679069}" type="presOf" srcId="{65ACAE41-5CF5-4420-BC60-CEC3565FA25F}" destId="{EF55E5B2-A331-4187-A6A6-B69030C8658B}" srcOrd="0" destOrd="0" presId="urn:microsoft.com/office/officeart/2005/8/layout/radial5"/>
    <dgm:cxn modelId="{06365235-8FE3-4D0E-AC9B-1B17ED810436}" type="presOf" srcId="{32623A8C-BA5E-4C14-B4C5-45002D728EA8}" destId="{A4D83BCC-B2F4-4B32-A52A-02874FB7E9BB}" srcOrd="0" destOrd="0" presId="urn:microsoft.com/office/officeart/2005/8/layout/radial5"/>
    <dgm:cxn modelId="{4D85D509-DEBF-4CD5-9E8B-80A5D8E70062}" srcId="{3AD9436F-0C17-4919-9A5D-0CC633B47518}" destId="{34D21006-D268-482E-B084-935993B34A62}" srcOrd="2" destOrd="0" parTransId="{92899CAC-685A-44DD-B1A5-46D62ECE5170}" sibTransId="{B9DDBA44-5BB7-456C-83BA-8A5FF6F2E58B}"/>
    <dgm:cxn modelId="{289D7CAE-1C38-4688-BD04-FE8B65147D9C}" type="presOf" srcId="{87E0058E-669F-4217-AB8C-2DF45F54FA4E}" destId="{605AD5E5-FD8B-4A17-878C-9482E8334556}" srcOrd="1" destOrd="0" presId="urn:microsoft.com/office/officeart/2005/8/layout/radial5"/>
    <dgm:cxn modelId="{132EFA3A-537E-4365-B0A5-7D01D44301F6}" type="presOf" srcId="{92899CAC-685A-44DD-B1A5-46D62ECE5170}" destId="{430D8110-D7E5-40D7-BC32-BDFAEE358D34}" srcOrd="1" destOrd="0" presId="urn:microsoft.com/office/officeart/2005/8/layout/radial5"/>
    <dgm:cxn modelId="{D60820B3-ACCD-4A02-8667-6269C4FC00ED}" type="presOf" srcId="{3AD9436F-0C17-4919-9A5D-0CC633B47518}" destId="{88A1D182-AC56-44E1-B2D6-03CD8DB814CB}" srcOrd="0" destOrd="0" presId="urn:microsoft.com/office/officeart/2005/8/layout/radial5"/>
    <dgm:cxn modelId="{A1D2D5D4-0EC3-4F9C-9AE0-AC28FECCF79B}" type="presOf" srcId="{87E0058E-669F-4217-AB8C-2DF45F54FA4E}" destId="{014CFA02-8677-4DBC-AA28-95DEE34C58E8}" srcOrd="0" destOrd="0" presId="urn:microsoft.com/office/officeart/2005/8/layout/radial5"/>
    <dgm:cxn modelId="{7343671B-8AB4-4336-9D2D-29D4B5BF2B37}" type="presOf" srcId="{3386A6CA-C05D-41CC-811D-85270B84C46D}" destId="{67326FCD-9051-41D4-ADB7-8503FFA40036}" srcOrd="1" destOrd="0" presId="urn:microsoft.com/office/officeart/2005/8/layout/radial5"/>
    <dgm:cxn modelId="{B18AFAE8-7BB9-411E-9EC5-2552A73D41EE}" type="presOf" srcId="{11772528-2D53-44FF-B743-1204E9ADC58A}" destId="{C08F4079-FEFE-4280-98A4-6BCC70F090AA}" srcOrd="0" destOrd="0" presId="urn:microsoft.com/office/officeart/2005/8/layout/radial5"/>
    <dgm:cxn modelId="{885AA7BE-00C0-4F46-B94B-2EFB3EC762A1}" srcId="{3AD9436F-0C17-4919-9A5D-0CC633B47518}" destId="{11772528-2D53-44FF-B743-1204E9ADC58A}" srcOrd="1" destOrd="0" parTransId="{87E0058E-669F-4217-AB8C-2DF45F54FA4E}" sibTransId="{08C179C6-739C-4DEA-B0A3-2AFDB8518C6F}"/>
    <dgm:cxn modelId="{8ADDF05A-7602-4390-BFA5-A616E2D128C1}" srcId="{65ACAE41-5CF5-4420-BC60-CEC3565FA25F}" destId="{3AD9436F-0C17-4919-9A5D-0CC633B47518}" srcOrd="0" destOrd="0" parTransId="{11DB13B1-BE69-4B78-B681-0ADD38C02668}" sibTransId="{33DDDA62-3F78-45C4-961E-FFCCAF08DCC1}"/>
    <dgm:cxn modelId="{6FEABF45-B5AE-4894-81A4-4B2E455FADAB}" srcId="{3AD9436F-0C17-4919-9A5D-0CC633B47518}" destId="{29A7D443-C215-410C-8811-FBC12C1FA30D}" srcOrd="0" destOrd="0" parTransId="{3386A6CA-C05D-41CC-811D-85270B84C46D}" sibTransId="{6BAC9049-3BF5-4C71-AB22-979C0BF03755}"/>
    <dgm:cxn modelId="{9D562FB7-62A8-4DDD-A6D2-ED2E1442AF79}" type="presOf" srcId="{56FB7C79-CA9C-40DE-9A5B-44DB385631AD}" destId="{B2BBDEC2-8235-4D13-86ED-19E8EF726263}" srcOrd="0" destOrd="0" presId="urn:microsoft.com/office/officeart/2005/8/layout/radial5"/>
    <dgm:cxn modelId="{7F731C5A-8ABD-4000-8337-347CA396A83A}" type="presOf" srcId="{3386A6CA-C05D-41CC-811D-85270B84C46D}" destId="{EFCB8A24-BE93-4462-8BA2-CD4C3049AE15}" srcOrd="0" destOrd="0" presId="urn:microsoft.com/office/officeart/2005/8/layout/radial5"/>
    <dgm:cxn modelId="{1CEF20E8-3940-4ADB-99A0-D911D16B0250}" type="presOf" srcId="{29A7D443-C215-410C-8811-FBC12C1FA30D}" destId="{645A4830-32D6-4479-A734-6F1A1841762A}" srcOrd="0" destOrd="0" presId="urn:microsoft.com/office/officeart/2005/8/layout/radial5"/>
    <dgm:cxn modelId="{8F53A9C9-6D6F-42B1-ABAD-F5D328ED8ED7}" type="presOf" srcId="{32623A8C-BA5E-4C14-B4C5-45002D728EA8}" destId="{E05A773E-9F8D-4FD2-8A54-25BECBD4BC5C}" srcOrd="1" destOrd="0" presId="urn:microsoft.com/office/officeart/2005/8/layout/radial5"/>
    <dgm:cxn modelId="{0CDC2C4D-188F-4E66-B065-AC031B447DEE}" type="presOf" srcId="{34D21006-D268-482E-B084-935993B34A62}" destId="{CA627ADD-2A71-4BA8-85A3-D92F0D4102F6}" srcOrd="0" destOrd="0" presId="urn:microsoft.com/office/officeart/2005/8/layout/radial5"/>
    <dgm:cxn modelId="{6DFCAE26-2432-4788-BAFF-8F3D71E192D9}" type="presParOf" srcId="{EF55E5B2-A331-4187-A6A6-B69030C8658B}" destId="{88A1D182-AC56-44E1-B2D6-03CD8DB814CB}" srcOrd="0" destOrd="0" presId="urn:microsoft.com/office/officeart/2005/8/layout/radial5"/>
    <dgm:cxn modelId="{F8655A28-B629-4C3D-A374-4226444AF786}" type="presParOf" srcId="{EF55E5B2-A331-4187-A6A6-B69030C8658B}" destId="{EFCB8A24-BE93-4462-8BA2-CD4C3049AE15}" srcOrd="1" destOrd="0" presId="urn:microsoft.com/office/officeart/2005/8/layout/radial5"/>
    <dgm:cxn modelId="{C6254D99-3066-4315-A0A4-745B8C20E273}" type="presParOf" srcId="{EFCB8A24-BE93-4462-8BA2-CD4C3049AE15}" destId="{67326FCD-9051-41D4-ADB7-8503FFA40036}" srcOrd="0" destOrd="0" presId="urn:microsoft.com/office/officeart/2005/8/layout/radial5"/>
    <dgm:cxn modelId="{8B328500-9AA0-40F7-BDBE-0093A386F73C}" type="presParOf" srcId="{EF55E5B2-A331-4187-A6A6-B69030C8658B}" destId="{645A4830-32D6-4479-A734-6F1A1841762A}" srcOrd="2" destOrd="0" presId="urn:microsoft.com/office/officeart/2005/8/layout/radial5"/>
    <dgm:cxn modelId="{903E1AA6-7D10-4843-ABA8-2FDEC685F4A0}" type="presParOf" srcId="{EF55E5B2-A331-4187-A6A6-B69030C8658B}" destId="{014CFA02-8677-4DBC-AA28-95DEE34C58E8}" srcOrd="3" destOrd="0" presId="urn:microsoft.com/office/officeart/2005/8/layout/radial5"/>
    <dgm:cxn modelId="{0635A8E4-35BF-42C8-8641-E6F909BFC687}" type="presParOf" srcId="{014CFA02-8677-4DBC-AA28-95DEE34C58E8}" destId="{605AD5E5-FD8B-4A17-878C-9482E8334556}" srcOrd="0" destOrd="0" presId="urn:microsoft.com/office/officeart/2005/8/layout/radial5"/>
    <dgm:cxn modelId="{370B217E-FE2B-4B93-A45D-364B4406285E}" type="presParOf" srcId="{EF55E5B2-A331-4187-A6A6-B69030C8658B}" destId="{C08F4079-FEFE-4280-98A4-6BCC70F090AA}" srcOrd="4" destOrd="0" presId="urn:microsoft.com/office/officeart/2005/8/layout/radial5"/>
    <dgm:cxn modelId="{A7F152BE-F42C-4542-8BB0-724D107CB98B}" type="presParOf" srcId="{EF55E5B2-A331-4187-A6A6-B69030C8658B}" destId="{D24C105F-819D-43F8-9860-0B076075D1E9}" srcOrd="5" destOrd="0" presId="urn:microsoft.com/office/officeart/2005/8/layout/radial5"/>
    <dgm:cxn modelId="{48CA4907-FD02-4FAF-8046-51493AF7CAC3}" type="presParOf" srcId="{D24C105F-819D-43F8-9860-0B076075D1E9}" destId="{430D8110-D7E5-40D7-BC32-BDFAEE358D34}" srcOrd="0" destOrd="0" presId="urn:microsoft.com/office/officeart/2005/8/layout/radial5"/>
    <dgm:cxn modelId="{FF061C5E-29D6-4908-B303-12E7291FB423}" type="presParOf" srcId="{EF55E5B2-A331-4187-A6A6-B69030C8658B}" destId="{CA627ADD-2A71-4BA8-85A3-D92F0D4102F6}" srcOrd="6" destOrd="0" presId="urn:microsoft.com/office/officeart/2005/8/layout/radial5"/>
    <dgm:cxn modelId="{5F9F1C8D-B2B2-4DC6-A334-E25638C7C3F2}" type="presParOf" srcId="{EF55E5B2-A331-4187-A6A6-B69030C8658B}" destId="{A4D83BCC-B2F4-4B32-A52A-02874FB7E9BB}" srcOrd="7" destOrd="0" presId="urn:microsoft.com/office/officeart/2005/8/layout/radial5"/>
    <dgm:cxn modelId="{A8683979-EAB1-49E9-A088-3558808C22DE}" type="presParOf" srcId="{A4D83BCC-B2F4-4B32-A52A-02874FB7E9BB}" destId="{E05A773E-9F8D-4FD2-8A54-25BECBD4BC5C}" srcOrd="0" destOrd="0" presId="urn:microsoft.com/office/officeart/2005/8/layout/radial5"/>
    <dgm:cxn modelId="{AEE40A3F-5240-4E0F-9F6E-E2312D73D7A1}" type="presParOf" srcId="{EF55E5B2-A331-4187-A6A6-B69030C8658B}" destId="{B2BBDEC2-8235-4D13-86ED-19E8EF726263}"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EA3ED6-2D1C-4E48-8065-00C8C02FDEE4}">
      <dsp:nvSpPr>
        <dsp:cNvPr id="0" name=""/>
        <dsp:cNvSpPr/>
      </dsp:nvSpPr>
      <dsp:spPr>
        <a:xfrm>
          <a:off x="-285251" y="-62527"/>
          <a:ext cx="8640960" cy="5400599"/>
        </a:xfrm>
        <a:prstGeom prst="swooshArrow">
          <a:avLst>
            <a:gd name="adj1" fmla="val 25000"/>
            <a:gd name="adj2" fmla="val 25000"/>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A4621B-B1F9-4438-AE97-135FB6C657F0}">
      <dsp:nvSpPr>
        <dsp:cNvPr id="0" name=""/>
        <dsp:cNvSpPr/>
      </dsp:nvSpPr>
      <dsp:spPr>
        <a:xfrm>
          <a:off x="812150" y="3664966"/>
          <a:ext cx="224664" cy="224664"/>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CE416C-374B-4CDD-B49E-230250AF13C1}">
      <dsp:nvSpPr>
        <dsp:cNvPr id="0" name=""/>
        <dsp:cNvSpPr/>
      </dsp:nvSpPr>
      <dsp:spPr>
        <a:xfrm>
          <a:off x="593790" y="3933548"/>
          <a:ext cx="2497311" cy="1560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045" tIns="0" rIns="0" bIns="0" numCol="1" spcCol="1270" anchor="t" anchorCtr="0">
          <a:noAutofit/>
        </a:bodyPr>
        <a:lstStyle/>
        <a:p>
          <a:pPr lvl="0" algn="l" defTabSz="711200">
            <a:lnSpc>
              <a:spcPct val="90000"/>
            </a:lnSpc>
            <a:spcBef>
              <a:spcPct val="0"/>
            </a:spcBef>
            <a:spcAft>
              <a:spcPct val="35000"/>
            </a:spcAft>
          </a:pPr>
          <a:r>
            <a:rPr lang="nb-NO" sz="1600" b="1" kern="1200" dirty="0" smtClean="0"/>
            <a:t>1964:</a:t>
          </a:r>
        </a:p>
        <a:p>
          <a:pPr lvl="0" algn="l" defTabSz="711200">
            <a:lnSpc>
              <a:spcPct val="90000"/>
            </a:lnSpc>
            <a:spcBef>
              <a:spcPct val="0"/>
            </a:spcBef>
            <a:spcAft>
              <a:spcPct val="35000"/>
            </a:spcAft>
          </a:pPr>
          <a:r>
            <a:rPr lang="nb-NO" sz="1600" kern="1200" dirty="0" smtClean="0"/>
            <a:t>Skole, skatt, sosial- trygdevesen,</a:t>
          </a:r>
          <a:br>
            <a:rPr lang="nb-NO" sz="1600" kern="1200" dirty="0" smtClean="0"/>
          </a:br>
          <a:r>
            <a:rPr lang="nb-NO" sz="1600" kern="1200" dirty="0" smtClean="0"/>
            <a:t>vei. Plan og bygg i byene.</a:t>
          </a:r>
          <a:endParaRPr lang="nb-NO" sz="1600" kern="1200" dirty="0"/>
        </a:p>
      </dsp:txBody>
      <dsp:txXfrm>
        <a:off x="593790" y="3933548"/>
        <a:ext cx="2497311" cy="1560773"/>
      </dsp:txXfrm>
    </dsp:sp>
    <dsp:sp modelId="{8A6C4896-A553-40EB-AB69-8DF02B695243}">
      <dsp:nvSpPr>
        <dsp:cNvPr id="0" name=""/>
        <dsp:cNvSpPr/>
      </dsp:nvSpPr>
      <dsp:spPr>
        <a:xfrm>
          <a:off x="2795250" y="2197083"/>
          <a:ext cx="406125" cy="406125"/>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5115D9-DF57-448E-A26F-209D14A5813C}">
      <dsp:nvSpPr>
        <dsp:cNvPr id="0" name=""/>
        <dsp:cNvSpPr/>
      </dsp:nvSpPr>
      <dsp:spPr>
        <a:xfrm>
          <a:off x="3055263" y="1987058"/>
          <a:ext cx="5585696" cy="3764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5197" tIns="0" rIns="0" bIns="0" numCol="1" spcCol="1270" anchor="t" anchorCtr="0">
          <a:noAutofit/>
        </a:bodyPr>
        <a:lstStyle/>
        <a:p>
          <a:pPr lvl="0" algn="l" defTabSz="711200">
            <a:lnSpc>
              <a:spcPct val="90000"/>
            </a:lnSpc>
            <a:spcBef>
              <a:spcPct val="0"/>
            </a:spcBef>
            <a:spcAft>
              <a:spcPct val="35000"/>
            </a:spcAft>
          </a:pPr>
          <a:endParaRPr lang="nb-NO" sz="1600" kern="1200" dirty="0" smtClean="0"/>
        </a:p>
      </dsp:txBody>
      <dsp:txXfrm>
        <a:off x="3055263" y="1987058"/>
        <a:ext cx="5585696" cy="3764100"/>
      </dsp:txXfrm>
    </dsp:sp>
    <dsp:sp modelId="{A46B70FE-1839-4E38-9711-A515A58411A7}">
      <dsp:nvSpPr>
        <dsp:cNvPr id="0" name=""/>
        <dsp:cNvSpPr/>
      </dsp:nvSpPr>
      <dsp:spPr>
        <a:xfrm>
          <a:off x="5180155" y="1303824"/>
          <a:ext cx="561662" cy="561662"/>
        </a:xfrm>
        <a:prstGeom prst="ellips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E36733-96F7-4D32-8097-D56A3E041A82}">
      <dsp:nvSpPr>
        <dsp:cNvPr id="0" name=""/>
        <dsp:cNvSpPr/>
      </dsp:nvSpPr>
      <dsp:spPr>
        <a:xfrm>
          <a:off x="2160236" y="720093"/>
          <a:ext cx="4856620" cy="33033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7613" tIns="0" rIns="0" bIns="0" numCol="1" spcCol="1270" anchor="t" anchorCtr="0">
          <a:noAutofit/>
        </a:bodyPr>
        <a:lstStyle/>
        <a:p>
          <a:pPr lvl="0" algn="l" defTabSz="711200">
            <a:lnSpc>
              <a:spcPct val="90000"/>
            </a:lnSpc>
            <a:spcBef>
              <a:spcPct val="0"/>
            </a:spcBef>
            <a:spcAft>
              <a:spcPct val="35000"/>
            </a:spcAft>
          </a:pPr>
          <a:r>
            <a:rPr lang="nb-NO" sz="1600" b="1" u="sng" kern="1200" dirty="0" smtClean="0"/>
            <a:t>2014:</a:t>
          </a:r>
          <a:r>
            <a:rPr lang="nb-NO" sz="1600" kern="1200" dirty="0" smtClean="0"/>
            <a:t/>
          </a:r>
          <a:br>
            <a:rPr lang="nb-NO" sz="1600" kern="1200" dirty="0" smtClean="0"/>
          </a:br>
          <a:r>
            <a:rPr lang="nb-NO" sz="1600" kern="1200" dirty="0" smtClean="0"/>
            <a:t>Tiårig </a:t>
          </a:r>
          <a:r>
            <a:rPr lang="nb-NO" sz="1600" b="1" kern="1200" dirty="0" smtClean="0"/>
            <a:t>grunnskole</a:t>
          </a:r>
          <a:r>
            <a:rPr lang="nb-NO" sz="1600" kern="1200" dirty="0" smtClean="0"/>
            <a:t>, </a:t>
          </a:r>
          <a:r>
            <a:rPr lang="nb-NO" sz="1600" b="1" kern="1200" dirty="0" smtClean="0"/>
            <a:t>beredskap</a:t>
          </a:r>
          <a:r>
            <a:rPr lang="nb-NO" sz="1600" kern="1200" dirty="0" smtClean="0"/>
            <a:t> mot forurensing , bosetting av </a:t>
          </a:r>
          <a:r>
            <a:rPr lang="nb-NO" sz="1600" b="1" kern="1200" dirty="0" smtClean="0"/>
            <a:t>flyktninger</a:t>
          </a:r>
          <a:r>
            <a:rPr lang="nb-NO" sz="1600" kern="1200" dirty="0" smtClean="0"/>
            <a:t>, </a:t>
          </a:r>
          <a:r>
            <a:rPr lang="nb-NO" sz="1600" b="1" kern="1200" dirty="0" smtClean="0"/>
            <a:t>avfall</a:t>
          </a:r>
          <a:r>
            <a:rPr lang="nb-NO" sz="1600" kern="1200" dirty="0" smtClean="0"/>
            <a:t>shåndtering og avløp, kommuneleger, </a:t>
          </a:r>
          <a:r>
            <a:rPr lang="nb-NO" sz="1600" b="1" kern="1200" dirty="0" smtClean="0"/>
            <a:t>helsestasjon</a:t>
          </a:r>
          <a:r>
            <a:rPr lang="nb-NO" sz="1600" kern="1200" dirty="0" smtClean="0"/>
            <a:t>, somatiske </a:t>
          </a:r>
          <a:r>
            <a:rPr lang="nb-NO" sz="1600" b="1" kern="1200" dirty="0" smtClean="0"/>
            <a:t>sykehjem</a:t>
          </a:r>
          <a:r>
            <a:rPr lang="nb-NO" sz="1600" kern="1200" dirty="0" smtClean="0"/>
            <a:t>, psykisk </a:t>
          </a:r>
          <a:r>
            <a:rPr lang="nb-NO" sz="1600" b="1" kern="1200" dirty="0" smtClean="0"/>
            <a:t>utviklingshemmede</a:t>
          </a:r>
          <a:r>
            <a:rPr lang="nb-NO" sz="1600" kern="1200" dirty="0" smtClean="0"/>
            <a:t>, miljøvern, undervisning </a:t>
          </a:r>
          <a:r>
            <a:rPr lang="nb-NO" sz="1600" b="1" kern="1200" dirty="0" smtClean="0"/>
            <a:t>barn</a:t>
          </a:r>
          <a:r>
            <a:rPr lang="nb-NO" sz="1600" kern="1200" dirty="0" smtClean="0"/>
            <a:t> i institusjoner, vilt- og </a:t>
          </a:r>
          <a:r>
            <a:rPr lang="nb-NO" sz="1600" b="1" kern="1200" dirty="0" smtClean="0"/>
            <a:t>naturforvaltning</a:t>
          </a:r>
          <a:r>
            <a:rPr lang="nb-NO" sz="1600" kern="1200" dirty="0" smtClean="0"/>
            <a:t>, landbrukskontorene, SFO, musikk- og </a:t>
          </a:r>
          <a:r>
            <a:rPr lang="nb-NO" sz="1600" b="1" kern="1200" dirty="0" smtClean="0"/>
            <a:t>kulturskoler</a:t>
          </a:r>
          <a:r>
            <a:rPr lang="nb-NO" sz="1600" kern="1200" dirty="0" smtClean="0"/>
            <a:t>, LAR, </a:t>
          </a:r>
          <a:r>
            <a:rPr lang="nb-NO" sz="1600" b="1" kern="1200" dirty="0" smtClean="0"/>
            <a:t>psykisk</a:t>
          </a:r>
          <a:r>
            <a:rPr lang="nb-NO" sz="1600" kern="1200" dirty="0" smtClean="0"/>
            <a:t> helse, </a:t>
          </a:r>
          <a:r>
            <a:rPr lang="nb-NO" sz="1600" b="1" kern="1200" dirty="0" err="1" smtClean="0"/>
            <a:t>fastlegeordning</a:t>
          </a:r>
          <a:r>
            <a:rPr lang="nb-NO" sz="1600" kern="1200" dirty="0" smtClean="0"/>
            <a:t>, forhandlingsansvar for </a:t>
          </a:r>
          <a:r>
            <a:rPr lang="nb-NO" sz="1600" b="1" kern="1200" dirty="0" smtClean="0"/>
            <a:t>lærere</a:t>
          </a:r>
          <a:r>
            <a:rPr lang="nb-NO" sz="1600" kern="1200" dirty="0" smtClean="0"/>
            <a:t>, klinisk </a:t>
          </a:r>
          <a:r>
            <a:rPr lang="nb-NO" sz="1600" b="1" kern="1200" dirty="0" smtClean="0"/>
            <a:t>veterinær</a:t>
          </a:r>
          <a:r>
            <a:rPr lang="nb-NO" sz="1600" kern="1200" dirty="0" smtClean="0"/>
            <a:t>vakt, lovfestet rett til </a:t>
          </a:r>
          <a:r>
            <a:rPr lang="nb-NO" sz="1600" b="1" kern="1200" dirty="0" smtClean="0"/>
            <a:t>barnehageplass</a:t>
          </a:r>
          <a:r>
            <a:rPr lang="nb-NO" sz="1600" kern="1200" dirty="0" smtClean="0"/>
            <a:t>, </a:t>
          </a:r>
          <a:r>
            <a:rPr lang="nb-NO" sz="1600" b="1" kern="1200" dirty="0" smtClean="0"/>
            <a:t>krise</a:t>
          </a:r>
          <a:r>
            <a:rPr lang="nb-NO" sz="1600" kern="1200" dirty="0" smtClean="0"/>
            <a:t>sentre, kvalifiseringsprogrammet, nasjonalparkstyrer, beredskapsansvar, samhandlingsreformen, </a:t>
          </a:r>
          <a:r>
            <a:rPr lang="nb-NO" sz="1600" b="1" kern="1200" dirty="0" smtClean="0"/>
            <a:t>folkehelseansvar</a:t>
          </a:r>
          <a:r>
            <a:rPr lang="nb-NO" sz="1600" kern="1200" dirty="0" smtClean="0"/>
            <a:t>.</a:t>
          </a:r>
          <a:br>
            <a:rPr lang="nb-NO" sz="1600" kern="1200" dirty="0" smtClean="0"/>
          </a:br>
          <a:endParaRPr lang="nb-NO" sz="1600" kern="1200" dirty="0"/>
        </a:p>
      </dsp:txBody>
      <dsp:txXfrm>
        <a:off x="2160236" y="720093"/>
        <a:ext cx="4856620" cy="33033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DE129B-6333-4B6F-A9B5-F6EFAB6DACBE}">
      <dsp:nvSpPr>
        <dsp:cNvPr id="0" name=""/>
        <dsp:cNvSpPr/>
      </dsp:nvSpPr>
      <dsp:spPr>
        <a:xfrm>
          <a:off x="10336" y="1149349"/>
          <a:ext cx="2124372"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1</a:t>
          </a:r>
          <a:endParaRPr lang="nb-NO" sz="4000" kern="1200" dirty="0"/>
        </a:p>
      </dsp:txBody>
      <dsp:txXfrm>
        <a:off x="10336" y="1149349"/>
        <a:ext cx="2124372" cy="576000"/>
      </dsp:txXfrm>
    </dsp:sp>
    <dsp:sp modelId="{078595BC-8D58-4B1C-BF77-42893E9BBB80}">
      <dsp:nvSpPr>
        <dsp:cNvPr id="0" name=""/>
        <dsp:cNvSpPr/>
      </dsp:nvSpPr>
      <dsp:spPr>
        <a:xfrm>
          <a:off x="2178" y="1801625"/>
          <a:ext cx="2124372" cy="12919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nb-NO" sz="2000" kern="1200" dirty="0" smtClean="0"/>
            <a:t>Høst 2014</a:t>
          </a:r>
          <a:endParaRPr lang="nb-NO" sz="2000" kern="1200" dirty="0"/>
        </a:p>
        <a:p>
          <a:pPr marL="228600" lvl="1" indent="-228600" algn="l" defTabSz="889000">
            <a:lnSpc>
              <a:spcPct val="90000"/>
            </a:lnSpc>
            <a:spcBef>
              <a:spcPct val="0"/>
            </a:spcBef>
            <a:spcAft>
              <a:spcPct val="15000"/>
            </a:spcAft>
            <a:buChar char="••"/>
          </a:pPr>
          <a:r>
            <a:rPr lang="nb-NO" sz="2000" b="1" kern="1200" dirty="0" smtClean="0"/>
            <a:t>Oppstartsfase</a:t>
          </a:r>
          <a:endParaRPr lang="nb-NO" sz="2000" b="1" kern="1200" dirty="0"/>
        </a:p>
      </dsp:txBody>
      <dsp:txXfrm>
        <a:off x="2178" y="1801625"/>
        <a:ext cx="2124372" cy="1291941"/>
      </dsp:txXfrm>
    </dsp:sp>
    <dsp:sp modelId="{20CCBE61-66A6-4903-A89E-92C369EAB5C0}">
      <dsp:nvSpPr>
        <dsp:cNvPr id="0" name=""/>
        <dsp:cNvSpPr/>
      </dsp:nvSpPr>
      <dsp:spPr>
        <a:xfrm>
          <a:off x="2376611" y="1149349"/>
          <a:ext cx="2124372"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2</a:t>
          </a:r>
          <a:endParaRPr lang="nb-NO" sz="4000" kern="1200" dirty="0"/>
        </a:p>
      </dsp:txBody>
      <dsp:txXfrm>
        <a:off x="2376611" y="1149349"/>
        <a:ext cx="2124372" cy="576000"/>
      </dsp:txXfrm>
    </dsp:sp>
    <dsp:sp modelId="{8F11BEB4-3A46-430A-9C4F-D2325FA0C32B}">
      <dsp:nvSpPr>
        <dsp:cNvPr id="0" name=""/>
        <dsp:cNvSpPr/>
      </dsp:nvSpPr>
      <dsp:spPr>
        <a:xfrm>
          <a:off x="2423963" y="1801625"/>
          <a:ext cx="2124372" cy="12919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nb-NO" sz="2000" kern="1200" dirty="0" smtClean="0"/>
            <a:t>V-2015, H-2015 </a:t>
          </a:r>
          <a:endParaRPr lang="nb-NO" sz="2000" kern="1200" dirty="0"/>
        </a:p>
        <a:p>
          <a:pPr marL="228600" lvl="1" indent="-228600" algn="l" defTabSz="889000">
            <a:lnSpc>
              <a:spcPct val="90000"/>
            </a:lnSpc>
            <a:spcBef>
              <a:spcPct val="0"/>
            </a:spcBef>
            <a:spcAft>
              <a:spcPct val="15000"/>
            </a:spcAft>
            <a:buChar char="••"/>
          </a:pPr>
          <a:r>
            <a:rPr lang="nb-NO" sz="2000" b="1" kern="1200" dirty="0" smtClean="0"/>
            <a:t>Utredningsfase</a:t>
          </a:r>
          <a:endParaRPr lang="nb-NO" sz="2000" b="1" kern="1200" dirty="0"/>
        </a:p>
      </dsp:txBody>
      <dsp:txXfrm>
        <a:off x="2423963" y="1801625"/>
        <a:ext cx="2124372" cy="1291941"/>
      </dsp:txXfrm>
    </dsp:sp>
    <dsp:sp modelId="{98825855-5C07-424F-8C9A-A8AF389CB2F5}">
      <dsp:nvSpPr>
        <dsp:cNvPr id="0" name=""/>
        <dsp:cNvSpPr/>
      </dsp:nvSpPr>
      <dsp:spPr>
        <a:xfrm>
          <a:off x="4790706" y="1149349"/>
          <a:ext cx="2124372" cy="576000"/>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162560" rIns="284480" bIns="162560" numCol="1" spcCol="1270" anchor="ctr" anchorCtr="0">
          <a:noAutofit/>
        </a:bodyPr>
        <a:lstStyle/>
        <a:p>
          <a:pPr lvl="0" algn="ctr" defTabSz="1778000">
            <a:lnSpc>
              <a:spcPct val="90000"/>
            </a:lnSpc>
            <a:spcBef>
              <a:spcPct val="0"/>
            </a:spcBef>
            <a:spcAft>
              <a:spcPct val="35000"/>
            </a:spcAft>
          </a:pPr>
          <a:r>
            <a:rPr lang="nb-NO" sz="4000" kern="1200" dirty="0" smtClean="0"/>
            <a:t>Fase 3</a:t>
          </a:r>
          <a:endParaRPr lang="nb-NO" sz="4000" kern="1200" dirty="0"/>
        </a:p>
      </dsp:txBody>
      <dsp:txXfrm>
        <a:off x="4790706" y="1149349"/>
        <a:ext cx="2124372" cy="576000"/>
      </dsp:txXfrm>
    </dsp:sp>
    <dsp:sp modelId="{8FE09E85-2061-482E-9E23-46986D172B11}">
      <dsp:nvSpPr>
        <dsp:cNvPr id="0" name=""/>
        <dsp:cNvSpPr/>
      </dsp:nvSpPr>
      <dsp:spPr>
        <a:xfrm>
          <a:off x="4845748" y="1801625"/>
          <a:ext cx="2124372" cy="1291941"/>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nb-NO" sz="2000" kern="1200" dirty="0" smtClean="0"/>
            <a:t>Vår 2016</a:t>
          </a:r>
          <a:endParaRPr lang="nb-NO" sz="2000" kern="1200" dirty="0"/>
        </a:p>
        <a:p>
          <a:pPr marL="228600" lvl="1" indent="-228600" algn="l" defTabSz="889000">
            <a:lnSpc>
              <a:spcPct val="90000"/>
            </a:lnSpc>
            <a:spcBef>
              <a:spcPct val="0"/>
            </a:spcBef>
            <a:spcAft>
              <a:spcPct val="15000"/>
            </a:spcAft>
            <a:buChar char="••"/>
          </a:pPr>
          <a:r>
            <a:rPr lang="nb-NO" sz="2000" b="1" kern="1200" dirty="0" smtClean="0"/>
            <a:t>Beslutningsfase</a:t>
          </a:r>
          <a:endParaRPr lang="nb-NO" sz="2000" b="1" kern="1200" dirty="0"/>
        </a:p>
      </dsp:txBody>
      <dsp:txXfrm>
        <a:off x="4845748" y="1801625"/>
        <a:ext cx="2124372" cy="12919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A1D182-AC56-44E1-B2D6-03CD8DB814CB}">
      <dsp:nvSpPr>
        <dsp:cNvPr id="0" name=""/>
        <dsp:cNvSpPr/>
      </dsp:nvSpPr>
      <dsp:spPr>
        <a:xfrm>
          <a:off x="2890657" y="1684773"/>
          <a:ext cx="1189852" cy="1189852"/>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nb-NO" sz="1700" kern="1200" dirty="0" smtClean="0"/>
            <a:t>Surnadal</a:t>
          </a:r>
          <a:endParaRPr lang="nb-NO" sz="1700" kern="1200" dirty="0"/>
        </a:p>
      </dsp:txBody>
      <dsp:txXfrm>
        <a:off x="3064907" y="1859023"/>
        <a:ext cx="841352" cy="841352"/>
      </dsp:txXfrm>
    </dsp:sp>
    <dsp:sp modelId="{EFCB8A24-BE93-4462-8BA2-CD4C3049AE15}">
      <dsp:nvSpPr>
        <dsp:cNvPr id="0" name=""/>
        <dsp:cNvSpPr/>
      </dsp:nvSpPr>
      <dsp:spPr>
        <a:xfrm rot="16201157">
          <a:off x="3355464" y="1243842"/>
          <a:ext cx="260800" cy="404550"/>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nb-NO" sz="1400" kern="1200"/>
        </a:p>
      </dsp:txBody>
      <dsp:txXfrm>
        <a:off x="3394571" y="1363872"/>
        <a:ext cx="182560" cy="242730"/>
      </dsp:txXfrm>
    </dsp:sp>
    <dsp:sp modelId="{645A4830-32D6-4479-A734-6F1A1841762A}">
      <dsp:nvSpPr>
        <dsp:cNvPr id="0" name=""/>
        <dsp:cNvSpPr/>
      </dsp:nvSpPr>
      <dsp:spPr>
        <a:xfrm>
          <a:off x="2891223" y="2845"/>
          <a:ext cx="1189852" cy="1189852"/>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Rindal</a:t>
          </a:r>
        </a:p>
        <a:p>
          <a:pPr lvl="0" algn="ctr" defTabSz="711200">
            <a:lnSpc>
              <a:spcPct val="90000"/>
            </a:lnSpc>
            <a:spcBef>
              <a:spcPct val="0"/>
            </a:spcBef>
            <a:spcAft>
              <a:spcPct val="35000"/>
            </a:spcAft>
          </a:pPr>
          <a:r>
            <a:rPr lang="nb-NO" sz="1600" kern="1200" dirty="0" smtClean="0"/>
            <a:t>nordover</a:t>
          </a:r>
          <a:endParaRPr lang="nb-NO" sz="1600" kern="1200" dirty="0"/>
        </a:p>
      </dsp:txBody>
      <dsp:txXfrm>
        <a:off x="3065473" y="177095"/>
        <a:ext cx="841352" cy="841352"/>
      </dsp:txXfrm>
    </dsp:sp>
    <dsp:sp modelId="{014CFA02-8677-4DBC-AA28-95DEE34C58E8}">
      <dsp:nvSpPr>
        <dsp:cNvPr id="0" name=""/>
        <dsp:cNvSpPr/>
      </dsp:nvSpPr>
      <dsp:spPr>
        <a:xfrm rot="21565498">
          <a:off x="4185190" y="2069137"/>
          <a:ext cx="252283" cy="404550"/>
        </a:xfrm>
        <a:prstGeom prst="rightArrow">
          <a:avLst>
            <a:gd name="adj1" fmla="val 60000"/>
            <a:gd name="adj2" fmla="val 50000"/>
          </a:avLst>
        </a:prstGeom>
        <a:solidFill>
          <a:schemeClr val="accent3">
            <a:hueOff val="3750088"/>
            <a:satOff val="-5627"/>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nb-NO" sz="1400" kern="1200"/>
        </a:p>
      </dsp:txBody>
      <dsp:txXfrm>
        <a:off x="4185192" y="2150427"/>
        <a:ext cx="176598" cy="242730"/>
      </dsp:txXfrm>
    </dsp:sp>
    <dsp:sp modelId="{C08F4079-FEFE-4280-98A4-6BCC70F090AA}">
      <dsp:nvSpPr>
        <dsp:cNvPr id="0" name=""/>
        <dsp:cNvSpPr/>
      </dsp:nvSpPr>
      <dsp:spPr>
        <a:xfrm>
          <a:off x="4556433" y="1668055"/>
          <a:ext cx="1189852" cy="1189852"/>
        </a:xfrm>
        <a:prstGeom prst="ellipse">
          <a:avLst/>
        </a:prstGeom>
        <a:solidFill>
          <a:schemeClr val="accent3">
            <a:hueOff val="3750088"/>
            <a:satOff val="-5627"/>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Sunndal</a:t>
          </a:r>
        </a:p>
        <a:p>
          <a:pPr lvl="0" algn="ctr" defTabSz="711200">
            <a:lnSpc>
              <a:spcPct val="90000"/>
            </a:lnSpc>
            <a:spcBef>
              <a:spcPct val="0"/>
            </a:spcBef>
            <a:spcAft>
              <a:spcPct val="35000"/>
            </a:spcAft>
          </a:pPr>
          <a:r>
            <a:rPr lang="nb-NO" sz="1600" kern="1200" dirty="0" smtClean="0"/>
            <a:t>østover</a:t>
          </a:r>
          <a:endParaRPr lang="nb-NO" sz="1600" kern="1200" dirty="0"/>
        </a:p>
      </dsp:txBody>
      <dsp:txXfrm>
        <a:off x="4730683" y="1842305"/>
        <a:ext cx="841352" cy="841352"/>
      </dsp:txXfrm>
    </dsp:sp>
    <dsp:sp modelId="{D24C105F-819D-43F8-9860-0B076075D1E9}">
      <dsp:nvSpPr>
        <dsp:cNvPr id="0" name=""/>
        <dsp:cNvSpPr/>
      </dsp:nvSpPr>
      <dsp:spPr>
        <a:xfrm rot="5398819">
          <a:off x="3364325" y="2894791"/>
          <a:ext cx="243078" cy="404550"/>
        </a:xfrm>
        <a:prstGeom prst="rightArrow">
          <a:avLst>
            <a:gd name="adj1" fmla="val 60000"/>
            <a:gd name="adj2" fmla="val 50000"/>
          </a:avLst>
        </a:prstGeom>
        <a:solidFill>
          <a:schemeClr val="accent3">
            <a:hueOff val="7500176"/>
            <a:satOff val="-11253"/>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nb-NO" sz="1400" kern="1200"/>
        </a:p>
      </dsp:txBody>
      <dsp:txXfrm>
        <a:off x="3400774" y="2939240"/>
        <a:ext cx="170155" cy="242730"/>
      </dsp:txXfrm>
    </dsp:sp>
    <dsp:sp modelId="{CA627ADD-2A71-4BA8-85A3-D92F0D4102F6}">
      <dsp:nvSpPr>
        <dsp:cNvPr id="0" name=""/>
        <dsp:cNvSpPr/>
      </dsp:nvSpPr>
      <dsp:spPr>
        <a:xfrm>
          <a:off x="2891223" y="3333264"/>
          <a:ext cx="1189852" cy="1189852"/>
        </a:xfrm>
        <a:prstGeom prst="ellipse">
          <a:avLst/>
        </a:prstGeom>
        <a:solidFill>
          <a:schemeClr val="accent3">
            <a:hueOff val="7500176"/>
            <a:satOff val="-11253"/>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Tingvoll</a:t>
          </a:r>
        </a:p>
        <a:p>
          <a:pPr lvl="0" algn="ctr" defTabSz="711200">
            <a:lnSpc>
              <a:spcPct val="90000"/>
            </a:lnSpc>
            <a:spcBef>
              <a:spcPct val="0"/>
            </a:spcBef>
            <a:spcAft>
              <a:spcPct val="35000"/>
            </a:spcAft>
          </a:pPr>
          <a:r>
            <a:rPr lang="nb-NO" sz="1600" kern="1200" dirty="0" smtClean="0"/>
            <a:t>sørover</a:t>
          </a:r>
          <a:endParaRPr lang="nb-NO" sz="1600" kern="1200" dirty="0"/>
        </a:p>
      </dsp:txBody>
      <dsp:txXfrm>
        <a:off x="3065473" y="3507514"/>
        <a:ext cx="841352" cy="841352"/>
      </dsp:txXfrm>
    </dsp:sp>
    <dsp:sp modelId="{A4D83BCC-B2F4-4B32-A52A-02874FB7E9BB}">
      <dsp:nvSpPr>
        <dsp:cNvPr id="0" name=""/>
        <dsp:cNvSpPr/>
      </dsp:nvSpPr>
      <dsp:spPr>
        <a:xfrm rot="10834526">
          <a:off x="2534542" y="2069137"/>
          <a:ext cx="251683" cy="404550"/>
        </a:xfrm>
        <a:prstGeom prst="rightArrow">
          <a:avLst>
            <a:gd name="adj1" fmla="val 60000"/>
            <a:gd name="adj2" fmla="val 50000"/>
          </a:avLst>
        </a:prstGeom>
        <a:solidFill>
          <a:schemeClr val="accent3">
            <a:hueOff val="11250264"/>
            <a:satOff val="-16880"/>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nb-NO" sz="1400" kern="1200"/>
        </a:p>
      </dsp:txBody>
      <dsp:txXfrm rot="10800000">
        <a:off x="2610045" y="2150426"/>
        <a:ext cx="176178" cy="242730"/>
      </dsp:txXfrm>
    </dsp:sp>
    <dsp:sp modelId="{B2BBDEC2-8235-4D13-86ED-19E8EF726263}">
      <dsp:nvSpPr>
        <dsp:cNvPr id="0" name=""/>
        <dsp:cNvSpPr/>
      </dsp:nvSpPr>
      <dsp:spPr>
        <a:xfrm>
          <a:off x="1226013" y="1668055"/>
          <a:ext cx="1189852" cy="1189852"/>
        </a:xfrm>
        <a:prstGeom prst="ellipse">
          <a:avLst/>
        </a:prstGeom>
        <a:solidFill>
          <a:schemeClr val="accent3">
            <a:hueOff val="11250264"/>
            <a:satOff val="-16880"/>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nb-NO" sz="1600" kern="1200" dirty="0" smtClean="0"/>
            <a:t>Halsa</a:t>
          </a:r>
        </a:p>
        <a:p>
          <a:pPr lvl="0" algn="ctr" defTabSz="711200">
            <a:lnSpc>
              <a:spcPct val="90000"/>
            </a:lnSpc>
            <a:spcBef>
              <a:spcPct val="0"/>
            </a:spcBef>
            <a:spcAft>
              <a:spcPct val="35000"/>
            </a:spcAft>
          </a:pPr>
          <a:r>
            <a:rPr lang="nb-NO" sz="1600" kern="1200" dirty="0" smtClean="0"/>
            <a:t>vestover</a:t>
          </a:r>
          <a:endParaRPr lang="nb-NO" sz="1600" kern="1200" dirty="0"/>
        </a:p>
      </dsp:txBody>
      <dsp:txXfrm>
        <a:off x="1400263" y="1842305"/>
        <a:ext cx="841352" cy="841352"/>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92EFF17-4D87-45F3-AFB6-7126DEBD7879}" type="datetimeFigureOut">
              <a:rPr lang="nb-NO" smtClean="0"/>
              <a:t>23.02.2015</a:t>
            </a:fld>
            <a:endParaRPr lang="nb-NO"/>
          </a:p>
        </p:txBody>
      </p:sp>
      <p:sp>
        <p:nvSpPr>
          <p:cNvPr id="4" name="Plassholder for bunntekst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nb-NO"/>
          </a:p>
        </p:txBody>
      </p:sp>
      <p:sp>
        <p:nvSpPr>
          <p:cNvPr id="5" name="Plassholder for lysbildenumm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33837AE7-3A68-41C7-AFC2-FC9B4F712C70}" type="slidenum">
              <a:rPr lang="nb-NO" smtClean="0"/>
              <a:t>‹#›</a:t>
            </a:fld>
            <a:endParaRPr lang="nb-NO"/>
          </a:p>
        </p:txBody>
      </p:sp>
    </p:spTree>
    <p:extLst>
      <p:ext uri="{BB962C8B-B14F-4D97-AF65-F5344CB8AC3E}">
        <p14:creationId xmlns:p14="http://schemas.microsoft.com/office/powerpoint/2010/main" val="11953120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023C955-904D-4E14-888E-764DFC14997A}" type="datetimeFigureOut">
              <a:rPr lang="nb-NO" smtClean="0"/>
              <a:t>23.02.2015</a:t>
            </a:fld>
            <a:endParaRPr lang="nb-NO"/>
          </a:p>
        </p:txBody>
      </p:sp>
      <p:sp>
        <p:nvSpPr>
          <p:cNvPr id="4" name="Plassholder for lysbilde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6" name="Plassholder for bunntekst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1C4A9184-E0C4-4108-8144-993F923DB746}" type="slidenum">
              <a:rPr lang="nb-NO" smtClean="0"/>
              <a:t>‹#›</a:t>
            </a:fld>
            <a:endParaRPr lang="nb-NO"/>
          </a:p>
        </p:txBody>
      </p:sp>
    </p:spTree>
    <p:extLst>
      <p:ext uri="{BB962C8B-B14F-4D97-AF65-F5344CB8AC3E}">
        <p14:creationId xmlns:p14="http://schemas.microsoft.com/office/powerpoint/2010/main" val="4175452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sz="1200" kern="1200" dirty="0" smtClean="0">
                <a:solidFill>
                  <a:schemeClr val="tx1"/>
                </a:solidFill>
                <a:effectLst/>
                <a:latin typeface="+mn-lt"/>
                <a:ea typeface="+mn-ea"/>
                <a:cs typeface="+mn-cs"/>
              </a:rPr>
              <a:t>35 kommunestyrer i Møre og Romsdal har forberedt og vedtatt plan for arbeidet med kommunereformen frem til endelig vedtak våren 2016 - og følge LØP 2 - 1 kommune velger å kjøre et individuelt løp i prosessen. Fylkesmannen(FM) har tildelt 35 kommuner skjønnsmidler til arbeidet med kommunereformen på bakgrunn av disse vedtakene. Her kan du vise til statusrapport sendt til KMD,</a:t>
            </a:r>
            <a:r>
              <a:rPr lang="nb-NO" sz="1200" kern="1200" baseline="0" dirty="0" smtClean="0">
                <a:solidFill>
                  <a:schemeClr val="tx1"/>
                </a:solidFill>
                <a:effectLst/>
                <a:latin typeface="+mn-lt"/>
                <a:ea typeface="+mn-ea"/>
                <a:cs typeface="+mn-cs"/>
              </a:rPr>
              <a:t> se vedlegg</a:t>
            </a:r>
            <a:endParaRPr lang="nb-NO" sz="1200" kern="1200" dirty="0" smtClean="0">
              <a:solidFill>
                <a:schemeClr val="tx1"/>
              </a:solidFill>
              <a:effectLst/>
              <a:latin typeface="+mn-lt"/>
              <a:ea typeface="+mn-ea"/>
              <a:cs typeface="+mn-cs"/>
            </a:endParaRPr>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2</a:t>
            </a:fld>
            <a:endParaRPr lang="nb-NO">
              <a:solidFill>
                <a:prstClr val="black"/>
              </a:solidFill>
            </a:endParaRPr>
          </a:p>
        </p:txBody>
      </p:sp>
    </p:spTree>
    <p:extLst>
      <p:ext uri="{BB962C8B-B14F-4D97-AF65-F5344CB8AC3E}">
        <p14:creationId xmlns:p14="http://schemas.microsoft.com/office/powerpoint/2010/main" val="1766242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lassholder for lysbil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Plassholder for nota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b-NO" altLang="nb-NO" smtClean="0"/>
          </a:p>
        </p:txBody>
      </p:sp>
      <p:sp>
        <p:nvSpPr>
          <p:cNvPr id="58372" name="Plassholder for lysbilde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8870058-029D-4E22-9350-2A26C3D41DF0}" type="slidenum">
              <a:rPr lang="nb-NO" altLang="nb-NO"/>
              <a:pPr>
                <a:spcBef>
                  <a:spcPct val="0"/>
                </a:spcBef>
              </a:pPr>
              <a:t>4</a:t>
            </a:fld>
            <a:endParaRPr lang="nb-NO" altLang="nb-NO"/>
          </a:p>
        </p:txBody>
      </p:sp>
    </p:spTree>
    <p:extLst>
      <p:ext uri="{BB962C8B-B14F-4D97-AF65-F5344CB8AC3E}">
        <p14:creationId xmlns:p14="http://schemas.microsoft.com/office/powerpoint/2010/main" val="1647730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n-NO" dirty="0" smtClean="0"/>
              <a:t>Styrket lokaldemokrati:</a:t>
            </a:r>
          </a:p>
          <a:p>
            <a:r>
              <a:rPr lang="nn-NO" dirty="0" smtClean="0"/>
              <a:t>Utkant – «lang avstand til makta»</a:t>
            </a:r>
          </a:p>
          <a:p>
            <a:r>
              <a:rPr lang="nn-NO" dirty="0" err="1" smtClean="0"/>
              <a:t>Hvordan</a:t>
            </a:r>
            <a:r>
              <a:rPr lang="nn-NO" dirty="0" smtClean="0"/>
              <a:t> sikre «lokalstyret»</a:t>
            </a:r>
          </a:p>
          <a:p>
            <a:r>
              <a:rPr lang="nn-NO" dirty="0" smtClean="0"/>
              <a:t>Servicekontor </a:t>
            </a:r>
          </a:p>
          <a:p>
            <a:r>
              <a:rPr lang="nn-NO" dirty="0" smtClean="0"/>
              <a:t>Kommuneloven § 12</a:t>
            </a:r>
          </a:p>
          <a:p>
            <a:r>
              <a:rPr lang="nn-NO" dirty="0" smtClean="0"/>
              <a:t>Stor </a:t>
            </a:r>
            <a:r>
              <a:rPr lang="nn-NO" dirty="0" err="1" smtClean="0"/>
              <a:t>adgang</a:t>
            </a:r>
            <a:r>
              <a:rPr lang="nn-NO" dirty="0" smtClean="0"/>
              <a:t> til delegasjon til </a:t>
            </a:r>
            <a:r>
              <a:rPr lang="nn-NO" dirty="0" err="1" smtClean="0"/>
              <a:t>kommunedelsutvalg</a:t>
            </a:r>
            <a:r>
              <a:rPr lang="nn-NO" dirty="0" smtClean="0"/>
              <a:t> /</a:t>
            </a:r>
            <a:r>
              <a:rPr lang="nn-NO" dirty="0" err="1" smtClean="0"/>
              <a:t>bydelsutvalg</a:t>
            </a:r>
            <a:endParaRPr lang="nn-NO" dirty="0" smtClean="0"/>
          </a:p>
          <a:p>
            <a:r>
              <a:rPr lang="nn-NO" dirty="0" smtClean="0"/>
              <a:t>Direkte </a:t>
            </a:r>
            <a:r>
              <a:rPr lang="nn-NO" dirty="0" err="1" smtClean="0"/>
              <a:t>valg</a:t>
            </a:r>
            <a:r>
              <a:rPr lang="nn-NO" dirty="0" smtClean="0"/>
              <a:t> til </a:t>
            </a:r>
            <a:r>
              <a:rPr lang="nn-NO" dirty="0" err="1" smtClean="0"/>
              <a:t>kommunedelsutvalg</a:t>
            </a:r>
            <a:endParaRPr lang="nn-NO" dirty="0" smtClean="0"/>
          </a:p>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6</a:t>
            </a:fld>
            <a:endParaRPr lang="nb-NO">
              <a:solidFill>
                <a:prstClr val="black"/>
              </a:solidFill>
            </a:endParaRPr>
          </a:p>
        </p:txBody>
      </p:sp>
    </p:spTree>
    <p:extLst>
      <p:ext uri="{BB962C8B-B14F-4D97-AF65-F5344CB8AC3E}">
        <p14:creationId xmlns:p14="http://schemas.microsoft.com/office/powerpoint/2010/main" val="1667607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b-NO" dirty="0" smtClean="0"/>
              <a:t>Kommunereform kan</a:t>
            </a:r>
            <a:r>
              <a:rPr lang="nb-NO" baseline="0" dirty="0" smtClean="0"/>
              <a:t> raskt handle om mye følelser for mange. Hvor har min kommune vekstmuligheter og med hvem.   Både i forhold til befolkings- og næringsutvikling og i forhold til tjenestetilbudet.  </a:t>
            </a:r>
          </a:p>
          <a:p>
            <a:endParaRPr lang="nb-NO" baseline="0" dirty="0" smtClean="0"/>
          </a:p>
          <a:p>
            <a:r>
              <a:rPr lang="nb-NO" baseline="0" dirty="0" smtClean="0"/>
              <a:t>Alle kommuner har fått et utredningsoppdrag, og ordfører og rådmann har sammen et viktig lederoppdrag i dette prosessarbeidet. </a:t>
            </a:r>
          </a:p>
          <a:p>
            <a:endParaRPr lang="nb-NO" baseline="0" dirty="0" smtClean="0"/>
          </a:p>
          <a:p>
            <a:r>
              <a:rPr lang="nb-NO" baseline="0" dirty="0" smtClean="0"/>
              <a:t>Vi hadde </a:t>
            </a:r>
            <a:r>
              <a:rPr lang="nb-NO" baseline="0" dirty="0" err="1" smtClean="0"/>
              <a:t>oppstartskonferanse</a:t>
            </a:r>
            <a:r>
              <a:rPr lang="nb-NO" baseline="0" dirty="0" smtClean="0"/>
              <a:t> i Møre og Romsdal 17. sept. 2014, og alle kommuner i fylket er  nå i gang med arbeidet.  </a:t>
            </a:r>
          </a:p>
          <a:p>
            <a:endParaRPr lang="nb-NO" baseline="0" dirty="0" smtClean="0"/>
          </a:p>
          <a:p>
            <a:r>
              <a:rPr lang="nb-NO" baseline="0" dirty="0" smtClean="0"/>
              <a:t>Tenketanken har vært til god nytte i arbeidet for FM, og har hatt 5 møter i 2014. I 2015 planlegges 4 møter. </a:t>
            </a:r>
          </a:p>
          <a:p>
            <a:endParaRPr lang="nb-NO" baseline="0" dirty="0" smtClean="0"/>
          </a:p>
        </p:txBody>
      </p:sp>
      <p:sp>
        <p:nvSpPr>
          <p:cNvPr id="4" name="Plassholder for lysbildenummer 3"/>
          <p:cNvSpPr>
            <a:spLocks noGrp="1"/>
          </p:cNvSpPr>
          <p:nvPr>
            <p:ph type="sldNum" sz="quarter" idx="10"/>
          </p:nvPr>
        </p:nvSpPr>
        <p:spPr/>
        <p:txBody>
          <a:bodyPr/>
          <a:lstStyle/>
          <a:p>
            <a:fld id="{07ADFFBA-7CC5-4D7D-8231-113866397FCB}" type="slidenum">
              <a:rPr lang="nb-NO" smtClean="0">
                <a:solidFill>
                  <a:prstClr val="black"/>
                </a:solidFill>
              </a:rPr>
              <a:pPr/>
              <a:t>7</a:t>
            </a:fld>
            <a:endParaRPr lang="nb-NO">
              <a:solidFill>
                <a:prstClr val="black"/>
              </a:solidFill>
            </a:endParaRPr>
          </a:p>
        </p:txBody>
      </p:sp>
    </p:spTree>
    <p:extLst>
      <p:ext uri="{BB962C8B-B14F-4D97-AF65-F5344CB8AC3E}">
        <p14:creationId xmlns:p14="http://schemas.microsoft.com/office/powerpoint/2010/main" val="1899946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Oppdelte byområder – der kommunegrenser</a:t>
            </a:r>
            <a:r>
              <a:rPr lang="nb-NO" baseline="0" dirty="0" smtClean="0"/>
              <a:t> går gjennom industriområder, flyplasser, boligstrøk.</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8</a:t>
            </a:fld>
            <a:endParaRPr lang="nb-NO">
              <a:solidFill>
                <a:prstClr val="black"/>
              </a:solidFill>
            </a:endParaRPr>
          </a:p>
        </p:txBody>
      </p:sp>
    </p:spTree>
    <p:extLst>
      <p:ext uri="{BB962C8B-B14F-4D97-AF65-F5344CB8AC3E}">
        <p14:creationId xmlns:p14="http://schemas.microsoft.com/office/powerpoint/2010/main" val="13247073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Plassholder for lysbil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Plassholder for nota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b-NO" altLang="nb-NO" smtClean="0"/>
          </a:p>
        </p:txBody>
      </p:sp>
      <p:sp>
        <p:nvSpPr>
          <p:cNvPr id="63492" name="Plassholder for lysbildenumm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4064" indent="-286179">
              <a:spcBef>
                <a:spcPct val="30000"/>
              </a:spcBef>
              <a:defRPr sz="1200">
                <a:solidFill>
                  <a:schemeClr val="tx1"/>
                </a:solidFill>
                <a:latin typeface="Calibri" panose="020F0502020204030204" pitchFamily="34" charset="0"/>
              </a:defRPr>
            </a:lvl2pPr>
            <a:lvl3pPr marL="1144715" indent="-228943">
              <a:spcBef>
                <a:spcPct val="30000"/>
              </a:spcBef>
              <a:defRPr sz="1200">
                <a:solidFill>
                  <a:schemeClr val="tx1"/>
                </a:solidFill>
                <a:latin typeface="Calibri" panose="020F0502020204030204" pitchFamily="34" charset="0"/>
              </a:defRPr>
            </a:lvl3pPr>
            <a:lvl4pPr marL="1602600" indent="-228943">
              <a:spcBef>
                <a:spcPct val="30000"/>
              </a:spcBef>
              <a:defRPr sz="1200">
                <a:solidFill>
                  <a:schemeClr val="tx1"/>
                </a:solidFill>
                <a:latin typeface="Calibri" panose="020F0502020204030204" pitchFamily="34" charset="0"/>
              </a:defRPr>
            </a:lvl4pPr>
            <a:lvl5pPr marL="2060486" indent="-228943">
              <a:spcBef>
                <a:spcPct val="30000"/>
              </a:spcBef>
              <a:defRPr sz="1200">
                <a:solidFill>
                  <a:schemeClr val="tx1"/>
                </a:solidFill>
                <a:latin typeface="Calibri" panose="020F0502020204030204" pitchFamily="34" charset="0"/>
              </a:defRPr>
            </a:lvl5pPr>
            <a:lvl6pPr marL="2518372" indent="-228943" eaLnBrk="0" fontAlgn="base" hangingPunct="0">
              <a:spcBef>
                <a:spcPct val="30000"/>
              </a:spcBef>
              <a:spcAft>
                <a:spcPct val="0"/>
              </a:spcAft>
              <a:defRPr sz="1200">
                <a:solidFill>
                  <a:schemeClr val="tx1"/>
                </a:solidFill>
                <a:latin typeface="Calibri" panose="020F0502020204030204" pitchFamily="34" charset="0"/>
              </a:defRPr>
            </a:lvl6pPr>
            <a:lvl7pPr marL="2976258" indent="-228943" eaLnBrk="0" fontAlgn="base" hangingPunct="0">
              <a:spcBef>
                <a:spcPct val="30000"/>
              </a:spcBef>
              <a:spcAft>
                <a:spcPct val="0"/>
              </a:spcAft>
              <a:defRPr sz="1200">
                <a:solidFill>
                  <a:schemeClr val="tx1"/>
                </a:solidFill>
                <a:latin typeface="Calibri" panose="020F0502020204030204" pitchFamily="34" charset="0"/>
              </a:defRPr>
            </a:lvl7pPr>
            <a:lvl8pPr marL="3434144" indent="-228943" eaLnBrk="0" fontAlgn="base" hangingPunct="0">
              <a:spcBef>
                <a:spcPct val="30000"/>
              </a:spcBef>
              <a:spcAft>
                <a:spcPct val="0"/>
              </a:spcAft>
              <a:defRPr sz="1200">
                <a:solidFill>
                  <a:schemeClr val="tx1"/>
                </a:solidFill>
                <a:latin typeface="Calibri" panose="020F0502020204030204" pitchFamily="34" charset="0"/>
              </a:defRPr>
            </a:lvl8pPr>
            <a:lvl9pPr marL="3892029" indent="-22894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BCB6AB3-9F17-42BE-B41B-99364E3C0A47}" type="slidenum">
              <a:rPr lang="nb-NO" altLang="nb-NO">
                <a:solidFill>
                  <a:prstClr val="black"/>
                </a:solidFill>
              </a:rPr>
              <a:pPr>
                <a:spcBef>
                  <a:spcPct val="0"/>
                </a:spcBef>
              </a:pPr>
              <a:t>9</a:t>
            </a:fld>
            <a:endParaRPr lang="nb-NO" altLang="nb-NO">
              <a:solidFill>
                <a:prstClr val="black"/>
              </a:solidFill>
            </a:endParaRPr>
          </a:p>
        </p:txBody>
      </p:sp>
    </p:spTree>
    <p:extLst>
      <p:ext uri="{BB962C8B-B14F-4D97-AF65-F5344CB8AC3E}">
        <p14:creationId xmlns:p14="http://schemas.microsoft.com/office/powerpoint/2010/main" val="4046872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11</a:t>
            </a:fld>
            <a:endParaRPr lang="nb-NO">
              <a:solidFill>
                <a:prstClr val="black"/>
              </a:solidFill>
            </a:endParaRPr>
          </a:p>
        </p:txBody>
      </p:sp>
    </p:spTree>
    <p:extLst>
      <p:ext uri="{BB962C8B-B14F-4D97-AF65-F5344CB8AC3E}">
        <p14:creationId xmlns:p14="http://schemas.microsoft.com/office/powerpoint/2010/main" val="3132161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13</a:t>
            </a:fld>
            <a:endParaRPr lang="nb-NO">
              <a:solidFill>
                <a:prstClr val="black"/>
              </a:solidFill>
            </a:endParaRPr>
          </a:p>
        </p:txBody>
      </p:sp>
    </p:spTree>
    <p:extLst>
      <p:ext uri="{BB962C8B-B14F-4D97-AF65-F5344CB8AC3E}">
        <p14:creationId xmlns:p14="http://schemas.microsoft.com/office/powerpoint/2010/main" val="4278587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Pendlingsmønsteret</a:t>
            </a:r>
            <a:r>
              <a:rPr lang="nb-NO" baseline="0" dirty="0" smtClean="0"/>
              <a:t> viser hvordan arbeidstakere bruker regionen som arbeidsplassmarked. </a:t>
            </a:r>
            <a:endParaRPr lang="nb-NO" dirty="0"/>
          </a:p>
        </p:txBody>
      </p:sp>
      <p:sp>
        <p:nvSpPr>
          <p:cNvPr id="4" name="Plassholder for lysbildenummer 3"/>
          <p:cNvSpPr>
            <a:spLocks noGrp="1"/>
          </p:cNvSpPr>
          <p:nvPr>
            <p:ph type="sldNum" sz="quarter" idx="10"/>
          </p:nvPr>
        </p:nvSpPr>
        <p:spPr/>
        <p:txBody>
          <a:bodyPr/>
          <a:lstStyle/>
          <a:p>
            <a:fld id="{12E4839A-4909-49DC-BBED-7B267A9A2513}" type="slidenum">
              <a:rPr lang="nn-NO" smtClean="0">
                <a:solidFill>
                  <a:prstClr val="black"/>
                </a:solidFill>
              </a:rPr>
              <a:pPr/>
              <a:t>24</a:t>
            </a:fld>
            <a:endParaRPr lang="nn-NO">
              <a:solidFill>
                <a:prstClr val="black"/>
              </a:solidFill>
            </a:endParaRPr>
          </a:p>
        </p:txBody>
      </p:sp>
    </p:spTree>
    <p:extLst>
      <p:ext uri="{BB962C8B-B14F-4D97-AF65-F5344CB8AC3E}">
        <p14:creationId xmlns:p14="http://schemas.microsoft.com/office/powerpoint/2010/main" val="3770596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Kartet viser hvilken dekningsgrad i vareutvalget</a:t>
            </a:r>
            <a:r>
              <a:rPr lang="nb-NO" baseline="0" dirty="0" smtClean="0"/>
              <a:t> kommunene på Nordmøre har.  Detaljvarer er alt fra dagligvarer og klær til møbler og hvitevarer og </a:t>
            </a:r>
            <a:r>
              <a:rPr lang="nb-NO" baseline="0" dirty="0" err="1" smtClean="0"/>
              <a:t>byggvarer</a:t>
            </a:r>
            <a:r>
              <a:rPr lang="nb-NO" baseline="0" dirty="0" smtClean="0"/>
              <a:t>. Dekningsgraden viser forholdet mellom forbruket til innbyggerne og omsetningen i kommunen. Jo lavere omsetning </a:t>
            </a:r>
            <a:r>
              <a:rPr lang="nb-NO" baseline="0" dirty="0" err="1" smtClean="0"/>
              <a:t>ift</a:t>
            </a:r>
            <a:r>
              <a:rPr lang="nb-NO" baseline="0" dirty="0" smtClean="0"/>
              <a:t> forbruket, jo mer drar innbyggerne ut av kommunen for å handlet det de ønsker og har behov for. Om en kommune har 50 % dekningsgrad, betyr det at innbyggerne har dratt ut av kommunen for å handle halvparten av de ønsker og har behov for. </a:t>
            </a:r>
          </a:p>
          <a:p>
            <a:endParaRPr lang="nb-NO" baseline="0" dirty="0" smtClean="0"/>
          </a:p>
          <a:p>
            <a:endParaRPr lang="nb-NO" dirty="0"/>
          </a:p>
        </p:txBody>
      </p:sp>
      <p:sp>
        <p:nvSpPr>
          <p:cNvPr id="4" name="Plassholder for lysbildenummer 3"/>
          <p:cNvSpPr>
            <a:spLocks noGrp="1"/>
          </p:cNvSpPr>
          <p:nvPr>
            <p:ph type="sldNum" sz="quarter" idx="10"/>
          </p:nvPr>
        </p:nvSpPr>
        <p:spPr/>
        <p:txBody>
          <a:bodyPr/>
          <a:lstStyle/>
          <a:p>
            <a:fld id="{12E4839A-4909-49DC-BBED-7B267A9A2513}" type="slidenum">
              <a:rPr lang="nn-NO" smtClean="0">
                <a:solidFill>
                  <a:prstClr val="black"/>
                </a:solidFill>
              </a:rPr>
              <a:pPr/>
              <a:t>25</a:t>
            </a:fld>
            <a:endParaRPr lang="nn-NO">
              <a:solidFill>
                <a:prstClr val="black"/>
              </a:solidFill>
            </a:endParaRPr>
          </a:p>
        </p:txBody>
      </p:sp>
    </p:spTree>
    <p:extLst>
      <p:ext uri="{BB962C8B-B14F-4D97-AF65-F5344CB8AC3E}">
        <p14:creationId xmlns:p14="http://schemas.microsoft.com/office/powerpoint/2010/main" val="33963601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Kartet viser beregnet</a:t>
            </a:r>
            <a:r>
              <a:rPr lang="nb-NO" baseline="0" dirty="0" smtClean="0"/>
              <a:t> reisetid fra kommunesenteret gitt tidsintervallene 30 min (markert med rødt), 30 til 60 minutter (markert med oransje) og 60 til 90 minutter (markert med gult). </a:t>
            </a:r>
          </a:p>
          <a:p>
            <a:endParaRPr lang="nb-NO" baseline="0" dirty="0" smtClean="0"/>
          </a:p>
          <a:p>
            <a:r>
              <a:rPr lang="nb-NO" baseline="0" dirty="0" smtClean="0"/>
              <a:t>Reiseavstander og nærhet til kommunale tjenester har vært et diskusjonstema i kommunereformen. Utgangspunktet må være at barnehager, skoler og så videre må ligge nær der hvor folk bor uansett. For tjenestene som normalt utføres på rådhuset må det diskuteres hvordan det kan løses, for eksempel gjennom kommunale servicetorg eller lignende. </a:t>
            </a:r>
            <a:endParaRPr lang="nb-NO" dirty="0"/>
          </a:p>
        </p:txBody>
      </p:sp>
      <p:sp>
        <p:nvSpPr>
          <p:cNvPr id="4" name="Plassholder for lysbildenummer 3"/>
          <p:cNvSpPr>
            <a:spLocks noGrp="1"/>
          </p:cNvSpPr>
          <p:nvPr>
            <p:ph type="sldNum" sz="quarter" idx="10"/>
          </p:nvPr>
        </p:nvSpPr>
        <p:spPr/>
        <p:txBody>
          <a:bodyPr/>
          <a:lstStyle/>
          <a:p>
            <a:fld id="{12E4839A-4909-49DC-BBED-7B267A9A2513}" type="slidenum">
              <a:rPr lang="nn-NO" smtClean="0">
                <a:solidFill>
                  <a:prstClr val="black"/>
                </a:solidFill>
              </a:rPr>
              <a:pPr/>
              <a:t>26</a:t>
            </a:fld>
            <a:endParaRPr lang="nn-NO">
              <a:solidFill>
                <a:prstClr val="black"/>
              </a:solidFill>
            </a:endParaRPr>
          </a:p>
        </p:txBody>
      </p:sp>
    </p:spTree>
    <p:extLst>
      <p:ext uri="{BB962C8B-B14F-4D97-AF65-F5344CB8AC3E}">
        <p14:creationId xmlns:p14="http://schemas.microsoft.com/office/powerpoint/2010/main" val="830286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r>
              <a:rPr lang="nb-NO" dirty="0" smtClean="0"/>
              <a:t>Fylkesmannen arbeider med ei verktøykasse for </a:t>
            </a:r>
            <a:r>
              <a:rPr lang="nb-NO" dirty="0" err="1" smtClean="0"/>
              <a:t>kommunane</a:t>
            </a:r>
            <a:r>
              <a:rPr lang="nb-NO" dirty="0" smtClean="0"/>
              <a:t> i Møre og Romsdal. Vise til heimeside.</a:t>
            </a:r>
          </a:p>
          <a:p>
            <a:r>
              <a:rPr lang="nb-NO" dirty="0" smtClean="0"/>
              <a:t>I</a:t>
            </a:r>
            <a:r>
              <a:rPr lang="nb-NO" baseline="0" dirty="0" smtClean="0"/>
              <a:t> denne verktøykassa vil det bli oppdatert faktainformasjon og gode eksempel </a:t>
            </a:r>
            <a:r>
              <a:rPr lang="nb-NO" baseline="0" dirty="0" err="1" smtClean="0"/>
              <a:t>frå</a:t>
            </a:r>
            <a:r>
              <a:rPr lang="nb-NO" baseline="0" dirty="0" smtClean="0"/>
              <a:t> </a:t>
            </a:r>
            <a:r>
              <a:rPr lang="nb-NO" baseline="0" dirty="0" err="1" smtClean="0"/>
              <a:t>kommunane</a:t>
            </a:r>
            <a:r>
              <a:rPr lang="nb-NO" baseline="0" dirty="0" smtClean="0"/>
              <a:t>.</a:t>
            </a:r>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29</a:t>
            </a:fld>
            <a:endParaRPr lang="nb-NO">
              <a:solidFill>
                <a:prstClr val="black"/>
              </a:solidFill>
            </a:endParaRPr>
          </a:p>
        </p:txBody>
      </p:sp>
    </p:spTree>
    <p:extLst>
      <p:ext uri="{BB962C8B-B14F-4D97-AF65-F5344CB8AC3E}">
        <p14:creationId xmlns:p14="http://schemas.microsoft.com/office/powerpoint/2010/main" val="34523181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10"/>
          </p:nvPr>
        </p:nvSpPr>
        <p:spPr/>
        <p:txBody>
          <a:bodyPr/>
          <a:lstStyle/>
          <a:p>
            <a:fld id="{1C4A9184-E0C4-4108-8144-993F923DB746}" type="slidenum">
              <a:rPr lang="nb-NO" smtClean="0">
                <a:solidFill>
                  <a:prstClr val="black"/>
                </a:solidFill>
              </a:rPr>
              <a:pPr/>
              <a:t>32</a:t>
            </a:fld>
            <a:endParaRPr lang="nb-NO">
              <a:solidFill>
                <a:prstClr val="black"/>
              </a:solidFill>
            </a:endParaRPr>
          </a:p>
        </p:txBody>
      </p:sp>
    </p:spTree>
    <p:extLst>
      <p:ext uri="{BB962C8B-B14F-4D97-AF65-F5344CB8AC3E}">
        <p14:creationId xmlns:p14="http://schemas.microsoft.com/office/powerpoint/2010/main" val="25545890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ssholder for lysbilde 1"/>
          <p:cNvSpPr>
            <a:spLocks noGrp="1" noRot="1" noChangeAspect="1"/>
          </p:cNvSpPr>
          <p:nvPr>
            <p:ph type="sldImg"/>
          </p:nvPr>
        </p:nvSpPr>
        <p:spPr/>
      </p:sp>
      <p:sp>
        <p:nvSpPr>
          <p:cNvPr id="3" name="Plassholder for notater 2"/>
          <p:cNvSpPr>
            <a:spLocks noGrp="1"/>
          </p:cNvSpPr>
          <p:nvPr>
            <p:ph type="body" idx="1"/>
          </p:nvPr>
        </p:nvSpPr>
        <p:spPr/>
        <p:txBody>
          <a:bodyPr/>
          <a:lstStyle/>
          <a:p>
            <a:endParaRPr lang="nb-NO" dirty="0"/>
          </a:p>
        </p:txBody>
      </p:sp>
      <p:sp>
        <p:nvSpPr>
          <p:cNvPr id="4" name="Plassholder for lysbildenummer 3"/>
          <p:cNvSpPr>
            <a:spLocks noGrp="1"/>
          </p:cNvSpPr>
          <p:nvPr>
            <p:ph type="sldNum" sz="quarter" idx="10"/>
          </p:nvPr>
        </p:nvSpPr>
        <p:spPr/>
        <p:txBody>
          <a:bodyPr/>
          <a:lstStyle/>
          <a:p>
            <a:fld id="{3F432D0A-10EA-47E2-BE53-9E07332ED6FD}" type="slidenum">
              <a:rPr lang="nb-NO" smtClean="0">
                <a:solidFill>
                  <a:prstClr val="black"/>
                </a:solidFill>
              </a:rPr>
              <a:pPr/>
              <a:t>33</a:t>
            </a:fld>
            <a:endParaRPr lang="nb-NO">
              <a:solidFill>
                <a:prstClr val="black"/>
              </a:solidFill>
            </a:endParaRPr>
          </a:p>
        </p:txBody>
      </p:sp>
    </p:spTree>
    <p:extLst>
      <p:ext uri="{BB962C8B-B14F-4D97-AF65-F5344CB8AC3E}">
        <p14:creationId xmlns:p14="http://schemas.microsoft.com/office/powerpoint/2010/main" val="392931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6672282" cy="1470025"/>
          </a:xfrm>
        </p:spPr>
        <p:txBody>
          <a:bodyPr/>
          <a:lstStyle>
            <a:lvl1pPr algn="r">
              <a:defRPr/>
            </a:lvl1pPr>
          </a:lstStyle>
          <a:p>
            <a:r>
              <a:rPr lang="nb-NO" smtClean="0"/>
              <a:t>Klikk for å redigere tittelstil</a:t>
            </a:r>
            <a:endParaRPr lang="nb-NO" dirty="0"/>
          </a:p>
        </p:txBody>
      </p:sp>
      <p:sp>
        <p:nvSpPr>
          <p:cNvPr id="3" name="Undertittel 2"/>
          <p:cNvSpPr>
            <a:spLocks noGrp="1"/>
          </p:cNvSpPr>
          <p:nvPr>
            <p:ph type="subTitle" idx="1"/>
          </p:nvPr>
        </p:nvSpPr>
        <p:spPr>
          <a:xfrm>
            <a:off x="714348" y="3886200"/>
            <a:ext cx="6643734"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7000924"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6707207"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6707207"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347185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000496" y="1600200"/>
            <a:ext cx="342902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4"/>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6" name="Plassholder for bunntekst 5"/>
          <p:cNvSpPr>
            <a:spLocks noGrp="1"/>
          </p:cNvSpPr>
          <p:nvPr>
            <p:ph type="ftr" sz="quarter" idx="11"/>
          </p:nvPr>
        </p:nvSpPr>
        <p:spPr>
          <a:xfrm>
            <a:off x="3142456" y="6675437"/>
            <a:ext cx="2895600" cy="365125"/>
          </a:xfrm>
          <a:prstGeom prst="rect">
            <a:avLst/>
          </a:prstGeom>
        </p:spPr>
        <p:txBody>
          <a:bodyPr/>
          <a:lstStyle/>
          <a:p>
            <a:endParaRPr lang="nb-NO"/>
          </a:p>
        </p:txBody>
      </p:sp>
      <p:sp>
        <p:nvSpPr>
          <p:cNvPr id="7" name="Plassholder for lysbildenummer 6"/>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347185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347185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000497" y="1535113"/>
            <a:ext cx="34290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000497" y="2174875"/>
            <a:ext cx="34290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8" name="Plassholder for bunntekst 7"/>
          <p:cNvSpPr>
            <a:spLocks noGrp="1"/>
          </p:cNvSpPr>
          <p:nvPr>
            <p:ph type="ftr" sz="quarter" idx="11"/>
          </p:nvPr>
        </p:nvSpPr>
        <p:spPr>
          <a:xfrm>
            <a:off x="3142456" y="6675437"/>
            <a:ext cx="2895600" cy="365125"/>
          </a:xfrm>
          <a:prstGeom prst="rect">
            <a:avLst/>
          </a:prstGeom>
        </p:spPr>
        <p:txBody>
          <a:bodyPr/>
          <a:lstStyle/>
          <a:p>
            <a:endParaRPr lang="nb-NO"/>
          </a:p>
        </p:txBody>
      </p:sp>
      <p:sp>
        <p:nvSpPr>
          <p:cNvPr id="9" name="Plassholder for lysbildenummer 8"/>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4" name="Plassholder for bunntekst 3"/>
          <p:cNvSpPr>
            <a:spLocks noGrp="1"/>
          </p:cNvSpPr>
          <p:nvPr>
            <p:ph type="ftr" sz="quarter" idx="11"/>
          </p:nvPr>
        </p:nvSpPr>
        <p:spPr>
          <a:xfrm>
            <a:off x="3142456" y="6675437"/>
            <a:ext cx="2895600" cy="365125"/>
          </a:xfrm>
          <a:prstGeom prst="rect">
            <a:avLst/>
          </a:prstGeom>
        </p:spPr>
        <p:txBody>
          <a:bodyPr/>
          <a:lstStyle/>
          <a:p>
            <a:endParaRPr lang="nb-NO"/>
          </a:p>
        </p:txBody>
      </p:sp>
      <p:sp>
        <p:nvSpPr>
          <p:cNvPr id="5" name="Plassholder for lysbildenummer 4"/>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3" name="Plassholder for bunntekst 2"/>
          <p:cNvSpPr>
            <a:spLocks noGrp="1"/>
          </p:cNvSpPr>
          <p:nvPr>
            <p:ph type="ftr" sz="quarter" idx="11"/>
          </p:nvPr>
        </p:nvSpPr>
        <p:spPr>
          <a:xfrm>
            <a:off x="3142456" y="6675437"/>
            <a:ext cx="2895600" cy="365125"/>
          </a:xfrm>
          <a:prstGeom prst="rect">
            <a:avLst/>
          </a:prstGeom>
        </p:spPr>
        <p:txBody>
          <a:bodyPr/>
          <a:lstStyle/>
          <a:p>
            <a:endParaRPr lang="nb-NO"/>
          </a:p>
        </p:txBody>
      </p:sp>
      <p:sp>
        <p:nvSpPr>
          <p:cNvPr id="4" name="Plassholder for lysbildenummer 3"/>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42148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6" name="Plassholder for bunntekst 5"/>
          <p:cNvSpPr>
            <a:spLocks noGrp="1"/>
          </p:cNvSpPr>
          <p:nvPr>
            <p:ph type="ftr" sz="quarter" idx="11"/>
          </p:nvPr>
        </p:nvSpPr>
        <p:spPr>
          <a:xfrm>
            <a:off x="3142456" y="6675437"/>
            <a:ext cx="2895600" cy="365125"/>
          </a:xfrm>
          <a:prstGeom prst="rect">
            <a:avLst/>
          </a:prstGeom>
        </p:spPr>
        <p:txBody>
          <a:bodyPr/>
          <a:lstStyle/>
          <a:p>
            <a:endParaRPr lang="nb-NO"/>
          </a:p>
        </p:txBody>
      </p:sp>
      <p:sp>
        <p:nvSpPr>
          <p:cNvPr id="7" name="Plassholder for lysbildenummer 6"/>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b-NO" smtClean="0"/>
              <a:t>Klikk ikonet for å legge til et bilde</a:t>
            </a:r>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6" name="Plassholder for bunntekst 5"/>
          <p:cNvSpPr>
            <a:spLocks noGrp="1"/>
          </p:cNvSpPr>
          <p:nvPr>
            <p:ph type="ftr" sz="quarter" idx="11"/>
          </p:nvPr>
        </p:nvSpPr>
        <p:spPr>
          <a:xfrm>
            <a:off x="3142456" y="6675437"/>
            <a:ext cx="2895600" cy="365125"/>
          </a:xfrm>
          <a:prstGeom prst="rect">
            <a:avLst/>
          </a:prstGeom>
        </p:spPr>
        <p:txBody>
          <a:bodyPr/>
          <a:lstStyle/>
          <a:p>
            <a:endParaRPr lang="nb-NO"/>
          </a:p>
        </p:txBody>
      </p:sp>
      <p:sp>
        <p:nvSpPr>
          <p:cNvPr id="7" name="Plassholder for lysbildenummer 6"/>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p>
            <a:fld id="{C455CCD0-12AB-4568-9BE4-FF3D9E51C915}" type="datetimeFigureOut">
              <a:rPr lang="nb-NO" smtClean="0"/>
              <a:pPr/>
              <a:t>23.02.2015</a:t>
            </a:fld>
            <a:endParaRPr lang="nb-NO"/>
          </a:p>
        </p:txBody>
      </p:sp>
      <p:sp>
        <p:nvSpPr>
          <p:cNvPr id="5" name="Plassholder for bunntekst 4"/>
          <p:cNvSpPr>
            <a:spLocks noGrp="1"/>
          </p:cNvSpPr>
          <p:nvPr>
            <p:ph type="ftr" sz="quarter" idx="11"/>
          </p:nvPr>
        </p:nvSpPr>
        <p:spPr>
          <a:xfrm>
            <a:off x="3142456" y="6675437"/>
            <a:ext cx="2895600" cy="365125"/>
          </a:xfrm>
          <a:prstGeom prst="rect">
            <a:avLst/>
          </a:prstGeom>
        </p:spPr>
        <p:txBody>
          <a:bodyPr/>
          <a:lstStyle/>
          <a:p>
            <a:endParaRPr lang="nb-NO"/>
          </a:p>
        </p:txBody>
      </p:sp>
      <p:sp>
        <p:nvSpPr>
          <p:cNvPr id="6" name="Plassholder for lysbildenummer 5"/>
          <p:cNvSpPr>
            <a:spLocks noGrp="1"/>
          </p:cNvSpPr>
          <p:nvPr>
            <p:ph type="sldNum" sz="quarter" idx="12"/>
          </p:nvPr>
        </p:nvSpPr>
        <p:spPr>
          <a:xfrm>
            <a:off x="6553200" y="6356350"/>
            <a:ext cx="2133600" cy="365125"/>
          </a:xfrm>
          <a:prstGeom prst="rect">
            <a:avLst/>
          </a:prstGeom>
        </p:spPr>
        <p:txBody>
          <a:bodyPr/>
          <a:lstStyle/>
          <a:p>
            <a:fld id="{11C65F91-0990-479D-8A16-C39B7282906D}" type="slidenum">
              <a:rPr lang="nb-NO" smtClean="0"/>
              <a:pPr/>
              <a:t>‹#›</a:t>
            </a:fld>
            <a:endParaRPr lang="nb-NO"/>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ekst med 1 bilde">
    <p:spTree>
      <p:nvGrpSpPr>
        <p:cNvPr id="1" name=""/>
        <p:cNvGrpSpPr/>
        <p:nvPr/>
      </p:nvGrpSpPr>
      <p:grpSpPr>
        <a:xfrm>
          <a:off x="0" y="0"/>
          <a:ext cx="0" cy="0"/>
          <a:chOff x="0" y="0"/>
          <a:chExt cx="0" cy="0"/>
        </a:xfrm>
      </p:grpSpPr>
      <p:sp>
        <p:nvSpPr>
          <p:cNvPr id="5" name="TekstSylinder 6"/>
          <p:cNvSpPr txBox="1">
            <a:spLocks noChangeArrowheads="1"/>
          </p:cNvSpPr>
          <p:nvPr userDrawn="1"/>
        </p:nvSpPr>
        <p:spPr bwMode="auto">
          <a:xfrm>
            <a:off x="-71438" y="-304800"/>
            <a:ext cx="75961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a:t>Norsk mal: Tekst med kulepunkter - 1 vertikalt bilde</a:t>
            </a:r>
          </a:p>
        </p:txBody>
      </p:sp>
      <p:sp>
        <p:nvSpPr>
          <p:cNvPr id="6" name="TekstSylinder 9"/>
          <p:cNvSpPr txBox="1">
            <a:spLocks noChangeArrowheads="1"/>
          </p:cNvSpPr>
          <p:nvPr userDrawn="1"/>
        </p:nvSpPr>
        <p:spPr bwMode="auto">
          <a:xfrm>
            <a:off x="-2305050" y="5299075"/>
            <a:ext cx="20161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b="1"/>
              <a:t>Tips  bilde:</a:t>
            </a:r>
          </a:p>
          <a:p>
            <a:pPr eaLnBrk="1" hangingPunct="1"/>
            <a:r>
              <a:rPr lang="nb-NO" altLang="nb-NO" sz="1200"/>
              <a:t>For best oppløsning anbefales jpg og png-format.</a:t>
            </a:r>
          </a:p>
        </p:txBody>
      </p:sp>
      <p:pic>
        <p:nvPicPr>
          <p:cNvPr id="7" name="Picture 11" descr="Orange_original_illustrasjon1_liten_H.png"/>
          <p:cNvPicPr>
            <a:picLocks noChangeAspect="1"/>
          </p:cNvPicPr>
          <p:nvPr userDrawn="1"/>
        </p:nvPicPr>
        <p:blipFill>
          <a:blip r:embed="rId2">
            <a:extLst>
              <a:ext uri="{28A0092B-C50C-407E-A947-70E740481C1C}">
                <a14:useLocalDpi xmlns:a14="http://schemas.microsoft.com/office/drawing/2010/main" val="0"/>
              </a:ext>
            </a:extLst>
          </a:blip>
          <a:srcRect l="24619" t="20201" r="15852" b="24951"/>
          <a:stretch>
            <a:fillRect/>
          </a:stretch>
        </p:blipFill>
        <p:spPr bwMode="auto">
          <a:xfrm>
            <a:off x="0" y="0"/>
            <a:ext cx="3606800"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tel 1"/>
          <p:cNvSpPr>
            <a:spLocks noGrp="1"/>
          </p:cNvSpPr>
          <p:nvPr>
            <p:ph type="title"/>
          </p:nvPr>
        </p:nvSpPr>
        <p:spPr>
          <a:xfrm>
            <a:off x="719572" y="296652"/>
            <a:ext cx="6372708" cy="1143000"/>
          </a:xfrm>
        </p:spPr>
        <p:txBody>
          <a:bodyPr/>
          <a:lstStyle/>
          <a:p>
            <a:r>
              <a:rPr lang="nb-NO" smtClean="0"/>
              <a:t>Klikk for å redigere tittelstil</a:t>
            </a:r>
            <a:endParaRPr lang="nb-NO" dirty="0"/>
          </a:p>
        </p:txBody>
      </p:sp>
      <p:sp>
        <p:nvSpPr>
          <p:cNvPr id="3" name="Plassholder for innhold 2"/>
          <p:cNvSpPr>
            <a:spLocks noGrp="1"/>
          </p:cNvSpPr>
          <p:nvPr>
            <p:ph idx="1"/>
          </p:nvPr>
        </p:nvSpPr>
        <p:spPr>
          <a:xfrm>
            <a:off x="720000" y="1592796"/>
            <a:ext cx="6372280" cy="4525963"/>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8" name="Plassholder for bilde 7"/>
          <p:cNvSpPr>
            <a:spLocks noGrp="1" noChangeAspect="1"/>
          </p:cNvSpPr>
          <p:nvPr>
            <p:ph type="pic" sz="quarter" idx="13"/>
          </p:nvPr>
        </p:nvSpPr>
        <p:spPr>
          <a:xfrm>
            <a:off x="7200000" y="0"/>
            <a:ext cx="1940042" cy="63288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9" name="Plassholder for lysbildenummer 5"/>
          <p:cNvSpPr>
            <a:spLocks noGrp="1"/>
          </p:cNvSpPr>
          <p:nvPr>
            <p:ph type="sldNum" sz="quarter" idx="14"/>
          </p:nvPr>
        </p:nvSpPr>
        <p:spPr>
          <a:xfrm>
            <a:off x="0" y="6445250"/>
            <a:ext cx="539750" cy="355600"/>
          </a:xfrm>
          <a:prstGeom prst="rect">
            <a:avLst/>
          </a:prstGeom>
        </p:spPr>
        <p:txBody>
          <a:bodyPr/>
          <a:lstStyle>
            <a:lvl1pPr>
              <a:defRPr smtClean="0"/>
            </a:lvl1pPr>
          </a:lstStyle>
          <a:p>
            <a:pPr>
              <a:defRPr/>
            </a:pPr>
            <a:fld id="{5335C3D4-6235-4933-B14D-F823C6EE1975}" type="slidenum">
              <a:rPr lang="nb-NO" altLang="nb-NO"/>
              <a:pPr>
                <a:defRPr/>
              </a:pPr>
              <a:t>‹#›</a:t>
            </a:fld>
            <a:endParaRPr lang="nb-NO" altLang="nb-NO"/>
          </a:p>
        </p:txBody>
      </p:sp>
    </p:spTree>
    <p:extLst>
      <p:ext uri="{BB962C8B-B14F-4D97-AF65-F5344CB8AC3E}">
        <p14:creationId xmlns:p14="http://schemas.microsoft.com/office/powerpoint/2010/main" val="2066027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ekst med 4 bilder">
    <p:spTree>
      <p:nvGrpSpPr>
        <p:cNvPr id="1" name=""/>
        <p:cNvGrpSpPr/>
        <p:nvPr/>
      </p:nvGrpSpPr>
      <p:grpSpPr>
        <a:xfrm>
          <a:off x="0" y="0"/>
          <a:ext cx="0" cy="0"/>
          <a:chOff x="0" y="0"/>
          <a:chExt cx="0" cy="0"/>
        </a:xfrm>
      </p:grpSpPr>
      <p:sp>
        <p:nvSpPr>
          <p:cNvPr id="11" name="TekstSylinder 6"/>
          <p:cNvSpPr txBox="1">
            <a:spLocks noChangeArrowheads="1"/>
          </p:cNvSpPr>
          <p:nvPr userDrawn="1"/>
        </p:nvSpPr>
        <p:spPr bwMode="auto">
          <a:xfrm>
            <a:off x="-71438" y="-304800"/>
            <a:ext cx="759618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a:t>Norsk mal: Tekst med kulepunkter – 4 vertikale bilder</a:t>
            </a:r>
          </a:p>
        </p:txBody>
      </p:sp>
      <p:sp>
        <p:nvSpPr>
          <p:cNvPr id="12" name="TekstSylinder 9"/>
          <p:cNvSpPr txBox="1">
            <a:spLocks noChangeArrowheads="1"/>
          </p:cNvSpPr>
          <p:nvPr userDrawn="1"/>
        </p:nvSpPr>
        <p:spPr bwMode="auto">
          <a:xfrm>
            <a:off x="-2305050" y="5299075"/>
            <a:ext cx="20161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nb-NO" altLang="nb-NO" sz="1200" b="1"/>
              <a:t>Tips  bilde:</a:t>
            </a:r>
          </a:p>
          <a:p>
            <a:pPr eaLnBrk="1" hangingPunct="1"/>
            <a:r>
              <a:rPr lang="nb-NO" altLang="nb-NO" sz="1200"/>
              <a:t>For best oppløsning anbefales jpg og png-format.</a:t>
            </a:r>
          </a:p>
        </p:txBody>
      </p:sp>
      <p:pic>
        <p:nvPicPr>
          <p:cNvPr id="13" name="Picture 11" descr="Orange_original_illustrasjon1_liten_H.png"/>
          <p:cNvPicPr>
            <a:picLocks noChangeAspect="1"/>
          </p:cNvPicPr>
          <p:nvPr userDrawn="1"/>
        </p:nvPicPr>
        <p:blipFill>
          <a:blip r:embed="rId2">
            <a:extLst>
              <a:ext uri="{28A0092B-C50C-407E-A947-70E740481C1C}">
                <a14:useLocalDpi xmlns:a14="http://schemas.microsoft.com/office/drawing/2010/main" val="0"/>
              </a:ext>
            </a:extLst>
          </a:blip>
          <a:srcRect l="24619" t="20201" r="15852" b="24951"/>
          <a:stretch>
            <a:fillRect/>
          </a:stretch>
        </p:blipFill>
        <p:spPr bwMode="auto">
          <a:xfrm>
            <a:off x="0" y="0"/>
            <a:ext cx="3606800"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tel 1"/>
          <p:cNvSpPr>
            <a:spLocks noGrp="1"/>
          </p:cNvSpPr>
          <p:nvPr>
            <p:ph type="title"/>
          </p:nvPr>
        </p:nvSpPr>
        <p:spPr>
          <a:xfrm>
            <a:off x="719572" y="296652"/>
            <a:ext cx="6372708" cy="1143000"/>
          </a:xfrm>
        </p:spPr>
        <p:txBody>
          <a:bodyPr/>
          <a:lstStyle/>
          <a:p>
            <a:r>
              <a:rPr lang="nb-NO" smtClean="0"/>
              <a:t>Klikk for å redigere tittelstil</a:t>
            </a:r>
            <a:endParaRPr lang="nb-NO" dirty="0"/>
          </a:p>
        </p:txBody>
      </p:sp>
      <p:sp>
        <p:nvSpPr>
          <p:cNvPr id="3" name="Plassholder for innhold 2"/>
          <p:cNvSpPr>
            <a:spLocks noGrp="1"/>
          </p:cNvSpPr>
          <p:nvPr>
            <p:ph idx="1"/>
          </p:nvPr>
        </p:nvSpPr>
        <p:spPr>
          <a:xfrm>
            <a:off x="720000" y="1592796"/>
            <a:ext cx="6372280" cy="4525963"/>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8" name="Plassholder for bilde 7"/>
          <p:cNvSpPr>
            <a:spLocks noGrp="1"/>
          </p:cNvSpPr>
          <p:nvPr>
            <p:ph type="pic" sz="quarter" idx="13"/>
          </p:nvPr>
        </p:nvSpPr>
        <p:spPr>
          <a:xfrm>
            <a:off x="7200000" y="0"/>
            <a:ext cx="1944000" cy="15876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9" name="Plassholder for bilde 7"/>
          <p:cNvSpPr>
            <a:spLocks noGrp="1"/>
          </p:cNvSpPr>
          <p:nvPr>
            <p:ph type="pic" sz="quarter" idx="14"/>
          </p:nvPr>
        </p:nvSpPr>
        <p:spPr>
          <a:xfrm>
            <a:off x="7200000" y="1587600"/>
            <a:ext cx="1944000" cy="15876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10" name="Plassholder for bilde 7"/>
          <p:cNvSpPr>
            <a:spLocks noGrp="1"/>
          </p:cNvSpPr>
          <p:nvPr>
            <p:ph type="pic" sz="quarter" idx="15"/>
          </p:nvPr>
        </p:nvSpPr>
        <p:spPr>
          <a:xfrm>
            <a:off x="7200000" y="3175200"/>
            <a:ext cx="1944000" cy="15876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14" name="Plassholder for bilde 7"/>
          <p:cNvSpPr>
            <a:spLocks noGrp="1"/>
          </p:cNvSpPr>
          <p:nvPr>
            <p:ph type="pic" sz="quarter" idx="19"/>
          </p:nvPr>
        </p:nvSpPr>
        <p:spPr>
          <a:xfrm>
            <a:off x="7200000" y="4762800"/>
            <a:ext cx="1944000" cy="1584000"/>
          </a:xfrm>
          <a:solidFill>
            <a:schemeClr val="bg1">
              <a:lumMod val="95000"/>
            </a:schemeClr>
          </a:solidFill>
          <a:ln>
            <a:noFill/>
          </a:ln>
        </p:spPr>
        <p:txBody>
          <a:bodyPr/>
          <a:lstStyle>
            <a:lvl1pPr algn="ctr">
              <a:buNone/>
              <a:defRPr sz="1000">
                <a:solidFill>
                  <a:schemeClr val="bg1">
                    <a:lumMod val="50000"/>
                  </a:schemeClr>
                </a:solidFill>
              </a:defRPr>
            </a:lvl1pPr>
          </a:lstStyle>
          <a:p>
            <a:pPr lvl="0"/>
            <a:r>
              <a:rPr lang="nb-NO" noProof="0" smtClean="0"/>
              <a:t>Klikk ikonet for å legge til et bilde</a:t>
            </a:r>
            <a:endParaRPr lang="nb-NO" noProof="0" dirty="0"/>
          </a:p>
        </p:txBody>
      </p:sp>
      <p:sp>
        <p:nvSpPr>
          <p:cNvPr id="15" name="Plassholder for lysbildenummer 5"/>
          <p:cNvSpPr>
            <a:spLocks noGrp="1"/>
          </p:cNvSpPr>
          <p:nvPr>
            <p:ph type="sldNum" sz="quarter" idx="20"/>
          </p:nvPr>
        </p:nvSpPr>
        <p:spPr>
          <a:xfrm>
            <a:off x="0" y="6445250"/>
            <a:ext cx="539750" cy="355600"/>
          </a:xfrm>
          <a:prstGeom prst="rect">
            <a:avLst/>
          </a:prstGeom>
        </p:spPr>
        <p:txBody>
          <a:bodyPr/>
          <a:lstStyle>
            <a:lvl1pPr>
              <a:defRPr smtClean="0"/>
            </a:lvl1pPr>
          </a:lstStyle>
          <a:p>
            <a:pPr>
              <a:defRPr/>
            </a:pPr>
            <a:fld id="{72A80B88-2CCF-4433-9F64-C06D3DBC5F5C}" type="slidenum">
              <a:rPr lang="nb-NO" altLang="nb-NO"/>
              <a:pPr>
                <a:defRPr/>
              </a:pPr>
              <a:t>‹#›</a:t>
            </a:fld>
            <a:endParaRPr lang="nb-NO" altLang="nb-NO"/>
          </a:p>
        </p:txBody>
      </p:sp>
    </p:spTree>
    <p:extLst>
      <p:ext uri="{BB962C8B-B14F-4D97-AF65-F5344CB8AC3E}">
        <p14:creationId xmlns:p14="http://schemas.microsoft.com/office/powerpoint/2010/main" val="2199782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8029604" cy="1470025"/>
          </a:xfrm>
        </p:spPr>
        <p:txBody>
          <a:bodyPr/>
          <a:lstStyle>
            <a:lvl1pPr algn="r">
              <a:defRPr/>
            </a:lvl1pPr>
          </a:lstStyle>
          <a:p>
            <a:r>
              <a:rPr lang="nb-NO" dirty="0" smtClean="0"/>
              <a:t>Klikk for å redigere tittelstil</a:t>
            </a:r>
            <a:endParaRPr lang="nb-NO" dirty="0"/>
          </a:p>
        </p:txBody>
      </p:sp>
      <p:sp>
        <p:nvSpPr>
          <p:cNvPr id="3" name="Undertittel 2"/>
          <p:cNvSpPr>
            <a:spLocks noGrp="1"/>
          </p:cNvSpPr>
          <p:nvPr>
            <p:ph type="subTitle" idx="1"/>
          </p:nvPr>
        </p:nvSpPr>
        <p:spPr>
          <a:xfrm>
            <a:off x="714348" y="3886200"/>
            <a:ext cx="8001056"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lvl1pPr>
              <a:defRPr/>
            </a:lvl1pPr>
          </a:lstStyle>
          <a:p>
            <a:pPr>
              <a:defRPr/>
            </a:pPr>
            <a:fld id="{48B2D03A-CEBD-49E1-B4B0-2D36F8ADCD19}"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A03BFD7-A422-431D-8FF3-85097AA60FF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2076225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8286808"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611A571-90D1-4C78-87A3-ED05B68E8CFE}"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6C095D47-F8E2-4FE3-9C3F-BB06741C50FA}"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909099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8064529"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80645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E04BA64C-8556-4CB1-A06D-EA8C4C329ECA}"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FB8C9B45-74E1-4173-9320-C97BCA066291}"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0515810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433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714876" y="1617681"/>
            <a:ext cx="400052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3"/>
          <p:cNvSpPr>
            <a:spLocks noGrp="1"/>
          </p:cNvSpPr>
          <p:nvPr>
            <p:ph type="dt" sz="half" idx="10"/>
          </p:nvPr>
        </p:nvSpPr>
        <p:spPr/>
        <p:txBody>
          <a:bodyPr/>
          <a:lstStyle>
            <a:lvl1pPr>
              <a:defRPr/>
            </a:lvl1pPr>
          </a:lstStyle>
          <a:p>
            <a:pPr>
              <a:defRPr/>
            </a:pPr>
            <a:fld id="{AC5C82B1-E4FD-423C-BC80-6F31620477A7}"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08FF2C39-7ABC-4682-96F2-B050CA5B6FBF}"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707355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624032"/>
            <a:ext cx="39719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4" name="Plassholder for innhold 3"/>
          <p:cNvSpPr>
            <a:spLocks noGrp="1"/>
          </p:cNvSpPr>
          <p:nvPr>
            <p:ph sz="half" idx="2"/>
          </p:nvPr>
        </p:nvSpPr>
        <p:spPr>
          <a:xfrm>
            <a:off x="457200" y="2263794"/>
            <a:ext cx="39719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714876" y="1643050"/>
            <a:ext cx="40005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6" name="Plassholder for innhold 5"/>
          <p:cNvSpPr>
            <a:spLocks noGrp="1"/>
          </p:cNvSpPr>
          <p:nvPr>
            <p:ph sz="quarter" idx="4"/>
          </p:nvPr>
        </p:nvSpPr>
        <p:spPr>
          <a:xfrm>
            <a:off x="4714876" y="2282812"/>
            <a:ext cx="40005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7" name="Plassholder for dato 3"/>
          <p:cNvSpPr>
            <a:spLocks noGrp="1"/>
          </p:cNvSpPr>
          <p:nvPr>
            <p:ph type="dt" sz="half" idx="10"/>
          </p:nvPr>
        </p:nvSpPr>
        <p:spPr/>
        <p:txBody>
          <a:bodyPr/>
          <a:lstStyle>
            <a:lvl1pPr>
              <a:defRPr/>
            </a:lvl1pPr>
          </a:lstStyle>
          <a:p>
            <a:pPr>
              <a:defRPr/>
            </a:pPr>
            <a:fld id="{8EB2F887-4169-4889-88EC-7ECA546C816C}" type="datetimeFigureOut">
              <a:rPr lang="nb-NO">
                <a:solidFill>
                  <a:prstClr val="black">
                    <a:tint val="75000"/>
                  </a:prstClr>
                </a:solidFill>
              </a:rPr>
              <a:pPr>
                <a:defRPr/>
              </a:pPr>
              <a:t>23.02.2015</a:t>
            </a:fld>
            <a:endParaRPr lang="nb-NO">
              <a:solidFill>
                <a:prstClr val="black">
                  <a:tint val="75000"/>
                </a:prstClr>
              </a:solidFill>
            </a:endParaRPr>
          </a:p>
        </p:txBody>
      </p:sp>
      <p:sp>
        <p:nvSpPr>
          <p:cNvPr id="8"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9" name="Plassholder for lysbildenummer 5"/>
          <p:cNvSpPr>
            <a:spLocks noGrp="1"/>
          </p:cNvSpPr>
          <p:nvPr>
            <p:ph type="sldNum" sz="quarter" idx="12"/>
          </p:nvPr>
        </p:nvSpPr>
        <p:spPr/>
        <p:txBody>
          <a:bodyPr/>
          <a:lstStyle>
            <a:lvl1pPr>
              <a:defRPr/>
            </a:lvl1pPr>
          </a:lstStyle>
          <a:p>
            <a:pPr>
              <a:defRPr/>
            </a:pPr>
            <a:fld id="{3891D284-2BB9-4588-A9EB-AB18CFACC180}"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6629547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4B162895-3C40-492F-9FCA-E9C888404F1B}" type="datetimeFigureOut">
              <a:rPr lang="nb-NO">
                <a:solidFill>
                  <a:prstClr val="black">
                    <a:tint val="75000"/>
                  </a:prstClr>
                </a:solidFill>
              </a:rPr>
              <a:pPr>
                <a:defRPr/>
              </a:pPr>
              <a:t>23.02.2015</a:t>
            </a:fld>
            <a:endParaRPr lang="nb-NO">
              <a:solidFill>
                <a:prstClr val="black">
                  <a:tint val="75000"/>
                </a:prstClr>
              </a:solidFill>
            </a:endParaRPr>
          </a:p>
        </p:txBody>
      </p:sp>
      <p:sp>
        <p:nvSpPr>
          <p:cNvPr id="4"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5" name="Plassholder for lysbildenummer 5"/>
          <p:cNvSpPr>
            <a:spLocks noGrp="1"/>
          </p:cNvSpPr>
          <p:nvPr>
            <p:ph type="sldNum" sz="quarter" idx="12"/>
          </p:nvPr>
        </p:nvSpPr>
        <p:spPr/>
        <p:txBody>
          <a:bodyPr/>
          <a:lstStyle>
            <a:lvl1pPr>
              <a:defRPr/>
            </a:lvl1pPr>
          </a:lstStyle>
          <a:p>
            <a:pPr>
              <a:defRPr/>
            </a:pPr>
            <a:fld id="{BE378503-EE17-489A-9CC1-B0D2168DD5C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752717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B8541BA-432E-43BB-A6A8-2D29887E5B49}" type="datetimeFigureOut">
              <a:rPr lang="nb-NO">
                <a:solidFill>
                  <a:prstClr val="black">
                    <a:tint val="75000"/>
                  </a:prstClr>
                </a:solidFill>
              </a:rPr>
              <a:pPr>
                <a:defRPr/>
              </a:pPr>
              <a:t>23.02.2015</a:t>
            </a:fld>
            <a:endParaRPr lang="nb-NO">
              <a:solidFill>
                <a:prstClr val="black">
                  <a:tint val="75000"/>
                </a:prstClr>
              </a:solidFill>
            </a:endParaRPr>
          </a:p>
        </p:txBody>
      </p:sp>
      <p:sp>
        <p:nvSpPr>
          <p:cNvPr id="3"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4" name="Plassholder for lysbildenummer 5"/>
          <p:cNvSpPr>
            <a:spLocks noGrp="1"/>
          </p:cNvSpPr>
          <p:nvPr>
            <p:ph type="sldNum" sz="quarter" idx="12"/>
          </p:nvPr>
        </p:nvSpPr>
        <p:spPr/>
        <p:txBody>
          <a:bodyPr/>
          <a:lstStyle>
            <a:lvl1pPr>
              <a:defRPr/>
            </a:lvl1pPr>
          </a:lstStyle>
          <a:p>
            <a:pPr>
              <a:defRPr/>
            </a:pPr>
            <a:fld id="{53D00381-7CEE-4610-8619-6E4871CFD297}"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0960540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54292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48369D55-CBAB-46CF-9110-AC65B9B0C414}"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F2C52993-65E4-4FA8-826E-D34D4898060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017215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14348" y="4800600"/>
            <a:ext cx="8001056"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714348" y="612775"/>
            <a:ext cx="8001056"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b-NO" noProof="0" smtClean="0"/>
              <a:t>Klikk ikonet for å legge til et bilde</a:t>
            </a:r>
            <a:endParaRPr lang="nb-NO" noProof="0"/>
          </a:p>
        </p:txBody>
      </p:sp>
      <p:sp>
        <p:nvSpPr>
          <p:cNvPr id="4" name="Plassholder for tekst 3"/>
          <p:cNvSpPr>
            <a:spLocks noGrp="1"/>
          </p:cNvSpPr>
          <p:nvPr>
            <p:ph type="body" sz="half" idx="2"/>
          </p:nvPr>
        </p:nvSpPr>
        <p:spPr>
          <a:xfrm>
            <a:off x="714348" y="5367338"/>
            <a:ext cx="800105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6A7EAEB4-7702-49A5-AD4F-4F09C3479E59}"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4BE44D38-47CD-4569-B9BE-E622D2100512}"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474721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7B2063C-0109-4A0A-A59D-4BB57AC97349}"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C3C96E6-E6CE-4272-A00E-94292D1BA41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614813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1904B414-FFFD-4367-B678-738EF1CE38F6}"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43C52AAD-7BD0-48ED-9048-D06E1DDB98AB}"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1804355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8029604" cy="1470025"/>
          </a:xfrm>
        </p:spPr>
        <p:txBody>
          <a:bodyPr/>
          <a:lstStyle>
            <a:lvl1pPr algn="r">
              <a:defRPr/>
            </a:lvl1pPr>
          </a:lstStyle>
          <a:p>
            <a:r>
              <a:rPr lang="nb-NO" dirty="0" smtClean="0"/>
              <a:t>Klikk for å redigere tittelstil</a:t>
            </a:r>
            <a:endParaRPr lang="nb-NO" dirty="0"/>
          </a:p>
        </p:txBody>
      </p:sp>
      <p:sp>
        <p:nvSpPr>
          <p:cNvPr id="3" name="Undertittel 2"/>
          <p:cNvSpPr>
            <a:spLocks noGrp="1"/>
          </p:cNvSpPr>
          <p:nvPr>
            <p:ph type="subTitle" idx="1"/>
          </p:nvPr>
        </p:nvSpPr>
        <p:spPr>
          <a:xfrm>
            <a:off x="714348" y="3886200"/>
            <a:ext cx="8001056"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lvl1pPr>
              <a:defRPr/>
            </a:lvl1pPr>
          </a:lstStyle>
          <a:p>
            <a:pPr>
              <a:defRPr/>
            </a:pPr>
            <a:fld id="{48B2D03A-CEBD-49E1-B4B0-2D36F8ADCD19}"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A03BFD7-A422-431D-8FF3-85097AA60FF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9356466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8286808"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611A571-90D1-4C78-87A3-ED05B68E8CFE}"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6C095D47-F8E2-4FE3-9C3F-BB06741C50FA}"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8957494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8064529"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80645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E04BA64C-8556-4CB1-A06D-EA8C4C329ECA}"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FB8C9B45-74E1-4173-9320-C97BCA066291}"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0831354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433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714876" y="1617681"/>
            <a:ext cx="400052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3"/>
          <p:cNvSpPr>
            <a:spLocks noGrp="1"/>
          </p:cNvSpPr>
          <p:nvPr>
            <p:ph type="dt" sz="half" idx="10"/>
          </p:nvPr>
        </p:nvSpPr>
        <p:spPr/>
        <p:txBody>
          <a:bodyPr/>
          <a:lstStyle>
            <a:lvl1pPr>
              <a:defRPr/>
            </a:lvl1pPr>
          </a:lstStyle>
          <a:p>
            <a:pPr>
              <a:defRPr/>
            </a:pPr>
            <a:fld id="{AC5C82B1-E4FD-423C-BC80-6F31620477A7}"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08FF2C39-7ABC-4682-96F2-B050CA5B6FBF}"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169411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624032"/>
            <a:ext cx="39719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4" name="Plassholder for innhold 3"/>
          <p:cNvSpPr>
            <a:spLocks noGrp="1"/>
          </p:cNvSpPr>
          <p:nvPr>
            <p:ph sz="half" idx="2"/>
          </p:nvPr>
        </p:nvSpPr>
        <p:spPr>
          <a:xfrm>
            <a:off x="457200" y="2263794"/>
            <a:ext cx="39719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714876" y="1643050"/>
            <a:ext cx="40005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6" name="Plassholder for innhold 5"/>
          <p:cNvSpPr>
            <a:spLocks noGrp="1"/>
          </p:cNvSpPr>
          <p:nvPr>
            <p:ph sz="quarter" idx="4"/>
          </p:nvPr>
        </p:nvSpPr>
        <p:spPr>
          <a:xfrm>
            <a:off x="4714876" y="2282812"/>
            <a:ext cx="40005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7" name="Plassholder for dato 3"/>
          <p:cNvSpPr>
            <a:spLocks noGrp="1"/>
          </p:cNvSpPr>
          <p:nvPr>
            <p:ph type="dt" sz="half" idx="10"/>
          </p:nvPr>
        </p:nvSpPr>
        <p:spPr/>
        <p:txBody>
          <a:bodyPr/>
          <a:lstStyle>
            <a:lvl1pPr>
              <a:defRPr/>
            </a:lvl1pPr>
          </a:lstStyle>
          <a:p>
            <a:pPr>
              <a:defRPr/>
            </a:pPr>
            <a:fld id="{8EB2F887-4169-4889-88EC-7ECA546C816C}" type="datetimeFigureOut">
              <a:rPr lang="nb-NO">
                <a:solidFill>
                  <a:prstClr val="black">
                    <a:tint val="75000"/>
                  </a:prstClr>
                </a:solidFill>
              </a:rPr>
              <a:pPr>
                <a:defRPr/>
              </a:pPr>
              <a:t>23.02.2015</a:t>
            </a:fld>
            <a:endParaRPr lang="nb-NO">
              <a:solidFill>
                <a:prstClr val="black">
                  <a:tint val="75000"/>
                </a:prstClr>
              </a:solidFill>
            </a:endParaRPr>
          </a:p>
        </p:txBody>
      </p:sp>
      <p:sp>
        <p:nvSpPr>
          <p:cNvPr id="8"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9" name="Plassholder for lysbildenummer 5"/>
          <p:cNvSpPr>
            <a:spLocks noGrp="1"/>
          </p:cNvSpPr>
          <p:nvPr>
            <p:ph type="sldNum" sz="quarter" idx="12"/>
          </p:nvPr>
        </p:nvSpPr>
        <p:spPr/>
        <p:txBody>
          <a:bodyPr/>
          <a:lstStyle>
            <a:lvl1pPr>
              <a:defRPr/>
            </a:lvl1pPr>
          </a:lstStyle>
          <a:p>
            <a:pPr>
              <a:defRPr/>
            </a:pPr>
            <a:fld id="{3891D284-2BB9-4588-A9EB-AB18CFACC180}"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0335798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4B162895-3C40-492F-9FCA-E9C888404F1B}" type="datetimeFigureOut">
              <a:rPr lang="nb-NO">
                <a:solidFill>
                  <a:prstClr val="black">
                    <a:tint val="75000"/>
                  </a:prstClr>
                </a:solidFill>
              </a:rPr>
              <a:pPr>
                <a:defRPr/>
              </a:pPr>
              <a:t>23.02.2015</a:t>
            </a:fld>
            <a:endParaRPr lang="nb-NO">
              <a:solidFill>
                <a:prstClr val="black">
                  <a:tint val="75000"/>
                </a:prstClr>
              </a:solidFill>
            </a:endParaRPr>
          </a:p>
        </p:txBody>
      </p:sp>
      <p:sp>
        <p:nvSpPr>
          <p:cNvPr id="4"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5" name="Plassholder for lysbildenummer 5"/>
          <p:cNvSpPr>
            <a:spLocks noGrp="1"/>
          </p:cNvSpPr>
          <p:nvPr>
            <p:ph type="sldNum" sz="quarter" idx="12"/>
          </p:nvPr>
        </p:nvSpPr>
        <p:spPr/>
        <p:txBody>
          <a:bodyPr/>
          <a:lstStyle>
            <a:lvl1pPr>
              <a:defRPr/>
            </a:lvl1pPr>
          </a:lstStyle>
          <a:p>
            <a:pPr>
              <a:defRPr/>
            </a:pPr>
            <a:fld id="{BE378503-EE17-489A-9CC1-B0D2168DD5C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785390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B8541BA-432E-43BB-A6A8-2D29887E5B49}" type="datetimeFigureOut">
              <a:rPr lang="nb-NO">
                <a:solidFill>
                  <a:prstClr val="black">
                    <a:tint val="75000"/>
                  </a:prstClr>
                </a:solidFill>
              </a:rPr>
              <a:pPr>
                <a:defRPr/>
              </a:pPr>
              <a:t>23.02.2015</a:t>
            </a:fld>
            <a:endParaRPr lang="nb-NO">
              <a:solidFill>
                <a:prstClr val="black">
                  <a:tint val="75000"/>
                </a:prstClr>
              </a:solidFill>
            </a:endParaRPr>
          </a:p>
        </p:txBody>
      </p:sp>
      <p:sp>
        <p:nvSpPr>
          <p:cNvPr id="3"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4" name="Plassholder for lysbildenummer 5"/>
          <p:cNvSpPr>
            <a:spLocks noGrp="1"/>
          </p:cNvSpPr>
          <p:nvPr>
            <p:ph type="sldNum" sz="quarter" idx="12"/>
          </p:nvPr>
        </p:nvSpPr>
        <p:spPr/>
        <p:txBody>
          <a:bodyPr/>
          <a:lstStyle>
            <a:lvl1pPr>
              <a:defRPr/>
            </a:lvl1pPr>
          </a:lstStyle>
          <a:p>
            <a:pPr>
              <a:defRPr/>
            </a:pPr>
            <a:fld id="{53D00381-7CEE-4610-8619-6E4871CFD297}"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5781643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54292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48369D55-CBAB-46CF-9110-AC65B9B0C414}"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F2C52993-65E4-4FA8-826E-D34D4898060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00046443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14348" y="4800600"/>
            <a:ext cx="8001056"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714348" y="612775"/>
            <a:ext cx="8001056"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b-NO" noProof="0" smtClean="0"/>
              <a:t>Klikk ikonet for å legge til et bilde</a:t>
            </a:r>
            <a:endParaRPr lang="nb-NO" noProof="0"/>
          </a:p>
        </p:txBody>
      </p:sp>
      <p:sp>
        <p:nvSpPr>
          <p:cNvPr id="4" name="Plassholder for tekst 3"/>
          <p:cNvSpPr>
            <a:spLocks noGrp="1"/>
          </p:cNvSpPr>
          <p:nvPr>
            <p:ph type="body" sz="half" idx="2"/>
          </p:nvPr>
        </p:nvSpPr>
        <p:spPr>
          <a:xfrm>
            <a:off x="714348" y="5367338"/>
            <a:ext cx="800105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6A7EAEB4-7702-49A5-AD4F-4F09C3479E59}"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4BE44D38-47CD-4569-B9BE-E622D2100512}"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1201576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7B2063C-0109-4A0A-A59D-4BB57AC97349}"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C3C96E6-E6CE-4272-A00E-94292D1BA41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0446319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1904B414-FFFD-4367-B678-738EF1CE38F6}"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43C52AAD-7BD0-48ED-9048-D06E1DDB98AB}"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8843010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8029604" cy="1470025"/>
          </a:xfrm>
        </p:spPr>
        <p:txBody>
          <a:bodyPr/>
          <a:lstStyle>
            <a:lvl1pPr algn="r">
              <a:defRPr/>
            </a:lvl1pPr>
          </a:lstStyle>
          <a:p>
            <a:r>
              <a:rPr lang="nb-NO" dirty="0" smtClean="0"/>
              <a:t>Klikk for å redigere tittelstil</a:t>
            </a:r>
            <a:endParaRPr lang="nb-NO" dirty="0"/>
          </a:p>
        </p:txBody>
      </p:sp>
      <p:sp>
        <p:nvSpPr>
          <p:cNvPr id="3" name="Undertittel 2"/>
          <p:cNvSpPr>
            <a:spLocks noGrp="1"/>
          </p:cNvSpPr>
          <p:nvPr>
            <p:ph type="subTitle" idx="1"/>
          </p:nvPr>
        </p:nvSpPr>
        <p:spPr>
          <a:xfrm>
            <a:off x="714348" y="3886200"/>
            <a:ext cx="8001056"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dirty="0"/>
          </a:p>
        </p:txBody>
      </p:sp>
      <p:sp>
        <p:nvSpPr>
          <p:cNvPr id="4" name="Plassholder for dato 3"/>
          <p:cNvSpPr>
            <a:spLocks noGrp="1"/>
          </p:cNvSpPr>
          <p:nvPr>
            <p:ph type="dt" sz="half" idx="10"/>
          </p:nvPr>
        </p:nvSpPr>
        <p:spPr/>
        <p:txBody>
          <a:bodyPr/>
          <a:lstStyle>
            <a:lvl1pPr>
              <a:defRPr/>
            </a:lvl1pPr>
          </a:lstStyle>
          <a:p>
            <a:pPr>
              <a:defRPr/>
            </a:pPr>
            <a:fld id="{48B2D03A-CEBD-49E1-B4B0-2D36F8ADCD19}"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A03BFD7-A422-431D-8FF3-85097AA60FF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949906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a:xfrm>
            <a:off x="428596" y="714356"/>
            <a:ext cx="8286808" cy="785818"/>
          </a:xfrm>
        </p:spPr>
        <p:txBody>
          <a:bodyPr/>
          <a:lstStyle>
            <a:lvl1pPr algn="ctr">
              <a:defRPr/>
            </a:lvl1pPr>
          </a:lstStyle>
          <a:p>
            <a:r>
              <a:rPr lang="nb-NO" smtClean="0"/>
              <a:t>Klikk for å redigere tittelstil</a:t>
            </a:r>
            <a:endParaRPr lang="nb-NO" dirty="0"/>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611A571-90D1-4C78-87A3-ED05B68E8CFE}"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6C095D47-F8E2-4FE3-9C3F-BB06741C50FA}"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4336761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Inndelings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8064529"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806452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lvl1pPr>
              <a:defRPr/>
            </a:lvl1pPr>
          </a:lstStyle>
          <a:p>
            <a:pPr>
              <a:defRPr/>
            </a:pPr>
            <a:fld id="{E04BA64C-8556-4CB1-A06D-EA8C4C329ECA}"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FB8C9B45-74E1-4173-9320-C97BCA066291}"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26494010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433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714876" y="1617681"/>
            <a:ext cx="400052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5" name="Plassholder for dato 3"/>
          <p:cNvSpPr>
            <a:spLocks noGrp="1"/>
          </p:cNvSpPr>
          <p:nvPr>
            <p:ph type="dt" sz="half" idx="10"/>
          </p:nvPr>
        </p:nvSpPr>
        <p:spPr/>
        <p:txBody>
          <a:bodyPr/>
          <a:lstStyle>
            <a:lvl1pPr>
              <a:defRPr/>
            </a:lvl1pPr>
          </a:lstStyle>
          <a:p>
            <a:pPr>
              <a:defRPr/>
            </a:pPr>
            <a:fld id="{AC5C82B1-E4FD-423C-BC80-6F31620477A7}"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08FF2C39-7ABC-4682-96F2-B050CA5B6FBF}"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5220796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624032"/>
            <a:ext cx="39719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4" name="Plassholder for innhold 3"/>
          <p:cNvSpPr>
            <a:spLocks noGrp="1"/>
          </p:cNvSpPr>
          <p:nvPr>
            <p:ph sz="half" idx="2"/>
          </p:nvPr>
        </p:nvSpPr>
        <p:spPr>
          <a:xfrm>
            <a:off x="457200" y="2263794"/>
            <a:ext cx="39719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714876" y="1643050"/>
            <a:ext cx="40005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dirty="0" smtClean="0"/>
              <a:t>Klikk for å redigere tekststiler i malen</a:t>
            </a:r>
          </a:p>
        </p:txBody>
      </p:sp>
      <p:sp>
        <p:nvSpPr>
          <p:cNvPr id="6" name="Plassholder for innhold 5"/>
          <p:cNvSpPr>
            <a:spLocks noGrp="1"/>
          </p:cNvSpPr>
          <p:nvPr>
            <p:ph sz="quarter" idx="4"/>
          </p:nvPr>
        </p:nvSpPr>
        <p:spPr>
          <a:xfrm>
            <a:off x="4714876" y="2282812"/>
            <a:ext cx="40005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7" name="Plassholder for dato 3"/>
          <p:cNvSpPr>
            <a:spLocks noGrp="1"/>
          </p:cNvSpPr>
          <p:nvPr>
            <p:ph type="dt" sz="half" idx="10"/>
          </p:nvPr>
        </p:nvSpPr>
        <p:spPr/>
        <p:txBody>
          <a:bodyPr/>
          <a:lstStyle>
            <a:lvl1pPr>
              <a:defRPr/>
            </a:lvl1pPr>
          </a:lstStyle>
          <a:p>
            <a:pPr>
              <a:defRPr/>
            </a:pPr>
            <a:fld id="{8EB2F887-4169-4889-88EC-7ECA546C816C}" type="datetimeFigureOut">
              <a:rPr lang="nb-NO">
                <a:solidFill>
                  <a:prstClr val="black">
                    <a:tint val="75000"/>
                  </a:prstClr>
                </a:solidFill>
              </a:rPr>
              <a:pPr>
                <a:defRPr/>
              </a:pPr>
              <a:t>23.02.2015</a:t>
            </a:fld>
            <a:endParaRPr lang="nb-NO">
              <a:solidFill>
                <a:prstClr val="black">
                  <a:tint val="75000"/>
                </a:prstClr>
              </a:solidFill>
            </a:endParaRPr>
          </a:p>
        </p:txBody>
      </p:sp>
      <p:sp>
        <p:nvSpPr>
          <p:cNvPr id="8"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9" name="Plassholder for lysbildenummer 5"/>
          <p:cNvSpPr>
            <a:spLocks noGrp="1"/>
          </p:cNvSpPr>
          <p:nvPr>
            <p:ph type="sldNum" sz="quarter" idx="12"/>
          </p:nvPr>
        </p:nvSpPr>
        <p:spPr/>
        <p:txBody>
          <a:bodyPr/>
          <a:lstStyle>
            <a:lvl1pPr>
              <a:defRPr/>
            </a:lvl1pPr>
          </a:lstStyle>
          <a:p>
            <a:pPr>
              <a:defRPr/>
            </a:pPr>
            <a:fld id="{3891D284-2BB9-4588-A9EB-AB18CFACC180}"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5947555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3"/>
          <p:cNvSpPr>
            <a:spLocks noGrp="1"/>
          </p:cNvSpPr>
          <p:nvPr>
            <p:ph type="dt" sz="half" idx="10"/>
          </p:nvPr>
        </p:nvSpPr>
        <p:spPr/>
        <p:txBody>
          <a:bodyPr/>
          <a:lstStyle>
            <a:lvl1pPr>
              <a:defRPr/>
            </a:lvl1pPr>
          </a:lstStyle>
          <a:p>
            <a:pPr>
              <a:defRPr/>
            </a:pPr>
            <a:fld id="{4B162895-3C40-492F-9FCA-E9C888404F1B}" type="datetimeFigureOut">
              <a:rPr lang="nb-NO">
                <a:solidFill>
                  <a:prstClr val="black">
                    <a:tint val="75000"/>
                  </a:prstClr>
                </a:solidFill>
              </a:rPr>
              <a:pPr>
                <a:defRPr/>
              </a:pPr>
              <a:t>23.02.2015</a:t>
            </a:fld>
            <a:endParaRPr lang="nb-NO">
              <a:solidFill>
                <a:prstClr val="black">
                  <a:tint val="75000"/>
                </a:prstClr>
              </a:solidFill>
            </a:endParaRPr>
          </a:p>
        </p:txBody>
      </p:sp>
      <p:sp>
        <p:nvSpPr>
          <p:cNvPr id="4"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5" name="Plassholder for lysbildenummer 5"/>
          <p:cNvSpPr>
            <a:spLocks noGrp="1"/>
          </p:cNvSpPr>
          <p:nvPr>
            <p:ph type="sldNum" sz="quarter" idx="12"/>
          </p:nvPr>
        </p:nvSpPr>
        <p:spPr/>
        <p:txBody>
          <a:bodyPr/>
          <a:lstStyle>
            <a:lvl1pPr>
              <a:defRPr/>
            </a:lvl1pPr>
          </a:lstStyle>
          <a:p>
            <a:pPr>
              <a:defRPr/>
            </a:pPr>
            <a:fld id="{BE378503-EE17-489A-9CC1-B0D2168DD5C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3588032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3"/>
          <p:cNvSpPr>
            <a:spLocks noGrp="1"/>
          </p:cNvSpPr>
          <p:nvPr>
            <p:ph type="dt" sz="half" idx="10"/>
          </p:nvPr>
        </p:nvSpPr>
        <p:spPr/>
        <p:txBody>
          <a:bodyPr/>
          <a:lstStyle>
            <a:lvl1pPr>
              <a:defRPr/>
            </a:lvl1pPr>
          </a:lstStyle>
          <a:p>
            <a:pPr>
              <a:defRPr/>
            </a:pPr>
            <a:fld id="{DB8541BA-432E-43BB-A6A8-2D29887E5B49}" type="datetimeFigureOut">
              <a:rPr lang="nb-NO">
                <a:solidFill>
                  <a:prstClr val="black">
                    <a:tint val="75000"/>
                  </a:prstClr>
                </a:solidFill>
              </a:rPr>
              <a:pPr>
                <a:defRPr/>
              </a:pPr>
              <a:t>23.02.2015</a:t>
            </a:fld>
            <a:endParaRPr lang="nb-NO">
              <a:solidFill>
                <a:prstClr val="black">
                  <a:tint val="75000"/>
                </a:prstClr>
              </a:solidFill>
            </a:endParaRPr>
          </a:p>
        </p:txBody>
      </p:sp>
      <p:sp>
        <p:nvSpPr>
          <p:cNvPr id="3"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4" name="Plassholder for lysbildenummer 5"/>
          <p:cNvSpPr>
            <a:spLocks noGrp="1"/>
          </p:cNvSpPr>
          <p:nvPr>
            <p:ph type="sldNum" sz="quarter" idx="12"/>
          </p:nvPr>
        </p:nvSpPr>
        <p:spPr/>
        <p:txBody>
          <a:bodyPr/>
          <a:lstStyle>
            <a:lvl1pPr>
              <a:defRPr/>
            </a:lvl1pPr>
          </a:lstStyle>
          <a:p>
            <a:pPr>
              <a:defRPr/>
            </a:pPr>
            <a:fld id="{53D00381-7CEE-4610-8619-6E4871CFD297}"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73812515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1" y="273050"/>
            <a:ext cx="2686040"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214678" y="273050"/>
            <a:ext cx="54292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1" y="1435100"/>
            <a:ext cx="268604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48369D55-CBAB-46CF-9110-AC65B9B0C414}"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F2C52993-65E4-4FA8-826E-D34D4898060C}"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96001322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14348" y="4800600"/>
            <a:ext cx="8001056"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714348" y="612775"/>
            <a:ext cx="8001056"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b-NO" noProof="0" smtClean="0"/>
              <a:t>Klikk ikonet for å legge til et bilde</a:t>
            </a:r>
            <a:endParaRPr lang="nb-NO" noProof="0"/>
          </a:p>
        </p:txBody>
      </p:sp>
      <p:sp>
        <p:nvSpPr>
          <p:cNvPr id="4" name="Plassholder for tekst 3"/>
          <p:cNvSpPr>
            <a:spLocks noGrp="1"/>
          </p:cNvSpPr>
          <p:nvPr>
            <p:ph type="body" sz="half" idx="2"/>
          </p:nvPr>
        </p:nvSpPr>
        <p:spPr>
          <a:xfrm>
            <a:off x="714348" y="5367338"/>
            <a:ext cx="800105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3"/>
          <p:cNvSpPr>
            <a:spLocks noGrp="1"/>
          </p:cNvSpPr>
          <p:nvPr>
            <p:ph type="dt" sz="half" idx="10"/>
          </p:nvPr>
        </p:nvSpPr>
        <p:spPr/>
        <p:txBody>
          <a:bodyPr/>
          <a:lstStyle>
            <a:lvl1pPr>
              <a:defRPr/>
            </a:lvl1pPr>
          </a:lstStyle>
          <a:p>
            <a:pPr>
              <a:defRPr/>
            </a:pPr>
            <a:fld id="{6A7EAEB4-7702-49A5-AD4F-4F09C3479E59}" type="datetimeFigureOut">
              <a:rPr lang="nb-NO">
                <a:solidFill>
                  <a:prstClr val="black">
                    <a:tint val="75000"/>
                  </a:prstClr>
                </a:solidFill>
              </a:rPr>
              <a:pPr>
                <a:defRPr/>
              </a:pPr>
              <a:t>23.02.2015</a:t>
            </a:fld>
            <a:endParaRPr lang="nb-NO">
              <a:solidFill>
                <a:prstClr val="black">
                  <a:tint val="75000"/>
                </a:prstClr>
              </a:solidFill>
            </a:endParaRPr>
          </a:p>
        </p:txBody>
      </p:sp>
      <p:sp>
        <p:nvSpPr>
          <p:cNvPr id="6"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7" name="Plassholder for lysbildenummer 5"/>
          <p:cNvSpPr>
            <a:spLocks noGrp="1"/>
          </p:cNvSpPr>
          <p:nvPr>
            <p:ph type="sldNum" sz="quarter" idx="12"/>
          </p:nvPr>
        </p:nvSpPr>
        <p:spPr/>
        <p:txBody>
          <a:bodyPr/>
          <a:lstStyle>
            <a:lvl1pPr>
              <a:defRPr/>
            </a:lvl1pPr>
          </a:lstStyle>
          <a:p>
            <a:pPr>
              <a:defRPr/>
            </a:pPr>
            <a:fld id="{4BE44D38-47CD-4569-B9BE-E622D2100512}"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2426014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27B2063C-0109-4A0A-A59D-4BB57AC97349}"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2C3C96E6-E6CE-4272-A00E-94292D1BA415}"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337178391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129334" y="274638"/>
            <a:ext cx="1300186" cy="5851525"/>
          </a:xfrm>
        </p:spPr>
        <p:txBody>
          <a:bodyPr vert="eaVert"/>
          <a:lstStyle/>
          <a:p>
            <a:r>
              <a:rPr lang="nb-NO" smtClean="0"/>
              <a:t>Klikk for å redigere tittelstil</a:t>
            </a:r>
            <a:endParaRPr lang="nb-NO" dirty="0"/>
          </a:p>
        </p:txBody>
      </p:sp>
      <p:sp>
        <p:nvSpPr>
          <p:cNvPr id="3" name="Plassholder for loddrett tekst 2"/>
          <p:cNvSpPr>
            <a:spLocks noGrp="1"/>
          </p:cNvSpPr>
          <p:nvPr>
            <p:ph type="body" orient="vert" idx="1"/>
          </p:nvPr>
        </p:nvSpPr>
        <p:spPr>
          <a:xfrm>
            <a:off x="457200" y="274638"/>
            <a:ext cx="554356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dirty="0"/>
          </a:p>
        </p:txBody>
      </p:sp>
      <p:sp>
        <p:nvSpPr>
          <p:cNvPr id="4" name="Plassholder for dato 3"/>
          <p:cNvSpPr>
            <a:spLocks noGrp="1"/>
          </p:cNvSpPr>
          <p:nvPr>
            <p:ph type="dt" sz="half" idx="10"/>
          </p:nvPr>
        </p:nvSpPr>
        <p:spPr/>
        <p:txBody>
          <a:bodyPr/>
          <a:lstStyle>
            <a:lvl1pPr>
              <a:defRPr/>
            </a:lvl1pPr>
          </a:lstStyle>
          <a:p>
            <a:pPr>
              <a:defRPr/>
            </a:pPr>
            <a:fld id="{1904B414-FFFD-4367-B678-738EF1CE38F6}"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lvl1pPr>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lvl1pPr>
              <a:defRPr/>
            </a:lvl1pPr>
          </a:lstStyle>
          <a:p>
            <a:pPr>
              <a:defRPr/>
            </a:pPr>
            <a:fld id="{43C52AAD-7BD0-48ED-9048-D06E1DDB98AB}" type="slidenum">
              <a:rPr lang="nb-NO">
                <a:solidFill>
                  <a:prstClr val="black">
                    <a:tint val="75000"/>
                  </a:prstClr>
                </a:solidFill>
              </a:rPr>
              <a:pPr>
                <a:defRPr/>
              </a:pPr>
              <a:t>‹#›</a:t>
            </a:fld>
            <a:endParaRPr lang="nb-NO">
              <a:solidFill>
                <a:prstClr val="black">
                  <a:tint val="75000"/>
                </a:prstClr>
              </a:solidFill>
            </a:endParaRPr>
          </a:p>
        </p:txBody>
      </p:sp>
    </p:spTree>
    <p:extLst>
      <p:ext uri="{BB962C8B-B14F-4D97-AF65-F5344CB8AC3E}">
        <p14:creationId xmlns:p14="http://schemas.microsoft.com/office/powerpoint/2010/main" val="10571997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1143000" y="1122363"/>
            <a:ext cx="6858000" cy="2387600"/>
          </a:xfrm>
        </p:spPr>
        <p:txBody>
          <a:bodyPr anchor="b"/>
          <a:lstStyle>
            <a:lvl1pPr algn="ctr">
              <a:defRPr sz="4500"/>
            </a:lvl1pPr>
          </a:lstStyle>
          <a:p>
            <a:r>
              <a:rPr lang="nb-NO" smtClean="0"/>
              <a:t>Klikk for å redigere tittelstil</a:t>
            </a:r>
            <a:endParaRPr lang="nb-NO"/>
          </a:p>
        </p:txBody>
      </p:sp>
      <p:sp>
        <p:nvSpPr>
          <p:cNvPr id="3" name="Undertittel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00483231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05476143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623888" y="1709739"/>
            <a:ext cx="7886700" cy="2852737"/>
          </a:xfrm>
        </p:spPr>
        <p:txBody>
          <a:bodyPr anchor="b"/>
          <a:lstStyle>
            <a:lvl1pPr>
              <a:defRPr sz="4500"/>
            </a:lvl1pPr>
          </a:lstStyle>
          <a:p>
            <a:r>
              <a:rPr lang="nb-NO" smtClean="0"/>
              <a:t>Klikk for å redigere tittelstil</a:t>
            </a:r>
            <a:endParaRPr lang="nb-NO"/>
          </a:p>
        </p:txBody>
      </p:sp>
      <p:sp>
        <p:nvSpPr>
          <p:cNvPr id="3" name="Plassholder for teks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82119787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628650" y="1825625"/>
            <a:ext cx="3886200" cy="435133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29150" y="1825625"/>
            <a:ext cx="3886200" cy="435133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5184342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a:xfrm>
            <a:off x="629841" y="365126"/>
            <a:ext cx="7886700" cy="1325563"/>
          </a:xfrm>
        </p:spPr>
        <p:txBody>
          <a:bodyPr/>
          <a:lstStyle/>
          <a:p>
            <a:r>
              <a:rPr lang="nb-NO" smtClean="0"/>
              <a:t>Klikk for å redigere tittelstil</a:t>
            </a:r>
            <a:endParaRPr lang="nb-NO"/>
          </a:p>
        </p:txBody>
      </p:sp>
      <p:sp>
        <p:nvSpPr>
          <p:cNvPr id="3" name="Plassholder for teks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b-NO" smtClean="0"/>
              <a:t>Klikk for å redigere tekststiler i malen</a:t>
            </a:r>
          </a:p>
        </p:txBody>
      </p:sp>
      <p:sp>
        <p:nvSpPr>
          <p:cNvPr id="4" name="Plassholder for innhold 3"/>
          <p:cNvSpPr>
            <a:spLocks noGrp="1"/>
          </p:cNvSpPr>
          <p:nvPr>
            <p:ph sz="half" idx="2"/>
          </p:nvPr>
        </p:nvSpPr>
        <p:spPr>
          <a:xfrm>
            <a:off x="629842" y="2505075"/>
            <a:ext cx="3868340" cy="368458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b-NO" smtClean="0"/>
              <a:t>Klikk for å redigere tekststiler i malen</a:t>
            </a:r>
          </a:p>
        </p:txBody>
      </p:sp>
      <p:sp>
        <p:nvSpPr>
          <p:cNvPr id="6" name="Plassholder for innhold 5"/>
          <p:cNvSpPr>
            <a:spLocks noGrp="1"/>
          </p:cNvSpPr>
          <p:nvPr>
            <p:ph sz="quarter" idx="4"/>
          </p:nvPr>
        </p:nvSpPr>
        <p:spPr>
          <a:xfrm>
            <a:off x="4629150" y="2505075"/>
            <a:ext cx="3887391" cy="3684588"/>
          </a:xfrm>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8" name="Plassholder for bunntekst 7"/>
          <p:cNvSpPr>
            <a:spLocks noGrp="1"/>
          </p:cNvSpPr>
          <p:nvPr>
            <p:ph type="ftr" sz="quarter" idx="11"/>
          </p:nvPr>
        </p:nvSpPr>
        <p:spPr/>
        <p:txBody>
          <a:bodyPr/>
          <a:lstStyle/>
          <a:p>
            <a:endParaRPr lang="nb-NO">
              <a:solidFill>
                <a:prstClr val="black">
                  <a:tint val="75000"/>
                </a:prstClr>
              </a:solidFill>
            </a:endParaRPr>
          </a:p>
        </p:txBody>
      </p:sp>
      <p:sp>
        <p:nvSpPr>
          <p:cNvPr id="9" name="Plassholder for lysbildenummer 8"/>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42104886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4" name="Plassholder for bunntekst 3"/>
          <p:cNvSpPr>
            <a:spLocks noGrp="1"/>
          </p:cNvSpPr>
          <p:nvPr>
            <p:ph type="ftr" sz="quarter" idx="11"/>
          </p:nvPr>
        </p:nvSpPr>
        <p:spPr/>
        <p:txBody>
          <a:bodyPr/>
          <a:lstStyle/>
          <a:p>
            <a:endParaRPr lang="nb-NO">
              <a:solidFill>
                <a:prstClr val="black">
                  <a:tint val="75000"/>
                </a:prstClr>
              </a:solidFill>
            </a:endParaRPr>
          </a:p>
        </p:txBody>
      </p:sp>
      <p:sp>
        <p:nvSpPr>
          <p:cNvPr id="5" name="Plassholder for lysbildenummer 4"/>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8803862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3" name="Plassholder for bunntekst 2"/>
          <p:cNvSpPr>
            <a:spLocks noGrp="1"/>
          </p:cNvSpPr>
          <p:nvPr>
            <p:ph type="ftr" sz="quarter" idx="11"/>
          </p:nvPr>
        </p:nvSpPr>
        <p:spPr/>
        <p:txBody>
          <a:bodyPr/>
          <a:lstStyle/>
          <a:p>
            <a:endParaRPr lang="nb-NO">
              <a:solidFill>
                <a:prstClr val="black">
                  <a:tint val="75000"/>
                </a:prstClr>
              </a:solidFill>
            </a:endParaRPr>
          </a:p>
        </p:txBody>
      </p:sp>
      <p:sp>
        <p:nvSpPr>
          <p:cNvPr id="4" name="Plassholder for lysbildenummer 3"/>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42253159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629841" y="457200"/>
            <a:ext cx="2949178" cy="1600200"/>
          </a:xfrm>
        </p:spPr>
        <p:txBody>
          <a:bodyPr anchor="b"/>
          <a:lstStyle>
            <a:lvl1pPr>
              <a:defRPr sz="2400"/>
            </a:lvl1pPr>
          </a:lstStyle>
          <a:p>
            <a:r>
              <a:rPr lang="nb-NO" smtClean="0"/>
              <a:t>Klikk for å redigere tittelstil</a:t>
            </a:r>
            <a:endParaRPr lang="nb-NO"/>
          </a:p>
        </p:txBody>
      </p:sp>
      <p:sp>
        <p:nvSpPr>
          <p:cNvPr id="3" name="Plassholder for innhold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08033242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629841" y="457200"/>
            <a:ext cx="2949178" cy="1600200"/>
          </a:xfrm>
        </p:spPr>
        <p:txBody>
          <a:bodyPr anchor="b"/>
          <a:lstStyle>
            <a:lvl1pPr>
              <a:defRPr sz="2400"/>
            </a:lvl1pPr>
          </a:lstStyle>
          <a:p>
            <a:r>
              <a:rPr lang="nb-NO" smtClean="0"/>
              <a:t>Klikk for å redigere tittelstil</a:t>
            </a:r>
            <a:endParaRPr lang="nb-NO"/>
          </a:p>
        </p:txBody>
      </p:sp>
      <p:sp>
        <p:nvSpPr>
          <p:cNvPr id="3" name="Plassholder for bilde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nb-NO"/>
          </a:p>
        </p:txBody>
      </p:sp>
      <p:sp>
        <p:nvSpPr>
          <p:cNvPr id="4" name="Plassholder for teks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35251121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88137081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543675" y="365125"/>
            <a:ext cx="1971675" cy="5811838"/>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628650" y="365125"/>
            <a:ext cx="5800725" cy="5811838"/>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1129672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7772400" cy="1470025"/>
          </a:xfrm>
        </p:spPr>
        <p:txBody>
          <a:bodyPr/>
          <a:lstStyle/>
          <a:p>
            <a:r>
              <a:rPr lang="nb-NO" smtClean="0"/>
              <a:t>Klikk for å redigere tittelstil</a:t>
            </a:r>
            <a:endParaRPr lang="nb-NO"/>
          </a:p>
        </p:txBody>
      </p:sp>
      <p:sp>
        <p:nvSpPr>
          <p:cNvPr id="3" name="Undertit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86144225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44443348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7772400"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9594885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45382800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8" name="Plassholder for bunntekst 7"/>
          <p:cNvSpPr>
            <a:spLocks noGrp="1"/>
          </p:cNvSpPr>
          <p:nvPr>
            <p:ph type="ftr" sz="quarter" idx="11"/>
          </p:nvPr>
        </p:nvSpPr>
        <p:spPr/>
        <p:txBody>
          <a:bodyPr/>
          <a:lstStyle/>
          <a:p>
            <a:endParaRPr lang="nb-NO">
              <a:solidFill>
                <a:prstClr val="black">
                  <a:tint val="75000"/>
                </a:prstClr>
              </a:solidFill>
            </a:endParaRPr>
          </a:p>
        </p:txBody>
      </p:sp>
      <p:sp>
        <p:nvSpPr>
          <p:cNvPr id="9" name="Plassholder for lysbildenummer 8"/>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50245810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4" name="Plassholder for bunntekst 3"/>
          <p:cNvSpPr>
            <a:spLocks noGrp="1"/>
          </p:cNvSpPr>
          <p:nvPr>
            <p:ph type="ftr" sz="quarter" idx="11"/>
          </p:nvPr>
        </p:nvSpPr>
        <p:spPr/>
        <p:txBody>
          <a:bodyPr/>
          <a:lstStyle/>
          <a:p>
            <a:endParaRPr lang="nb-NO">
              <a:solidFill>
                <a:prstClr val="black">
                  <a:tint val="75000"/>
                </a:prstClr>
              </a:solidFill>
            </a:endParaRPr>
          </a:p>
        </p:txBody>
      </p:sp>
      <p:sp>
        <p:nvSpPr>
          <p:cNvPr id="5" name="Plassholder for lysbildenummer 4"/>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64981000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3" name="Plassholder for bunntekst 2"/>
          <p:cNvSpPr>
            <a:spLocks noGrp="1"/>
          </p:cNvSpPr>
          <p:nvPr>
            <p:ph type="ftr" sz="quarter" idx="11"/>
          </p:nvPr>
        </p:nvSpPr>
        <p:spPr/>
        <p:txBody>
          <a:bodyPr/>
          <a:lstStyle/>
          <a:p>
            <a:endParaRPr lang="nb-NO">
              <a:solidFill>
                <a:prstClr val="black">
                  <a:tint val="75000"/>
                </a:prstClr>
              </a:solidFill>
            </a:endParaRPr>
          </a:p>
        </p:txBody>
      </p:sp>
      <p:sp>
        <p:nvSpPr>
          <p:cNvPr id="4" name="Plassholder for lysbildenummer 3"/>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02741169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0" y="273050"/>
            <a:ext cx="3008313"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67191917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58162277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415536406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74638"/>
            <a:ext cx="2057400" cy="5851525"/>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457200" y="274638"/>
            <a:ext cx="601980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57498888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tellysbilde">
    <p:spTree>
      <p:nvGrpSpPr>
        <p:cNvPr id="1" name=""/>
        <p:cNvGrpSpPr/>
        <p:nvPr/>
      </p:nvGrpSpPr>
      <p:grpSpPr>
        <a:xfrm>
          <a:off x="0" y="0"/>
          <a:ext cx="0" cy="0"/>
          <a:chOff x="0" y="0"/>
          <a:chExt cx="0" cy="0"/>
        </a:xfrm>
      </p:grpSpPr>
      <p:sp>
        <p:nvSpPr>
          <p:cNvPr id="2" name="Tittel 1"/>
          <p:cNvSpPr>
            <a:spLocks noGrp="1"/>
          </p:cNvSpPr>
          <p:nvPr>
            <p:ph type="ctrTitle"/>
          </p:nvPr>
        </p:nvSpPr>
        <p:spPr>
          <a:xfrm>
            <a:off x="685800" y="2130425"/>
            <a:ext cx="7772400" cy="1470025"/>
          </a:xfrm>
        </p:spPr>
        <p:txBody>
          <a:bodyPr/>
          <a:lstStyle/>
          <a:p>
            <a:r>
              <a:rPr lang="nb-NO" smtClean="0"/>
              <a:t>Klikk for å redigere tittelstil</a:t>
            </a:r>
            <a:endParaRPr lang="nb-NO"/>
          </a:p>
        </p:txBody>
      </p:sp>
      <p:sp>
        <p:nvSpPr>
          <p:cNvPr id="3" name="Undertit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b-NO" smtClean="0"/>
              <a:t>Klikk for å redigere undertittelstil i malen</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289029637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tel og innho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idx="1"/>
          </p:nvPr>
        </p:nvSpPr>
        <p:spPr/>
        <p:txBody>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99997819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Deloverskrift">
    <p:spTree>
      <p:nvGrpSpPr>
        <p:cNvPr id="1" name=""/>
        <p:cNvGrpSpPr/>
        <p:nvPr/>
      </p:nvGrpSpPr>
      <p:grpSpPr>
        <a:xfrm>
          <a:off x="0" y="0"/>
          <a:ext cx="0" cy="0"/>
          <a:chOff x="0" y="0"/>
          <a:chExt cx="0" cy="0"/>
        </a:xfrm>
      </p:grpSpPr>
      <p:sp>
        <p:nvSpPr>
          <p:cNvPr id="2" name="Tittel 1"/>
          <p:cNvSpPr>
            <a:spLocks noGrp="1"/>
          </p:cNvSpPr>
          <p:nvPr>
            <p:ph type="title"/>
          </p:nvPr>
        </p:nvSpPr>
        <p:spPr>
          <a:xfrm>
            <a:off x="722313" y="4406900"/>
            <a:ext cx="7772400" cy="1362075"/>
          </a:xfrm>
        </p:spPr>
        <p:txBody>
          <a:bodyPr anchor="t"/>
          <a:lstStyle>
            <a:lvl1pPr algn="l">
              <a:defRPr sz="4000" b="1" cap="all"/>
            </a:lvl1pPr>
          </a:lstStyle>
          <a:p>
            <a:r>
              <a:rPr lang="nb-NO" smtClean="0"/>
              <a:t>Klikk for å redigere tittelstil</a:t>
            </a:r>
            <a:endParaRPr lang="nb-NO"/>
          </a:p>
        </p:txBody>
      </p:sp>
      <p:sp>
        <p:nvSpPr>
          <p:cNvPr id="3" name="Plassholder f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b-NO" smtClean="0"/>
              <a:t>Klikk for å redigere tekststiler i malen</a:t>
            </a:r>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94924845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innhol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innhol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56778433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lvl1pPr>
              <a:defRPr/>
            </a:lvl1pPr>
          </a:lstStyle>
          <a:p>
            <a:r>
              <a:rPr lang="nb-NO" smtClean="0"/>
              <a:t>Klikk for å redigere tittelstil</a:t>
            </a:r>
            <a:endParaRPr lang="nb-NO"/>
          </a:p>
        </p:txBody>
      </p:sp>
      <p:sp>
        <p:nvSpPr>
          <p:cNvPr id="3" name="Plassholder f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4" name="Plassholder for innhol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5" name="Plassholder f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b-NO" smtClean="0"/>
              <a:t>Klikk for å redigere tekststiler i malen</a:t>
            </a:r>
          </a:p>
        </p:txBody>
      </p:sp>
      <p:sp>
        <p:nvSpPr>
          <p:cNvPr id="6" name="Plassholder for innhol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7" name="Plassholder for dato 6"/>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8" name="Plassholder for bunntekst 7"/>
          <p:cNvSpPr>
            <a:spLocks noGrp="1"/>
          </p:cNvSpPr>
          <p:nvPr>
            <p:ph type="ftr" sz="quarter" idx="11"/>
          </p:nvPr>
        </p:nvSpPr>
        <p:spPr/>
        <p:txBody>
          <a:bodyPr/>
          <a:lstStyle/>
          <a:p>
            <a:endParaRPr lang="nb-NO">
              <a:solidFill>
                <a:prstClr val="black">
                  <a:tint val="75000"/>
                </a:prstClr>
              </a:solidFill>
            </a:endParaRPr>
          </a:p>
        </p:txBody>
      </p:sp>
      <p:sp>
        <p:nvSpPr>
          <p:cNvPr id="9" name="Plassholder for lysbildenummer 8"/>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03564483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dato 2"/>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4" name="Plassholder for bunntekst 3"/>
          <p:cNvSpPr>
            <a:spLocks noGrp="1"/>
          </p:cNvSpPr>
          <p:nvPr>
            <p:ph type="ftr" sz="quarter" idx="11"/>
          </p:nvPr>
        </p:nvSpPr>
        <p:spPr/>
        <p:txBody>
          <a:bodyPr/>
          <a:lstStyle/>
          <a:p>
            <a:endParaRPr lang="nb-NO">
              <a:solidFill>
                <a:prstClr val="black">
                  <a:tint val="75000"/>
                </a:prstClr>
              </a:solidFill>
            </a:endParaRPr>
          </a:p>
        </p:txBody>
      </p:sp>
      <p:sp>
        <p:nvSpPr>
          <p:cNvPr id="5" name="Plassholder for lysbildenummer 4"/>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56215646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Tomt">
    <p:spTree>
      <p:nvGrpSpPr>
        <p:cNvPr id="1" name=""/>
        <p:cNvGrpSpPr/>
        <p:nvPr/>
      </p:nvGrpSpPr>
      <p:grpSpPr>
        <a:xfrm>
          <a:off x="0" y="0"/>
          <a:ext cx="0" cy="0"/>
          <a:chOff x="0" y="0"/>
          <a:chExt cx="0" cy="0"/>
        </a:xfrm>
      </p:grpSpPr>
      <p:sp>
        <p:nvSpPr>
          <p:cNvPr id="2" name="Plassholder for dato 1"/>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3" name="Plassholder for bunntekst 2"/>
          <p:cNvSpPr>
            <a:spLocks noGrp="1"/>
          </p:cNvSpPr>
          <p:nvPr>
            <p:ph type="ftr" sz="quarter" idx="11"/>
          </p:nvPr>
        </p:nvSpPr>
        <p:spPr/>
        <p:txBody>
          <a:bodyPr/>
          <a:lstStyle/>
          <a:p>
            <a:endParaRPr lang="nb-NO">
              <a:solidFill>
                <a:prstClr val="black">
                  <a:tint val="75000"/>
                </a:prstClr>
              </a:solidFill>
            </a:endParaRPr>
          </a:p>
        </p:txBody>
      </p:sp>
      <p:sp>
        <p:nvSpPr>
          <p:cNvPr id="4" name="Plassholder for lysbildenummer 3"/>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45005296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Innhold med tekst">
    <p:spTree>
      <p:nvGrpSpPr>
        <p:cNvPr id="1" name=""/>
        <p:cNvGrpSpPr/>
        <p:nvPr/>
      </p:nvGrpSpPr>
      <p:grpSpPr>
        <a:xfrm>
          <a:off x="0" y="0"/>
          <a:ext cx="0" cy="0"/>
          <a:chOff x="0" y="0"/>
          <a:chExt cx="0" cy="0"/>
        </a:xfrm>
      </p:grpSpPr>
      <p:sp>
        <p:nvSpPr>
          <p:cNvPr id="2" name="Tittel 1"/>
          <p:cNvSpPr>
            <a:spLocks noGrp="1"/>
          </p:cNvSpPr>
          <p:nvPr>
            <p:ph type="title"/>
          </p:nvPr>
        </p:nvSpPr>
        <p:spPr>
          <a:xfrm>
            <a:off x="457200" y="273050"/>
            <a:ext cx="3008313" cy="1162050"/>
          </a:xfrm>
        </p:spPr>
        <p:txBody>
          <a:bodyPr anchor="b"/>
          <a:lstStyle>
            <a:lvl1pPr algn="l">
              <a:defRPr sz="2000" b="1"/>
            </a:lvl1pPr>
          </a:lstStyle>
          <a:p>
            <a:r>
              <a:rPr lang="nb-NO" smtClean="0"/>
              <a:t>Klikk for å redigere tittelstil</a:t>
            </a:r>
            <a:endParaRPr lang="nb-NO"/>
          </a:p>
        </p:txBody>
      </p:sp>
      <p:sp>
        <p:nvSpPr>
          <p:cNvPr id="3" name="Plassholder for innhol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27543370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1792288" y="4800600"/>
            <a:ext cx="5486400" cy="566738"/>
          </a:xfrm>
        </p:spPr>
        <p:txBody>
          <a:bodyPr anchor="b"/>
          <a:lstStyle>
            <a:lvl1pPr algn="l">
              <a:defRPr sz="2000" b="1"/>
            </a:lvl1pPr>
          </a:lstStyle>
          <a:p>
            <a:r>
              <a:rPr lang="nb-NO" smtClean="0"/>
              <a:t>Klikk for å redigere tittelstil</a:t>
            </a:r>
            <a:endParaRPr lang="nb-NO"/>
          </a:p>
        </p:txBody>
      </p:sp>
      <p:sp>
        <p:nvSpPr>
          <p:cNvPr id="3" name="Plassholder for bild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b-NO"/>
          </a:p>
        </p:txBody>
      </p:sp>
      <p:sp>
        <p:nvSpPr>
          <p:cNvPr id="4" name="Plassholder f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b-NO" smtClean="0"/>
              <a:t>Klikk for å redigere tekststiler i malen</a:t>
            </a:r>
          </a:p>
        </p:txBody>
      </p:sp>
      <p:sp>
        <p:nvSpPr>
          <p:cNvPr id="5" name="Plassholder for dato 4"/>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6" name="Plassholder for bunntekst 5"/>
          <p:cNvSpPr>
            <a:spLocks noGrp="1"/>
          </p:cNvSpPr>
          <p:nvPr>
            <p:ph type="ftr" sz="quarter" idx="11"/>
          </p:nvPr>
        </p:nvSpPr>
        <p:spPr/>
        <p:txBody>
          <a:bodyPr/>
          <a:lstStyle/>
          <a:p>
            <a:endParaRPr lang="nb-NO">
              <a:solidFill>
                <a:prstClr val="black">
                  <a:tint val="75000"/>
                </a:prstClr>
              </a:solidFill>
            </a:endParaRPr>
          </a:p>
        </p:txBody>
      </p:sp>
      <p:sp>
        <p:nvSpPr>
          <p:cNvPr id="7" name="Plassholder for lysbildenummer 6"/>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45945263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Loddrett tekst">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smtClean="0"/>
              <a:t>Klikk for å redigere tittelstil</a:t>
            </a:r>
            <a:endParaRPr lang="nb-NO"/>
          </a:p>
        </p:txBody>
      </p:sp>
      <p:sp>
        <p:nvSpPr>
          <p:cNvPr id="3" name="Plassholder for loddrett tekst 2"/>
          <p:cNvSpPr>
            <a:spLocks noGrp="1"/>
          </p:cNvSpPr>
          <p:nvPr>
            <p:ph type="body" orient="vert" idx="1"/>
          </p:nvPr>
        </p:nvSpPr>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423961380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Loddrett tittel og tekst">
    <p:spTree>
      <p:nvGrpSpPr>
        <p:cNvPr id="1" name=""/>
        <p:cNvGrpSpPr/>
        <p:nvPr/>
      </p:nvGrpSpPr>
      <p:grpSpPr>
        <a:xfrm>
          <a:off x="0" y="0"/>
          <a:ext cx="0" cy="0"/>
          <a:chOff x="0" y="0"/>
          <a:chExt cx="0" cy="0"/>
        </a:xfrm>
      </p:grpSpPr>
      <p:sp>
        <p:nvSpPr>
          <p:cNvPr id="2" name="Loddrett tittel 1"/>
          <p:cNvSpPr>
            <a:spLocks noGrp="1"/>
          </p:cNvSpPr>
          <p:nvPr>
            <p:ph type="title" orient="vert"/>
          </p:nvPr>
        </p:nvSpPr>
        <p:spPr>
          <a:xfrm>
            <a:off x="6629400" y="274638"/>
            <a:ext cx="2057400" cy="5851525"/>
          </a:xfrm>
        </p:spPr>
        <p:txBody>
          <a:bodyPr vert="eaVert"/>
          <a:lstStyle/>
          <a:p>
            <a:r>
              <a:rPr lang="nb-NO" smtClean="0"/>
              <a:t>Klikk for å redigere tittelstil</a:t>
            </a:r>
            <a:endParaRPr lang="nb-NO"/>
          </a:p>
        </p:txBody>
      </p:sp>
      <p:sp>
        <p:nvSpPr>
          <p:cNvPr id="3" name="Plassholder for loddrett tekst 2"/>
          <p:cNvSpPr>
            <a:spLocks noGrp="1"/>
          </p:cNvSpPr>
          <p:nvPr>
            <p:ph type="body" orient="vert" idx="1"/>
          </p:nvPr>
        </p:nvSpPr>
        <p:spPr>
          <a:xfrm>
            <a:off x="457200" y="274638"/>
            <a:ext cx="6019800" cy="5851525"/>
          </a:xfrm>
        </p:spPr>
        <p:txBody>
          <a:bodyPr vert="eaVert"/>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10"/>
          </p:nvPr>
        </p:nvSpPr>
        <p:spPr/>
        <p:txBody>
          <a:body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11"/>
          </p:nvPr>
        </p:nvSpPr>
        <p:spPr/>
        <p:txBody>
          <a:bodyPr/>
          <a:lstStyle/>
          <a:p>
            <a:endParaRPr lang="nb-NO">
              <a:solidFill>
                <a:prstClr val="black">
                  <a:tint val="75000"/>
                </a:prstClr>
              </a:solidFill>
            </a:endParaRPr>
          </a:p>
        </p:txBody>
      </p:sp>
      <p:sp>
        <p:nvSpPr>
          <p:cNvPr id="6" name="Plassholder for lysbildenummer 5"/>
          <p:cNvSpPr>
            <a:spLocks noGrp="1"/>
          </p:cNvSpPr>
          <p:nvPr>
            <p:ph type="sldNum" sz="quarter" idx="12"/>
          </p:nvPr>
        </p:nvSpPr>
        <p:spPr/>
        <p:txBody>
          <a:body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323686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1.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1.jpe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4.emf"/><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image" Target="../media/image5.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image" Target="../media/image4.emf"/><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TekstSylinder 10"/>
          <p:cNvSpPr txBox="1"/>
          <p:nvPr userDrawn="1"/>
        </p:nvSpPr>
        <p:spPr>
          <a:xfrm>
            <a:off x="0" y="6496087"/>
            <a:ext cx="9180512" cy="369332"/>
          </a:xfrm>
          <a:prstGeom prst="rect">
            <a:avLst/>
          </a:prstGeom>
          <a:solidFill>
            <a:srgbClr val="C9C9BD"/>
          </a:solidFill>
        </p:spPr>
        <p:txBody>
          <a:bodyPr wrap="square" rtlCol="0">
            <a:spAutoFit/>
          </a:bodyPr>
          <a:lstStyle/>
          <a:p>
            <a:pPr algn="ctr"/>
            <a:endParaRPr lang="nb-NO" dirty="0"/>
          </a:p>
        </p:txBody>
      </p:sp>
      <p:sp>
        <p:nvSpPr>
          <p:cNvPr id="2" name="Plassholder for tittel 1"/>
          <p:cNvSpPr>
            <a:spLocks noGrp="1"/>
          </p:cNvSpPr>
          <p:nvPr>
            <p:ph type="title"/>
          </p:nvPr>
        </p:nvSpPr>
        <p:spPr>
          <a:xfrm>
            <a:off x="500034" y="714356"/>
            <a:ext cx="6929486" cy="785818"/>
          </a:xfrm>
          <a:prstGeom prst="rect">
            <a:avLst/>
          </a:prstGeom>
        </p:spPr>
        <p:txBody>
          <a:bodyPr vert="horz" lIns="91440" tIns="45720" rIns="91440" bIns="45720" rtlCol="0" anchor="ctr">
            <a:normAutofit/>
          </a:bodyPr>
          <a:lstStyle/>
          <a:p>
            <a:r>
              <a:rPr lang="nb-NO" dirty="0" smtClean="0"/>
              <a:t>Klikk for å redigere tittelstil</a:t>
            </a:r>
            <a:endParaRPr lang="nb-NO" dirty="0"/>
          </a:p>
        </p:txBody>
      </p:sp>
      <p:sp>
        <p:nvSpPr>
          <p:cNvPr id="3" name="Plassholder for tekst 2"/>
          <p:cNvSpPr>
            <a:spLocks noGrp="1"/>
          </p:cNvSpPr>
          <p:nvPr>
            <p:ph type="body" idx="1"/>
          </p:nvPr>
        </p:nvSpPr>
        <p:spPr>
          <a:xfrm>
            <a:off x="457200" y="1600200"/>
            <a:ext cx="6972320" cy="4525963"/>
          </a:xfrm>
          <a:prstGeom prst="rect">
            <a:avLst/>
          </a:prstGeom>
        </p:spPr>
        <p:txBody>
          <a:bodyPr vert="horz" lIns="91440" tIns="45720" rIns="91440" bIns="45720" rtlCol="0">
            <a:normAutofit/>
          </a:bodyPr>
          <a:lstStyle/>
          <a:p>
            <a:pPr lvl="0"/>
            <a:r>
              <a:rPr lang="nb-NO" dirty="0" smtClean="0"/>
              <a:t>Klikk for å redigere tekststiler i malen</a:t>
            </a:r>
          </a:p>
          <a:p>
            <a:pPr lvl="1"/>
            <a:r>
              <a:rPr lang="nb-NO" dirty="0" smtClean="0"/>
              <a:t>Andre nivå</a:t>
            </a:r>
          </a:p>
          <a:p>
            <a:pPr lvl="2"/>
            <a:r>
              <a:rPr lang="nb-NO" dirty="0" smtClean="0"/>
              <a:t>Tredje nivå</a:t>
            </a:r>
          </a:p>
          <a:p>
            <a:pPr lvl="3"/>
            <a:r>
              <a:rPr lang="nb-NO" dirty="0" smtClean="0"/>
              <a:t>Fjerde nivå</a:t>
            </a:r>
          </a:p>
          <a:p>
            <a:pPr lvl="4"/>
            <a:r>
              <a:rPr lang="nb-NO" dirty="0" smtClean="0"/>
              <a:t>Femte nivå</a:t>
            </a:r>
            <a:endParaRPr lang="nb-NO" dirty="0"/>
          </a:p>
        </p:txBody>
      </p:sp>
      <p:sp>
        <p:nvSpPr>
          <p:cNvPr id="4" name="Plassholder for dato 3"/>
          <p:cNvSpPr>
            <a:spLocks noGrp="1"/>
          </p:cNvSpPr>
          <p:nvPr>
            <p:ph type="dt" sz="half" idx="2"/>
          </p:nvPr>
        </p:nvSpPr>
        <p:spPr>
          <a:xfrm>
            <a:off x="5292080" y="650029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55CCD0-12AB-4568-9BE4-FF3D9E51C915}" type="datetimeFigureOut">
              <a:rPr lang="nb-NO" smtClean="0"/>
              <a:pPr/>
              <a:t>23.02.2015</a:t>
            </a:fld>
            <a:endParaRPr lang="nb-NO" dirty="0"/>
          </a:p>
        </p:txBody>
      </p:sp>
      <p:pic>
        <p:nvPicPr>
          <p:cNvPr id="8" name="Bilde 7" descr="Riksvåpenet.jpg"/>
          <p:cNvPicPr>
            <a:picLocks noChangeAspect="1"/>
          </p:cNvPicPr>
          <p:nvPr/>
        </p:nvPicPr>
        <p:blipFill>
          <a:blip r:embed="rId15" cstate="print"/>
          <a:stretch>
            <a:fillRect/>
          </a:stretch>
        </p:blipFill>
        <p:spPr>
          <a:xfrm>
            <a:off x="214282" y="142852"/>
            <a:ext cx="376610" cy="672054"/>
          </a:xfrm>
          <a:prstGeom prst="rect">
            <a:avLst/>
          </a:prstGeom>
        </p:spPr>
      </p:pic>
      <p:sp>
        <p:nvSpPr>
          <p:cNvPr id="9" name="Plassholder for tittel 1"/>
          <p:cNvSpPr txBox="1">
            <a:spLocks/>
          </p:cNvSpPr>
          <p:nvPr/>
        </p:nvSpPr>
        <p:spPr>
          <a:xfrm>
            <a:off x="642910" y="276584"/>
            <a:ext cx="3429024" cy="357190"/>
          </a:xfrm>
          <a:prstGeom prst="rect">
            <a:avLst/>
          </a:prstGeom>
        </p:spPr>
        <p:txBody>
          <a:bodyPr vert="horz" lIns="91440" tIns="45720" rIns="91440" bIns="45720" rtlCol="0" anchor="ctr">
            <a:normAutofit fontScale="85000" lnSpcReduction="1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nb-NO" sz="2000" b="0" i="0" u="none" strike="noStrike" kern="1200" cap="none" spc="0" normalizeH="0" baseline="0" noProof="0" dirty="0" smtClean="0">
                <a:ln>
                  <a:noFill/>
                </a:ln>
                <a:solidFill>
                  <a:schemeClr val="tx1"/>
                </a:solidFill>
                <a:effectLst/>
                <a:uLnTx/>
                <a:uFillTx/>
                <a:latin typeface="+mj-lt"/>
                <a:ea typeface="+mj-ea"/>
                <a:cs typeface="+mj-cs"/>
              </a:rPr>
              <a:t>Fylkesmannen i Møre og Romsdal</a:t>
            </a:r>
          </a:p>
        </p:txBody>
      </p:sp>
      <p:pic>
        <p:nvPicPr>
          <p:cNvPr id="10" name="Bilde 9"/>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563490" y="-27384"/>
            <a:ext cx="1617022" cy="6885384"/>
          </a:xfrm>
          <a:prstGeom prst="rect">
            <a:avLst/>
          </a:prstGeom>
        </p:spPr>
      </p:pic>
      <p:sp>
        <p:nvSpPr>
          <p:cNvPr id="12" name="TekstSylinder 11"/>
          <p:cNvSpPr txBox="1"/>
          <p:nvPr userDrawn="1"/>
        </p:nvSpPr>
        <p:spPr>
          <a:xfrm>
            <a:off x="755576" y="6485324"/>
            <a:ext cx="3816424" cy="369332"/>
          </a:xfrm>
          <a:prstGeom prst="rect">
            <a:avLst/>
          </a:prstGeom>
          <a:noFill/>
        </p:spPr>
        <p:txBody>
          <a:bodyPr wrap="square" rtlCol="0">
            <a:spAutoFit/>
          </a:bodyPr>
          <a:lstStyle/>
          <a:p>
            <a:r>
              <a:rPr lang="nb-NO" dirty="0" smtClean="0"/>
              <a:t>Trygg framtid for folk og natur</a:t>
            </a:r>
            <a:endParaRPr lang="nb-NO"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28625" y="785813"/>
            <a:ext cx="82867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28625" y="1600200"/>
            <a:ext cx="82867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EA88E11-4781-4A9D-9EB0-73756491B34C}"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84DD441-8944-4C9E-8CC1-4842D9F75CE4}" type="slidenum">
              <a:rPr lang="nb-NO">
                <a:solidFill>
                  <a:prstClr val="black">
                    <a:tint val="75000"/>
                  </a:prstClr>
                </a:solidFill>
              </a:rPr>
              <a:pPr>
                <a:defRPr/>
              </a:pPr>
              <a:t>‹#›</a:t>
            </a:fld>
            <a:endParaRPr lang="nb-NO">
              <a:solidFill>
                <a:prstClr val="black">
                  <a:tint val="75000"/>
                </a:prstClr>
              </a:solidFill>
            </a:endParaRPr>
          </a:p>
        </p:txBody>
      </p:sp>
      <p:pic>
        <p:nvPicPr>
          <p:cNvPr id="1031" name="Bilde 7" descr="Riksvåpene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4313" y="142875"/>
            <a:ext cx="376237"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ssholder for tittel 1"/>
          <p:cNvSpPr txBox="1">
            <a:spLocks/>
          </p:cNvSpPr>
          <p:nvPr/>
        </p:nvSpPr>
        <p:spPr>
          <a:xfrm>
            <a:off x="642938" y="276225"/>
            <a:ext cx="3429000" cy="357188"/>
          </a:xfrm>
          <a:prstGeom prst="rect">
            <a:avLst/>
          </a:prstGeom>
        </p:spPr>
        <p:txBody>
          <a:bodyPr anchor="ctr">
            <a:normAutofit fontScale="85000" lnSpcReduction="10000"/>
          </a:bodyPr>
          <a:lstStyle/>
          <a:p>
            <a:pPr>
              <a:spcBef>
                <a:spcPct val="0"/>
              </a:spcBef>
              <a:defRPr/>
            </a:pPr>
            <a:r>
              <a:rPr lang="nb-NO" sz="2000" dirty="0">
                <a:solidFill>
                  <a:prstClr val="black"/>
                </a:solidFill>
                <a:cs typeface="Arial" charset="0"/>
              </a:rPr>
              <a:t>Fylkesmannen i Møre og Romsdal</a:t>
            </a:r>
          </a:p>
        </p:txBody>
      </p:sp>
    </p:spTree>
    <p:extLst>
      <p:ext uri="{BB962C8B-B14F-4D97-AF65-F5344CB8AC3E}">
        <p14:creationId xmlns:p14="http://schemas.microsoft.com/office/powerpoint/2010/main" val="154207394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28625" y="785813"/>
            <a:ext cx="82867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28625" y="1600200"/>
            <a:ext cx="82867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EA88E11-4781-4A9D-9EB0-73756491B34C}"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84DD441-8944-4C9E-8CC1-4842D9F75CE4}" type="slidenum">
              <a:rPr lang="nb-NO">
                <a:solidFill>
                  <a:prstClr val="black">
                    <a:tint val="75000"/>
                  </a:prstClr>
                </a:solidFill>
              </a:rPr>
              <a:pPr>
                <a:defRPr/>
              </a:pPr>
              <a:t>‹#›</a:t>
            </a:fld>
            <a:endParaRPr lang="nb-NO">
              <a:solidFill>
                <a:prstClr val="black">
                  <a:tint val="75000"/>
                </a:prstClr>
              </a:solidFill>
            </a:endParaRPr>
          </a:p>
        </p:txBody>
      </p:sp>
      <p:pic>
        <p:nvPicPr>
          <p:cNvPr id="1031" name="Bilde 7" descr="Riksvåpene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4313" y="142875"/>
            <a:ext cx="376237"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ssholder for tittel 1"/>
          <p:cNvSpPr txBox="1">
            <a:spLocks/>
          </p:cNvSpPr>
          <p:nvPr/>
        </p:nvSpPr>
        <p:spPr>
          <a:xfrm>
            <a:off x="642938" y="276225"/>
            <a:ext cx="3429000" cy="357188"/>
          </a:xfrm>
          <a:prstGeom prst="rect">
            <a:avLst/>
          </a:prstGeom>
        </p:spPr>
        <p:txBody>
          <a:bodyPr anchor="ctr">
            <a:normAutofit fontScale="85000" lnSpcReduction="10000"/>
          </a:bodyPr>
          <a:lstStyle/>
          <a:p>
            <a:pPr>
              <a:spcBef>
                <a:spcPct val="0"/>
              </a:spcBef>
              <a:defRPr/>
            </a:pPr>
            <a:r>
              <a:rPr lang="nb-NO" sz="2000" dirty="0">
                <a:solidFill>
                  <a:prstClr val="black"/>
                </a:solidFill>
                <a:cs typeface="Arial" charset="0"/>
              </a:rPr>
              <a:t>Fylkesmannen i Møre og Romsdal</a:t>
            </a:r>
          </a:p>
        </p:txBody>
      </p:sp>
    </p:spTree>
    <p:extLst>
      <p:ext uri="{BB962C8B-B14F-4D97-AF65-F5344CB8AC3E}">
        <p14:creationId xmlns:p14="http://schemas.microsoft.com/office/powerpoint/2010/main" val="3811563938"/>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Plassholder for tittel 1"/>
          <p:cNvSpPr>
            <a:spLocks noGrp="1"/>
          </p:cNvSpPr>
          <p:nvPr>
            <p:ph type="title"/>
          </p:nvPr>
        </p:nvSpPr>
        <p:spPr bwMode="auto">
          <a:xfrm>
            <a:off x="428625" y="785813"/>
            <a:ext cx="8286750"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b-NO" smtClean="0"/>
              <a:t>Klikk for å redigere tittelstil</a:t>
            </a:r>
          </a:p>
        </p:txBody>
      </p:sp>
      <p:sp>
        <p:nvSpPr>
          <p:cNvPr id="1027" name="Plassholder for tekst 2"/>
          <p:cNvSpPr>
            <a:spLocks noGrp="1"/>
          </p:cNvSpPr>
          <p:nvPr>
            <p:ph type="body" idx="1"/>
          </p:nvPr>
        </p:nvSpPr>
        <p:spPr bwMode="auto">
          <a:xfrm>
            <a:off x="428625" y="1600200"/>
            <a:ext cx="828675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EA88E11-4781-4A9D-9EB0-73756491B34C}" type="datetimeFigureOut">
              <a:rPr lang="nb-NO">
                <a:solidFill>
                  <a:prstClr val="black">
                    <a:tint val="75000"/>
                  </a:prstClr>
                </a:solidFill>
              </a:rPr>
              <a:pPr>
                <a:defRPr/>
              </a:pPr>
              <a:t>23.02.2015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84DD441-8944-4C9E-8CC1-4842D9F75CE4}" type="slidenum">
              <a:rPr lang="nb-NO">
                <a:solidFill>
                  <a:prstClr val="black">
                    <a:tint val="75000"/>
                  </a:prstClr>
                </a:solidFill>
              </a:rPr>
              <a:pPr>
                <a:defRPr/>
              </a:pPr>
              <a:t>‹#›</a:t>
            </a:fld>
            <a:endParaRPr lang="nb-NO">
              <a:solidFill>
                <a:prstClr val="black">
                  <a:tint val="75000"/>
                </a:prstClr>
              </a:solidFill>
            </a:endParaRPr>
          </a:p>
        </p:txBody>
      </p:sp>
      <p:pic>
        <p:nvPicPr>
          <p:cNvPr id="1031" name="Bilde 7" descr="Riksvåpene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14313" y="142875"/>
            <a:ext cx="376237"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Plassholder for tittel 1"/>
          <p:cNvSpPr txBox="1">
            <a:spLocks/>
          </p:cNvSpPr>
          <p:nvPr/>
        </p:nvSpPr>
        <p:spPr>
          <a:xfrm>
            <a:off x="642938" y="276225"/>
            <a:ext cx="3429000" cy="357188"/>
          </a:xfrm>
          <a:prstGeom prst="rect">
            <a:avLst/>
          </a:prstGeom>
        </p:spPr>
        <p:txBody>
          <a:bodyPr anchor="ctr">
            <a:normAutofit fontScale="85000" lnSpcReduction="10000"/>
          </a:bodyPr>
          <a:lstStyle/>
          <a:p>
            <a:pPr>
              <a:spcBef>
                <a:spcPct val="0"/>
              </a:spcBef>
              <a:defRPr/>
            </a:pPr>
            <a:r>
              <a:rPr lang="nb-NO" sz="2000" dirty="0">
                <a:solidFill>
                  <a:prstClr val="black"/>
                </a:solidFill>
                <a:cs typeface="Arial" charset="0"/>
              </a:rPr>
              <a:t>Fylkesmannen i Møre og Romsdal</a:t>
            </a:r>
          </a:p>
        </p:txBody>
      </p:sp>
    </p:spTree>
    <p:extLst>
      <p:ext uri="{BB962C8B-B14F-4D97-AF65-F5344CB8AC3E}">
        <p14:creationId xmlns:p14="http://schemas.microsoft.com/office/powerpoint/2010/main" val="356651717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b-NO" smtClean="0"/>
              <a:t>Klikk for å redigere tittelstil</a:t>
            </a:r>
            <a:endParaRPr lang="nb-NO"/>
          </a:p>
        </p:txBody>
      </p:sp>
      <p:sp>
        <p:nvSpPr>
          <p:cNvPr id="3" name="Plassholder for teks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17459D2-D07D-48F4-9D95-5CD26EE11351}"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nb-NO">
              <a:solidFill>
                <a:prstClr val="black">
                  <a:tint val="75000"/>
                </a:prstClr>
              </a:solidFill>
            </a:endParaRPr>
          </a:p>
        </p:txBody>
      </p:sp>
      <p:sp>
        <p:nvSpPr>
          <p:cNvPr id="6" name="Plassholder for lysbildenumm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6A01AAB-5F01-46EF-BD14-DB131BF457F0}" type="slidenum">
              <a:rPr lang="nb-NO" smtClean="0">
                <a:solidFill>
                  <a:prstClr val="black">
                    <a:tint val="75000"/>
                  </a:prstClr>
                </a:solidFill>
              </a:rPr>
              <a:pPr/>
              <a:t>‹#›</a:t>
            </a:fld>
            <a:endParaRPr lang="nb-NO">
              <a:solidFill>
                <a:prstClr val="black">
                  <a:tint val="75000"/>
                </a:prstClr>
              </a:solidFill>
            </a:endParaRPr>
          </a:p>
        </p:txBody>
      </p:sp>
    </p:spTree>
    <p:extLst>
      <p:ext uri="{BB962C8B-B14F-4D97-AF65-F5344CB8AC3E}">
        <p14:creationId xmlns:p14="http://schemas.microsoft.com/office/powerpoint/2010/main" val="1225971629"/>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nb-N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b-NO" smtClean="0"/>
              <a:t>Klikk for å redigere tittelstil</a:t>
            </a:r>
            <a:endParaRPr lang="nb-NO"/>
          </a:p>
        </p:txBody>
      </p:sp>
      <p:sp>
        <p:nvSpPr>
          <p:cNvPr id="3" name="Plassholder f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pic>
        <p:nvPicPr>
          <p:cNvPr id="7" name="Picture 6" descr="Kommunestatistikk logo.ai"/>
          <p:cNvPicPr>
            <a:picLocks noChangeAspect="1"/>
          </p:cNvPicPr>
          <p:nvPr userDrawn="1"/>
        </p:nvPicPr>
        <p:blipFill rotWithShape="1">
          <a:blip r:embed="rId13" cstate="print">
            <a:extLst>
              <a:ext uri="{28A0092B-C50C-407E-A947-70E740481C1C}">
                <a14:useLocalDpi xmlns:a14="http://schemas.microsoft.com/office/drawing/2010/main"/>
              </a:ext>
            </a:extLst>
          </a:blip>
          <a:srcRect l="74941"/>
          <a:stretch/>
        </p:blipFill>
        <p:spPr>
          <a:xfrm>
            <a:off x="8585884" y="116632"/>
            <a:ext cx="403113" cy="619436"/>
          </a:xfrm>
          <a:prstGeom prst="rect">
            <a:avLst/>
          </a:prstGeom>
        </p:spPr>
      </p:pic>
      <p:pic>
        <p:nvPicPr>
          <p:cNvPr id="8" name="Picture 8" descr="MRF_logo_pos RGB..jpg"/>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323528" y="260648"/>
            <a:ext cx="1584176" cy="442405"/>
          </a:xfrm>
          <a:prstGeom prst="rect">
            <a:avLst/>
          </a:prstGeom>
        </p:spPr>
      </p:pic>
    </p:spTree>
    <p:extLst>
      <p:ext uri="{BB962C8B-B14F-4D97-AF65-F5344CB8AC3E}">
        <p14:creationId xmlns:p14="http://schemas.microsoft.com/office/powerpoint/2010/main" val="2794737685"/>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b-NO" smtClean="0"/>
              <a:t>Klikk for å redigere tittelstil</a:t>
            </a:r>
            <a:endParaRPr lang="nb-NO"/>
          </a:p>
        </p:txBody>
      </p:sp>
      <p:sp>
        <p:nvSpPr>
          <p:cNvPr id="3" name="Plassholder f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b-NO" smtClean="0"/>
              <a:t>Klikk for å redigere tekststiler i malen</a:t>
            </a:r>
          </a:p>
          <a:p>
            <a:pPr lvl="1"/>
            <a:r>
              <a:rPr lang="nb-NO" smtClean="0"/>
              <a:t>Andre nivå</a:t>
            </a:r>
          </a:p>
          <a:p>
            <a:pPr lvl="2"/>
            <a:r>
              <a:rPr lang="nb-NO" smtClean="0"/>
              <a:t>Tredje nivå</a:t>
            </a:r>
          </a:p>
          <a:p>
            <a:pPr lvl="3"/>
            <a:r>
              <a:rPr lang="nb-NO" smtClean="0"/>
              <a:t>Fjerde nivå</a:t>
            </a:r>
          </a:p>
          <a:p>
            <a:pPr lvl="4"/>
            <a:r>
              <a:rPr lang="nb-NO" smtClean="0"/>
              <a:t>Femte nivå</a:t>
            </a:r>
            <a:endParaRPr lang="nb-NO"/>
          </a:p>
        </p:txBody>
      </p:sp>
      <p:sp>
        <p:nvSpPr>
          <p:cNvPr id="4" name="Plassholder for dato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FEFB5D-8FE1-4F88-AC7F-2EDE5E3B0D9A}" type="datetimeFigureOut">
              <a:rPr lang="nb-NO" smtClean="0">
                <a:solidFill>
                  <a:prstClr val="black">
                    <a:tint val="75000"/>
                  </a:prstClr>
                </a:solidFill>
              </a:rPr>
              <a:pPr/>
              <a:t>23.02.2015</a:t>
            </a:fld>
            <a:endParaRPr lang="nb-NO">
              <a:solidFill>
                <a:prstClr val="black">
                  <a:tint val="75000"/>
                </a:prstClr>
              </a:solidFill>
            </a:endParaRPr>
          </a:p>
        </p:txBody>
      </p:sp>
      <p:sp>
        <p:nvSpPr>
          <p:cNvPr id="5" name="Plassholder for bunn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b-NO">
              <a:solidFill>
                <a:prstClr val="black">
                  <a:tint val="75000"/>
                </a:prstClr>
              </a:solidFill>
            </a:endParaRPr>
          </a:p>
        </p:txBody>
      </p:sp>
      <p:sp>
        <p:nvSpPr>
          <p:cNvPr id="6" name="Plassholder for lysbilde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BEB6AD-2D01-4526-A9D2-C1C46DE041BE}" type="slidenum">
              <a:rPr lang="nb-NO" smtClean="0">
                <a:solidFill>
                  <a:prstClr val="black">
                    <a:tint val="75000"/>
                  </a:prstClr>
                </a:solidFill>
              </a:rPr>
              <a:pPr/>
              <a:t>‹#›</a:t>
            </a:fld>
            <a:endParaRPr lang="nb-NO">
              <a:solidFill>
                <a:prstClr val="black">
                  <a:tint val="75000"/>
                </a:prstClr>
              </a:solidFill>
            </a:endParaRPr>
          </a:p>
        </p:txBody>
      </p:sp>
      <p:pic>
        <p:nvPicPr>
          <p:cNvPr id="7" name="Picture 6" descr="Kommunestatistikk logo.ai"/>
          <p:cNvPicPr>
            <a:picLocks noChangeAspect="1"/>
          </p:cNvPicPr>
          <p:nvPr userDrawn="1"/>
        </p:nvPicPr>
        <p:blipFill rotWithShape="1">
          <a:blip r:embed="rId13" cstate="print">
            <a:extLst>
              <a:ext uri="{28A0092B-C50C-407E-A947-70E740481C1C}">
                <a14:useLocalDpi xmlns:a14="http://schemas.microsoft.com/office/drawing/2010/main"/>
              </a:ext>
            </a:extLst>
          </a:blip>
          <a:srcRect l="74941"/>
          <a:stretch/>
        </p:blipFill>
        <p:spPr>
          <a:xfrm>
            <a:off x="8585884" y="116632"/>
            <a:ext cx="403113" cy="619436"/>
          </a:xfrm>
          <a:prstGeom prst="rect">
            <a:avLst/>
          </a:prstGeom>
        </p:spPr>
      </p:pic>
      <p:pic>
        <p:nvPicPr>
          <p:cNvPr id="8" name="Picture 8" descr="MRF_logo_pos RGB..jpg"/>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323528" y="260648"/>
            <a:ext cx="1584176" cy="442405"/>
          </a:xfrm>
          <a:prstGeom prst="rect">
            <a:avLst/>
          </a:prstGeom>
        </p:spPr>
      </p:pic>
    </p:spTree>
    <p:extLst>
      <p:ext uri="{BB962C8B-B14F-4D97-AF65-F5344CB8AC3E}">
        <p14:creationId xmlns:p14="http://schemas.microsoft.com/office/powerpoint/2010/main" val="1791554487"/>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1.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2.jpe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Microsoft_Excel_97-2003_Worksheet1.xls"/><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0.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5.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jpg"/></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48.xml"/><Relationship Id="rId5" Type="http://schemas.openxmlformats.org/officeDocument/2006/relationships/image" Target="../media/image7.jpg"/><Relationship Id="rId4" Type="http://schemas.openxmlformats.org/officeDocument/2006/relationships/image" Target="../media/image3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d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252520" cy="6858000"/>
          </a:xfrm>
          <a:prstGeom prst="rect">
            <a:avLst/>
          </a:prstGeom>
        </p:spPr>
      </p:pic>
      <p:sp>
        <p:nvSpPr>
          <p:cNvPr id="3" name="TekstSylinder 2"/>
          <p:cNvSpPr txBox="1"/>
          <p:nvPr/>
        </p:nvSpPr>
        <p:spPr>
          <a:xfrm>
            <a:off x="1529916" y="44624"/>
            <a:ext cx="6192688" cy="1938992"/>
          </a:xfrm>
          <a:prstGeom prst="rect">
            <a:avLst/>
          </a:prstGeom>
          <a:noFill/>
        </p:spPr>
        <p:txBody>
          <a:bodyPr wrap="square" rtlCol="0">
            <a:spAutoFit/>
          </a:bodyPr>
          <a:lstStyle/>
          <a:p>
            <a:pPr algn="ctr"/>
            <a:r>
              <a:rPr lang="nb-NO" sz="4000" b="1" dirty="0" smtClean="0"/>
              <a:t>Oppdrag kommunereform</a:t>
            </a:r>
          </a:p>
          <a:p>
            <a:pPr algn="ctr"/>
            <a:endParaRPr lang="nb-NO" sz="4000" b="1" dirty="0" smtClean="0"/>
          </a:p>
          <a:p>
            <a:pPr algn="ctr"/>
            <a:r>
              <a:rPr lang="nb-NO" sz="4000" b="1" dirty="0" smtClean="0"/>
              <a:t>SURNADAL 23.02. 2015</a:t>
            </a:r>
            <a:endParaRPr lang="nb-NO" sz="4000" b="1" dirty="0"/>
          </a:p>
        </p:txBody>
      </p:sp>
      <p:pic>
        <p:nvPicPr>
          <p:cNvPr id="5" name="Bild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 y="12251"/>
            <a:ext cx="1689341" cy="847898"/>
          </a:xfrm>
          <a:prstGeom prst="rect">
            <a:avLst/>
          </a:prstGeom>
        </p:spPr>
      </p:pic>
    </p:spTree>
    <p:extLst>
      <p:ext uri="{BB962C8B-B14F-4D97-AF65-F5344CB8AC3E}">
        <p14:creationId xmlns:p14="http://schemas.microsoft.com/office/powerpoint/2010/main" val="455792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b="1" dirty="0" smtClean="0"/>
              <a:t>KOMMUNEREFORMA</a:t>
            </a:r>
            <a:endParaRPr lang="nb-NO" b="1" dirty="0"/>
          </a:p>
        </p:txBody>
      </p:sp>
      <p:sp>
        <p:nvSpPr>
          <p:cNvPr id="3" name="Plassholder for innhold 2"/>
          <p:cNvSpPr>
            <a:spLocks noGrp="1"/>
          </p:cNvSpPr>
          <p:nvPr>
            <p:ph idx="1"/>
          </p:nvPr>
        </p:nvSpPr>
        <p:spPr>
          <a:xfrm>
            <a:off x="480598" y="2060848"/>
            <a:ext cx="6972320" cy="4525963"/>
          </a:xfrm>
        </p:spPr>
        <p:txBody>
          <a:bodyPr/>
          <a:lstStyle/>
          <a:p>
            <a:pPr marL="0" indent="0">
              <a:buNone/>
            </a:pPr>
            <a:r>
              <a:rPr lang="nb-NO" i="1" dirty="0" smtClean="0"/>
              <a:t>Oppsummert for Møre og Romsdal  </a:t>
            </a:r>
          </a:p>
          <a:p>
            <a:pPr marL="0" indent="0">
              <a:buNone/>
            </a:pPr>
            <a:endParaRPr lang="nb-NO" sz="1200" i="1" dirty="0"/>
          </a:p>
          <a:p>
            <a:r>
              <a:rPr lang="nb-NO" i="1" dirty="0"/>
              <a:t>S</a:t>
            </a:r>
            <a:r>
              <a:rPr lang="nb-NO" i="1" dirty="0" smtClean="0"/>
              <a:t>tor </a:t>
            </a:r>
            <a:r>
              <a:rPr lang="nb-NO" i="1" dirty="0"/>
              <a:t>politisk </a:t>
            </a:r>
            <a:r>
              <a:rPr lang="nb-NO" i="1" dirty="0" smtClean="0"/>
              <a:t>aktivitet</a:t>
            </a:r>
          </a:p>
          <a:p>
            <a:r>
              <a:rPr lang="nb-NO" i="1" dirty="0"/>
              <a:t>I</a:t>
            </a:r>
            <a:r>
              <a:rPr lang="nb-NO" i="1" dirty="0" smtClean="0"/>
              <a:t>nvolvering </a:t>
            </a:r>
            <a:r>
              <a:rPr lang="nb-NO" i="1" dirty="0"/>
              <a:t>av </a:t>
            </a:r>
            <a:r>
              <a:rPr lang="nb-NO" i="1" dirty="0" smtClean="0"/>
              <a:t>innbyggerne</a:t>
            </a:r>
            <a:endParaRPr lang="nb-NO" i="1" dirty="0"/>
          </a:p>
          <a:p>
            <a:r>
              <a:rPr lang="nb-NO" i="1" dirty="0" smtClean="0"/>
              <a:t>Ungdommen blir tatt med</a:t>
            </a:r>
            <a:endParaRPr lang="nb-NO" dirty="0"/>
          </a:p>
        </p:txBody>
      </p:sp>
    </p:spTree>
    <p:extLst>
      <p:ext uri="{BB962C8B-B14F-4D97-AF65-F5344CB8AC3E}">
        <p14:creationId xmlns:p14="http://schemas.microsoft.com/office/powerpoint/2010/main" val="28243395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tel 6"/>
          <p:cNvSpPr>
            <a:spLocks noGrp="1"/>
          </p:cNvSpPr>
          <p:nvPr>
            <p:ph type="title"/>
          </p:nvPr>
        </p:nvSpPr>
        <p:spPr>
          <a:xfrm>
            <a:off x="-252536" y="566458"/>
            <a:ext cx="8388350" cy="576263"/>
          </a:xfrm>
        </p:spPr>
        <p:txBody>
          <a:bodyPr/>
          <a:lstStyle/>
          <a:p>
            <a:r>
              <a:rPr lang="nb-NO" altLang="nb-NO" sz="2000" b="1" smtClean="0"/>
              <a:t>Antall personer i arbeidsfør alder per person over 80 år</a:t>
            </a:r>
          </a:p>
        </p:txBody>
      </p:sp>
      <p:sp>
        <p:nvSpPr>
          <p:cNvPr id="59395" name="Plassholder for lysbildenumm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65577CE8-B36F-4C6F-97E2-3D2F0DDB6C72}" type="slidenum">
              <a:rPr lang="nb-NO" altLang="nb-NO" sz="1000">
                <a:solidFill>
                  <a:srgbClr val="856D73"/>
                </a:solidFill>
              </a:rPr>
              <a:pPr>
                <a:spcBef>
                  <a:spcPct val="0"/>
                </a:spcBef>
                <a:buFontTx/>
                <a:buNone/>
              </a:pPr>
              <a:t>3</a:t>
            </a:fld>
            <a:endParaRPr lang="nb-NO" altLang="nb-NO" sz="1000">
              <a:solidFill>
                <a:srgbClr val="856D73"/>
              </a:solidFill>
            </a:endParaRPr>
          </a:p>
        </p:txBody>
      </p:sp>
      <p:pic>
        <p:nvPicPr>
          <p:cNvPr id="59396" name="Bilde 4" descr="Kart 10 Antall personer arbeidsfør alder per person over 80 år 2020 kopi.bmp"/>
          <p:cNvPicPr>
            <a:picLocks noChangeAspect="1"/>
          </p:cNvPicPr>
          <p:nvPr/>
        </p:nvPicPr>
        <p:blipFill>
          <a:blip r:embed="rId2" cstate="print">
            <a:extLst>
              <a:ext uri="{28A0092B-C50C-407E-A947-70E740481C1C}">
                <a14:useLocalDpi xmlns:a14="http://schemas.microsoft.com/office/drawing/2010/main" val="0"/>
              </a:ext>
            </a:extLst>
          </a:blip>
          <a:srcRect t="5153" b="7240"/>
          <a:stretch>
            <a:fillRect/>
          </a:stretch>
        </p:blipFill>
        <p:spPr bwMode="auto">
          <a:xfrm>
            <a:off x="179388" y="1196752"/>
            <a:ext cx="3600523" cy="5129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7" name="Bilde 5" descr="Kart 12 Antall personer arbeidsfør alder per person over 80 år 2040 kopi.bmp"/>
          <p:cNvPicPr>
            <a:picLocks noChangeAspect="1"/>
          </p:cNvPicPr>
          <p:nvPr/>
        </p:nvPicPr>
        <p:blipFill>
          <a:blip r:embed="rId3" cstate="print">
            <a:extLst>
              <a:ext uri="{28A0092B-C50C-407E-A947-70E740481C1C}">
                <a14:useLocalDpi xmlns:a14="http://schemas.microsoft.com/office/drawing/2010/main" val="0"/>
              </a:ext>
            </a:extLst>
          </a:blip>
          <a:srcRect t="4901" b="6885"/>
          <a:stretch>
            <a:fillRect/>
          </a:stretch>
        </p:blipFill>
        <p:spPr bwMode="auto">
          <a:xfrm>
            <a:off x="3707904" y="1304813"/>
            <a:ext cx="3625947" cy="491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8" name="Bilde 6" descr="forklaring.bmp"/>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05460" y="2636912"/>
            <a:ext cx="3024187" cy="1017588"/>
          </a:xfrm>
          <a:prstGeom prst="rect">
            <a:avLst/>
          </a:prstGeom>
          <a:solidFill>
            <a:schemeClr val="accent1">
              <a:alpha val="0"/>
            </a:schemeClr>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9399" name="TekstSylinder 7"/>
          <p:cNvSpPr txBox="1">
            <a:spLocks noChangeArrowheads="1"/>
          </p:cNvSpPr>
          <p:nvPr/>
        </p:nvSpPr>
        <p:spPr bwMode="auto">
          <a:xfrm>
            <a:off x="1042988" y="1341438"/>
            <a:ext cx="144145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spcBef>
                <a:spcPct val="0"/>
              </a:spcBef>
              <a:buFontTx/>
              <a:buNone/>
            </a:pPr>
            <a:r>
              <a:rPr lang="nb-NO" altLang="nb-NO" b="1">
                <a:latin typeface="Arial" panose="020B0604020202020204" pitchFamily="34" charset="0"/>
              </a:rPr>
              <a:t>2020</a:t>
            </a:r>
          </a:p>
        </p:txBody>
      </p:sp>
      <p:sp>
        <p:nvSpPr>
          <p:cNvPr id="59400" name="TekstSylinder 8"/>
          <p:cNvSpPr txBox="1">
            <a:spLocks noChangeArrowheads="1"/>
          </p:cNvSpPr>
          <p:nvPr/>
        </p:nvSpPr>
        <p:spPr bwMode="auto">
          <a:xfrm>
            <a:off x="4894017" y="1341438"/>
            <a:ext cx="1439863"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spcBef>
                <a:spcPct val="0"/>
              </a:spcBef>
              <a:buFontTx/>
              <a:buNone/>
            </a:pPr>
            <a:r>
              <a:rPr lang="nb-NO" altLang="nb-NO" b="1" dirty="0">
                <a:latin typeface="Arial" panose="020B0604020202020204" pitchFamily="34" charset="0"/>
              </a:rPr>
              <a:t>2040</a:t>
            </a:r>
          </a:p>
        </p:txBody>
      </p:sp>
    </p:spTree>
    <p:extLst>
      <p:ext uri="{BB962C8B-B14F-4D97-AF65-F5344CB8AC3E}">
        <p14:creationId xmlns:p14="http://schemas.microsoft.com/office/powerpoint/2010/main" val="27500728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e 6" descr="Sarpsborg Skjermbilde.JPG"/>
          <p:cNvPicPr>
            <a:picLocks noChangeAspect="1"/>
          </p:cNvPicPr>
          <p:nvPr/>
        </p:nvPicPr>
        <p:blipFill>
          <a:blip r:embed="rId3"/>
          <a:srcRect l="2057" r="32647"/>
          <a:stretch>
            <a:fillRect/>
          </a:stretch>
        </p:blipFill>
        <p:spPr>
          <a:xfrm>
            <a:off x="5651500" y="3730625"/>
            <a:ext cx="3313113" cy="2722563"/>
          </a:xfrm>
          <a:prstGeom prst="rect">
            <a:avLst/>
          </a:prstGeom>
          <a:ln>
            <a:noFill/>
          </a:ln>
          <a:effectLst>
            <a:outerShdw blurRad="292100" dist="139700" dir="2700000" algn="tl" rotWithShape="0">
              <a:srgbClr val="333333">
                <a:alpha val="65000"/>
              </a:srgbClr>
            </a:outerShdw>
          </a:effectLst>
        </p:spPr>
      </p:pic>
      <p:sp>
        <p:nvSpPr>
          <p:cNvPr id="57347" name="Tittel 1"/>
          <p:cNvSpPr>
            <a:spLocks noGrp="1"/>
          </p:cNvSpPr>
          <p:nvPr>
            <p:ph type="title"/>
          </p:nvPr>
        </p:nvSpPr>
        <p:spPr>
          <a:xfrm>
            <a:off x="719138" y="296863"/>
            <a:ext cx="7632700" cy="1143000"/>
          </a:xfrm>
        </p:spPr>
        <p:txBody>
          <a:bodyPr/>
          <a:lstStyle/>
          <a:p>
            <a:pPr eaLnBrk="1" hangingPunct="1"/>
            <a:endParaRPr lang="nb-NO" altLang="nb-NO" smtClean="0"/>
          </a:p>
        </p:txBody>
      </p:sp>
      <p:graphicFrame>
        <p:nvGraphicFramePr>
          <p:cNvPr id="5" name="Plassholder for innhold 4"/>
          <p:cNvGraphicFramePr>
            <a:graphicFrameLocks noGrp="1"/>
          </p:cNvGraphicFramePr>
          <p:nvPr>
            <p:ph idx="1"/>
            <p:extLst>
              <p:ext uri="{D42A27DB-BD31-4B8C-83A1-F6EECF244321}">
                <p14:modId xmlns:p14="http://schemas.microsoft.com/office/powerpoint/2010/main" val="19942540"/>
              </p:ext>
            </p:extLst>
          </p:nvPr>
        </p:nvGraphicFramePr>
        <p:xfrm>
          <a:off x="323528" y="116632"/>
          <a:ext cx="8640960" cy="568863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7349" name="Plassholder for lysbildenumm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7F496C96-1960-4750-8857-391DA8CEA364}" type="slidenum">
              <a:rPr lang="nb-NO" altLang="nb-NO" sz="1000">
                <a:solidFill>
                  <a:srgbClr val="856D73"/>
                </a:solidFill>
              </a:rPr>
              <a:pPr>
                <a:spcBef>
                  <a:spcPct val="0"/>
                </a:spcBef>
                <a:buFontTx/>
                <a:buNone/>
              </a:pPr>
              <a:t>4</a:t>
            </a:fld>
            <a:endParaRPr lang="nb-NO" altLang="nb-NO" sz="1000">
              <a:solidFill>
                <a:srgbClr val="856D73"/>
              </a:solidFill>
            </a:endParaRPr>
          </a:p>
        </p:txBody>
      </p:sp>
      <p:pic>
        <p:nvPicPr>
          <p:cNvPr id="6" name="Picture 2" descr="Arendal gamle rådhus ca 1956."/>
          <p:cNvPicPr>
            <a:picLocks noChangeAspect="1" noChangeArrowheads="1"/>
          </p:cNvPicPr>
          <p:nvPr/>
        </p:nvPicPr>
        <p:blipFill>
          <a:blip r:embed="rId9"/>
          <a:srcRect/>
          <a:stretch>
            <a:fillRect/>
          </a:stretch>
        </p:blipFill>
        <p:spPr bwMode="auto">
          <a:xfrm>
            <a:off x="539750" y="5216525"/>
            <a:ext cx="1368425" cy="949325"/>
          </a:xfrm>
          <a:prstGeom prst="rect">
            <a:avLst/>
          </a:prstGeom>
          <a:ln>
            <a:noFill/>
          </a:ln>
          <a:effectLst>
            <a:outerShdw blurRad="292100" dist="139700" dir="2700000" algn="tl" rotWithShape="0">
              <a:srgbClr val="333333">
                <a:alpha val="65000"/>
              </a:srgbClr>
            </a:outerShdw>
          </a:effectLst>
        </p:spPr>
      </p:pic>
      <p:cxnSp>
        <p:nvCxnSpPr>
          <p:cNvPr id="9" name="Rett pil 8"/>
          <p:cNvCxnSpPr/>
          <p:nvPr/>
        </p:nvCxnSpPr>
        <p:spPr>
          <a:xfrm>
            <a:off x="2339975" y="5732463"/>
            <a:ext cx="3455988" cy="0"/>
          </a:xfrm>
          <a:prstGeom prst="straightConnector1">
            <a:avLst/>
          </a:prstGeom>
          <a:ln w="12700">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525487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Flyttestrømmer !</a:t>
            </a:r>
            <a:endParaRPr lang="nb-NO" dirty="0"/>
          </a:p>
        </p:txBody>
      </p:sp>
      <p:sp>
        <p:nvSpPr>
          <p:cNvPr id="3" name="Plassholder for innhold 2"/>
          <p:cNvSpPr>
            <a:spLocks noGrp="1"/>
          </p:cNvSpPr>
          <p:nvPr>
            <p:ph sz="half" idx="1"/>
          </p:nvPr>
        </p:nvSpPr>
        <p:spPr>
          <a:xfrm>
            <a:off x="0" y="1600200"/>
            <a:ext cx="4067944" cy="4525963"/>
          </a:xfrm>
        </p:spPr>
        <p:txBody>
          <a:bodyPr>
            <a:normAutofit fontScale="85000" lnSpcReduction="10000"/>
          </a:bodyPr>
          <a:lstStyle/>
          <a:p>
            <a:r>
              <a:rPr lang="nb-NO" dirty="0" smtClean="0"/>
              <a:t>Vi må samarbeide enda bedre for å utvikle vår region</a:t>
            </a:r>
          </a:p>
          <a:p>
            <a:r>
              <a:rPr lang="nb-NO" dirty="0" smtClean="0"/>
              <a:t>Det handler ikke lenger om </a:t>
            </a:r>
            <a:r>
              <a:rPr lang="nb-NO" i="1" dirty="0" smtClean="0"/>
              <a:t>«bygd mot bygd», «kommune mot kommune», </a:t>
            </a:r>
            <a:r>
              <a:rPr lang="nb-NO" dirty="0" smtClean="0"/>
              <a:t>men det handler om å samarbeide på andre måter for å bevare og utvikle ressursene i vår del av landet! </a:t>
            </a:r>
          </a:p>
          <a:p>
            <a:r>
              <a:rPr lang="nb-NO" dirty="0" smtClean="0"/>
              <a:t>Attraktivitet – arbeidsplasser!</a:t>
            </a:r>
            <a:endParaRPr lang="nb-NO" dirty="0"/>
          </a:p>
        </p:txBody>
      </p:sp>
      <p:pic>
        <p:nvPicPr>
          <p:cNvPr id="6" name="Plassholder for innhold 5"/>
          <p:cNvPicPr>
            <a:picLocks noGrp="1" noChangeAspect="1"/>
          </p:cNvPicPr>
          <p:nvPr>
            <p:ph sz="half" idx="2"/>
          </p:nvPr>
        </p:nvPicPr>
        <p:blipFill>
          <a:blip r:embed="rId2"/>
          <a:stretch>
            <a:fillRect/>
          </a:stretch>
        </p:blipFill>
        <p:spPr>
          <a:xfrm>
            <a:off x="4283968" y="1921974"/>
            <a:ext cx="3119816" cy="3955298"/>
          </a:xfrm>
          <a:prstGeom prst="rect">
            <a:avLst/>
          </a:prstGeom>
        </p:spPr>
      </p:pic>
    </p:spTree>
    <p:extLst>
      <p:ext uri="{BB962C8B-B14F-4D97-AF65-F5344CB8AC3E}">
        <p14:creationId xmlns:p14="http://schemas.microsoft.com/office/powerpoint/2010/main" val="31019469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Plassholder for innhold 2"/>
          <p:cNvSpPr>
            <a:spLocks noGrp="1"/>
          </p:cNvSpPr>
          <p:nvPr>
            <p:ph idx="1"/>
          </p:nvPr>
        </p:nvSpPr>
        <p:spPr>
          <a:xfrm>
            <a:off x="720725" y="1592263"/>
            <a:ext cx="6372225" cy="4525962"/>
          </a:xfrm>
        </p:spPr>
        <p:txBody>
          <a:bodyPr/>
          <a:lstStyle/>
          <a:p>
            <a:pPr eaLnBrk="1" hangingPunct="1">
              <a:buFont typeface="Arial" panose="020B0604020202020204" pitchFamily="34" charset="0"/>
              <a:buNone/>
            </a:pPr>
            <a:endParaRPr lang="nb-NO" altLang="nb-NO" sz="2800" dirty="0" smtClean="0">
              <a:latin typeface="Wingdings 3" panose="05040102010807070707" pitchFamily="18" charset="2"/>
            </a:endParaRPr>
          </a:p>
          <a:p>
            <a:pPr eaLnBrk="1" hangingPunct="1">
              <a:buFont typeface="Wingdings" panose="05000000000000000000" pitchFamily="2" charset="2"/>
              <a:buChar char="Ø"/>
            </a:pPr>
            <a:r>
              <a:rPr lang="nb-NO" altLang="nb-NO" sz="2800" dirty="0" smtClean="0"/>
              <a:t>Gode og likeverdig tjenester</a:t>
            </a:r>
          </a:p>
          <a:p>
            <a:pPr eaLnBrk="1" hangingPunct="1">
              <a:buFont typeface="Wingdings" panose="05000000000000000000" pitchFamily="2" charset="2"/>
              <a:buChar char="Ø"/>
            </a:pPr>
            <a:r>
              <a:rPr lang="nb-NO" altLang="nb-NO" sz="2800" dirty="0" smtClean="0"/>
              <a:t>Helhetlig og samordnet </a:t>
            </a:r>
            <a:br>
              <a:rPr lang="nb-NO" altLang="nb-NO" sz="2800" dirty="0" smtClean="0"/>
            </a:br>
            <a:r>
              <a:rPr lang="nb-NO" altLang="nb-NO" sz="2800" dirty="0" smtClean="0"/>
              <a:t>samfunnsutvikling</a:t>
            </a:r>
          </a:p>
          <a:p>
            <a:pPr eaLnBrk="1" hangingPunct="1">
              <a:buFont typeface="Wingdings" panose="05000000000000000000" pitchFamily="2" charset="2"/>
              <a:buChar char="Ø"/>
            </a:pPr>
            <a:r>
              <a:rPr lang="nb-NO" altLang="nb-NO" sz="2800" dirty="0" smtClean="0"/>
              <a:t>Bærekraftige og økonomisk </a:t>
            </a:r>
            <a:br>
              <a:rPr lang="nb-NO" altLang="nb-NO" sz="2800" dirty="0" smtClean="0"/>
            </a:br>
            <a:r>
              <a:rPr lang="nb-NO" altLang="nb-NO" sz="2800" dirty="0" smtClean="0"/>
              <a:t>robuste kommuner</a:t>
            </a:r>
          </a:p>
          <a:p>
            <a:pPr eaLnBrk="1" hangingPunct="1">
              <a:buFont typeface="Wingdings" panose="05000000000000000000" pitchFamily="2" charset="2"/>
              <a:buChar char="Ø"/>
            </a:pPr>
            <a:r>
              <a:rPr lang="nb-NO" altLang="nb-NO" sz="2800" dirty="0" smtClean="0"/>
              <a:t>Styrket lokaldemokrati</a:t>
            </a:r>
          </a:p>
          <a:p>
            <a:pPr eaLnBrk="1" hangingPunct="1"/>
            <a:endParaRPr lang="nb-NO" altLang="nb-NO" sz="2800" dirty="0" smtClean="0"/>
          </a:p>
          <a:p>
            <a:pPr eaLnBrk="1" hangingPunct="1">
              <a:lnSpc>
                <a:spcPct val="150000"/>
              </a:lnSpc>
              <a:buFont typeface="Arial" panose="020B0604020202020204" pitchFamily="34" charset="0"/>
              <a:buNone/>
            </a:pPr>
            <a:endParaRPr lang="nb-NO" altLang="nb-NO" sz="2800" dirty="0" smtClean="0"/>
          </a:p>
          <a:p>
            <a:pPr eaLnBrk="1" hangingPunct="1"/>
            <a:endParaRPr lang="nb-NO" altLang="nb-NO" dirty="0" smtClean="0"/>
          </a:p>
        </p:txBody>
      </p:sp>
      <p:pic>
        <p:nvPicPr>
          <p:cNvPr id="9" name="Plassholder for bilde 8" descr="omsorg, hender.jpg"/>
          <p:cNvPicPr>
            <a:picLocks noGrp="1" noChangeAspect="1"/>
          </p:cNvPicPr>
          <p:nvPr>
            <p:ph type="pic" sz="quarter" idx="13"/>
          </p:nvPr>
        </p:nvPicPr>
        <p:blipFill>
          <a:blip r:embed="rId3"/>
          <a:srcRect l="9167" r="9167"/>
          <a:stretch>
            <a:fillRect/>
          </a:stretch>
        </p:blipFill>
        <p:spPr>
          <a:xfrm>
            <a:off x="7199313" y="0"/>
            <a:ext cx="1944687" cy="1587500"/>
          </a:xfrm>
        </p:spPr>
      </p:pic>
      <p:pic>
        <p:nvPicPr>
          <p:cNvPr id="10" name="Plassholder for bilde 9" descr="skolebarn.jpg"/>
          <p:cNvPicPr>
            <a:picLocks noGrp="1" noChangeAspect="1"/>
          </p:cNvPicPr>
          <p:nvPr>
            <p:ph type="pic" sz="quarter" idx="14"/>
          </p:nvPr>
        </p:nvPicPr>
        <p:blipFill>
          <a:blip r:embed="rId4"/>
          <a:srcRect l="9175" r="9175"/>
          <a:stretch>
            <a:fillRect/>
          </a:stretch>
        </p:blipFill>
        <p:spPr>
          <a:xfrm>
            <a:off x="7199313" y="1587500"/>
            <a:ext cx="1944687" cy="1587500"/>
          </a:xfrm>
        </p:spPr>
      </p:pic>
      <p:pic>
        <p:nvPicPr>
          <p:cNvPr id="11" name="Plassholder for bilde 10" descr="skrivebord papirer.jpg"/>
          <p:cNvPicPr>
            <a:picLocks noGrp="1" noChangeAspect="1"/>
          </p:cNvPicPr>
          <p:nvPr>
            <p:ph type="pic" sz="quarter" idx="15"/>
          </p:nvPr>
        </p:nvPicPr>
        <p:blipFill>
          <a:blip r:embed="rId5"/>
          <a:srcRect l="9113" r="9113"/>
          <a:stretch>
            <a:fillRect/>
          </a:stretch>
        </p:blipFill>
        <p:spPr>
          <a:xfrm>
            <a:off x="7199313" y="3175000"/>
            <a:ext cx="1944687" cy="1587500"/>
          </a:xfrm>
        </p:spPr>
      </p:pic>
      <p:sp>
        <p:nvSpPr>
          <p:cNvPr id="61446" name="Plassholder for lysbildenummer 6"/>
          <p:cNvSpPr>
            <a:spLocks noGrp="1"/>
          </p:cNvSpPr>
          <p:nvPr>
            <p:ph type="sldNum" sz="quarter" idx="2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3CE15B29-52A4-4981-96EC-7C32C01A3D7B}" type="slidenum">
              <a:rPr lang="nb-NO" altLang="nb-NO" sz="1000">
                <a:solidFill>
                  <a:srgbClr val="856D73"/>
                </a:solidFill>
              </a:rPr>
              <a:pPr>
                <a:spcBef>
                  <a:spcPct val="0"/>
                </a:spcBef>
                <a:buFontTx/>
                <a:buNone/>
              </a:pPr>
              <a:t>6</a:t>
            </a:fld>
            <a:endParaRPr lang="nb-NO" altLang="nb-NO" sz="1000">
              <a:solidFill>
                <a:srgbClr val="856D73"/>
              </a:solidFill>
            </a:endParaRPr>
          </a:p>
        </p:txBody>
      </p:sp>
      <p:pic>
        <p:nvPicPr>
          <p:cNvPr id="12" name="Plassholder for bilde 11" descr="bebyggelse, hus.jpg"/>
          <p:cNvPicPr>
            <a:picLocks noGrp="1" noChangeAspect="1"/>
          </p:cNvPicPr>
          <p:nvPr>
            <p:ph type="pic" sz="quarter" idx="19"/>
          </p:nvPr>
        </p:nvPicPr>
        <p:blipFill>
          <a:blip r:embed="rId6"/>
          <a:srcRect l="9090" r="9090"/>
          <a:stretch>
            <a:fillRect/>
          </a:stretch>
        </p:blipFill>
        <p:spPr>
          <a:xfrm>
            <a:off x="7199313" y="4762500"/>
            <a:ext cx="1944687" cy="1584325"/>
          </a:xfrm>
        </p:spPr>
      </p:pic>
      <p:sp>
        <p:nvSpPr>
          <p:cNvPr id="13" name="Tittel 1"/>
          <p:cNvSpPr txBox="1">
            <a:spLocks/>
          </p:cNvSpPr>
          <p:nvPr/>
        </p:nvSpPr>
        <p:spPr bwMode="auto">
          <a:xfrm>
            <a:off x="90487" y="404664"/>
            <a:ext cx="7632700" cy="1070694"/>
          </a:xfrm>
          <a:prstGeom prst="rect">
            <a:avLst/>
          </a:prstGeom>
          <a:noFill/>
          <a:ln w="9525">
            <a:noFill/>
            <a:miter lim="800000"/>
            <a:headEnd/>
            <a:tailEnd/>
          </a:ln>
        </p:spPr>
        <p:txBody>
          <a:bodyPr anchor="b"/>
          <a:lstStyle/>
          <a:p>
            <a:pPr algn="ctr">
              <a:defRPr/>
            </a:pPr>
            <a:r>
              <a:rPr lang="nb-NO" sz="4000" dirty="0">
                <a:solidFill>
                  <a:prstClr val="black"/>
                </a:solidFill>
              </a:rPr>
              <a:t>Kommunereform- mål</a:t>
            </a:r>
          </a:p>
        </p:txBody>
      </p:sp>
    </p:spTree>
    <p:extLst>
      <p:ext uri="{BB962C8B-B14F-4D97-AF65-F5344CB8AC3E}">
        <p14:creationId xmlns:p14="http://schemas.microsoft.com/office/powerpoint/2010/main" val="261510338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dirty="0" smtClean="0"/>
              <a:t>Stortingets oppdrag til kommunene </a:t>
            </a:r>
            <a:endParaRPr lang="nb-NO" dirty="0"/>
          </a:p>
        </p:txBody>
      </p:sp>
      <p:sp>
        <p:nvSpPr>
          <p:cNvPr id="3" name="Plassholder for innhold 2"/>
          <p:cNvSpPr>
            <a:spLocks noGrp="1"/>
          </p:cNvSpPr>
          <p:nvPr>
            <p:ph idx="1"/>
          </p:nvPr>
        </p:nvSpPr>
        <p:spPr>
          <a:xfrm>
            <a:off x="107504" y="1908640"/>
            <a:ext cx="6747236" cy="3778920"/>
          </a:xfrm>
        </p:spPr>
        <p:txBody>
          <a:bodyPr>
            <a:normAutofit fontScale="62500" lnSpcReduction="20000"/>
          </a:bodyPr>
          <a:lstStyle/>
          <a:p>
            <a:pPr>
              <a:buFont typeface="Wingdings" panose="05000000000000000000" pitchFamily="2" charset="2"/>
              <a:buChar char="Ø"/>
            </a:pPr>
            <a:r>
              <a:rPr lang="nb-NO" altLang="nb-NO" dirty="0" smtClean="0"/>
              <a:t>Flertallet </a:t>
            </a:r>
            <a:r>
              <a:rPr lang="nb-NO" altLang="nb-NO" dirty="0"/>
              <a:t>understreker at det er viktig at </a:t>
            </a:r>
            <a:r>
              <a:rPr lang="nb-NO" altLang="nb-NO" dirty="0" smtClean="0"/>
              <a:t>alle kommuner </a:t>
            </a:r>
            <a:r>
              <a:rPr lang="nb-NO" altLang="nb-NO" dirty="0"/>
              <a:t>gjennomfører lokale </a:t>
            </a:r>
            <a:r>
              <a:rPr lang="nb-NO" altLang="nb-NO" dirty="0" smtClean="0"/>
              <a:t>prosesser innen fristen våren 2016</a:t>
            </a:r>
          </a:p>
          <a:p>
            <a:pPr>
              <a:buFont typeface="Wingdings" panose="05000000000000000000" pitchFamily="2" charset="2"/>
              <a:buChar char="Ø"/>
            </a:pPr>
            <a:endParaRPr lang="nb-NO" altLang="nb-NO" dirty="0" smtClean="0"/>
          </a:p>
          <a:p>
            <a:pPr>
              <a:buFont typeface="Wingdings" panose="05000000000000000000" pitchFamily="2" charset="2"/>
              <a:buChar char="Ø"/>
            </a:pPr>
            <a:r>
              <a:rPr lang="nb-NO" altLang="nb-NO" dirty="0" smtClean="0"/>
              <a:t>Flertallet </a:t>
            </a:r>
            <a:r>
              <a:rPr lang="nb-NO" altLang="nb-NO" dirty="0"/>
              <a:t>vil understreke at det er </a:t>
            </a:r>
            <a:r>
              <a:rPr lang="nb-NO" altLang="nb-NO" dirty="0" smtClean="0"/>
              <a:t>et utredningsansvar </a:t>
            </a:r>
            <a:r>
              <a:rPr lang="nb-NO" altLang="nb-NO" dirty="0"/>
              <a:t>for alle </a:t>
            </a:r>
            <a:r>
              <a:rPr lang="nb-NO" altLang="nb-NO" dirty="0" smtClean="0"/>
              <a:t>kommuner.  </a:t>
            </a:r>
          </a:p>
          <a:p>
            <a:pPr>
              <a:buFont typeface="Wingdings" panose="05000000000000000000" pitchFamily="2" charset="2"/>
              <a:buChar char="Ø"/>
            </a:pPr>
            <a:endParaRPr lang="nb-NO" altLang="nb-NO" dirty="0"/>
          </a:p>
          <a:p>
            <a:pPr>
              <a:buFont typeface="Wingdings" panose="05000000000000000000" pitchFamily="2" charset="2"/>
              <a:buChar char="Ø"/>
            </a:pPr>
            <a:r>
              <a:rPr lang="nb-NO" dirty="0" smtClean="0"/>
              <a:t>Kommunen må legge opp til en prosess for </a:t>
            </a:r>
            <a:r>
              <a:rPr lang="nb-NO" dirty="0"/>
              <a:t>å skape eierskap og </a:t>
            </a:r>
            <a:r>
              <a:rPr lang="nb-NO" dirty="0" smtClean="0"/>
              <a:t>engasjement både politisk og internt hos sine arbeidstakere. </a:t>
            </a:r>
          </a:p>
          <a:p>
            <a:pPr>
              <a:buFont typeface="Wingdings" panose="05000000000000000000" pitchFamily="2" charset="2"/>
              <a:buChar char="Ø"/>
            </a:pPr>
            <a:endParaRPr lang="nb-NO" dirty="0" smtClean="0"/>
          </a:p>
          <a:p>
            <a:pPr>
              <a:buFont typeface="Wingdings" panose="05000000000000000000" pitchFamily="2" charset="2"/>
              <a:buChar char="Ø"/>
            </a:pPr>
            <a:r>
              <a:rPr lang="nb-NO" dirty="0" smtClean="0"/>
              <a:t>Innbyggerne </a:t>
            </a:r>
            <a:r>
              <a:rPr lang="nb-NO" dirty="0"/>
              <a:t>skal høres enten gjennom folkeavstemning, høringsmøter eller spørreundersøkelser</a:t>
            </a:r>
            <a:r>
              <a:rPr lang="nb-NO" b="1" dirty="0"/>
              <a:t> </a:t>
            </a:r>
            <a:endParaRPr lang="nb-NO" b="1" dirty="0" smtClean="0"/>
          </a:p>
          <a:p>
            <a:pPr marL="0" indent="0">
              <a:buNone/>
            </a:pPr>
            <a:endParaRPr lang="nb-NO" b="1" dirty="0" smtClean="0"/>
          </a:p>
        </p:txBody>
      </p:sp>
      <p:sp>
        <p:nvSpPr>
          <p:cNvPr id="4" name="TekstSylinder 3"/>
          <p:cNvSpPr txBox="1"/>
          <p:nvPr/>
        </p:nvSpPr>
        <p:spPr>
          <a:xfrm>
            <a:off x="1331640" y="5751560"/>
            <a:ext cx="4640694" cy="430887"/>
          </a:xfrm>
          <a:prstGeom prst="rect">
            <a:avLst/>
          </a:prstGeom>
          <a:noFill/>
        </p:spPr>
        <p:txBody>
          <a:bodyPr wrap="none" rtlCol="0">
            <a:spAutoFit/>
          </a:bodyPr>
          <a:lstStyle/>
          <a:p>
            <a:r>
              <a:rPr lang="nb-NO" sz="2200" b="1" i="1" dirty="0" smtClean="0">
                <a:solidFill>
                  <a:prstClr val="black"/>
                </a:solidFill>
              </a:rPr>
              <a:t>Forankring – skape innsikt og oversikt </a:t>
            </a:r>
            <a:endParaRPr lang="nb-NO" sz="2200" b="1" i="1" dirty="0">
              <a:solidFill>
                <a:prstClr val="black"/>
              </a:solidFill>
            </a:endParaRPr>
          </a:p>
        </p:txBody>
      </p:sp>
    </p:spTree>
    <p:extLst>
      <p:ext uri="{BB962C8B-B14F-4D97-AF65-F5344CB8AC3E}">
        <p14:creationId xmlns:p14="http://schemas.microsoft.com/office/powerpoint/2010/main" val="4110586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tel 1"/>
          <p:cNvSpPr>
            <a:spLocks noGrp="1"/>
          </p:cNvSpPr>
          <p:nvPr>
            <p:ph type="title"/>
          </p:nvPr>
        </p:nvSpPr>
        <p:spPr>
          <a:xfrm>
            <a:off x="971600" y="836712"/>
            <a:ext cx="5976466" cy="926976"/>
          </a:xfrm>
        </p:spPr>
        <p:txBody>
          <a:bodyPr>
            <a:normAutofit/>
          </a:bodyPr>
          <a:lstStyle/>
          <a:p>
            <a:pPr eaLnBrk="1" hangingPunct="1"/>
            <a:r>
              <a:rPr lang="nb-NO" altLang="nb-NO" sz="4000" dirty="0" smtClean="0"/>
              <a:t>Hvorfor reform?</a:t>
            </a:r>
          </a:p>
        </p:txBody>
      </p:sp>
      <p:sp>
        <p:nvSpPr>
          <p:cNvPr id="60419" name="Plassholder for innhold 2"/>
          <p:cNvSpPr>
            <a:spLocks noGrp="1"/>
          </p:cNvSpPr>
          <p:nvPr>
            <p:ph idx="1"/>
          </p:nvPr>
        </p:nvSpPr>
        <p:spPr>
          <a:xfrm>
            <a:off x="720725" y="1592263"/>
            <a:ext cx="6372225" cy="4525962"/>
          </a:xfrm>
        </p:spPr>
        <p:txBody>
          <a:bodyPr/>
          <a:lstStyle/>
          <a:p>
            <a:pPr eaLnBrk="1" hangingPunct="1"/>
            <a:endParaRPr lang="nb-NO" altLang="nb-NO" sz="2800" dirty="0" smtClean="0"/>
          </a:p>
          <a:p>
            <a:pPr eaLnBrk="1" hangingPunct="1">
              <a:buFont typeface="Wingdings" panose="05000000000000000000" pitchFamily="2" charset="2"/>
              <a:buChar char="Ø"/>
            </a:pPr>
            <a:r>
              <a:rPr lang="nb-NO" altLang="nb-NO" sz="2800" dirty="0" smtClean="0"/>
              <a:t>Oppdelte byområder</a:t>
            </a:r>
          </a:p>
          <a:p>
            <a:pPr eaLnBrk="1" hangingPunct="1">
              <a:buFont typeface="Wingdings" panose="05000000000000000000" pitchFamily="2" charset="2"/>
              <a:buChar char="Ø"/>
            </a:pPr>
            <a:r>
              <a:rPr lang="nb-NO" altLang="nb-NO" sz="2800" dirty="0" smtClean="0"/>
              <a:t>Kapasitet og kompetanse</a:t>
            </a:r>
          </a:p>
          <a:p>
            <a:pPr eaLnBrk="1" hangingPunct="1">
              <a:buFont typeface="Wingdings" panose="05000000000000000000" pitchFamily="2" charset="2"/>
              <a:buChar char="Ø"/>
            </a:pPr>
            <a:r>
              <a:rPr lang="nb-NO" altLang="nb-NO" sz="2800" dirty="0" smtClean="0"/>
              <a:t>Lokaldemokrati under press </a:t>
            </a:r>
            <a:br>
              <a:rPr lang="nb-NO" altLang="nb-NO" sz="2800" dirty="0" smtClean="0"/>
            </a:br>
            <a:r>
              <a:rPr lang="nb-NO" altLang="nb-NO" sz="2400" dirty="0" smtClean="0"/>
              <a:t>- interkommunalt samarbeid </a:t>
            </a:r>
            <a:br>
              <a:rPr lang="nb-NO" altLang="nb-NO" sz="2400" dirty="0" smtClean="0"/>
            </a:br>
            <a:r>
              <a:rPr lang="nb-NO" altLang="nb-NO" sz="2400" dirty="0" smtClean="0"/>
              <a:t>- sterk statlig detaljstyring</a:t>
            </a:r>
            <a:endParaRPr lang="nb-NO" altLang="nb-NO" dirty="0" smtClean="0"/>
          </a:p>
          <a:p>
            <a:pPr eaLnBrk="1" hangingPunct="1">
              <a:buFont typeface="Wingdings" panose="05000000000000000000" pitchFamily="2" charset="2"/>
              <a:buChar char="Ø"/>
            </a:pPr>
            <a:r>
              <a:rPr lang="nb-NO" altLang="nb-NO" sz="2800" dirty="0" smtClean="0"/>
              <a:t>Utfordringer for både </a:t>
            </a:r>
            <a:br>
              <a:rPr lang="nb-NO" altLang="nb-NO" sz="2800" dirty="0" smtClean="0"/>
            </a:br>
            <a:r>
              <a:rPr lang="nb-NO" altLang="nb-NO" sz="2800" dirty="0" smtClean="0"/>
              <a:t>store og små kommuner</a:t>
            </a:r>
          </a:p>
          <a:p>
            <a:pPr eaLnBrk="1" hangingPunct="1"/>
            <a:endParaRPr lang="nb-NO" altLang="nb-NO" dirty="0" smtClean="0"/>
          </a:p>
          <a:p>
            <a:pPr eaLnBrk="1" hangingPunct="1"/>
            <a:endParaRPr lang="nb-NO" altLang="nb-NO" dirty="0" smtClean="0"/>
          </a:p>
          <a:p>
            <a:pPr eaLnBrk="1" hangingPunct="1"/>
            <a:endParaRPr lang="nb-NO" altLang="nb-NO" dirty="0" smtClean="0"/>
          </a:p>
        </p:txBody>
      </p:sp>
      <p:sp>
        <p:nvSpPr>
          <p:cNvPr id="60421" name="Plassholder for lysbildenummer 4"/>
          <p:cNvSpPr>
            <a:spLocks noGrp="1"/>
          </p:cNvSpPr>
          <p:nvPr>
            <p:ph type="sldNum"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65CE1FD3-7844-4458-8C9D-0F5C86F11D8D}" type="slidenum">
              <a:rPr lang="nb-NO" altLang="nb-NO" sz="1000">
                <a:solidFill>
                  <a:srgbClr val="856D73"/>
                </a:solidFill>
              </a:rPr>
              <a:pPr>
                <a:spcBef>
                  <a:spcPct val="0"/>
                </a:spcBef>
                <a:buFontTx/>
                <a:buNone/>
              </a:pPr>
              <a:t>8</a:t>
            </a:fld>
            <a:endParaRPr lang="nb-NO" altLang="nb-NO" sz="1000">
              <a:solidFill>
                <a:srgbClr val="856D73"/>
              </a:solidFill>
            </a:endParaRPr>
          </a:p>
        </p:txBody>
      </p:sp>
      <p:sp>
        <p:nvSpPr>
          <p:cNvPr id="2" name="Plassholder for bilde 1"/>
          <p:cNvSpPr>
            <a:spLocks noGrp="1"/>
          </p:cNvSpPr>
          <p:nvPr>
            <p:ph type="pic" sz="quarter" idx="13"/>
          </p:nvPr>
        </p:nvSpPr>
        <p:spPr>
          <a:xfrm flipH="1">
            <a:off x="7154280" y="0"/>
            <a:ext cx="370048" cy="6328800"/>
          </a:xfrm>
        </p:spPr>
      </p:sp>
    </p:spTree>
    <p:extLst>
      <p:ext uri="{BB962C8B-B14F-4D97-AF65-F5344CB8AC3E}">
        <p14:creationId xmlns:p14="http://schemas.microsoft.com/office/powerpoint/2010/main" val="1168411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tel 3"/>
          <p:cNvSpPr>
            <a:spLocks noGrp="1"/>
          </p:cNvSpPr>
          <p:nvPr>
            <p:ph type="title"/>
          </p:nvPr>
        </p:nvSpPr>
        <p:spPr>
          <a:xfrm>
            <a:off x="719138" y="764703"/>
            <a:ext cx="6013102" cy="675159"/>
          </a:xfrm>
        </p:spPr>
        <p:txBody>
          <a:bodyPr>
            <a:noAutofit/>
          </a:bodyPr>
          <a:lstStyle/>
          <a:p>
            <a:pPr eaLnBrk="1" hangingPunct="1"/>
            <a:r>
              <a:rPr lang="nb-NO" altLang="nb-NO" sz="4000" dirty="0" smtClean="0"/>
              <a:t>Anbefalinger</a:t>
            </a:r>
          </a:p>
        </p:txBody>
      </p:sp>
      <p:sp>
        <p:nvSpPr>
          <p:cNvPr id="5" name="Plassholder for innhold 4"/>
          <p:cNvSpPr>
            <a:spLocks noGrp="1"/>
          </p:cNvSpPr>
          <p:nvPr>
            <p:ph idx="1"/>
          </p:nvPr>
        </p:nvSpPr>
        <p:spPr>
          <a:xfrm>
            <a:off x="251520" y="1556792"/>
            <a:ext cx="7171850" cy="4525962"/>
          </a:xfrm>
        </p:spPr>
        <p:txBody>
          <a:bodyPr>
            <a:normAutofit fontScale="85000" lnSpcReduction="10000"/>
          </a:bodyPr>
          <a:lstStyle/>
          <a:p>
            <a:pPr marL="514350" indent="-514350" eaLnBrk="1" hangingPunct="1">
              <a:buFont typeface="+mj-lt"/>
              <a:buAutoNum type="arabicPeriod"/>
              <a:defRPr/>
            </a:pPr>
            <a:endParaRPr lang="nb-NO" dirty="0" smtClean="0"/>
          </a:p>
          <a:p>
            <a:pPr marL="514350" indent="-514350" eaLnBrk="1" hangingPunct="1">
              <a:buFont typeface="+mj-lt"/>
              <a:buAutoNum type="arabicPeriod"/>
              <a:defRPr/>
            </a:pPr>
            <a:r>
              <a:rPr lang="nb-NO" dirty="0" smtClean="0"/>
              <a:t>15 000-20 000 innbyggere </a:t>
            </a:r>
            <a:br>
              <a:rPr lang="nb-NO" dirty="0" smtClean="0"/>
            </a:br>
            <a:r>
              <a:rPr lang="nb-NO" dirty="0" smtClean="0"/>
              <a:t>for å sikre god løsning av </a:t>
            </a:r>
            <a:r>
              <a:rPr lang="nb-NO" b="1" dirty="0" smtClean="0"/>
              <a:t>dagens</a:t>
            </a:r>
            <a:r>
              <a:rPr lang="nb-NO" dirty="0" smtClean="0"/>
              <a:t> oppgaver</a:t>
            </a:r>
          </a:p>
          <a:p>
            <a:pPr marL="514350" indent="-514350" eaLnBrk="1" hangingPunct="1">
              <a:buFont typeface="+mj-lt"/>
              <a:buAutoNum type="arabicPeriod"/>
              <a:defRPr/>
            </a:pPr>
            <a:endParaRPr lang="nb-NO" dirty="0" smtClean="0"/>
          </a:p>
          <a:p>
            <a:pPr marL="514350" indent="-514350" eaLnBrk="1" hangingPunct="1">
              <a:buFont typeface="+mj-lt"/>
              <a:buAutoNum type="arabicPeriod"/>
              <a:defRPr/>
            </a:pPr>
            <a:r>
              <a:rPr lang="nb-NO" dirty="0" smtClean="0"/>
              <a:t>Struktur som nærmer seg funksjonelle samfunnsutviklingsområder</a:t>
            </a:r>
          </a:p>
          <a:p>
            <a:pPr marL="514350" indent="-514350" eaLnBrk="1" hangingPunct="1">
              <a:buFont typeface="+mj-lt"/>
              <a:buAutoNum type="arabicPeriod"/>
              <a:defRPr/>
            </a:pPr>
            <a:endParaRPr lang="nb-NO" dirty="0" smtClean="0"/>
          </a:p>
          <a:p>
            <a:pPr marL="514350" indent="-514350" eaLnBrk="1" hangingPunct="1">
              <a:buFont typeface="+mj-lt"/>
              <a:buAutoNum type="arabicPeriod"/>
              <a:defRPr/>
            </a:pPr>
            <a:r>
              <a:rPr lang="nb-NO" dirty="0" smtClean="0"/>
              <a:t>Staten bør redusere detaljstyringen, kommunene bør utvikle ordninger for politisk deltakelse og gode demokratiske arenaer</a:t>
            </a:r>
          </a:p>
          <a:p>
            <a:pPr eaLnBrk="1" hangingPunct="1">
              <a:buFont typeface="Arial" charset="0"/>
              <a:buChar char="•"/>
              <a:defRPr/>
            </a:pPr>
            <a:endParaRPr lang="nb-NO" dirty="0"/>
          </a:p>
        </p:txBody>
      </p:sp>
      <p:sp>
        <p:nvSpPr>
          <p:cNvPr id="62468" name="Plassholder for lysbildenummer 1"/>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390DAF1A-655E-4D53-8F4E-37BEEDE1B1F5}" type="slidenum">
              <a:rPr lang="nb-NO" altLang="nb-NO" sz="1000">
                <a:solidFill>
                  <a:srgbClr val="856D73"/>
                </a:solidFill>
              </a:rPr>
              <a:pPr>
                <a:spcBef>
                  <a:spcPct val="0"/>
                </a:spcBef>
                <a:buFontTx/>
                <a:buNone/>
              </a:pPr>
              <a:t>9</a:t>
            </a:fld>
            <a:endParaRPr lang="nb-NO" altLang="nb-NO" sz="1000">
              <a:solidFill>
                <a:srgbClr val="856D73"/>
              </a:solidFill>
            </a:endParaRPr>
          </a:p>
        </p:txBody>
      </p:sp>
    </p:spTree>
    <p:extLst>
      <p:ext uri="{BB962C8B-B14F-4D97-AF65-F5344CB8AC3E}">
        <p14:creationId xmlns:p14="http://schemas.microsoft.com/office/powerpoint/2010/main" val="26589935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sz="3200" b="1" dirty="0" smtClean="0"/>
              <a:t>Oppdragsbrev av 03.07.14 fra </a:t>
            </a:r>
            <a:br>
              <a:rPr lang="nb-NO" sz="3200" b="1" dirty="0" smtClean="0"/>
            </a:br>
            <a:r>
              <a:rPr lang="nb-NO" sz="3200" b="1" dirty="0" smtClean="0"/>
              <a:t>Kommunal- og </a:t>
            </a:r>
            <a:r>
              <a:rPr lang="nb-NO" sz="3200" b="1" dirty="0" err="1" smtClean="0"/>
              <a:t>mod.dept</a:t>
            </a:r>
            <a:r>
              <a:rPr lang="nb-NO" sz="3200" b="1" dirty="0" smtClean="0"/>
              <a:t>. til fylkesmennene </a:t>
            </a:r>
            <a:endParaRPr lang="nb-NO" sz="3200" b="1" dirty="0"/>
          </a:p>
        </p:txBody>
      </p:sp>
      <p:sp>
        <p:nvSpPr>
          <p:cNvPr id="3" name="Plassholder for innhold 2"/>
          <p:cNvSpPr>
            <a:spLocks noGrp="1"/>
          </p:cNvSpPr>
          <p:nvPr>
            <p:ph idx="1"/>
          </p:nvPr>
        </p:nvSpPr>
        <p:spPr>
          <a:xfrm>
            <a:off x="491432" y="1916832"/>
            <a:ext cx="6768752" cy="4165923"/>
          </a:xfrm>
        </p:spPr>
        <p:txBody>
          <a:bodyPr>
            <a:normAutofit lnSpcReduction="10000"/>
          </a:bodyPr>
          <a:lstStyle/>
          <a:p>
            <a:r>
              <a:rPr lang="nb-NO" i="1" dirty="0" smtClean="0">
                <a:solidFill>
                  <a:schemeClr val="tx2">
                    <a:lumMod val="60000"/>
                    <a:lumOff val="40000"/>
                  </a:schemeClr>
                </a:solidFill>
              </a:rPr>
              <a:t>«Alle kommuner har fått et utredningsansvar»</a:t>
            </a:r>
            <a:br>
              <a:rPr lang="nb-NO" i="1" dirty="0" smtClean="0">
                <a:solidFill>
                  <a:schemeClr val="tx2">
                    <a:lumMod val="60000"/>
                    <a:lumOff val="40000"/>
                  </a:schemeClr>
                </a:solidFill>
              </a:rPr>
            </a:br>
            <a:r>
              <a:rPr lang="nb-NO" b="1" dirty="0" smtClean="0">
                <a:solidFill>
                  <a:srgbClr val="FF0000"/>
                </a:solidFill>
              </a:rPr>
              <a:t/>
            </a:r>
            <a:br>
              <a:rPr lang="nb-NO" b="1" dirty="0" smtClean="0">
                <a:solidFill>
                  <a:srgbClr val="FF0000"/>
                </a:solidFill>
              </a:rPr>
            </a:br>
            <a:r>
              <a:rPr lang="nb-NO" sz="2400" i="1" dirty="0" smtClean="0"/>
              <a:t>Det betyr i praksis at  alle kommuner skal gå gjennom prosessene med å diskutere og vurdere sammenslåing, samt gjøre vedtak innen våren 2016!</a:t>
            </a:r>
          </a:p>
          <a:p>
            <a:endParaRPr lang="nb-NO" sz="2400" i="1" dirty="0" smtClean="0"/>
          </a:p>
          <a:p>
            <a:r>
              <a:rPr lang="nb-NO" i="1" dirty="0">
                <a:solidFill>
                  <a:schemeClr val="tx2">
                    <a:lumMod val="60000"/>
                    <a:lumOff val="40000"/>
                  </a:schemeClr>
                </a:solidFill>
              </a:rPr>
              <a:t>«Det er et mål å sørge for </a:t>
            </a:r>
            <a:r>
              <a:rPr lang="nb-NO" i="1" u="sng" dirty="0">
                <a:solidFill>
                  <a:schemeClr val="tx2">
                    <a:lumMod val="60000"/>
                    <a:lumOff val="40000"/>
                  </a:schemeClr>
                </a:solidFill>
              </a:rPr>
              <a:t>gode</a:t>
            </a:r>
            <a:r>
              <a:rPr lang="nb-NO" i="1" dirty="0">
                <a:solidFill>
                  <a:schemeClr val="tx2">
                    <a:lumMod val="60000"/>
                    <a:lumOff val="40000"/>
                  </a:schemeClr>
                </a:solidFill>
              </a:rPr>
              <a:t> og </a:t>
            </a:r>
            <a:r>
              <a:rPr lang="nb-NO" i="1" u="sng" dirty="0">
                <a:solidFill>
                  <a:schemeClr val="tx2">
                    <a:lumMod val="60000"/>
                    <a:lumOff val="40000"/>
                  </a:schemeClr>
                </a:solidFill>
              </a:rPr>
              <a:t>lokalt </a:t>
            </a:r>
            <a:r>
              <a:rPr lang="nb-NO" i="1" u="sng" dirty="0" smtClean="0">
                <a:solidFill>
                  <a:schemeClr val="tx2">
                    <a:lumMod val="60000"/>
                    <a:lumOff val="40000"/>
                  </a:schemeClr>
                </a:solidFill>
              </a:rPr>
              <a:t>forankrede</a:t>
            </a:r>
            <a:r>
              <a:rPr lang="nb-NO" i="1" dirty="0" smtClean="0">
                <a:solidFill>
                  <a:schemeClr val="tx2">
                    <a:lumMod val="60000"/>
                    <a:lumOff val="40000"/>
                  </a:schemeClr>
                </a:solidFill>
              </a:rPr>
              <a:t> prosesser</a:t>
            </a:r>
            <a:r>
              <a:rPr lang="nb-NO" i="1" dirty="0">
                <a:solidFill>
                  <a:schemeClr val="tx2">
                    <a:lumMod val="60000"/>
                    <a:lumOff val="40000"/>
                  </a:schemeClr>
                </a:solidFill>
              </a:rPr>
              <a:t>»</a:t>
            </a:r>
          </a:p>
          <a:p>
            <a:endParaRPr lang="nb-NO" i="1" dirty="0"/>
          </a:p>
        </p:txBody>
      </p:sp>
    </p:spTree>
    <p:extLst>
      <p:ext uri="{BB962C8B-B14F-4D97-AF65-F5344CB8AC3E}">
        <p14:creationId xmlns:p14="http://schemas.microsoft.com/office/powerpoint/2010/main" val="5890473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tel 1"/>
          <p:cNvSpPr>
            <a:spLocks noGrp="1"/>
          </p:cNvSpPr>
          <p:nvPr>
            <p:ph type="title"/>
          </p:nvPr>
        </p:nvSpPr>
        <p:spPr>
          <a:xfrm>
            <a:off x="21720" y="692696"/>
            <a:ext cx="7632700" cy="1143000"/>
          </a:xfrm>
        </p:spPr>
        <p:txBody>
          <a:bodyPr>
            <a:normAutofit/>
          </a:bodyPr>
          <a:lstStyle/>
          <a:p>
            <a:r>
              <a:rPr lang="nb-NO" altLang="nb-NO" sz="4000" dirty="0" smtClean="0"/>
              <a:t>”Tvang”?</a:t>
            </a:r>
          </a:p>
        </p:txBody>
      </p:sp>
      <p:sp>
        <p:nvSpPr>
          <p:cNvPr id="71683" name="Plassholder for innhold 2"/>
          <p:cNvSpPr>
            <a:spLocks noGrp="1"/>
          </p:cNvSpPr>
          <p:nvPr>
            <p:ph idx="1"/>
          </p:nvPr>
        </p:nvSpPr>
        <p:spPr>
          <a:xfrm>
            <a:off x="4643" y="1556792"/>
            <a:ext cx="7631113" cy="4525962"/>
          </a:xfrm>
        </p:spPr>
        <p:txBody>
          <a:bodyPr/>
          <a:lstStyle/>
          <a:p>
            <a:pPr>
              <a:buFont typeface="Arial" panose="020B0604020202020204" pitchFamily="34" charset="0"/>
              <a:buNone/>
            </a:pPr>
            <a:endParaRPr lang="nb-NO" altLang="nb-NO" dirty="0" smtClean="0"/>
          </a:p>
          <a:p>
            <a:pPr>
              <a:buFont typeface="Arial" panose="020B0604020202020204" pitchFamily="34" charset="0"/>
              <a:buNone/>
            </a:pPr>
            <a:r>
              <a:rPr lang="nb-NO" altLang="nb-NO" dirty="0" smtClean="0"/>
              <a:t>”</a:t>
            </a:r>
            <a:r>
              <a:rPr lang="nb-NO" altLang="nb-NO" sz="2800" dirty="0" smtClean="0"/>
              <a:t>Unntak fra dette frivillighetsprinsippet vil likevel kunne være aktuelt i helt spesielle situasjoner der enkeltkommuner ikke må kunne stanse endringer som er  hensiktsmessige ut fra regionale hensyn”</a:t>
            </a:r>
          </a:p>
          <a:p>
            <a:pPr>
              <a:buFont typeface="Arial" panose="020B0604020202020204" pitchFamily="34" charset="0"/>
              <a:buNone/>
            </a:pPr>
            <a:endParaRPr lang="nb-NO" altLang="nb-NO" sz="2800" dirty="0" smtClean="0"/>
          </a:p>
          <a:p>
            <a:pPr>
              <a:buFont typeface="Arial" panose="020B0604020202020204" pitchFamily="34" charset="0"/>
              <a:buNone/>
            </a:pPr>
            <a:r>
              <a:rPr lang="nb-NO" altLang="nb-NO" sz="2400" i="1" dirty="0" smtClean="0"/>
              <a:t>AP, H, FrP, KrF, V</a:t>
            </a:r>
          </a:p>
        </p:txBody>
      </p:sp>
      <p:sp>
        <p:nvSpPr>
          <p:cNvPr id="71684" name="Plassholder for lysbildenumm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600">
                <a:solidFill>
                  <a:schemeClr val="tx1"/>
                </a:solidFill>
                <a:latin typeface="Verdana" panose="020B0604030504040204" pitchFamily="34" charset="0"/>
              </a:defRPr>
            </a:lvl1pPr>
            <a:lvl2pPr marL="742950" indent="-285750">
              <a:spcBef>
                <a:spcPct val="20000"/>
              </a:spcBef>
              <a:buFont typeface="Arial" panose="020B0604020202020204" pitchFamily="34" charset="0"/>
              <a:buChar char="–"/>
              <a:defRPr sz="2400">
                <a:solidFill>
                  <a:schemeClr val="tx1"/>
                </a:solidFill>
                <a:latin typeface="Verdana" panose="020B0604030504040204" pitchFamily="34" charset="0"/>
              </a:defRPr>
            </a:lvl2pPr>
            <a:lvl3pPr marL="1143000" indent="-228600">
              <a:spcBef>
                <a:spcPct val="20000"/>
              </a:spcBef>
              <a:buFont typeface="Arial" panose="020B0604020202020204" pitchFamily="34" charset="0"/>
              <a:buChar char="•"/>
              <a:defRPr sz="22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spcBef>
                <a:spcPct val="0"/>
              </a:spcBef>
              <a:buFontTx/>
              <a:buNone/>
            </a:pPr>
            <a:fld id="{B89AC559-5253-46C9-89DA-16587BC9AE49}" type="slidenum">
              <a:rPr lang="nb-NO" altLang="nb-NO" sz="1000">
                <a:solidFill>
                  <a:srgbClr val="856D73"/>
                </a:solidFill>
              </a:rPr>
              <a:pPr>
                <a:spcBef>
                  <a:spcPct val="0"/>
                </a:spcBef>
                <a:buFontTx/>
                <a:buNone/>
              </a:pPr>
              <a:t>11</a:t>
            </a:fld>
            <a:endParaRPr lang="nb-NO" altLang="nb-NO" sz="1000">
              <a:solidFill>
                <a:srgbClr val="856D73"/>
              </a:solidFill>
            </a:endParaRPr>
          </a:p>
        </p:txBody>
      </p:sp>
    </p:spTree>
    <p:extLst>
      <p:ext uri="{BB962C8B-B14F-4D97-AF65-F5344CB8AC3E}">
        <p14:creationId xmlns:p14="http://schemas.microsoft.com/office/powerpoint/2010/main" val="19370576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Fra oppdragsbrevet, forts.</a:t>
            </a:r>
            <a:endParaRPr lang="nb-NO" dirty="0"/>
          </a:p>
        </p:txBody>
      </p:sp>
      <p:sp>
        <p:nvSpPr>
          <p:cNvPr id="3" name="Plassholder for innhold 2"/>
          <p:cNvSpPr>
            <a:spLocks noGrp="1"/>
          </p:cNvSpPr>
          <p:nvPr>
            <p:ph idx="1"/>
          </p:nvPr>
        </p:nvSpPr>
        <p:spPr/>
        <p:txBody>
          <a:bodyPr>
            <a:normAutofit/>
          </a:bodyPr>
          <a:lstStyle/>
          <a:p>
            <a:endParaRPr lang="nb-NO" sz="3600" i="1" dirty="0" smtClean="0"/>
          </a:p>
          <a:p>
            <a:r>
              <a:rPr lang="nb-NO" sz="3600" i="1" dirty="0" smtClean="0"/>
              <a:t>«Fylkesmannens oppgave er å vurdere </a:t>
            </a:r>
            <a:r>
              <a:rPr lang="nb-NO" sz="3600" i="1" u="sng" dirty="0" smtClean="0">
                <a:solidFill>
                  <a:srgbClr val="C00000"/>
                </a:solidFill>
              </a:rPr>
              <a:t>helheten i regionen </a:t>
            </a:r>
            <a:r>
              <a:rPr lang="nb-NO" sz="3600" i="1" dirty="0" smtClean="0"/>
              <a:t>og også se til at det legges opp til at de igangsatte prosessene avsluttes innen våren 2016»</a:t>
            </a:r>
          </a:p>
          <a:p>
            <a:endParaRPr lang="nb-NO" sz="3600" i="1" dirty="0" smtClean="0"/>
          </a:p>
          <a:p>
            <a:endParaRPr lang="nb-NO" sz="3600" i="1" dirty="0"/>
          </a:p>
        </p:txBody>
      </p:sp>
    </p:spTree>
    <p:extLst>
      <p:ext uri="{BB962C8B-B14F-4D97-AF65-F5344CB8AC3E}">
        <p14:creationId xmlns:p14="http://schemas.microsoft.com/office/powerpoint/2010/main" val="3301672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380014" y="980728"/>
            <a:ext cx="7000924" cy="785818"/>
          </a:xfrm>
        </p:spPr>
        <p:txBody>
          <a:bodyPr>
            <a:normAutofit fontScale="90000"/>
          </a:bodyPr>
          <a:lstStyle/>
          <a:p>
            <a:r>
              <a:rPr lang="nb-NO" dirty="0" smtClean="0"/>
              <a:t>Kommunegrenser versus fylkesgrenser</a:t>
            </a:r>
            <a:endParaRPr lang="nb-NO" dirty="0"/>
          </a:p>
        </p:txBody>
      </p:sp>
      <p:sp>
        <p:nvSpPr>
          <p:cNvPr id="3" name="Plassholder for innhold 2"/>
          <p:cNvSpPr>
            <a:spLocks noGrp="1"/>
          </p:cNvSpPr>
          <p:nvPr>
            <p:ph idx="1"/>
          </p:nvPr>
        </p:nvSpPr>
        <p:spPr>
          <a:xfrm>
            <a:off x="394316" y="2492896"/>
            <a:ext cx="6972320" cy="4525963"/>
          </a:xfrm>
        </p:spPr>
        <p:txBody>
          <a:bodyPr/>
          <a:lstStyle/>
          <a:p>
            <a:pPr marL="0" indent="0">
              <a:buNone/>
            </a:pPr>
            <a:r>
              <a:rPr lang="nb-NO" dirty="0" smtClean="0"/>
              <a:t>Velger kommuner å slå seg sammen over fylkesgrenser vedtar Stortinget kommunestruktur og justering av fylkesgrense i samme vedtak</a:t>
            </a:r>
          </a:p>
          <a:p>
            <a:endParaRPr lang="nb-NO" dirty="0"/>
          </a:p>
        </p:txBody>
      </p:sp>
    </p:spTree>
    <p:extLst>
      <p:ext uri="{BB962C8B-B14F-4D97-AF65-F5344CB8AC3E}">
        <p14:creationId xmlns:p14="http://schemas.microsoft.com/office/powerpoint/2010/main" val="22614126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395536" y="1124744"/>
            <a:ext cx="7000924" cy="785818"/>
          </a:xfrm>
        </p:spPr>
        <p:txBody>
          <a:bodyPr>
            <a:normAutofit fontScale="90000"/>
          </a:bodyPr>
          <a:lstStyle/>
          <a:p>
            <a:r>
              <a:rPr lang="nb-NO" b="1" dirty="0" smtClean="0"/>
              <a:t>Lokal milepælsplan i </a:t>
            </a:r>
            <a:br>
              <a:rPr lang="nb-NO" b="1" dirty="0" smtClean="0"/>
            </a:br>
            <a:r>
              <a:rPr lang="nb-NO" b="1" dirty="0" smtClean="0"/>
              <a:t>Møre og Romsdal </a:t>
            </a:r>
            <a:endParaRPr lang="nb-NO" b="1" dirty="0"/>
          </a:p>
        </p:txBody>
      </p:sp>
      <p:graphicFrame>
        <p:nvGraphicFramePr>
          <p:cNvPr id="5" name="Plassholder for innhold 4"/>
          <p:cNvGraphicFramePr>
            <a:graphicFrameLocks noGrp="1"/>
          </p:cNvGraphicFramePr>
          <p:nvPr>
            <p:ph idx="1"/>
            <p:extLst/>
          </p:nvPr>
        </p:nvGraphicFramePr>
        <p:xfrm>
          <a:off x="457200" y="1600200"/>
          <a:ext cx="69723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4" name="Rett pil 3"/>
          <p:cNvCxnSpPr/>
          <p:nvPr/>
        </p:nvCxnSpPr>
        <p:spPr>
          <a:xfrm>
            <a:off x="467544" y="2780928"/>
            <a:ext cx="2088232" cy="194421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7" name="Rett pil 6"/>
          <p:cNvCxnSpPr/>
          <p:nvPr/>
        </p:nvCxnSpPr>
        <p:spPr>
          <a:xfrm flipH="1">
            <a:off x="467544" y="2780928"/>
            <a:ext cx="2088232" cy="194421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8" name="TekstSylinder 7"/>
          <p:cNvSpPr txBox="1"/>
          <p:nvPr/>
        </p:nvSpPr>
        <p:spPr>
          <a:xfrm rot="19383030">
            <a:off x="1373600" y="3819935"/>
            <a:ext cx="1516655" cy="646331"/>
          </a:xfrm>
          <a:prstGeom prst="rect">
            <a:avLst/>
          </a:prstGeom>
          <a:noFill/>
        </p:spPr>
        <p:txBody>
          <a:bodyPr wrap="square" rtlCol="0">
            <a:spAutoFit/>
          </a:bodyPr>
          <a:lstStyle/>
          <a:p>
            <a:r>
              <a:rPr lang="nb-NO" sz="3600" dirty="0" smtClean="0">
                <a:solidFill>
                  <a:srgbClr val="C0504D">
                    <a:lumMod val="60000"/>
                    <a:lumOff val="40000"/>
                  </a:srgbClr>
                </a:solidFill>
              </a:rPr>
              <a:t>Utført</a:t>
            </a:r>
            <a:endParaRPr lang="nb-NO" sz="3600" dirty="0">
              <a:solidFill>
                <a:srgbClr val="C0504D">
                  <a:lumMod val="60000"/>
                  <a:lumOff val="40000"/>
                </a:srgbClr>
              </a:solidFill>
            </a:endParaRPr>
          </a:p>
        </p:txBody>
      </p:sp>
    </p:spTree>
    <p:extLst>
      <p:ext uri="{BB962C8B-B14F-4D97-AF65-F5344CB8AC3E}">
        <p14:creationId xmlns:p14="http://schemas.microsoft.com/office/powerpoint/2010/main" val="12960315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normAutofit fontScale="90000"/>
          </a:bodyPr>
          <a:lstStyle/>
          <a:p>
            <a:r>
              <a:rPr lang="nb-NO" b="1" dirty="0" smtClean="0"/>
              <a:t>Fase 1 </a:t>
            </a:r>
            <a:r>
              <a:rPr lang="nb-NO" sz="2800" dirty="0" smtClean="0"/>
              <a:t>– </a:t>
            </a:r>
            <a:r>
              <a:rPr lang="nb-NO" b="1" dirty="0" smtClean="0">
                <a:solidFill>
                  <a:srgbClr val="FF0000"/>
                </a:solidFill>
              </a:rPr>
              <a:t>Oppstartsfase</a:t>
            </a:r>
            <a:br>
              <a:rPr lang="nb-NO" b="1" dirty="0" smtClean="0">
                <a:solidFill>
                  <a:srgbClr val="FF0000"/>
                </a:solidFill>
              </a:rPr>
            </a:br>
            <a:r>
              <a:rPr lang="nb-NO" sz="1800" b="1" dirty="0" smtClean="0"/>
              <a:t>(gjennomført)</a:t>
            </a:r>
            <a:endParaRPr lang="nb-NO" sz="1800" b="1" dirty="0"/>
          </a:p>
        </p:txBody>
      </p:sp>
      <p:sp>
        <p:nvSpPr>
          <p:cNvPr id="3" name="Plassholder for innhold 2"/>
          <p:cNvSpPr>
            <a:spLocks noGrp="1"/>
          </p:cNvSpPr>
          <p:nvPr>
            <p:ph idx="1"/>
          </p:nvPr>
        </p:nvSpPr>
        <p:spPr>
          <a:xfrm>
            <a:off x="179512" y="1600200"/>
            <a:ext cx="7250008" cy="4925144"/>
          </a:xfrm>
        </p:spPr>
        <p:txBody>
          <a:bodyPr>
            <a:normAutofit fontScale="77500" lnSpcReduction="20000"/>
          </a:bodyPr>
          <a:lstStyle/>
          <a:p>
            <a:r>
              <a:rPr lang="nb-NO" dirty="0" smtClean="0"/>
              <a:t>Alle kommuner i MR har i løpet av høsten 2014 lagt fram sak for sitt kommunestyre hvor politikerne tar stilling til </a:t>
            </a:r>
            <a:r>
              <a:rPr lang="nb-NO" b="1" u="sng" dirty="0" smtClean="0"/>
              <a:t>hvordan </a:t>
            </a:r>
            <a:r>
              <a:rPr lang="nb-NO" dirty="0" smtClean="0"/>
              <a:t>og </a:t>
            </a:r>
            <a:r>
              <a:rPr lang="nb-NO" b="1" u="sng" dirty="0" smtClean="0"/>
              <a:t>hvilke tiltak </a:t>
            </a:r>
            <a:r>
              <a:rPr lang="nb-NO" dirty="0" smtClean="0"/>
              <a:t>man skal gjennomføre  for å få til en god prosess i egen kommune? (unntatt Sunndal og Nesset)</a:t>
            </a:r>
          </a:p>
          <a:p>
            <a:endParaRPr lang="nb-NO" dirty="0" smtClean="0"/>
          </a:p>
          <a:p>
            <a:pPr lvl="1"/>
            <a:r>
              <a:rPr lang="nb-NO" dirty="0" smtClean="0"/>
              <a:t>Eks hvor ofte skal dette være tema i K-styret ?</a:t>
            </a:r>
          </a:p>
          <a:p>
            <a:pPr lvl="1"/>
            <a:r>
              <a:rPr lang="nb-NO" dirty="0" smtClean="0"/>
              <a:t>Hvilke grupper bør trekkes inn ?</a:t>
            </a:r>
            <a:br>
              <a:rPr lang="nb-NO" dirty="0" smtClean="0"/>
            </a:br>
            <a:r>
              <a:rPr lang="nb-NO" dirty="0" smtClean="0"/>
              <a:t>Ungdom, frivillige,  næringslivet ?</a:t>
            </a:r>
          </a:p>
          <a:p>
            <a:pPr lvl="1"/>
            <a:r>
              <a:rPr lang="nb-NO" dirty="0" smtClean="0"/>
              <a:t>Hvordan høre innbyggerne?</a:t>
            </a:r>
          </a:p>
          <a:p>
            <a:pPr lvl="1"/>
            <a:r>
              <a:rPr lang="nb-NO" dirty="0" smtClean="0"/>
              <a:t>Egen «Tenketank» i hver kommune ?</a:t>
            </a:r>
            <a:br>
              <a:rPr lang="nb-NO" dirty="0" smtClean="0"/>
            </a:br>
            <a:endParaRPr lang="nb-NO" dirty="0" smtClean="0"/>
          </a:p>
          <a:p>
            <a:pPr marL="457200" lvl="1" indent="0">
              <a:buNone/>
            </a:pPr>
            <a:r>
              <a:rPr lang="nb-NO" dirty="0" smtClean="0"/>
              <a:t>Frist var satt til 31.12.2014 for å sende vedtaket inn til Fylkesmannen. Alle kommuner har gjort slikt vedtak.</a:t>
            </a:r>
            <a:endParaRPr lang="nb-NO" dirty="0"/>
          </a:p>
        </p:txBody>
      </p:sp>
    </p:spTree>
    <p:extLst>
      <p:ext uri="{BB962C8B-B14F-4D97-AF65-F5344CB8AC3E}">
        <p14:creationId xmlns:p14="http://schemas.microsoft.com/office/powerpoint/2010/main" val="20217837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406021" y="1052736"/>
            <a:ext cx="7000924" cy="785818"/>
          </a:xfrm>
        </p:spPr>
        <p:txBody>
          <a:bodyPr>
            <a:normAutofit/>
          </a:bodyPr>
          <a:lstStyle/>
          <a:p>
            <a:r>
              <a:rPr lang="nb-NO" b="1" dirty="0" smtClean="0"/>
              <a:t>Fase 2 - </a:t>
            </a:r>
            <a:r>
              <a:rPr lang="nb-NO" dirty="0" smtClean="0"/>
              <a:t> </a:t>
            </a:r>
            <a:r>
              <a:rPr lang="nb-NO" b="1" dirty="0" smtClean="0">
                <a:solidFill>
                  <a:srgbClr val="FF0000"/>
                </a:solidFill>
              </a:rPr>
              <a:t>Utredningsfase</a:t>
            </a:r>
            <a:endParaRPr lang="nb-NO" b="1" dirty="0"/>
          </a:p>
        </p:txBody>
      </p:sp>
      <p:sp>
        <p:nvSpPr>
          <p:cNvPr id="3" name="Plassholder for innhold 2"/>
          <p:cNvSpPr>
            <a:spLocks noGrp="1"/>
          </p:cNvSpPr>
          <p:nvPr>
            <p:ph idx="1"/>
          </p:nvPr>
        </p:nvSpPr>
        <p:spPr>
          <a:xfrm>
            <a:off x="457200" y="1916832"/>
            <a:ext cx="6972320" cy="4209331"/>
          </a:xfrm>
        </p:spPr>
        <p:txBody>
          <a:bodyPr>
            <a:normAutofit fontScale="85000" lnSpcReduction="20000"/>
          </a:bodyPr>
          <a:lstStyle/>
          <a:p>
            <a:endParaRPr lang="nb-NO" dirty="0" smtClean="0"/>
          </a:p>
          <a:p>
            <a:r>
              <a:rPr lang="nb-NO" u="sng" dirty="0" smtClean="0"/>
              <a:t>Del 1: </a:t>
            </a:r>
            <a:r>
              <a:rPr lang="nb-NO" b="1" u="sng" dirty="0" smtClean="0"/>
              <a:t>Våren 2015 </a:t>
            </a:r>
            <a:r>
              <a:rPr lang="nb-NO" dirty="0" smtClean="0"/>
              <a:t>(før valget)</a:t>
            </a:r>
          </a:p>
          <a:p>
            <a:r>
              <a:rPr lang="nb-NO" dirty="0" smtClean="0"/>
              <a:t>Kartlegging av kommunens utfordringsbilde - bærekraftighet på sikt</a:t>
            </a:r>
            <a:br>
              <a:rPr lang="nb-NO" dirty="0" smtClean="0"/>
            </a:br>
            <a:endParaRPr lang="nb-NO" dirty="0" smtClean="0"/>
          </a:p>
          <a:p>
            <a:r>
              <a:rPr lang="nb-NO" dirty="0" smtClean="0"/>
              <a:t>Statusrapport fra kommunene 01.07.2015</a:t>
            </a:r>
            <a:br>
              <a:rPr lang="nb-NO" dirty="0" smtClean="0"/>
            </a:br>
            <a:endParaRPr lang="nb-NO" dirty="0" smtClean="0"/>
          </a:p>
          <a:p>
            <a:r>
              <a:rPr lang="nb-NO" u="sng" dirty="0" smtClean="0"/>
              <a:t>Del 2: </a:t>
            </a:r>
            <a:r>
              <a:rPr lang="nb-NO" b="1" u="sng" dirty="0" smtClean="0"/>
              <a:t>Høsten 2015 </a:t>
            </a:r>
            <a:r>
              <a:rPr lang="nb-NO" dirty="0" smtClean="0"/>
              <a:t>(Etter valget)</a:t>
            </a:r>
          </a:p>
          <a:p>
            <a:pPr lvl="1"/>
            <a:r>
              <a:rPr lang="nb-NO" dirty="0" smtClean="0"/>
              <a:t>Nytt K-styre konstitueres i </a:t>
            </a:r>
            <a:r>
              <a:rPr lang="nb-NO" dirty="0" err="1" smtClean="0"/>
              <a:t>okt</a:t>
            </a:r>
            <a:r>
              <a:rPr lang="nb-NO" dirty="0" smtClean="0"/>
              <a:t>/nov.</a:t>
            </a:r>
          </a:p>
          <a:p>
            <a:pPr lvl="1"/>
            <a:r>
              <a:rPr lang="nb-NO" dirty="0" smtClean="0"/>
              <a:t>Folkevalgtopplæring med ekstra fokus på</a:t>
            </a:r>
            <a:br>
              <a:rPr lang="nb-NO" dirty="0" smtClean="0"/>
            </a:br>
            <a:r>
              <a:rPr lang="nb-NO" dirty="0" smtClean="0"/>
              <a:t>kommunereformen – KS i samarbeid m/FM</a:t>
            </a:r>
            <a:endParaRPr lang="nb-NO" dirty="0"/>
          </a:p>
        </p:txBody>
      </p:sp>
    </p:spTree>
    <p:extLst>
      <p:ext uri="{BB962C8B-B14F-4D97-AF65-F5344CB8AC3E}">
        <p14:creationId xmlns:p14="http://schemas.microsoft.com/office/powerpoint/2010/main" val="34554396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b="1" dirty="0" smtClean="0"/>
              <a:t>Fase 3 </a:t>
            </a:r>
            <a:r>
              <a:rPr lang="nb-NO" sz="3200" b="1" dirty="0" smtClean="0"/>
              <a:t>- </a:t>
            </a:r>
            <a:r>
              <a:rPr lang="nb-NO" b="1" dirty="0" smtClean="0">
                <a:solidFill>
                  <a:srgbClr val="FF0000"/>
                </a:solidFill>
              </a:rPr>
              <a:t>Beslutningsfase</a:t>
            </a:r>
            <a:endParaRPr lang="nb-NO" b="1" dirty="0">
              <a:solidFill>
                <a:srgbClr val="FF0000"/>
              </a:solidFill>
            </a:endParaRPr>
          </a:p>
        </p:txBody>
      </p:sp>
      <p:sp>
        <p:nvSpPr>
          <p:cNvPr id="3" name="Plassholder for innhold 2"/>
          <p:cNvSpPr>
            <a:spLocks noGrp="1"/>
          </p:cNvSpPr>
          <p:nvPr>
            <p:ph idx="1"/>
          </p:nvPr>
        </p:nvSpPr>
        <p:spPr/>
        <p:txBody>
          <a:bodyPr>
            <a:normAutofit fontScale="92500" lnSpcReduction="20000"/>
          </a:bodyPr>
          <a:lstStyle/>
          <a:p>
            <a:r>
              <a:rPr lang="nb-NO" dirty="0" smtClean="0"/>
              <a:t>I løpet av 1. tertial 2016 skal alle kommunestyrer behandle en sak om sammenslåing av kommuner</a:t>
            </a:r>
            <a:br>
              <a:rPr lang="nb-NO" dirty="0" smtClean="0"/>
            </a:br>
            <a:endParaRPr lang="nb-NO" dirty="0" smtClean="0"/>
          </a:p>
          <a:p>
            <a:r>
              <a:rPr lang="nb-NO" dirty="0" smtClean="0"/>
              <a:t>Frist for innsending av vedtaket til FM: </a:t>
            </a:r>
            <a:r>
              <a:rPr lang="nb-NO" b="1" dirty="0" smtClean="0">
                <a:solidFill>
                  <a:srgbClr val="FF0000"/>
                </a:solidFill>
              </a:rPr>
              <a:t>1.7.2016</a:t>
            </a:r>
            <a:r>
              <a:rPr lang="nb-NO" b="1" dirty="0" smtClean="0"/>
              <a:t/>
            </a:r>
            <a:br>
              <a:rPr lang="nb-NO" b="1" dirty="0" smtClean="0"/>
            </a:br>
            <a:endParaRPr lang="nb-NO" b="1" dirty="0" smtClean="0"/>
          </a:p>
          <a:p>
            <a:r>
              <a:rPr lang="nb-NO" dirty="0" smtClean="0"/>
              <a:t>Høsten 2016: Fylkesmannen oppsummerer vedtakene fra 36 kommuner og sender over til KMD innen 31.12.2016</a:t>
            </a:r>
            <a:endParaRPr lang="nb-NO" dirty="0"/>
          </a:p>
        </p:txBody>
      </p:sp>
    </p:spTree>
    <p:extLst>
      <p:ext uri="{BB962C8B-B14F-4D97-AF65-F5344CB8AC3E}">
        <p14:creationId xmlns:p14="http://schemas.microsoft.com/office/powerpoint/2010/main" val="37420362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ctrTitle"/>
          </p:nvPr>
        </p:nvSpPr>
        <p:spPr/>
        <p:txBody>
          <a:bodyPr/>
          <a:lstStyle/>
          <a:p>
            <a:pPr algn="ctr"/>
            <a:r>
              <a:rPr lang="nb-NO" dirty="0" smtClean="0"/>
              <a:t>Litt  fakta</a:t>
            </a:r>
            <a:endParaRPr lang="nb-NO" dirty="0"/>
          </a:p>
        </p:txBody>
      </p:sp>
      <p:sp>
        <p:nvSpPr>
          <p:cNvPr id="3" name="Undertittel 2"/>
          <p:cNvSpPr>
            <a:spLocks noGrp="1"/>
          </p:cNvSpPr>
          <p:nvPr>
            <p:ph type="subTitle" idx="1"/>
          </p:nvPr>
        </p:nvSpPr>
        <p:spPr/>
        <p:txBody>
          <a:bodyPr/>
          <a:lstStyle/>
          <a:p>
            <a:pPr algn="ctr"/>
            <a:r>
              <a:rPr lang="nb-NO" dirty="0" smtClean="0"/>
              <a:t>Om Møre og Romsdal</a:t>
            </a:r>
          </a:p>
          <a:p>
            <a:pPr algn="ctr"/>
            <a:r>
              <a:rPr lang="nb-NO" dirty="0" smtClean="0"/>
              <a:t> Om Surnadal</a:t>
            </a:r>
            <a:endParaRPr lang="nb-NO" dirty="0"/>
          </a:p>
        </p:txBody>
      </p:sp>
    </p:spTree>
    <p:extLst>
      <p:ext uri="{BB962C8B-B14F-4D97-AF65-F5344CB8AC3E}">
        <p14:creationId xmlns:p14="http://schemas.microsoft.com/office/powerpoint/2010/main" val="1928496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fylkesstatistikk.mrfylke.no/uploads/2014/ill_bilde/1_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9144000"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5191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971550" y="692150"/>
            <a:ext cx="7273925" cy="541338"/>
          </a:xfrm>
        </p:spPr>
        <p:txBody>
          <a:bodyPr>
            <a:normAutofit fontScale="90000"/>
          </a:bodyPr>
          <a:lstStyle/>
          <a:p>
            <a:pPr eaLnBrk="1" hangingPunct="1">
              <a:defRPr/>
            </a:pPr>
            <a:r>
              <a:rPr lang="nb-NO" altLang="nb-NO" sz="3200" dirty="0" smtClean="0"/>
              <a:t>Dagens kommunestruktur - folketall</a:t>
            </a:r>
          </a:p>
        </p:txBody>
      </p:sp>
      <p:sp>
        <p:nvSpPr>
          <p:cNvPr id="176131" name="Rectangle 3"/>
          <p:cNvSpPr>
            <a:spLocks noGrp="1" noChangeArrowheads="1"/>
          </p:cNvSpPr>
          <p:nvPr>
            <p:ph idx="1"/>
          </p:nvPr>
        </p:nvSpPr>
        <p:spPr>
          <a:xfrm>
            <a:off x="468313" y="1052513"/>
            <a:ext cx="8229600" cy="5113337"/>
          </a:xfrm>
        </p:spPr>
        <p:txBody>
          <a:bodyPr/>
          <a:lstStyle/>
          <a:p>
            <a:pPr eaLnBrk="1" hangingPunct="1"/>
            <a:endParaRPr lang="nb-NO" altLang="nb-NO" smtClean="0"/>
          </a:p>
          <a:p>
            <a:pPr eaLnBrk="1" hangingPunct="1">
              <a:buFontTx/>
              <a:buNone/>
            </a:pPr>
            <a:endParaRPr lang="nb-NO" altLang="nb-NO" smtClean="0"/>
          </a:p>
          <a:p>
            <a:pPr lvl="1" eaLnBrk="1" hangingPunct="1">
              <a:buFontTx/>
              <a:buNone/>
            </a:pPr>
            <a:endParaRPr lang="nb-NO" altLang="nb-NO" smtClean="0"/>
          </a:p>
        </p:txBody>
      </p:sp>
      <p:pic>
        <p:nvPicPr>
          <p:cNvPr id="17613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68760"/>
            <a:ext cx="7380311" cy="5062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06645"/>
            <a:ext cx="390284" cy="552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08084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80423" y="764704"/>
            <a:ext cx="7181257" cy="541338"/>
          </a:xfrm>
        </p:spPr>
        <p:txBody>
          <a:bodyPr>
            <a:normAutofit fontScale="90000"/>
          </a:bodyPr>
          <a:lstStyle/>
          <a:p>
            <a:pPr eaLnBrk="1" hangingPunct="1">
              <a:defRPr/>
            </a:pPr>
            <a:r>
              <a:rPr lang="nb-NO" altLang="nb-NO" sz="3200" b="1" dirty="0" smtClean="0"/>
              <a:t>Dagens kommunestruktur – areal i km2</a:t>
            </a:r>
          </a:p>
        </p:txBody>
      </p:sp>
      <p:sp>
        <p:nvSpPr>
          <p:cNvPr id="177155" name="Rectangle 3"/>
          <p:cNvSpPr>
            <a:spLocks noGrp="1" noChangeArrowheads="1"/>
          </p:cNvSpPr>
          <p:nvPr>
            <p:ph type="body" idx="1"/>
          </p:nvPr>
        </p:nvSpPr>
        <p:spPr>
          <a:xfrm>
            <a:off x="611188" y="1341438"/>
            <a:ext cx="8229600" cy="5113337"/>
          </a:xfrm>
        </p:spPr>
        <p:txBody>
          <a:bodyPr/>
          <a:lstStyle/>
          <a:p>
            <a:pPr eaLnBrk="1" hangingPunct="1"/>
            <a:endParaRPr lang="nb-NO" altLang="nb-NO" smtClean="0"/>
          </a:p>
          <a:p>
            <a:pPr eaLnBrk="1" hangingPunct="1">
              <a:buFontTx/>
              <a:buNone/>
            </a:pPr>
            <a:endParaRPr lang="nb-NO" altLang="nb-NO" smtClean="0"/>
          </a:p>
          <a:p>
            <a:pPr lvl="1" eaLnBrk="1" hangingPunct="1">
              <a:buFontTx/>
              <a:buNone/>
            </a:pPr>
            <a:endParaRPr lang="nb-NO" altLang="nb-NO" smtClean="0"/>
          </a:p>
        </p:txBody>
      </p:sp>
      <p:graphicFrame>
        <p:nvGraphicFramePr>
          <p:cNvPr id="177156" name="Diagram 4"/>
          <p:cNvGraphicFramePr>
            <a:graphicFrameLocks noGrp="1"/>
          </p:cNvGraphicFramePr>
          <p:nvPr>
            <p:extLst/>
          </p:nvPr>
        </p:nvGraphicFramePr>
        <p:xfrm>
          <a:off x="0" y="1412776"/>
          <a:ext cx="7416824" cy="4752528"/>
        </p:xfrm>
        <a:graphic>
          <a:graphicData uri="http://schemas.openxmlformats.org/presentationml/2006/ole">
            <mc:AlternateContent xmlns:mc="http://schemas.openxmlformats.org/markup-compatibility/2006">
              <mc:Choice xmlns:v="urn:schemas-microsoft-com:vml" Requires="v">
                <p:oleObj spid="_x0000_s4133" r:id="rId3" imgW="9004572" imgH="5590517" progId="Excel.Chart.8">
                  <p:embed/>
                </p:oleObj>
              </mc:Choice>
              <mc:Fallback>
                <p:oleObj r:id="rId3" imgW="9004572" imgH="5590517" progId="Excel.Chart.8">
                  <p:embed/>
                  <p:pic>
                    <p:nvPicPr>
                      <p:cNvPr id="0" name=""/>
                      <p:cNvPicPr>
                        <a:picLocks noGrp="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412776"/>
                        <a:ext cx="7416824" cy="4752528"/>
                      </a:xfrm>
                      <a:prstGeom prst="rect">
                        <a:avLst/>
                      </a:prstGeom>
                      <a:noFill/>
                      <a:ln>
                        <a:noFill/>
                      </a:ln>
                      <a:extLst/>
                    </p:spPr>
                  </p:pic>
                </p:oleObj>
              </mc:Fallback>
            </mc:AlternateContent>
          </a:graphicData>
        </a:graphic>
      </p:graphicFrame>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106645"/>
            <a:ext cx="515914" cy="730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870940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7" y="30817"/>
            <a:ext cx="9825457" cy="7064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 name="Plassholder for innhold 5"/>
          <p:cNvGraphicFramePr>
            <a:graphicFrameLocks noGrp="1"/>
          </p:cNvGraphicFramePr>
          <p:nvPr>
            <p:ph idx="1"/>
            <p:extLst/>
          </p:nvPr>
        </p:nvGraphicFramePr>
        <p:xfrm>
          <a:off x="179512" y="1124744"/>
          <a:ext cx="1800200" cy="3543801"/>
        </p:xfrm>
        <a:graphic>
          <a:graphicData uri="http://schemas.openxmlformats.org/drawingml/2006/table">
            <a:tbl>
              <a:tblPr>
                <a:tableStyleId>{5C22544A-7EE6-4342-B048-85BDC9FD1C3A}</a:tableStyleId>
              </a:tblPr>
              <a:tblGrid>
                <a:gridCol w="720080"/>
                <a:gridCol w="1080120"/>
              </a:tblGrid>
              <a:tr h="245134">
                <a:tc>
                  <a:txBody>
                    <a:bodyPr/>
                    <a:lstStyle/>
                    <a:p>
                      <a:pPr algn="l" fontAlgn="b"/>
                      <a:r>
                        <a:rPr lang="nn-NO" sz="1100" u="none" strike="noStrike" dirty="0">
                          <a:effectLst/>
                        </a:rPr>
                        <a:t>Ålesund</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85 265</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dirty="0">
                          <a:effectLst/>
                        </a:rPr>
                        <a:t>Molde</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56 553</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Kristiansund</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32 898</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Ulstein</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24 459</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Ørsta/Volda</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19 283</a:t>
                      </a:r>
                      <a:endParaRPr lang="nn-NO" sz="1100" b="0" i="0" u="none" strike="noStrike" dirty="0">
                        <a:solidFill>
                          <a:srgbClr val="000000"/>
                        </a:solidFill>
                        <a:effectLst/>
                        <a:latin typeface="Calibri"/>
                      </a:endParaRPr>
                    </a:p>
                  </a:txBody>
                  <a:tcPr marL="9525" marR="9525" marT="9525" marB="0" anchor="b"/>
                </a:tc>
              </a:tr>
              <a:tr h="257390">
                <a:tc>
                  <a:txBody>
                    <a:bodyPr/>
                    <a:lstStyle/>
                    <a:p>
                      <a:pPr algn="l" fontAlgn="b"/>
                      <a:r>
                        <a:rPr lang="nn-NO" sz="1100" u="none" strike="noStrike" dirty="0">
                          <a:effectLst/>
                        </a:rPr>
                        <a:t>Surnadal</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9 594</a:t>
                      </a:r>
                      <a:endParaRPr lang="nn-NO" sz="1100" b="0" i="0" u="none" strike="noStrike" dirty="0">
                        <a:solidFill>
                          <a:srgbClr val="000000"/>
                        </a:solidFill>
                        <a:effectLst/>
                        <a:latin typeface="Calibri"/>
                      </a:endParaRPr>
                    </a:p>
                  </a:txBody>
                  <a:tcPr marL="9525" marR="9525" marT="9525" marB="0" anchor="b"/>
                </a:tc>
              </a:tr>
              <a:tr h="245132">
                <a:tc>
                  <a:txBody>
                    <a:bodyPr/>
                    <a:lstStyle/>
                    <a:p>
                      <a:pPr algn="l" fontAlgn="b"/>
                      <a:r>
                        <a:rPr lang="nn-NO" sz="1100" u="none" strike="noStrike">
                          <a:effectLst/>
                        </a:rPr>
                        <a:t>Rauma </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7 421</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Sunndal</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7 205</a:t>
                      </a:r>
                      <a:endParaRPr lang="nn-NO" sz="1100" b="0" i="0" u="none" strike="noStrike" dirty="0">
                        <a:solidFill>
                          <a:srgbClr val="000000"/>
                        </a:solidFill>
                        <a:effectLst/>
                        <a:latin typeface="Calibri"/>
                      </a:endParaRPr>
                    </a:p>
                  </a:txBody>
                  <a:tcPr marL="9525" marR="9525" marT="9525" marB="0" anchor="b"/>
                </a:tc>
              </a:tr>
              <a:tr h="257390">
                <a:tc>
                  <a:txBody>
                    <a:bodyPr/>
                    <a:lstStyle/>
                    <a:p>
                      <a:pPr algn="l" fontAlgn="b"/>
                      <a:r>
                        <a:rPr lang="nn-NO" sz="1100" u="none" strike="noStrike" dirty="0" smtClean="0">
                          <a:effectLst/>
                        </a:rPr>
                        <a:t>Norddal/ Stranda</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6 349</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Aure </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3 570</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Vanylven</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3 336</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a:effectLst/>
                        </a:rPr>
                        <a:t>Smøla </a:t>
                      </a:r>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2 180</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r>
                        <a:rPr lang="nn-NO" sz="1100" u="none" strike="noStrike" dirty="0">
                          <a:effectLst/>
                        </a:rPr>
                        <a:t>Sandøy </a:t>
                      </a:r>
                      <a:endParaRPr lang="nn-NO" sz="1100" b="0" i="0" u="none" strike="noStrike" dirty="0">
                        <a:solidFill>
                          <a:srgbClr val="000000"/>
                        </a:solidFill>
                        <a:effectLst/>
                        <a:latin typeface="Calibri"/>
                      </a:endParaRPr>
                    </a:p>
                  </a:txBody>
                  <a:tcPr marL="9525" marR="9525" marT="9525" marB="0" anchor="b"/>
                </a:tc>
                <a:tc>
                  <a:txBody>
                    <a:bodyPr/>
                    <a:lstStyle/>
                    <a:p>
                      <a:pPr algn="r" fontAlgn="b"/>
                      <a:r>
                        <a:rPr lang="nn-NO" sz="1100" u="none" strike="noStrike" dirty="0">
                          <a:effectLst/>
                        </a:rPr>
                        <a:t>1 291</a:t>
                      </a:r>
                      <a:endParaRPr lang="nn-NO" sz="1100" b="0" i="0" u="none" strike="noStrike" dirty="0">
                        <a:solidFill>
                          <a:srgbClr val="000000"/>
                        </a:solidFill>
                        <a:effectLst/>
                        <a:latin typeface="Calibri"/>
                      </a:endParaRPr>
                    </a:p>
                  </a:txBody>
                  <a:tcPr marL="9525" marR="9525" marT="9525" marB="0" anchor="b"/>
                </a:tc>
              </a:tr>
              <a:tr h="245134">
                <a:tc>
                  <a:txBody>
                    <a:bodyPr/>
                    <a:lstStyle/>
                    <a:p>
                      <a:pPr algn="l" fontAlgn="b"/>
                      <a:endParaRPr lang="nn-NO" sz="1100" b="0" i="0" u="none" strike="noStrike">
                        <a:solidFill>
                          <a:srgbClr val="000000"/>
                        </a:solidFill>
                        <a:effectLst/>
                        <a:latin typeface="Calibri"/>
                      </a:endParaRPr>
                    </a:p>
                  </a:txBody>
                  <a:tcPr marL="9525" marR="9525" marT="9525" marB="0" anchor="b"/>
                </a:tc>
                <a:tc>
                  <a:txBody>
                    <a:bodyPr/>
                    <a:lstStyle/>
                    <a:p>
                      <a:pPr algn="r" fontAlgn="b"/>
                      <a:r>
                        <a:rPr lang="nn-NO" sz="1100" u="none" strike="noStrike" dirty="0">
                          <a:effectLst/>
                        </a:rPr>
                        <a:t>259 404</a:t>
                      </a:r>
                      <a:endParaRPr lang="nn-NO" sz="1100" b="0" i="0" u="none" strike="noStrike" dirty="0">
                        <a:solidFill>
                          <a:srgbClr val="000000"/>
                        </a:solidFill>
                        <a:effectLst/>
                        <a:latin typeface="Calibri"/>
                      </a:endParaRPr>
                    </a:p>
                  </a:txBody>
                  <a:tcPr marL="9525" marR="9525" marT="9525" marB="0" anchor="b"/>
                </a:tc>
              </a:tr>
            </a:tbl>
          </a:graphicData>
        </a:graphic>
      </p:graphicFrame>
    </p:spTree>
    <p:extLst>
      <p:ext uri="{BB962C8B-B14F-4D97-AF65-F5344CB8AC3E}">
        <p14:creationId xmlns:p14="http://schemas.microsoft.com/office/powerpoint/2010/main" val="26495674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476672"/>
            <a:ext cx="8077200" cy="6054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8883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e 2"/>
          <p:cNvGrpSpPr/>
          <p:nvPr/>
        </p:nvGrpSpPr>
        <p:grpSpPr>
          <a:xfrm>
            <a:off x="2149124" y="2260584"/>
            <a:ext cx="7862545" cy="7072391"/>
            <a:chOff x="4274302" y="2348880"/>
            <a:chExt cx="4854576" cy="4425952"/>
          </a:xfrm>
        </p:grpSpPr>
        <p:sp>
          <p:nvSpPr>
            <p:cNvPr id="11" name="Freeform 12"/>
            <p:cNvSpPr>
              <a:spLocks noEditPoints="1"/>
            </p:cNvSpPr>
            <p:nvPr/>
          </p:nvSpPr>
          <p:spPr bwMode="auto">
            <a:xfrm>
              <a:off x="6214228" y="3834782"/>
              <a:ext cx="946150" cy="438150"/>
            </a:xfrm>
            <a:custGeom>
              <a:avLst/>
              <a:gdLst>
                <a:gd name="T0" fmla="*/ 72 w 298"/>
                <a:gd name="T1" fmla="*/ 53 h 138"/>
                <a:gd name="T2" fmla="*/ 55 w 298"/>
                <a:gd name="T3" fmla="*/ 52 h 138"/>
                <a:gd name="T4" fmla="*/ 61 w 298"/>
                <a:gd name="T5" fmla="*/ 50 h 138"/>
                <a:gd name="T6" fmla="*/ 4 w 298"/>
                <a:gd name="T7" fmla="*/ 31 h 138"/>
                <a:gd name="T8" fmla="*/ 141 w 298"/>
                <a:gd name="T9" fmla="*/ 36 h 138"/>
                <a:gd name="T10" fmla="*/ 171 w 298"/>
                <a:gd name="T11" fmla="*/ 37 h 138"/>
                <a:gd name="T12" fmla="*/ 173 w 298"/>
                <a:gd name="T13" fmla="*/ 35 h 138"/>
                <a:gd name="T14" fmla="*/ 179 w 298"/>
                <a:gd name="T15" fmla="*/ 34 h 138"/>
                <a:gd name="T16" fmla="*/ 163 w 298"/>
                <a:gd name="T17" fmla="*/ 27 h 138"/>
                <a:gd name="T18" fmla="*/ 176 w 298"/>
                <a:gd name="T19" fmla="*/ 29 h 138"/>
                <a:gd name="T20" fmla="*/ 172 w 298"/>
                <a:gd name="T21" fmla="*/ 34 h 138"/>
                <a:gd name="T22" fmla="*/ 161 w 298"/>
                <a:gd name="T23" fmla="*/ 32 h 138"/>
                <a:gd name="T24" fmla="*/ 161 w 298"/>
                <a:gd name="T25" fmla="*/ 29 h 138"/>
                <a:gd name="T26" fmla="*/ 172 w 298"/>
                <a:gd name="T27" fmla="*/ 24 h 138"/>
                <a:gd name="T28" fmla="*/ 265 w 298"/>
                <a:gd name="T29" fmla="*/ 3 h 138"/>
                <a:gd name="T30" fmla="*/ 292 w 298"/>
                <a:gd name="T31" fmla="*/ 32 h 138"/>
                <a:gd name="T32" fmla="*/ 240 w 298"/>
                <a:gd name="T33" fmla="*/ 98 h 138"/>
                <a:gd name="T34" fmla="*/ 170 w 298"/>
                <a:gd name="T35" fmla="*/ 116 h 138"/>
                <a:gd name="T36" fmla="*/ 114 w 298"/>
                <a:gd name="T37" fmla="*/ 118 h 138"/>
                <a:gd name="T38" fmla="*/ 41 w 298"/>
                <a:gd name="T39" fmla="*/ 137 h 138"/>
                <a:gd name="T40" fmla="*/ 31 w 298"/>
                <a:gd name="T41" fmla="*/ 129 h 138"/>
                <a:gd name="T42" fmla="*/ 28 w 298"/>
                <a:gd name="T43" fmla="*/ 118 h 138"/>
                <a:gd name="T44" fmla="*/ 34 w 298"/>
                <a:gd name="T45" fmla="*/ 98 h 138"/>
                <a:gd name="T46" fmla="*/ 23 w 298"/>
                <a:gd name="T47" fmla="*/ 80 h 138"/>
                <a:gd name="T48" fmla="*/ 13 w 298"/>
                <a:gd name="T49" fmla="*/ 65 h 138"/>
                <a:gd name="T50" fmla="*/ 7 w 298"/>
                <a:gd name="T51" fmla="*/ 52 h 138"/>
                <a:gd name="T52" fmla="*/ 9 w 298"/>
                <a:gd name="T53" fmla="*/ 37 h 138"/>
                <a:gd name="T54" fmla="*/ 20 w 298"/>
                <a:gd name="T55" fmla="*/ 29 h 138"/>
                <a:gd name="T56" fmla="*/ 35 w 298"/>
                <a:gd name="T57" fmla="*/ 21 h 138"/>
                <a:gd name="T58" fmla="*/ 44 w 298"/>
                <a:gd name="T59" fmla="*/ 33 h 138"/>
                <a:gd name="T60" fmla="*/ 49 w 298"/>
                <a:gd name="T61" fmla="*/ 49 h 138"/>
                <a:gd name="T62" fmla="*/ 57 w 298"/>
                <a:gd name="T63" fmla="*/ 61 h 138"/>
                <a:gd name="T64" fmla="*/ 65 w 298"/>
                <a:gd name="T65" fmla="*/ 73 h 138"/>
                <a:gd name="T66" fmla="*/ 59 w 298"/>
                <a:gd name="T67" fmla="*/ 88 h 138"/>
                <a:gd name="T68" fmla="*/ 75 w 298"/>
                <a:gd name="T69" fmla="*/ 84 h 138"/>
                <a:gd name="T70" fmla="*/ 79 w 298"/>
                <a:gd name="T71" fmla="*/ 80 h 138"/>
                <a:gd name="T72" fmla="*/ 80 w 298"/>
                <a:gd name="T73" fmla="*/ 69 h 138"/>
                <a:gd name="T74" fmla="*/ 74 w 298"/>
                <a:gd name="T75" fmla="*/ 61 h 138"/>
                <a:gd name="T76" fmla="*/ 76 w 298"/>
                <a:gd name="T77" fmla="*/ 53 h 138"/>
                <a:gd name="T78" fmla="*/ 61 w 298"/>
                <a:gd name="T79" fmla="*/ 44 h 138"/>
                <a:gd name="T80" fmla="*/ 51 w 298"/>
                <a:gd name="T81" fmla="*/ 34 h 138"/>
                <a:gd name="T82" fmla="*/ 47 w 298"/>
                <a:gd name="T83" fmla="*/ 25 h 138"/>
                <a:gd name="T84" fmla="*/ 56 w 298"/>
                <a:gd name="T85" fmla="*/ 17 h 138"/>
                <a:gd name="T86" fmla="*/ 78 w 298"/>
                <a:gd name="T87" fmla="*/ 19 h 138"/>
                <a:gd name="T88" fmla="*/ 91 w 298"/>
                <a:gd name="T89" fmla="*/ 27 h 138"/>
                <a:gd name="T90" fmla="*/ 112 w 298"/>
                <a:gd name="T91" fmla="*/ 34 h 138"/>
                <a:gd name="T92" fmla="*/ 128 w 298"/>
                <a:gd name="T93" fmla="*/ 30 h 138"/>
                <a:gd name="T94" fmla="*/ 140 w 298"/>
                <a:gd name="T95" fmla="*/ 37 h 138"/>
                <a:gd name="T96" fmla="*/ 156 w 298"/>
                <a:gd name="T97" fmla="*/ 38 h 138"/>
                <a:gd name="T98" fmla="*/ 169 w 298"/>
                <a:gd name="T99" fmla="*/ 40 h 138"/>
                <a:gd name="T100" fmla="*/ 182 w 298"/>
                <a:gd name="T101" fmla="*/ 50 h 138"/>
                <a:gd name="T102" fmla="*/ 195 w 298"/>
                <a:gd name="T103" fmla="*/ 56 h 138"/>
                <a:gd name="T104" fmla="*/ 200 w 298"/>
                <a:gd name="T105" fmla="*/ 77 h 138"/>
                <a:gd name="T106" fmla="*/ 209 w 298"/>
                <a:gd name="T107" fmla="*/ 74 h 138"/>
                <a:gd name="T108" fmla="*/ 202 w 298"/>
                <a:gd name="T109" fmla="*/ 59 h 138"/>
                <a:gd name="T110" fmla="*/ 190 w 298"/>
                <a:gd name="T111" fmla="*/ 48 h 138"/>
                <a:gd name="T112" fmla="*/ 184 w 298"/>
                <a:gd name="T113" fmla="*/ 41 h 138"/>
                <a:gd name="T114" fmla="*/ 186 w 298"/>
                <a:gd name="T115" fmla="*/ 31 h 138"/>
                <a:gd name="T116" fmla="*/ 183 w 298"/>
                <a:gd name="T117" fmla="*/ 15 h 138"/>
                <a:gd name="T118" fmla="*/ 199 w 298"/>
                <a:gd name="T119" fmla="*/ 9 h 138"/>
                <a:gd name="T120" fmla="*/ 216 w 298"/>
                <a:gd name="T121" fmla="*/ 9 h 138"/>
                <a:gd name="T122" fmla="*/ 234 w 298"/>
                <a:gd name="T123"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8" h="138">
                  <a:moveTo>
                    <a:pt x="71" y="59"/>
                  </a:moveTo>
                  <a:lnTo>
                    <a:pt x="70" y="59"/>
                  </a:lnTo>
                  <a:lnTo>
                    <a:pt x="70" y="59"/>
                  </a:lnTo>
                  <a:lnTo>
                    <a:pt x="71" y="59"/>
                  </a:lnTo>
                  <a:lnTo>
                    <a:pt x="71" y="59"/>
                  </a:lnTo>
                  <a:close/>
                  <a:moveTo>
                    <a:pt x="76" y="56"/>
                  </a:moveTo>
                  <a:lnTo>
                    <a:pt x="75" y="56"/>
                  </a:lnTo>
                  <a:lnTo>
                    <a:pt x="75" y="55"/>
                  </a:lnTo>
                  <a:lnTo>
                    <a:pt x="76" y="55"/>
                  </a:lnTo>
                  <a:lnTo>
                    <a:pt x="77" y="55"/>
                  </a:lnTo>
                  <a:lnTo>
                    <a:pt x="78" y="55"/>
                  </a:lnTo>
                  <a:lnTo>
                    <a:pt x="76" y="56"/>
                  </a:lnTo>
                  <a:close/>
                  <a:moveTo>
                    <a:pt x="73" y="55"/>
                  </a:moveTo>
                  <a:lnTo>
                    <a:pt x="72" y="56"/>
                  </a:lnTo>
                  <a:lnTo>
                    <a:pt x="72" y="55"/>
                  </a:lnTo>
                  <a:lnTo>
                    <a:pt x="72" y="54"/>
                  </a:lnTo>
                  <a:lnTo>
                    <a:pt x="73" y="54"/>
                  </a:lnTo>
                  <a:lnTo>
                    <a:pt x="73" y="55"/>
                  </a:lnTo>
                  <a:close/>
                  <a:moveTo>
                    <a:pt x="72" y="53"/>
                  </a:moveTo>
                  <a:lnTo>
                    <a:pt x="72" y="53"/>
                  </a:lnTo>
                  <a:lnTo>
                    <a:pt x="71" y="53"/>
                  </a:lnTo>
                  <a:lnTo>
                    <a:pt x="70" y="53"/>
                  </a:lnTo>
                  <a:lnTo>
                    <a:pt x="70" y="53"/>
                  </a:lnTo>
                  <a:lnTo>
                    <a:pt x="71" y="52"/>
                  </a:lnTo>
                  <a:lnTo>
                    <a:pt x="72" y="52"/>
                  </a:lnTo>
                  <a:lnTo>
                    <a:pt x="72" y="53"/>
                  </a:lnTo>
                  <a:close/>
                  <a:moveTo>
                    <a:pt x="60" y="51"/>
                  </a:moveTo>
                  <a:lnTo>
                    <a:pt x="61" y="52"/>
                  </a:lnTo>
                  <a:lnTo>
                    <a:pt x="61" y="53"/>
                  </a:lnTo>
                  <a:lnTo>
                    <a:pt x="61" y="54"/>
                  </a:lnTo>
                  <a:lnTo>
                    <a:pt x="60" y="54"/>
                  </a:lnTo>
                  <a:lnTo>
                    <a:pt x="59" y="54"/>
                  </a:lnTo>
                  <a:lnTo>
                    <a:pt x="57" y="54"/>
                  </a:lnTo>
                  <a:lnTo>
                    <a:pt x="56" y="54"/>
                  </a:lnTo>
                  <a:lnTo>
                    <a:pt x="55" y="55"/>
                  </a:lnTo>
                  <a:lnTo>
                    <a:pt x="55" y="54"/>
                  </a:lnTo>
                  <a:lnTo>
                    <a:pt x="54" y="54"/>
                  </a:lnTo>
                  <a:lnTo>
                    <a:pt x="55" y="53"/>
                  </a:lnTo>
                  <a:lnTo>
                    <a:pt x="55" y="53"/>
                  </a:lnTo>
                  <a:lnTo>
                    <a:pt x="55" y="52"/>
                  </a:lnTo>
                  <a:lnTo>
                    <a:pt x="55" y="53"/>
                  </a:lnTo>
                  <a:lnTo>
                    <a:pt x="56" y="52"/>
                  </a:lnTo>
                  <a:lnTo>
                    <a:pt x="57" y="53"/>
                  </a:lnTo>
                  <a:lnTo>
                    <a:pt x="58" y="53"/>
                  </a:lnTo>
                  <a:lnTo>
                    <a:pt x="58" y="52"/>
                  </a:lnTo>
                  <a:lnTo>
                    <a:pt x="58" y="51"/>
                  </a:lnTo>
                  <a:lnTo>
                    <a:pt x="59" y="51"/>
                  </a:lnTo>
                  <a:lnTo>
                    <a:pt x="59" y="52"/>
                  </a:lnTo>
                  <a:lnTo>
                    <a:pt x="59" y="51"/>
                  </a:lnTo>
                  <a:lnTo>
                    <a:pt x="60" y="51"/>
                  </a:lnTo>
                  <a:close/>
                  <a:moveTo>
                    <a:pt x="62" y="49"/>
                  </a:moveTo>
                  <a:lnTo>
                    <a:pt x="61" y="50"/>
                  </a:lnTo>
                  <a:lnTo>
                    <a:pt x="62" y="50"/>
                  </a:lnTo>
                  <a:lnTo>
                    <a:pt x="62" y="51"/>
                  </a:lnTo>
                  <a:lnTo>
                    <a:pt x="62" y="52"/>
                  </a:lnTo>
                  <a:lnTo>
                    <a:pt x="61" y="53"/>
                  </a:lnTo>
                  <a:lnTo>
                    <a:pt x="61" y="52"/>
                  </a:lnTo>
                  <a:lnTo>
                    <a:pt x="60" y="51"/>
                  </a:lnTo>
                  <a:lnTo>
                    <a:pt x="61" y="50"/>
                  </a:lnTo>
                  <a:lnTo>
                    <a:pt x="61" y="50"/>
                  </a:lnTo>
                  <a:lnTo>
                    <a:pt x="61" y="50"/>
                  </a:lnTo>
                  <a:lnTo>
                    <a:pt x="61" y="49"/>
                  </a:lnTo>
                  <a:lnTo>
                    <a:pt x="61" y="49"/>
                  </a:lnTo>
                  <a:lnTo>
                    <a:pt x="62" y="48"/>
                  </a:lnTo>
                  <a:lnTo>
                    <a:pt x="63" y="49"/>
                  </a:lnTo>
                  <a:lnTo>
                    <a:pt x="62" y="49"/>
                  </a:lnTo>
                  <a:lnTo>
                    <a:pt x="61" y="49"/>
                  </a:lnTo>
                  <a:lnTo>
                    <a:pt x="62" y="49"/>
                  </a:lnTo>
                  <a:close/>
                  <a:moveTo>
                    <a:pt x="49" y="36"/>
                  </a:moveTo>
                  <a:lnTo>
                    <a:pt x="49" y="37"/>
                  </a:lnTo>
                  <a:lnTo>
                    <a:pt x="48" y="36"/>
                  </a:lnTo>
                  <a:lnTo>
                    <a:pt x="49" y="35"/>
                  </a:lnTo>
                  <a:lnTo>
                    <a:pt x="49" y="36"/>
                  </a:lnTo>
                  <a:close/>
                  <a:moveTo>
                    <a:pt x="8" y="27"/>
                  </a:moveTo>
                  <a:lnTo>
                    <a:pt x="7" y="28"/>
                  </a:lnTo>
                  <a:lnTo>
                    <a:pt x="6" y="29"/>
                  </a:lnTo>
                  <a:lnTo>
                    <a:pt x="4" y="29"/>
                  </a:lnTo>
                  <a:lnTo>
                    <a:pt x="4" y="30"/>
                  </a:lnTo>
                  <a:lnTo>
                    <a:pt x="4" y="30"/>
                  </a:lnTo>
                  <a:lnTo>
                    <a:pt x="4" y="31"/>
                  </a:lnTo>
                  <a:lnTo>
                    <a:pt x="3" y="31"/>
                  </a:lnTo>
                  <a:lnTo>
                    <a:pt x="3" y="32"/>
                  </a:lnTo>
                  <a:lnTo>
                    <a:pt x="2" y="32"/>
                  </a:lnTo>
                  <a:lnTo>
                    <a:pt x="1" y="31"/>
                  </a:lnTo>
                  <a:lnTo>
                    <a:pt x="0" y="31"/>
                  </a:lnTo>
                  <a:lnTo>
                    <a:pt x="0" y="30"/>
                  </a:lnTo>
                  <a:lnTo>
                    <a:pt x="1" y="29"/>
                  </a:lnTo>
                  <a:lnTo>
                    <a:pt x="2" y="28"/>
                  </a:lnTo>
                  <a:lnTo>
                    <a:pt x="3" y="28"/>
                  </a:lnTo>
                  <a:lnTo>
                    <a:pt x="3" y="29"/>
                  </a:lnTo>
                  <a:lnTo>
                    <a:pt x="4" y="29"/>
                  </a:lnTo>
                  <a:lnTo>
                    <a:pt x="4" y="28"/>
                  </a:lnTo>
                  <a:lnTo>
                    <a:pt x="5" y="28"/>
                  </a:lnTo>
                  <a:lnTo>
                    <a:pt x="5" y="27"/>
                  </a:lnTo>
                  <a:lnTo>
                    <a:pt x="6" y="27"/>
                  </a:lnTo>
                  <a:lnTo>
                    <a:pt x="7" y="27"/>
                  </a:lnTo>
                  <a:lnTo>
                    <a:pt x="8" y="27"/>
                  </a:lnTo>
                  <a:close/>
                  <a:moveTo>
                    <a:pt x="142" y="37"/>
                  </a:moveTo>
                  <a:lnTo>
                    <a:pt x="141" y="37"/>
                  </a:lnTo>
                  <a:lnTo>
                    <a:pt x="141" y="36"/>
                  </a:lnTo>
                  <a:lnTo>
                    <a:pt x="142" y="36"/>
                  </a:lnTo>
                  <a:lnTo>
                    <a:pt x="143" y="36"/>
                  </a:lnTo>
                  <a:lnTo>
                    <a:pt x="142" y="37"/>
                  </a:lnTo>
                  <a:close/>
                  <a:moveTo>
                    <a:pt x="144" y="35"/>
                  </a:moveTo>
                  <a:lnTo>
                    <a:pt x="143" y="35"/>
                  </a:lnTo>
                  <a:lnTo>
                    <a:pt x="142" y="35"/>
                  </a:lnTo>
                  <a:lnTo>
                    <a:pt x="142" y="34"/>
                  </a:lnTo>
                  <a:lnTo>
                    <a:pt x="143" y="34"/>
                  </a:lnTo>
                  <a:lnTo>
                    <a:pt x="144" y="34"/>
                  </a:lnTo>
                  <a:lnTo>
                    <a:pt x="144" y="35"/>
                  </a:lnTo>
                  <a:close/>
                  <a:moveTo>
                    <a:pt x="141" y="34"/>
                  </a:moveTo>
                  <a:lnTo>
                    <a:pt x="140" y="34"/>
                  </a:lnTo>
                  <a:lnTo>
                    <a:pt x="141" y="33"/>
                  </a:lnTo>
                  <a:lnTo>
                    <a:pt x="142" y="33"/>
                  </a:lnTo>
                  <a:lnTo>
                    <a:pt x="142" y="34"/>
                  </a:lnTo>
                  <a:lnTo>
                    <a:pt x="141" y="34"/>
                  </a:lnTo>
                  <a:close/>
                  <a:moveTo>
                    <a:pt x="173" y="35"/>
                  </a:moveTo>
                  <a:lnTo>
                    <a:pt x="173" y="36"/>
                  </a:lnTo>
                  <a:lnTo>
                    <a:pt x="172" y="36"/>
                  </a:lnTo>
                  <a:lnTo>
                    <a:pt x="171" y="37"/>
                  </a:lnTo>
                  <a:lnTo>
                    <a:pt x="170" y="38"/>
                  </a:lnTo>
                  <a:lnTo>
                    <a:pt x="169" y="38"/>
                  </a:lnTo>
                  <a:lnTo>
                    <a:pt x="169" y="40"/>
                  </a:lnTo>
                  <a:lnTo>
                    <a:pt x="168" y="40"/>
                  </a:lnTo>
                  <a:lnTo>
                    <a:pt x="167" y="40"/>
                  </a:lnTo>
                  <a:lnTo>
                    <a:pt x="166" y="40"/>
                  </a:lnTo>
                  <a:lnTo>
                    <a:pt x="167" y="40"/>
                  </a:lnTo>
                  <a:lnTo>
                    <a:pt x="166" y="40"/>
                  </a:lnTo>
                  <a:lnTo>
                    <a:pt x="166" y="39"/>
                  </a:lnTo>
                  <a:lnTo>
                    <a:pt x="165" y="38"/>
                  </a:lnTo>
                  <a:lnTo>
                    <a:pt x="164" y="38"/>
                  </a:lnTo>
                  <a:lnTo>
                    <a:pt x="164" y="37"/>
                  </a:lnTo>
                  <a:lnTo>
                    <a:pt x="165" y="36"/>
                  </a:lnTo>
                  <a:lnTo>
                    <a:pt x="167" y="36"/>
                  </a:lnTo>
                  <a:lnTo>
                    <a:pt x="167" y="37"/>
                  </a:lnTo>
                  <a:lnTo>
                    <a:pt x="168" y="37"/>
                  </a:lnTo>
                  <a:lnTo>
                    <a:pt x="170" y="37"/>
                  </a:lnTo>
                  <a:lnTo>
                    <a:pt x="170" y="36"/>
                  </a:lnTo>
                  <a:lnTo>
                    <a:pt x="171" y="35"/>
                  </a:lnTo>
                  <a:lnTo>
                    <a:pt x="173" y="35"/>
                  </a:lnTo>
                  <a:close/>
                  <a:moveTo>
                    <a:pt x="162" y="35"/>
                  </a:moveTo>
                  <a:lnTo>
                    <a:pt x="161" y="35"/>
                  </a:lnTo>
                  <a:lnTo>
                    <a:pt x="160" y="35"/>
                  </a:lnTo>
                  <a:lnTo>
                    <a:pt x="162" y="34"/>
                  </a:lnTo>
                  <a:lnTo>
                    <a:pt x="163" y="34"/>
                  </a:lnTo>
                  <a:lnTo>
                    <a:pt x="163" y="34"/>
                  </a:lnTo>
                  <a:lnTo>
                    <a:pt x="163" y="34"/>
                  </a:lnTo>
                  <a:lnTo>
                    <a:pt x="163" y="35"/>
                  </a:lnTo>
                  <a:lnTo>
                    <a:pt x="162" y="35"/>
                  </a:lnTo>
                  <a:close/>
                  <a:moveTo>
                    <a:pt x="176" y="36"/>
                  </a:moveTo>
                  <a:lnTo>
                    <a:pt x="176" y="35"/>
                  </a:lnTo>
                  <a:lnTo>
                    <a:pt x="176" y="35"/>
                  </a:lnTo>
                  <a:lnTo>
                    <a:pt x="176" y="34"/>
                  </a:lnTo>
                  <a:lnTo>
                    <a:pt x="177" y="34"/>
                  </a:lnTo>
                  <a:lnTo>
                    <a:pt x="177" y="35"/>
                  </a:lnTo>
                  <a:lnTo>
                    <a:pt x="176" y="36"/>
                  </a:lnTo>
                  <a:close/>
                  <a:moveTo>
                    <a:pt x="179" y="34"/>
                  </a:moveTo>
                  <a:lnTo>
                    <a:pt x="178" y="34"/>
                  </a:lnTo>
                  <a:lnTo>
                    <a:pt x="178" y="34"/>
                  </a:lnTo>
                  <a:lnTo>
                    <a:pt x="179" y="34"/>
                  </a:lnTo>
                  <a:lnTo>
                    <a:pt x="180" y="34"/>
                  </a:lnTo>
                  <a:lnTo>
                    <a:pt x="180" y="34"/>
                  </a:lnTo>
                  <a:lnTo>
                    <a:pt x="179" y="34"/>
                  </a:lnTo>
                  <a:close/>
                  <a:moveTo>
                    <a:pt x="88" y="22"/>
                  </a:moveTo>
                  <a:lnTo>
                    <a:pt x="88" y="21"/>
                  </a:lnTo>
                  <a:lnTo>
                    <a:pt x="88" y="21"/>
                  </a:lnTo>
                  <a:lnTo>
                    <a:pt x="89" y="21"/>
                  </a:lnTo>
                  <a:lnTo>
                    <a:pt x="90" y="21"/>
                  </a:lnTo>
                  <a:lnTo>
                    <a:pt x="90" y="21"/>
                  </a:lnTo>
                  <a:lnTo>
                    <a:pt x="89" y="21"/>
                  </a:lnTo>
                  <a:lnTo>
                    <a:pt x="88" y="22"/>
                  </a:lnTo>
                  <a:close/>
                  <a:moveTo>
                    <a:pt x="163" y="27"/>
                  </a:moveTo>
                  <a:lnTo>
                    <a:pt x="163" y="27"/>
                  </a:lnTo>
                  <a:lnTo>
                    <a:pt x="163" y="27"/>
                  </a:lnTo>
                  <a:lnTo>
                    <a:pt x="163" y="27"/>
                  </a:lnTo>
                  <a:lnTo>
                    <a:pt x="164" y="26"/>
                  </a:lnTo>
                  <a:lnTo>
                    <a:pt x="165" y="26"/>
                  </a:lnTo>
                  <a:lnTo>
                    <a:pt x="164" y="27"/>
                  </a:lnTo>
                  <a:lnTo>
                    <a:pt x="163" y="27"/>
                  </a:lnTo>
                  <a:lnTo>
                    <a:pt x="163" y="27"/>
                  </a:lnTo>
                  <a:close/>
                  <a:moveTo>
                    <a:pt x="170" y="22"/>
                  </a:moveTo>
                  <a:lnTo>
                    <a:pt x="170" y="22"/>
                  </a:lnTo>
                  <a:lnTo>
                    <a:pt x="169" y="23"/>
                  </a:lnTo>
                  <a:lnTo>
                    <a:pt x="168" y="22"/>
                  </a:lnTo>
                  <a:lnTo>
                    <a:pt x="168" y="21"/>
                  </a:lnTo>
                  <a:lnTo>
                    <a:pt x="170" y="21"/>
                  </a:lnTo>
                  <a:lnTo>
                    <a:pt x="170" y="22"/>
                  </a:lnTo>
                  <a:close/>
                  <a:moveTo>
                    <a:pt x="177" y="21"/>
                  </a:moveTo>
                  <a:lnTo>
                    <a:pt x="178" y="21"/>
                  </a:lnTo>
                  <a:lnTo>
                    <a:pt x="179" y="21"/>
                  </a:lnTo>
                  <a:lnTo>
                    <a:pt x="179" y="22"/>
                  </a:lnTo>
                  <a:lnTo>
                    <a:pt x="180" y="23"/>
                  </a:lnTo>
                  <a:lnTo>
                    <a:pt x="180" y="24"/>
                  </a:lnTo>
                  <a:lnTo>
                    <a:pt x="179" y="25"/>
                  </a:lnTo>
                  <a:lnTo>
                    <a:pt x="179" y="26"/>
                  </a:lnTo>
                  <a:lnTo>
                    <a:pt x="178" y="26"/>
                  </a:lnTo>
                  <a:lnTo>
                    <a:pt x="178" y="27"/>
                  </a:lnTo>
                  <a:lnTo>
                    <a:pt x="177" y="27"/>
                  </a:lnTo>
                  <a:lnTo>
                    <a:pt x="177" y="28"/>
                  </a:lnTo>
                  <a:lnTo>
                    <a:pt x="176" y="29"/>
                  </a:lnTo>
                  <a:lnTo>
                    <a:pt x="176" y="30"/>
                  </a:lnTo>
                  <a:lnTo>
                    <a:pt x="176" y="31"/>
                  </a:lnTo>
                  <a:lnTo>
                    <a:pt x="177" y="30"/>
                  </a:lnTo>
                  <a:lnTo>
                    <a:pt x="179" y="29"/>
                  </a:lnTo>
                  <a:lnTo>
                    <a:pt x="180" y="29"/>
                  </a:lnTo>
                  <a:lnTo>
                    <a:pt x="182" y="28"/>
                  </a:lnTo>
                  <a:lnTo>
                    <a:pt x="182" y="28"/>
                  </a:lnTo>
                  <a:lnTo>
                    <a:pt x="182" y="30"/>
                  </a:lnTo>
                  <a:lnTo>
                    <a:pt x="182" y="32"/>
                  </a:lnTo>
                  <a:lnTo>
                    <a:pt x="182" y="32"/>
                  </a:lnTo>
                  <a:lnTo>
                    <a:pt x="180" y="33"/>
                  </a:lnTo>
                  <a:lnTo>
                    <a:pt x="179" y="33"/>
                  </a:lnTo>
                  <a:lnTo>
                    <a:pt x="178" y="33"/>
                  </a:lnTo>
                  <a:lnTo>
                    <a:pt x="177" y="34"/>
                  </a:lnTo>
                  <a:lnTo>
                    <a:pt x="176" y="34"/>
                  </a:lnTo>
                  <a:lnTo>
                    <a:pt x="175" y="34"/>
                  </a:lnTo>
                  <a:lnTo>
                    <a:pt x="174" y="34"/>
                  </a:lnTo>
                  <a:lnTo>
                    <a:pt x="173" y="34"/>
                  </a:lnTo>
                  <a:lnTo>
                    <a:pt x="172" y="34"/>
                  </a:lnTo>
                  <a:lnTo>
                    <a:pt x="172" y="34"/>
                  </a:lnTo>
                  <a:lnTo>
                    <a:pt x="171" y="34"/>
                  </a:lnTo>
                  <a:lnTo>
                    <a:pt x="171" y="34"/>
                  </a:lnTo>
                  <a:lnTo>
                    <a:pt x="170" y="34"/>
                  </a:lnTo>
                  <a:lnTo>
                    <a:pt x="170" y="34"/>
                  </a:lnTo>
                  <a:lnTo>
                    <a:pt x="170" y="33"/>
                  </a:lnTo>
                  <a:lnTo>
                    <a:pt x="170" y="32"/>
                  </a:lnTo>
                  <a:lnTo>
                    <a:pt x="169" y="31"/>
                  </a:lnTo>
                  <a:lnTo>
                    <a:pt x="168" y="31"/>
                  </a:lnTo>
                  <a:lnTo>
                    <a:pt x="167" y="32"/>
                  </a:lnTo>
                  <a:lnTo>
                    <a:pt x="167" y="33"/>
                  </a:lnTo>
                  <a:lnTo>
                    <a:pt x="166" y="33"/>
                  </a:lnTo>
                  <a:lnTo>
                    <a:pt x="164" y="34"/>
                  </a:lnTo>
                  <a:lnTo>
                    <a:pt x="163" y="34"/>
                  </a:lnTo>
                  <a:lnTo>
                    <a:pt x="163" y="33"/>
                  </a:lnTo>
                  <a:lnTo>
                    <a:pt x="163" y="33"/>
                  </a:lnTo>
                  <a:lnTo>
                    <a:pt x="163" y="34"/>
                  </a:lnTo>
                  <a:lnTo>
                    <a:pt x="162" y="34"/>
                  </a:lnTo>
                  <a:lnTo>
                    <a:pt x="161" y="34"/>
                  </a:lnTo>
                  <a:lnTo>
                    <a:pt x="161" y="33"/>
                  </a:lnTo>
                  <a:lnTo>
                    <a:pt x="161" y="32"/>
                  </a:lnTo>
                  <a:lnTo>
                    <a:pt x="162" y="32"/>
                  </a:lnTo>
                  <a:lnTo>
                    <a:pt x="162" y="31"/>
                  </a:lnTo>
                  <a:lnTo>
                    <a:pt x="162" y="30"/>
                  </a:lnTo>
                  <a:lnTo>
                    <a:pt x="161" y="30"/>
                  </a:lnTo>
                  <a:lnTo>
                    <a:pt x="161" y="31"/>
                  </a:lnTo>
                  <a:lnTo>
                    <a:pt x="161" y="32"/>
                  </a:lnTo>
                  <a:lnTo>
                    <a:pt x="160" y="32"/>
                  </a:lnTo>
                  <a:lnTo>
                    <a:pt x="159" y="32"/>
                  </a:lnTo>
                  <a:lnTo>
                    <a:pt x="160" y="32"/>
                  </a:lnTo>
                  <a:lnTo>
                    <a:pt x="160" y="31"/>
                  </a:lnTo>
                  <a:lnTo>
                    <a:pt x="159" y="31"/>
                  </a:lnTo>
                  <a:lnTo>
                    <a:pt x="159" y="30"/>
                  </a:lnTo>
                  <a:lnTo>
                    <a:pt x="158" y="30"/>
                  </a:lnTo>
                  <a:lnTo>
                    <a:pt x="158" y="29"/>
                  </a:lnTo>
                  <a:lnTo>
                    <a:pt x="158" y="30"/>
                  </a:lnTo>
                  <a:lnTo>
                    <a:pt x="157" y="29"/>
                  </a:lnTo>
                  <a:lnTo>
                    <a:pt x="157" y="29"/>
                  </a:lnTo>
                  <a:lnTo>
                    <a:pt x="158" y="29"/>
                  </a:lnTo>
                  <a:lnTo>
                    <a:pt x="159" y="28"/>
                  </a:lnTo>
                  <a:lnTo>
                    <a:pt x="161" y="29"/>
                  </a:lnTo>
                  <a:lnTo>
                    <a:pt x="162" y="28"/>
                  </a:lnTo>
                  <a:lnTo>
                    <a:pt x="163" y="28"/>
                  </a:lnTo>
                  <a:lnTo>
                    <a:pt x="163" y="28"/>
                  </a:lnTo>
                  <a:lnTo>
                    <a:pt x="164" y="28"/>
                  </a:lnTo>
                  <a:lnTo>
                    <a:pt x="164" y="27"/>
                  </a:lnTo>
                  <a:lnTo>
                    <a:pt x="165" y="27"/>
                  </a:lnTo>
                  <a:lnTo>
                    <a:pt x="165" y="27"/>
                  </a:lnTo>
                  <a:lnTo>
                    <a:pt x="166" y="27"/>
                  </a:lnTo>
                  <a:lnTo>
                    <a:pt x="168" y="27"/>
                  </a:lnTo>
                  <a:lnTo>
                    <a:pt x="168" y="27"/>
                  </a:lnTo>
                  <a:lnTo>
                    <a:pt x="168" y="26"/>
                  </a:lnTo>
                  <a:lnTo>
                    <a:pt x="168" y="25"/>
                  </a:lnTo>
                  <a:lnTo>
                    <a:pt x="168" y="24"/>
                  </a:lnTo>
                  <a:lnTo>
                    <a:pt x="169" y="24"/>
                  </a:lnTo>
                  <a:lnTo>
                    <a:pt x="170" y="24"/>
                  </a:lnTo>
                  <a:lnTo>
                    <a:pt x="170" y="23"/>
                  </a:lnTo>
                  <a:lnTo>
                    <a:pt x="171" y="22"/>
                  </a:lnTo>
                  <a:lnTo>
                    <a:pt x="172" y="22"/>
                  </a:lnTo>
                  <a:lnTo>
                    <a:pt x="172" y="23"/>
                  </a:lnTo>
                  <a:lnTo>
                    <a:pt x="172" y="24"/>
                  </a:lnTo>
                  <a:lnTo>
                    <a:pt x="173" y="24"/>
                  </a:lnTo>
                  <a:lnTo>
                    <a:pt x="174" y="24"/>
                  </a:lnTo>
                  <a:lnTo>
                    <a:pt x="175" y="23"/>
                  </a:lnTo>
                  <a:lnTo>
                    <a:pt x="176" y="23"/>
                  </a:lnTo>
                  <a:lnTo>
                    <a:pt x="176" y="22"/>
                  </a:lnTo>
                  <a:lnTo>
                    <a:pt x="175" y="21"/>
                  </a:lnTo>
                  <a:lnTo>
                    <a:pt x="176" y="22"/>
                  </a:lnTo>
                  <a:lnTo>
                    <a:pt x="176" y="21"/>
                  </a:lnTo>
                  <a:lnTo>
                    <a:pt x="176" y="21"/>
                  </a:lnTo>
                  <a:lnTo>
                    <a:pt x="177" y="21"/>
                  </a:lnTo>
                  <a:lnTo>
                    <a:pt x="177" y="21"/>
                  </a:lnTo>
                  <a:close/>
                  <a:moveTo>
                    <a:pt x="258" y="0"/>
                  </a:moveTo>
                  <a:lnTo>
                    <a:pt x="259" y="0"/>
                  </a:lnTo>
                  <a:lnTo>
                    <a:pt x="259" y="0"/>
                  </a:lnTo>
                  <a:lnTo>
                    <a:pt x="260" y="1"/>
                  </a:lnTo>
                  <a:lnTo>
                    <a:pt x="263" y="1"/>
                  </a:lnTo>
                  <a:lnTo>
                    <a:pt x="264" y="1"/>
                  </a:lnTo>
                  <a:lnTo>
                    <a:pt x="264" y="2"/>
                  </a:lnTo>
                  <a:lnTo>
                    <a:pt x="264" y="2"/>
                  </a:lnTo>
                  <a:lnTo>
                    <a:pt x="265" y="3"/>
                  </a:lnTo>
                  <a:lnTo>
                    <a:pt x="265" y="3"/>
                  </a:lnTo>
                  <a:lnTo>
                    <a:pt x="266" y="4"/>
                  </a:lnTo>
                  <a:lnTo>
                    <a:pt x="266" y="3"/>
                  </a:lnTo>
                  <a:lnTo>
                    <a:pt x="266" y="4"/>
                  </a:lnTo>
                  <a:lnTo>
                    <a:pt x="267" y="4"/>
                  </a:lnTo>
                  <a:lnTo>
                    <a:pt x="268" y="4"/>
                  </a:lnTo>
                  <a:lnTo>
                    <a:pt x="269" y="4"/>
                  </a:lnTo>
                  <a:lnTo>
                    <a:pt x="272" y="2"/>
                  </a:lnTo>
                  <a:lnTo>
                    <a:pt x="274" y="2"/>
                  </a:lnTo>
                  <a:lnTo>
                    <a:pt x="275" y="2"/>
                  </a:lnTo>
                  <a:lnTo>
                    <a:pt x="276" y="2"/>
                  </a:lnTo>
                  <a:lnTo>
                    <a:pt x="277" y="3"/>
                  </a:lnTo>
                  <a:lnTo>
                    <a:pt x="277" y="6"/>
                  </a:lnTo>
                  <a:lnTo>
                    <a:pt x="278" y="9"/>
                  </a:lnTo>
                  <a:lnTo>
                    <a:pt x="278" y="12"/>
                  </a:lnTo>
                  <a:lnTo>
                    <a:pt x="278" y="14"/>
                  </a:lnTo>
                  <a:lnTo>
                    <a:pt x="278" y="14"/>
                  </a:lnTo>
                  <a:lnTo>
                    <a:pt x="281" y="18"/>
                  </a:lnTo>
                  <a:lnTo>
                    <a:pt x="284" y="21"/>
                  </a:lnTo>
                  <a:lnTo>
                    <a:pt x="292" y="32"/>
                  </a:lnTo>
                  <a:lnTo>
                    <a:pt x="297" y="36"/>
                  </a:lnTo>
                  <a:lnTo>
                    <a:pt x="298" y="38"/>
                  </a:lnTo>
                  <a:lnTo>
                    <a:pt x="297" y="40"/>
                  </a:lnTo>
                  <a:lnTo>
                    <a:pt x="297" y="43"/>
                  </a:lnTo>
                  <a:lnTo>
                    <a:pt x="290" y="53"/>
                  </a:lnTo>
                  <a:lnTo>
                    <a:pt x="290" y="60"/>
                  </a:lnTo>
                  <a:lnTo>
                    <a:pt x="284" y="63"/>
                  </a:lnTo>
                  <a:lnTo>
                    <a:pt x="283" y="63"/>
                  </a:lnTo>
                  <a:lnTo>
                    <a:pt x="278" y="69"/>
                  </a:lnTo>
                  <a:lnTo>
                    <a:pt x="274" y="71"/>
                  </a:lnTo>
                  <a:lnTo>
                    <a:pt x="273" y="73"/>
                  </a:lnTo>
                  <a:lnTo>
                    <a:pt x="269" y="83"/>
                  </a:lnTo>
                  <a:lnTo>
                    <a:pt x="264" y="84"/>
                  </a:lnTo>
                  <a:lnTo>
                    <a:pt x="259" y="87"/>
                  </a:lnTo>
                  <a:lnTo>
                    <a:pt x="253" y="89"/>
                  </a:lnTo>
                  <a:lnTo>
                    <a:pt x="248" y="91"/>
                  </a:lnTo>
                  <a:lnTo>
                    <a:pt x="248" y="96"/>
                  </a:lnTo>
                  <a:lnTo>
                    <a:pt x="242" y="97"/>
                  </a:lnTo>
                  <a:lnTo>
                    <a:pt x="241" y="97"/>
                  </a:lnTo>
                  <a:lnTo>
                    <a:pt x="240" y="98"/>
                  </a:lnTo>
                  <a:lnTo>
                    <a:pt x="238" y="101"/>
                  </a:lnTo>
                  <a:lnTo>
                    <a:pt x="237" y="103"/>
                  </a:lnTo>
                  <a:lnTo>
                    <a:pt x="236" y="103"/>
                  </a:lnTo>
                  <a:lnTo>
                    <a:pt x="234" y="104"/>
                  </a:lnTo>
                  <a:lnTo>
                    <a:pt x="233" y="106"/>
                  </a:lnTo>
                  <a:lnTo>
                    <a:pt x="230" y="107"/>
                  </a:lnTo>
                  <a:lnTo>
                    <a:pt x="224" y="110"/>
                  </a:lnTo>
                  <a:lnTo>
                    <a:pt x="223" y="110"/>
                  </a:lnTo>
                  <a:lnTo>
                    <a:pt x="221" y="111"/>
                  </a:lnTo>
                  <a:lnTo>
                    <a:pt x="217" y="113"/>
                  </a:lnTo>
                  <a:lnTo>
                    <a:pt x="215" y="105"/>
                  </a:lnTo>
                  <a:lnTo>
                    <a:pt x="212" y="108"/>
                  </a:lnTo>
                  <a:lnTo>
                    <a:pt x="208" y="108"/>
                  </a:lnTo>
                  <a:lnTo>
                    <a:pt x="204" y="105"/>
                  </a:lnTo>
                  <a:lnTo>
                    <a:pt x="192" y="110"/>
                  </a:lnTo>
                  <a:lnTo>
                    <a:pt x="191" y="110"/>
                  </a:lnTo>
                  <a:lnTo>
                    <a:pt x="190" y="110"/>
                  </a:lnTo>
                  <a:lnTo>
                    <a:pt x="183" y="110"/>
                  </a:lnTo>
                  <a:lnTo>
                    <a:pt x="173" y="111"/>
                  </a:lnTo>
                  <a:lnTo>
                    <a:pt x="170" y="116"/>
                  </a:lnTo>
                  <a:lnTo>
                    <a:pt x="160" y="109"/>
                  </a:lnTo>
                  <a:lnTo>
                    <a:pt x="150" y="122"/>
                  </a:lnTo>
                  <a:lnTo>
                    <a:pt x="149" y="109"/>
                  </a:lnTo>
                  <a:lnTo>
                    <a:pt x="149" y="108"/>
                  </a:lnTo>
                  <a:lnTo>
                    <a:pt x="148" y="103"/>
                  </a:lnTo>
                  <a:lnTo>
                    <a:pt x="147" y="101"/>
                  </a:lnTo>
                  <a:lnTo>
                    <a:pt x="144" y="91"/>
                  </a:lnTo>
                  <a:lnTo>
                    <a:pt x="134" y="95"/>
                  </a:lnTo>
                  <a:lnTo>
                    <a:pt x="133" y="95"/>
                  </a:lnTo>
                  <a:lnTo>
                    <a:pt x="131" y="96"/>
                  </a:lnTo>
                  <a:lnTo>
                    <a:pt x="131" y="97"/>
                  </a:lnTo>
                  <a:lnTo>
                    <a:pt x="131" y="101"/>
                  </a:lnTo>
                  <a:lnTo>
                    <a:pt x="131" y="104"/>
                  </a:lnTo>
                  <a:lnTo>
                    <a:pt x="123" y="106"/>
                  </a:lnTo>
                  <a:lnTo>
                    <a:pt x="123" y="107"/>
                  </a:lnTo>
                  <a:lnTo>
                    <a:pt x="122" y="116"/>
                  </a:lnTo>
                  <a:lnTo>
                    <a:pt x="119" y="118"/>
                  </a:lnTo>
                  <a:lnTo>
                    <a:pt x="117" y="120"/>
                  </a:lnTo>
                  <a:lnTo>
                    <a:pt x="116" y="120"/>
                  </a:lnTo>
                  <a:lnTo>
                    <a:pt x="114" y="118"/>
                  </a:lnTo>
                  <a:lnTo>
                    <a:pt x="112" y="116"/>
                  </a:lnTo>
                  <a:lnTo>
                    <a:pt x="109" y="112"/>
                  </a:lnTo>
                  <a:lnTo>
                    <a:pt x="107" y="110"/>
                  </a:lnTo>
                  <a:lnTo>
                    <a:pt x="101" y="112"/>
                  </a:lnTo>
                  <a:lnTo>
                    <a:pt x="97" y="112"/>
                  </a:lnTo>
                  <a:lnTo>
                    <a:pt x="93" y="116"/>
                  </a:lnTo>
                  <a:lnTo>
                    <a:pt x="92" y="116"/>
                  </a:lnTo>
                  <a:lnTo>
                    <a:pt x="91" y="117"/>
                  </a:lnTo>
                  <a:lnTo>
                    <a:pt x="82" y="123"/>
                  </a:lnTo>
                  <a:lnTo>
                    <a:pt x="81" y="124"/>
                  </a:lnTo>
                  <a:lnTo>
                    <a:pt x="78" y="127"/>
                  </a:lnTo>
                  <a:lnTo>
                    <a:pt x="74" y="118"/>
                  </a:lnTo>
                  <a:lnTo>
                    <a:pt x="60" y="123"/>
                  </a:lnTo>
                  <a:lnTo>
                    <a:pt x="59" y="123"/>
                  </a:lnTo>
                  <a:lnTo>
                    <a:pt x="53" y="129"/>
                  </a:lnTo>
                  <a:lnTo>
                    <a:pt x="51" y="129"/>
                  </a:lnTo>
                  <a:lnTo>
                    <a:pt x="49" y="131"/>
                  </a:lnTo>
                  <a:lnTo>
                    <a:pt x="48" y="132"/>
                  </a:lnTo>
                  <a:lnTo>
                    <a:pt x="43" y="135"/>
                  </a:lnTo>
                  <a:lnTo>
                    <a:pt x="41" y="137"/>
                  </a:lnTo>
                  <a:lnTo>
                    <a:pt x="41" y="138"/>
                  </a:lnTo>
                  <a:lnTo>
                    <a:pt x="40" y="137"/>
                  </a:lnTo>
                  <a:lnTo>
                    <a:pt x="39" y="138"/>
                  </a:lnTo>
                  <a:lnTo>
                    <a:pt x="39" y="137"/>
                  </a:lnTo>
                  <a:lnTo>
                    <a:pt x="39" y="136"/>
                  </a:lnTo>
                  <a:lnTo>
                    <a:pt x="39" y="135"/>
                  </a:lnTo>
                  <a:lnTo>
                    <a:pt x="38" y="135"/>
                  </a:lnTo>
                  <a:lnTo>
                    <a:pt x="37" y="135"/>
                  </a:lnTo>
                  <a:lnTo>
                    <a:pt x="36" y="135"/>
                  </a:lnTo>
                  <a:lnTo>
                    <a:pt x="37" y="135"/>
                  </a:lnTo>
                  <a:lnTo>
                    <a:pt x="36" y="135"/>
                  </a:lnTo>
                  <a:lnTo>
                    <a:pt x="36" y="134"/>
                  </a:lnTo>
                  <a:lnTo>
                    <a:pt x="36" y="134"/>
                  </a:lnTo>
                  <a:lnTo>
                    <a:pt x="35" y="134"/>
                  </a:lnTo>
                  <a:lnTo>
                    <a:pt x="34" y="133"/>
                  </a:lnTo>
                  <a:lnTo>
                    <a:pt x="33" y="133"/>
                  </a:lnTo>
                  <a:lnTo>
                    <a:pt x="32" y="132"/>
                  </a:lnTo>
                  <a:lnTo>
                    <a:pt x="32" y="131"/>
                  </a:lnTo>
                  <a:lnTo>
                    <a:pt x="31" y="130"/>
                  </a:lnTo>
                  <a:lnTo>
                    <a:pt x="31" y="129"/>
                  </a:lnTo>
                  <a:lnTo>
                    <a:pt x="30" y="129"/>
                  </a:lnTo>
                  <a:lnTo>
                    <a:pt x="29" y="130"/>
                  </a:lnTo>
                  <a:lnTo>
                    <a:pt x="29" y="130"/>
                  </a:lnTo>
                  <a:lnTo>
                    <a:pt x="28" y="130"/>
                  </a:lnTo>
                  <a:lnTo>
                    <a:pt x="28" y="129"/>
                  </a:lnTo>
                  <a:lnTo>
                    <a:pt x="28" y="130"/>
                  </a:lnTo>
                  <a:lnTo>
                    <a:pt x="27" y="129"/>
                  </a:lnTo>
                  <a:lnTo>
                    <a:pt x="26" y="129"/>
                  </a:lnTo>
                  <a:lnTo>
                    <a:pt x="25" y="128"/>
                  </a:lnTo>
                  <a:lnTo>
                    <a:pt x="25" y="127"/>
                  </a:lnTo>
                  <a:lnTo>
                    <a:pt x="25" y="126"/>
                  </a:lnTo>
                  <a:lnTo>
                    <a:pt x="24" y="125"/>
                  </a:lnTo>
                  <a:lnTo>
                    <a:pt x="24" y="123"/>
                  </a:lnTo>
                  <a:lnTo>
                    <a:pt x="24" y="122"/>
                  </a:lnTo>
                  <a:lnTo>
                    <a:pt x="25" y="122"/>
                  </a:lnTo>
                  <a:lnTo>
                    <a:pt x="26" y="122"/>
                  </a:lnTo>
                  <a:lnTo>
                    <a:pt x="26" y="121"/>
                  </a:lnTo>
                  <a:lnTo>
                    <a:pt x="27" y="120"/>
                  </a:lnTo>
                  <a:lnTo>
                    <a:pt x="28" y="119"/>
                  </a:lnTo>
                  <a:lnTo>
                    <a:pt x="28" y="118"/>
                  </a:lnTo>
                  <a:lnTo>
                    <a:pt x="29" y="117"/>
                  </a:lnTo>
                  <a:lnTo>
                    <a:pt x="29" y="116"/>
                  </a:lnTo>
                  <a:lnTo>
                    <a:pt x="30" y="116"/>
                  </a:lnTo>
                  <a:lnTo>
                    <a:pt x="31" y="116"/>
                  </a:lnTo>
                  <a:lnTo>
                    <a:pt x="31" y="114"/>
                  </a:lnTo>
                  <a:lnTo>
                    <a:pt x="31" y="113"/>
                  </a:lnTo>
                  <a:lnTo>
                    <a:pt x="32" y="112"/>
                  </a:lnTo>
                  <a:lnTo>
                    <a:pt x="32" y="111"/>
                  </a:lnTo>
                  <a:lnTo>
                    <a:pt x="33" y="111"/>
                  </a:lnTo>
                  <a:lnTo>
                    <a:pt x="34" y="110"/>
                  </a:lnTo>
                  <a:lnTo>
                    <a:pt x="34" y="109"/>
                  </a:lnTo>
                  <a:lnTo>
                    <a:pt x="34" y="108"/>
                  </a:lnTo>
                  <a:lnTo>
                    <a:pt x="34" y="107"/>
                  </a:lnTo>
                  <a:lnTo>
                    <a:pt x="33" y="106"/>
                  </a:lnTo>
                  <a:lnTo>
                    <a:pt x="33" y="105"/>
                  </a:lnTo>
                  <a:lnTo>
                    <a:pt x="33" y="104"/>
                  </a:lnTo>
                  <a:lnTo>
                    <a:pt x="33" y="104"/>
                  </a:lnTo>
                  <a:lnTo>
                    <a:pt x="33" y="103"/>
                  </a:lnTo>
                  <a:lnTo>
                    <a:pt x="33" y="101"/>
                  </a:lnTo>
                  <a:lnTo>
                    <a:pt x="34" y="98"/>
                  </a:lnTo>
                  <a:lnTo>
                    <a:pt x="33" y="97"/>
                  </a:lnTo>
                  <a:lnTo>
                    <a:pt x="33" y="96"/>
                  </a:lnTo>
                  <a:lnTo>
                    <a:pt x="35" y="95"/>
                  </a:lnTo>
                  <a:lnTo>
                    <a:pt x="35" y="94"/>
                  </a:lnTo>
                  <a:lnTo>
                    <a:pt x="35" y="93"/>
                  </a:lnTo>
                  <a:lnTo>
                    <a:pt x="35" y="92"/>
                  </a:lnTo>
                  <a:lnTo>
                    <a:pt x="34" y="91"/>
                  </a:lnTo>
                  <a:lnTo>
                    <a:pt x="33" y="91"/>
                  </a:lnTo>
                  <a:lnTo>
                    <a:pt x="33" y="91"/>
                  </a:lnTo>
                  <a:lnTo>
                    <a:pt x="32" y="91"/>
                  </a:lnTo>
                  <a:lnTo>
                    <a:pt x="31" y="88"/>
                  </a:lnTo>
                  <a:lnTo>
                    <a:pt x="30" y="87"/>
                  </a:lnTo>
                  <a:lnTo>
                    <a:pt x="29" y="87"/>
                  </a:lnTo>
                  <a:lnTo>
                    <a:pt x="29" y="86"/>
                  </a:lnTo>
                  <a:lnTo>
                    <a:pt x="28" y="85"/>
                  </a:lnTo>
                  <a:lnTo>
                    <a:pt x="27" y="84"/>
                  </a:lnTo>
                  <a:lnTo>
                    <a:pt x="26" y="83"/>
                  </a:lnTo>
                  <a:lnTo>
                    <a:pt x="25" y="81"/>
                  </a:lnTo>
                  <a:lnTo>
                    <a:pt x="24" y="81"/>
                  </a:lnTo>
                  <a:lnTo>
                    <a:pt x="23" y="80"/>
                  </a:lnTo>
                  <a:lnTo>
                    <a:pt x="20" y="78"/>
                  </a:lnTo>
                  <a:lnTo>
                    <a:pt x="18" y="78"/>
                  </a:lnTo>
                  <a:lnTo>
                    <a:pt x="17" y="78"/>
                  </a:lnTo>
                  <a:lnTo>
                    <a:pt x="18" y="77"/>
                  </a:lnTo>
                  <a:lnTo>
                    <a:pt x="17" y="76"/>
                  </a:lnTo>
                  <a:lnTo>
                    <a:pt x="17" y="75"/>
                  </a:lnTo>
                  <a:lnTo>
                    <a:pt x="17" y="74"/>
                  </a:lnTo>
                  <a:lnTo>
                    <a:pt x="17" y="73"/>
                  </a:lnTo>
                  <a:lnTo>
                    <a:pt x="17" y="73"/>
                  </a:lnTo>
                  <a:lnTo>
                    <a:pt x="17" y="72"/>
                  </a:lnTo>
                  <a:lnTo>
                    <a:pt x="16" y="71"/>
                  </a:lnTo>
                  <a:lnTo>
                    <a:pt x="15" y="71"/>
                  </a:lnTo>
                  <a:lnTo>
                    <a:pt x="14" y="70"/>
                  </a:lnTo>
                  <a:lnTo>
                    <a:pt x="13" y="70"/>
                  </a:lnTo>
                  <a:lnTo>
                    <a:pt x="13" y="69"/>
                  </a:lnTo>
                  <a:lnTo>
                    <a:pt x="14" y="68"/>
                  </a:lnTo>
                  <a:lnTo>
                    <a:pt x="15" y="68"/>
                  </a:lnTo>
                  <a:lnTo>
                    <a:pt x="15" y="67"/>
                  </a:lnTo>
                  <a:lnTo>
                    <a:pt x="13" y="66"/>
                  </a:lnTo>
                  <a:lnTo>
                    <a:pt x="13" y="65"/>
                  </a:lnTo>
                  <a:lnTo>
                    <a:pt x="13" y="65"/>
                  </a:lnTo>
                  <a:lnTo>
                    <a:pt x="12" y="64"/>
                  </a:lnTo>
                  <a:lnTo>
                    <a:pt x="14" y="64"/>
                  </a:lnTo>
                  <a:lnTo>
                    <a:pt x="14" y="63"/>
                  </a:lnTo>
                  <a:lnTo>
                    <a:pt x="14" y="62"/>
                  </a:lnTo>
                  <a:lnTo>
                    <a:pt x="15" y="61"/>
                  </a:lnTo>
                  <a:lnTo>
                    <a:pt x="16" y="60"/>
                  </a:lnTo>
                  <a:lnTo>
                    <a:pt x="16" y="59"/>
                  </a:lnTo>
                  <a:lnTo>
                    <a:pt x="16" y="59"/>
                  </a:lnTo>
                  <a:lnTo>
                    <a:pt x="15" y="58"/>
                  </a:lnTo>
                  <a:lnTo>
                    <a:pt x="15" y="57"/>
                  </a:lnTo>
                  <a:lnTo>
                    <a:pt x="15" y="56"/>
                  </a:lnTo>
                  <a:lnTo>
                    <a:pt x="15" y="55"/>
                  </a:lnTo>
                  <a:lnTo>
                    <a:pt x="14" y="55"/>
                  </a:lnTo>
                  <a:lnTo>
                    <a:pt x="13" y="54"/>
                  </a:lnTo>
                  <a:lnTo>
                    <a:pt x="12" y="53"/>
                  </a:lnTo>
                  <a:lnTo>
                    <a:pt x="11" y="53"/>
                  </a:lnTo>
                  <a:lnTo>
                    <a:pt x="10" y="53"/>
                  </a:lnTo>
                  <a:lnTo>
                    <a:pt x="9" y="52"/>
                  </a:lnTo>
                  <a:lnTo>
                    <a:pt x="7" y="52"/>
                  </a:lnTo>
                  <a:lnTo>
                    <a:pt x="7" y="51"/>
                  </a:lnTo>
                  <a:lnTo>
                    <a:pt x="7" y="50"/>
                  </a:lnTo>
                  <a:lnTo>
                    <a:pt x="7" y="49"/>
                  </a:lnTo>
                  <a:lnTo>
                    <a:pt x="9" y="49"/>
                  </a:lnTo>
                  <a:lnTo>
                    <a:pt x="9" y="48"/>
                  </a:lnTo>
                  <a:lnTo>
                    <a:pt x="8" y="48"/>
                  </a:lnTo>
                  <a:lnTo>
                    <a:pt x="7" y="47"/>
                  </a:lnTo>
                  <a:lnTo>
                    <a:pt x="7" y="46"/>
                  </a:lnTo>
                  <a:lnTo>
                    <a:pt x="7" y="46"/>
                  </a:lnTo>
                  <a:lnTo>
                    <a:pt x="6" y="45"/>
                  </a:lnTo>
                  <a:lnTo>
                    <a:pt x="6" y="44"/>
                  </a:lnTo>
                  <a:lnTo>
                    <a:pt x="8" y="42"/>
                  </a:lnTo>
                  <a:lnTo>
                    <a:pt x="8" y="41"/>
                  </a:lnTo>
                  <a:lnTo>
                    <a:pt x="8" y="40"/>
                  </a:lnTo>
                  <a:lnTo>
                    <a:pt x="9" y="40"/>
                  </a:lnTo>
                  <a:lnTo>
                    <a:pt x="9" y="39"/>
                  </a:lnTo>
                  <a:lnTo>
                    <a:pt x="10" y="39"/>
                  </a:lnTo>
                  <a:lnTo>
                    <a:pt x="9" y="38"/>
                  </a:lnTo>
                  <a:lnTo>
                    <a:pt x="10" y="38"/>
                  </a:lnTo>
                  <a:lnTo>
                    <a:pt x="9" y="37"/>
                  </a:lnTo>
                  <a:lnTo>
                    <a:pt x="9" y="36"/>
                  </a:lnTo>
                  <a:lnTo>
                    <a:pt x="9" y="35"/>
                  </a:lnTo>
                  <a:lnTo>
                    <a:pt x="8" y="35"/>
                  </a:lnTo>
                  <a:lnTo>
                    <a:pt x="8" y="34"/>
                  </a:lnTo>
                  <a:lnTo>
                    <a:pt x="9" y="34"/>
                  </a:lnTo>
                  <a:lnTo>
                    <a:pt x="9" y="34"/>
                  </a:lnTo>
                  <a:lnTo>
                    <a:pt x="10" y="33"/>
                  </a:lnTo>
                  <a:lnTo>
                    <a:pt x="10" y="32"/>
                  </a:lnTo>
                  <a:lnTo>
                    <a:pt x="10" y="32"/>
                  </a:lnTo>
                  <a:lnTo>
                    <a:pt x="12" y="32"/>
                  </a:lnTo>
                  <a:lnTo>
                    <a:pt x="13" y="31"/>
                  </a:lnTo>
                  <a:lnTo>
                    <a:pt x="13" y="30"/>
                  </a:lnTo>
                  <a:lnTo>
                    <a:pt x="14" y="29"/>
                  </a:lnTo>
                  <a:lnTo>
                    <a:pt x="15" y="30"/>
                  </a:lnTo>
                  <a:lnTo>
                    <a:pt x="16" y="30"/>
                  </a:lnTo>
                  <a:lnTo>
                    <a:pt x="17" y="29"/>
                  </a:lnTo>
                  <a:lnTo>
                    <a:pt x="18" y="29"/>
                  </a:lnTo>
                  <a:lnTo>
                    <a:pt x="18" y="30"/>
                  </a:lnTo>
                  <a:lnTo>
                    <a:pt x="19" y="30"/>
                  </a:lnTo>
                  <a:lnTo>
                    <a:pt x="20" y="29"/>
                  </a:lnTo>
                  <a:lnTo>
                    <a:pt x="21" y="29"/>
                  </a:lnTo>
                  <a:lnTo>
                    <a:pt x="22" y="28"/>
                  </a:lnTo>
                  <a:lnTo>
                    <a:pt x="23" y="28"/>
                  </a:lnTo>
                  <a:lnTo>
                    <a:pt x="24" y="27"/>
                  </a:lnTo>
                  <a:lnTo>
                    <a:pt x="24" y="27"/>
                  </a:lnTo>
                  <a:lnTo>
                    <a:pt x="25" y="27"/>
                  </a:lnTo>
                  <a:lnTo>
                    <a:pt x="25" y="27"/>
                  </a:lnTo>
                  <a:lnTo>
                    <a:pt x="26" y="27"/>
                  </a:lnTo>
                  <a:lnTo>
                    <a:pt x="27" y="26"/>
                  </a:lnTo>
                  <a:lnTo>
                    <a:pt x="27" y="27"/>
                  </a:lnTo>
                  <a:lnTo>
                    <a:pt x="28" y="26"/>
                  </a:lnTo>
                  <a:lnTo>
                    <a:pt x="28" y="25"/>
                  </a:lnTo>
                  <a:lnTo>
                    <a:pt x="28" y="24"/>
                  </a:lnTo>
                  <a:lnTo>
                    <a:pt x="29" y="24"/>
                  </a:lnTo>
                  <a:lnTo>
                    <a:pt x="29" y="23"/>
                  </a:lnTo>
                  <a:lnTo>
                    <a:pt x="29" y="23"/>
                  </a:lnTo>
                  <a:lnTo>
                    <a:pt x="31" y="22"/>
                  </a:lnTo>
                  <a:lnTo>
                    <a:pt x="31" y="23"/>
                  </a:lnTo>
                  <a:lnTo>
                    <a:pt x="33" y="22"/>
                  </a:lnTo>
                  <a:lnTo>
                    <a:pt x="35" y="21"/>
                  </a:lnTo>
                  <a:lnTo>
                    <a:pt x="36" y="21"/>
                  </a:lnTo>
                  <a:lnTo>
                    <a:pt x="36" y="21"/>
                  </a:lnTo>
                  <a:lnTo>
                    <a:pt x="37" y="21"/>
                  </a:lnTo>
                  <a:lnTo>
                    <a:pt x="38" y="21"/>
                  </a:lnTo>
                  <a:lnTo>
                    <a:pt x="39" y="21"/>
                  </a:lnTo>
                  <a:lnTo>
                    <a:pt x="40" y="22"/>
                  </a:lnTo>
                  <a:lnTo>
                    <a:pt x="42" y="21"/>
                  </a:lnTo>
                  <a:lnTo>
                    <a:pt x="42" y="22"/>
                  </a:lnTo>
                  <a:lnTo>
                    <a:pt x="41" y="25"/>
                  </a:lnTo>
                  <a:lnTo>
                    <a:pt x="41" y="26"/>
                  </a:lnTo>
                  <a:lnTo>
                    <a:pt x="42" y="26"/>
                  </a:lnTo>
                  <a:lnTo>
                    <a:pt x="41" y="27"/>
                  </a:lnTo>
                  <a:lnTo>
                    <a:pt x="42" y="28"/>
                  </a:lnTo>
                  <a:lnTo>
                    <a:pt x="42" y="28"/>
                  </a:lnTo>
                  <a:lnTo>
                    <a:pt x="43" y="28"/>
                  </a:lnTo>
                  <a:lnTo>
                    <a:pt x="43" y="29"/>
                  </a:lnTo>
                  <a:lnTo>
                    <a:pt x="43" y="30"/>
                  </a:lnTo>
                  <a:lnTo>
                    <a:pt x="44" y="30"/>
                  </a:lnTo>
                  <a:lnTo>
                    <a:pt x="44" y="31"/>
                  </a:lnTo>
                  <a:lnTo>
                    <a:pt x="44" y="33"/>
                  </a:lnTo>
                  <a:lnTo>
                    <a:pt x="44" y="34"/>
                  </a:lnTo>
                  <a:lnTo>
                    <a:pt x="44" y="34"/>
                  </a:lnTo>
                  <a:lnTo>
                    <a:pt x="46" y="35"/>
                  </a:lnTo>
                  <a:lnTo>
                    <a:pt x="47" y="34"/>
                  </a:lnTo>
                  <a:lnTo>
                    <a:pt x="47" y="35"/>
                  </a:lnTo>
                  <a:lnTo>
                    <a:pt x="48" y="36"/>
                  </a:lnTo>
                  <a:lnTo>
                    <a:pt x="47" y="36"/>
                  </a:lnTo>
                  <a:lnTo>
                    <a:pt x="47" y="38"/>
                  </a:lnTo>
                  <a:lnTo>
                    <a:pt x="47" y="39"/>
                  </a:lnTo>
                  <a:lnTo>
                    <a:pt x="46" y="39"/>
                  </a:lnTo>
                  <a:lnTo>
                    <a:pt x="46" y="40"/>
                  </a:lnTo>
                  <a:lnTo>
                    <a:pt x="47" y="40"/>
                  </a:lnTo>
                  <a:lnTo>
                    <a:pt x="48" y="41"/>
                  </a:lnTo>
                  <a:lnTo>
                    <a:pt x="48" y="42"/>
                  </a:lnTo>
                  <a:lnTo>
                    <a:pt x="48" y="43"/>
                  </a:lnTo>
                  <a:lnTo>
                    <a:pt x="48" y="45"/>
                  </a:lnTo>
                  <a:lnTo>
                    <a:pt x="48" y="46"/>
                  </a:lnTo>
                  <a:lnTo>
                    <a:pt x="49" y="46"/>
                  </a:lnTo>
                  <a:lnTo>
                    <a:pt x="49" y="47"/>
                  </a:lnTo>
                  <a:lnTo>
                    <a:pt x="49" y="49"/>
                  </a:lnTo>
                  <a:lnTo>
                    <a:pt x="49" y="51"/>
                  </a:lnTo>
                  <a:lnTo>
                    <a:pt x="49" y="52"/>
                  </a:lnTo>
                  <a:lnTo>
                    <a:pt x="50" y="52"/>
                  </a:lnTo>
                  <a:lnTo>
                    <a:pt x="50" y="53"/>
                  </a:lnTo>
                  <a:lnTo>
                    <a:pt x="51" y="53"/>
                  </a:lnTo>
                  <a:lnTo>
                    <a:pt x="53" y="53"/>
                  </a:lnTo>
                  <a:lnTo>
                    <a:pt x="54" y="53"/>
                  </a:lnTo>
                  <a:lnTo>
                    <a:pt x="54" y="53"/>
                  </a:lnTo>
                  <a:lnTo>
                    <a:pt x="53" y="53"/>
                  </a:lnTo>
                  <a:lnTo>
                    <a:pt x="53" y="54"/>
                  </a:lnTo>
                  <a:lnTo>
                    <a:pt x="52" y="55"/>
                  </a:lnTo>
                  <a:lnTo>
                    <a:pt x="53" y="56"/>
                  </a:lnTo>
                  <a:lnTo>
                    <a:pt x="54" y="56"/>
                  </a:lnTo>
                  <a:lnTo>
                    <a:pt x="55" y="57"/>
                  </a:lnTo>
                  <a:lnTo>
                    <a:pt x="55" y="58"/>
                  </a:lnTo>
                  <a:lnTo>
                    <a:pt x="55" y="58"/>
                  </a:lnTo>
                  <a:lnTo>
                    <a:pt x="55" y="59"/>
                  </a:lnTo>
                  <a:lnTo>
                    <a:pt x="56" y="59"/>
                  </a:lnTo>
                  <a:lnTo>
                    <a:pt x="57" y="60"/>
                  </a:lnTo>
                  <a:lnTo>
                    <a:pt x="57" y="61"/>
                  </a:lnTo>
                  <a:lnTo>
                    <a:pt x="57" y="62"/>
                  </a:lnTo>
                  <a:lnTo>
                    <a:pt x="58" y="62"/>
                  </a:lnTo>
                  <a:lnTo>
                    <a:pt x="57" y="63"/>
                  </a:lnTo>
                  <a:lnTo>
                    <a:pt x="58" y="63"/>
                  </a:lnTo>
                  <a:lnTo>
                    <a:pt x="60" y="63"/>
                  </a:lnTo>
                  <a:lnTo>
                    <a:pt x="61" y="61"/>
                  </a:lnTo>
                  <a:lnTo>
                    <a:pt x="61" y="60"/>
                  </a:lnTo>
                  <a:lnTo>
                    <a:pt x="62" y="61"/>
                  </a:lnTo>
                  <a:lnTo>
                    <a:pt x="63" y="61"/>
                  </a:lnTo>
                  <a:lnTo>
                    <a:pt x="65" y="62"/>
                  </a:lnTo>
                  <a:lnTo>
                    <a:pt x="67" y="63"/>
                  </a:lnTo>
                  <a:lnTo>
                    <a:pt x="68" y="65"/>
                  </a:lnTo>
                  <a:lnTo>
                    <a:pt x="69" y="67"/>
                  </a:lnTo>
                  <a:lnTo>
                    <a:pt x="69" y="69"/>
                  </a:lnTo>
                  <a:lnTo>
                    <a:pt x="69" y="71"/>
                  </a:lnTo>
                  <a:lnTo>
                    <a:pt x="68" y="72"/>
                  </a:lnTo>
                  <a:lnTo>
                    <a:pt x="68" y="72"/>
                  </a:lnTo>
                  <a:lnTo>
                    <a:pt x="67" y="72"/>
                  </a:lnTo>
                  <a:lnTo>
                    <a:pt x="66" y="72"/>
                  </a:lnTo>
                  <a:lnTo>
                    <a:pt x="65" y="73"/>
                  </a:lnTo>
                  <a:lnTo>
                    <a:pt x="65" y="74"/>
                  </a:lnTo>
                  <a:lnTo>
                    <a:pt x="63" y="74"/>
                  </a:lnTo>
                  <a:lnTo>
                    <a:pt x="62" y="74"/>
                  </a:lnTo>
                  <a:lnTo>
                    <a:pt x="60" y="77"/>
                  </a:lnTo>
                  <a:lnTo>
                    <a:pt x="59" y="78"/>
                  </a:lnTo>
                  <a:lnTo>
                    <a:pt x="59" y="79"/>
                  </a:lnTo>
                  <a:lnTo>
                    <a:pt x="58" y="80"/>
                  </a:lnTo>
                  <a:lnTo>
                    <a:pt x="57" y="81"/>
                  </a:lnTo>
                  <a:lnTo>
                    <a:pt x="57" y="82"/>
                  </a:lnTo>
                  <a:lnTo>
                    <a:pt x="56" y="82"/>
                  </a:lnTo>
                  <a:lnTo>
                    <a:pt x="56" y="83"/>
                  </a:lnTo>
                  <a:lnTo>
                    <a:pt x="56" y="84"/>
                  </a:lnTo>
                  <a:lnTo>
                    <a:pt x="57" y="84"/>
                  </a:lnTo>
                  <a:lnTo>
                    <a:pt x="58" y="84"/>
                  </a:lnTo>
                  <a:lnTo>
                    <a:pt x="59" y="85"/>
                  </a:lnTo>
                  <a:lnTo>
                    <a:pt x="60" y="85"/>
                  </a:lnTo>
                  <a:lnTo>
                    <a:pt x="59" y="85"/>
                  </a:lnTo>
                  <a:lnTo>
                    <a:pt x="59" y="86"/>
                  </a:lnTo>
                  <a:lnTo>
                    <a:pt x="58" y="87"/>
                  </a:lnTo>
                  <a:lnTo>
                    <a:pt x="59" y="88"/>
                  </a:lnTo>
                  <a:lnTo>
                    <a:pt x="59" y="89"/>
                  </a:lnTo>
                  <a:lnTo>
                    <a:pt x="60" y="89"/>
                  </a:lnTo>
                  <a:lnTo>
                    <a:pt x="62" y="88"/>
                  </a:lnTo>
                  <a:lnTo>
                    <a:pt x="63" y="88"/>
                  </a:lnTo>
                  <a:lnTo>
                    <a:pt x="64" y="88"/>
                  </a:lnTo>
                  <a:lnTo>
                    <a:pt x="65" y="88"/>
                  </a:lnTo>
                  <a:lnTo>
                    <a:pt x="66" y="88"/>
                  </a:lnTo>
                  <a:lnTo>
                    <a:pt x="68" y="87"/>
                  </a:lnTo>
                  <a:lnTo>
                    <a:pt x="69" y="86"/>
                  </a:lnTo>
                  <a:lnTo>
                    <a:pt x="69" y="87"/>
                  </a:lnTo>
                  <a:lnTo>
                    <a:pt x="70" y="86"/>
                  </a:lnTo>
                  <a:lnTo>
                    <a:pt x="71" y="87"/>
                  </a:lnTo>
                  <a:lnTo>
                    <a:pt x="72" y="87"/>
                  </a:lnTo>
                  <a:lnTo>
                    <a:pt x="72" y="86"/>
                  </a:lnTo>
                  <a:lnTo>
                    <a:pt x="73" y="86"/>
                  </a:lnTo>
                  <a:lnTo>
                    <a:pt x="74" y="86"/>
                  </a:lnTo>
                  <a:lnTo>
                    <a:pt x="74" y="87"/>
                  </a:lnTo>
                  <a:lnTo>
                    <a:pt x="74" y="86"/>
                  </a:lnTo>
                  <a:lnTo>
                    <a:pt x="76" y="85"/>
                  </a:lnTo>
                  <a:lnTo>
                    <a:pt x="75" y="84"/>
                  </a:lnTo>
                  <a:lnTo>
                    <a:pt x="77" y="84"/>
                  </a:lnTo>
                  <a:lnTo>
                    <a:pt x="76" y="84"/>
                  </a:lnTo>
                  <a:lnTo>
                    <a:pt x="77" y="84"/>
                  </a:lnTo>
                  <a:lnTo>
                    <a:pt x="79" y="84"/>
                  </a:lnTo>
                  <a:lnTo>
                    <a:pt x="80" y="83"/>
                  </a:lnTo>
                  <a:lnTo>
                    <a:pt x="81" y="83"/>
                  </a:lnTo>
                  <a:lnTo>
                    <a:pt x="81" y="82"/>
                  </a:lnTo>
                  <a:lnTo>
                    <a:pt x="83" y="82"/>
                  </a:lnTo>
                  <a:lnTo>
                    <a:pt x="84" y="81"/>
                  </a:lnTo>
                  <a:lnTo>
                    <a:pt x="85" y="81"/>
                  </a:lnTo>
                  <a:lnTo>
                    <a:pt x="86" y="80"/>
                  </a:lnTo>
                  <a:lnTo>
                    <a:pt x="87" y="80"/>
                  </a:lnTo>
                  <a:lnTo>
                    <a:pt x="86" y="79"/>
                  </a:lnTo>
                  <a:lnTo>
                    <a:pt x="85" y="79"/>
                  </a:lnTo>
                  <a:lnTo>
                    <a:pt x="84" y="79"/>
                  </a:lnTo>
                  <a:lnTo>
                    <a:pt x="83" y="79"/>
                  </a:lnTo>
                  <a:lnTo>
                    <a:pt x="82" y="79"/>
                  </a:lnTo>
                  <a:lnTo>
                    <a:pt x="82" y="80"/>
                  </a:lnTo>
                  <a:lnTo>
                    <a:pt x="80" y="80"/>
                  </a:lnTo>
                  <a:lnTo>
                    <a:pt x="79" y="80"/>
                  </a:lnTo>
                  <a:lnTo>
                    <a:pt x="78" y="80"/>
                  </a:lnTo>
                  <a:lnTo>
                    <a:pt x="77" y="79"/>
                  </a:lnTo>
                  <a:lnTo>
                    <a:pt x="78" y="78"/>
                  </a:lnTo>
                  <a:lnTo>
                    <a:pt x="77" y="78"/>
                  </a:lnTo>
                  <a:lnTo>
                    <a:pt x="75" y="77"/>
                  </a:lnTo>
                  <a:lnTo>
                    <a:pt x="75" y="76"/>
                  </a:lnTo>
                  <a:lnTo>
                    <a:pt x="76" y="75"/>
                  </a:lnTo>
                  <a:lnTo>
                    <a:pt x="77" y="74"/>
                  </a:lnTo>
                  <a:lnTo>
                    <a:pt x="78" y="73"/>
                  </a:lnTo>
                  <a:lnTo>
                    <a:pt x="79" y="73"/>
                  </a:lnTo>
                  <a:lnTo>
                    <a:pt x="80" y="72"/>
                  </a:lnTo>
                  <a:lnTo>
                    <a:pt x="80" y="72"/>
                  </a:lnTo>
                  <a:lnTo>
                    <a:pt x="81" y="72"/>
                  </a:lnTo>
                  <a:lnTo>
                    <a:pt x="82" y="72"/>
                  </a:lnTo>
                  <a:lnTo>
                    <a:pt x="83" y="72"/>
                  </a:lnTo>
                  <a:lnTo>
                    <a:pt x="83" y="71"/>
                  </a:lnTo>
                  <a:lnTo>
                    <a:pt x="83" y="70"/>
                  </a:lnTo>
                  <a:lnTo>
                    <a:pt x="82" y="70"/>
                  </a:lnTo>
                  <a:lnTo>
                    <a:pt x="81" y="70"/>
                  </a:lnTo>
                  <a:lnTo>
                    <a:pt x="80" y="69"/>
                  </a:lnTo>
                  <a:lnTo>
                    <a:pt x="78" y="68"/>
                  </a:lnTo>
                  <a:lnTo>
                    <a:pt x="78" y="67"/>
                  </a:lnTo>
                  <a:lnTo>
                    <a:pt x="79" y="69"/>
                  </a:lnTo>
                  <a:lnTo>
                    <a:pt x="78" y="68"/>
                  </a:lnTo>
                  <a:lnTo>
                    <a:pt x="77" y="67"/>
                  </a:lnTo>
                  <a:lnTo>
                    <a:pt x="78" y="67"/>
                  </a:lnTo>
                  <a:lnTo>
                    <a:pt x="77" y="67"/>
                  </a:lnTo>
                  <a:lnTo>
                    <a:pt x="78" y="67"/>
                  </a:lnTo>
                  <a:lnTo>
                    <a:pt x="78" y="66"/>
                  </a:lnTo>
                  <a:lnTo>
                    <a:pt x="79" y="66"/>
                  </a:lnTo>
                  <a:lnTo>
                    <a:pt x="80" y="66"/>
                  </a:lnTo>
                  <a:lnTo>
                    <a:pt x="79" y="65"/>
                  </a:lnTo>
                  <a:lnTo>
                    <a:pt x="78" y="65"/>
                  </a:lnTo>
                  <a:lnTo>
                    <a:pt x="77" y="65"/>
                  </a:lnTo>
                  <a:lnTo>
                    <a:pt x="77" y="65"/>
                  </a:lnTo>
                  <a:lnTo>
                    <a:pt x="76" y="65"/>
                  </a:lnTo>
                  <a:lnTo>
                    <a:pt x="75" y="64"/>
                  </a:lnTo>
                  <a:lnTo>
                    <a:pt x="74" y="63"/>
                  </a:lnTo>
                  <a:lnTo>
                    <a:pt x="74" y="61"/>
                  </a:lnTo>
                  <a:lnTo>
                    <a:pt x="74" y="61"/>
                  </a:lnTo>
                  <a:lnTo>
                    <a:pt x="73" y="60"/>
                  </a:lnTo>
                  <a:lnTo>
                    <a:pt x="73" y="59"/>
                  </a:lnTo>
                  <a:lnTo>
                    <a:pt x="74" y="59"/>
                  </a:lnTo>
                  <a:lnTo>
                    <a:pt x="74" y="59"/>
                  </a:lnTo>
                  <a:lnTo>
                    <a:pt x="74" y="60"/>
                  </a:lnTo>
                  <a:lnTo>
                    <a:pt x="74" y="60"/>
                  </a:lnTo>
                  <a:lnTo>
                    <a:pt x="75" y="59"/>
                  </a:lnTo>
                  <a:lnTo>
                    <a:pt x="75" y="59"/>
                  </a:lnTo>
                  <a:lnTo>
                    <a:pt x="75" y="58"/>
                  </a:lnTo>
                  <a:lnTo>
                    <a:pt x="76" y="57"/>
                  </a:lnTo>
                  <a:lnTo>
                    <a:pt x="77" y="56"/>
                  </a:lnTo>
                  <a:lnTo>
                    <a:pt x="78" y="56"/>
                  </a:lnTo>
                  <a:lnTo>
                    <a:pt x="78" y="57"/>
                  </a:lnTo>
                  <a:lnTo>
                    <a:pt x="79" y="56"/>
                  </a:lnTo>
                  <a:lnTo>
                    <a:pt x="78" y="55"/>
                  </a:lnTo>
                  <a:lnTo>
                    <a:pt x="79" y="54"/>
                  </a:lnTo>
                  <a:lnTo>
                    <a:pt x="78" y="54"/>
                  </a:lnTo>
                  <a:lnTo>
                    <a:pt x="77" y="54"/>
                  </a:lnTo>
                  <a:lnTo>
                    <a:pt x="77" y="53"/>
                  </a:lnTo>
                  <a:lnTo>
                    <a:pt x="76" y="53"/>
                  </a:lnTo>
                  <a:lnTo>
                    <a:pt x="77" y="53"/>
                  </a:lnTo>
                  <a:lnTo>
                    <a:pt x="76" y="53"/>
                  </a:lnTo>
                  <a:lnTo>
                    <a:pt x="75" y="53"/>
                  </a:lnTo>
                  <a:lnTo>
                    <a:pt x="75" y="52"/>
                  </a:lnTo>
                  <a:lnTo>
                    <a:pt x="75" y="51"/>
                  </a:lnTo>
                  <a:lnTo>
                    <a:pt x="74" y="51"/>
                  </a:lnTo>
                  <a:lnTo>
                    <a:pt x="74" y="50"/>
                  </a:lnTo>
                  <a:lnTo>
                    <a:pt x="74" y="50"/>
                  </a:lnTo>
                  <a:lnTo>
                    <a:pt x="73" y="50"/>
                  </a:lnTo>
                  <a:lnTo>
                    <a:pt x="71" y="49"/>
                  </a:lnTo>
                  <a:lnTo>
                    <a:pt x="69" y="48"/>
                  </a:lnTo>
                  <a:lnTo>
                    <a:pt x="68" y="47"/>
                  </a:lnTo>
                  <a:lnTo>
                    <a:pt x="67" y="47"/>
                  </a:lnTo>
                  <a:lnTo>
                    <a:pt x="67" y="46"/>
                  </a:lnTo>
                  <a:lnTo>
                    <a:pt x="66" y="46"/>
                  </a:lnTo>
                  <a:lnTo>
                    <a:pt x="65" y="45"/>
                  </a:lnTo>
                  <a:lnTo>
                    <a:pt x="64" y="45"/>
                  </a:lnTo>
                  <a:lnTo>
                    <a:pt x="64" y="44"/>
                  </a:lnTo>
                  <a:lnTo>
                    <a:pt x="62" y="44"/>
                  </a:lnTo>
                  <a:lnTo>
                    <a:pt x="61" y="44"/>
                  </a:lnTo>
                  <a:lnTo>
                    <a:pt x="61" y="45"/>
                  </a:lnTo>
                  <a:lnTo>
                    <a:pt x="61" y="44"/>
                  </a:lnTo>
                  <a:lnTo>
                    <a:pt x="60" y="44"/>
                  </a:lnTo>
                  <a:lnTo>
                    <a:pt x="60" y="45"/>
                  </a:lnTo>
                  <a:lnTo>
                    <a:pt x="58" y="45"/>
                  </a:lnTo>
                  <a:lnTo>
                    <a:pt x="57" y="44"/>
                  </a:lnTo>
                  <a:lnTo>
                    <a:pt x="56" y="43"/>
                  </a:lnTo>
                  <a:lnTo>
                    <a:pt x="56" y="42"/>
                  </a:lnTo>
                  <a:lnTo>
                    <a:pt x="55" y="41"/>
                  </a:lnTo>
                  <a:lnTo>
                    <a:pt x="55" y="40"/>
                  </a:lnTo>
                  <a:lnTo>
                    <a:pt x="55" y="40"/>
                  </a:lnTo>
                  <a:lnTo>
                    <a:pt x="54" y="39"/>
                  </a:lnTo>
                  <a:lnTo>
                    <a:pt x="54" y="38"/>
                  </a:lnTo>
                  <a:lnTo>
                    <a:pt x="53" y="38"/>
                  </a:lnTo>
                  <a:lnTo>
                    <a:pt x="52" y="38"/>
                  </a:lnTo>
                  <a:lnTo>
                    <a:pt x="52" y="37"/>
                  </a:lnTo>
                  <a:lnTo>
                    <a:pt x="52" y="36"/>
                  </a:lnTo>
                  <a:lnTo>
                    <a:pt x="52" y="35"/>
                  </a:lnTo>
                  <a:lnTo>
                    <a:pt x="51" y="35"/>
                  </a:lnTo>
                  <a:lnTo>
                    <a:pt x="51" y="34"/>
                  </a:lnTo>
                  <a:lnTo>
                    <a:pt x="50" y="34"/>
                  </a:lnTo>
                  <a:lnTo>
                    <a:pt x="49" y="34"/>
                  </a:lnTo>
                  <a:lnTo>
                    <a:pt x="49" y="34"/>
                  </a:lnTo>
                  <a:lnTo>
                    <a:pt x="50" y="34"/>
                  </a:lnTo>
                  <a:lnTo>
                    <a:pt x="50" y="33"/>
                  </a:lnTo>
                  <a:lnTo>
                    <a:pt x="51" y="33"/>
                  </a:lnTo>
                  <a:lnTo>
                    <a:pt x="51" y="32"/>
                  </a:lnTo>
                  <a:lnTo>
                    <a:pt x="49" y="32"/>
                  </a:lnTo>
                  <a:lnTo>
                    <a:pt x="48" y="32"/>
                  </a:lnTo>
                  <a:lnTo>
                    <a:pt x="48" y="31"/>
                  </a:lnTo>
                  <a:lnTo>
                    <a:pt x="48" y="29"/>
                  </a:lnTo>
                  <a:lnTo>
                    <a:pt x="47" y="28"/>
                  </a:lnTo>
                  <a:lnTo>
                    <a:pt x="46" y="27"/>
                  </a:lnTo>
                  <a:lnTo>
                    <a:pt x="46" y="27"/>
                  </a:lnTo>
                  <a:lnTo>
                    <a:pt x="47" y="27"/>
                  </a:lnTo>
                  <a:lnTo>
                    <a:pt x="48" y="27"/>
                  </a:lnTo>
                  <a:lnTo>
                    <a:pt x="48" y="26"/>
                  </a:lnTo>
                  <a:lnTo>
                    <a:pt x="47" y="25"/>
                  </a:lnTo>
                  <a:lnTo>
                    <a:pt x="48" y="25"/>
                  </a:lnTo>
                  <a:lnTo>
                    <a:pt x="47" y="25"/>
                  </a:lnTo>
                  <a:lnTo>
                    <a:pt x="47" y="24"/>
                  </a:lnTo>
                  <a:lnTo>
                    <a:pt x="46" y="24"/>
                  </a:lnTo>
                  <a:lnTo>
                    <a:pt x="46" y="23"/>
                  </a:lnTo>
                  <a:lnTo>
                    <a:pt x="46" y="22"/>
                  </a:lnTo>
                  <a:lnTo>
                    <a:pt x="45" y="22"/>
                  </a:lnTo>
                  <a:lnTo>
                    <a:pt x="46" y="21"/>
                  </a:lnTo>
                  <a:lnTo>
                    <a:pt x="47" y="20"/>
                  </a:lnTo>
                  <a:lnTo>
                    <a:pt x="48" y="19"/>
                  </a:lnTo>
                  <a:lnTo>
                    <a:pt x="48" y="18"/>
                  </a:lnTo>
                  <a:lnTo>
                    <a:pt x="48" y="17"/>
                  </a:lnTo>
                  <a:lnTo>
                    <a:pt x="48" y="18"/>
                  </a:lnTo>
                  <a:lnTo>
                    <a:pt x="49" y="17"/>
                  </a:lnTo>
                  <a:lnTo>
                    <a:pt x="50" y="17"/>
                  </a:lnTo>
                  <a:lnTo>
                    <a:pt x="51" y="17"/>
                  </a:lnTo>
                  <a:lnTo>
                    <a:pt x="51" y="16"/>
                  </a:lnTo>
                  <a:lnTo>
                    <a:pt x="52" y="15"/>
                  </a:lnTo>
                  <a:lnTo>
                    <a:pt x="54" y="16"/>
                  </a:lnTo>
                  <a:lnTo>
                    <a:pt x="55" y="16"/>
                  </a:lnTo>
                  <a:lnTo>
                    <a:pt x="55" y="17"/>
                  </a:lnTo>
                  <a:lnTo>
                    <a:pt x="56" y="17"/>
                  </a:lnTo>
                  <a:lnTo>
                    <a:pt x="57" y="17"/>
                  </a:lnTo>
                  <a:lnTo>
                    <a:pt x="58" y="16"/>
                  </a:lnTo>
                  <a:lnTo>
                    <a:pt x="60" y="17"/>
                  </a:lnTo>
                  <a:lnTo>
                    <a:pt x="61" y="16"/>
                  </a:lnTo>
                  <a:lnTo>
                    <a:pt x="61" y="15"/>
                  </a:lnTo>
                  <a:lnTo>
                    <a:pt x="61" y="16"/>
                  </a:lnTo>
                  <a:lnTo>
                    <a:pt x="62" y="16"/>
                  </a:lnTo>
                  <a:lnTo>
                    <a:pt x="64" y="17"/>
                  </a:lnTo>
                  <a:lnTo>
                    <a:pt x="66" y="17"/>
                  </a:lnTo>
                  <a:lnTo>
                    <a:pt x="68" y="17"/>
                  </a:lnTo>
                  <a:lnTo>
                    <a:pt x="68" y="17"/>
                  </a:lnTo>
                  <a:lnTo>
                    <a:pt x="69" y="17"/>
                  </a:lnTo>
                  <a:lnTo>
                    <a:pt x="70" y="18"/>
                  </a:lnTo>
                  <a:lnTo>
                    <a:pt x="72" y="18"/>
                  </a:lnTo>
                  <a:lnTo>
                    <a:pt x="73" y="19"/>
                  </a:lnTo>
                  <a:lnTo>
                    <a:pt x="74" y="19"/>
                  </a:lnTo>
                  <a:lnTo>
                    <a:pt x="74" y="20"/>
                  </a:lnTo>
                  <a:lnTo>
                    <a:pt x="76" y="20"/>
                  </a:lnTo>
                  <a:lnTo>
                    <a:pt x="77" y="20"/>
                  </a:lnTo>
                  <a:lnTo>
                    <a:pt x="78" y="19"/>
                  </a:lnTo>
                  <a:lnTo>
                    <a:pt x="79" y="19"/>
                  </a:lnTo>
                  <a:lnTo>
                    <a:pt x="80" y="19"/>
                  </a:lnTo>
                  <a:lnTo>
                    <a:pt x="81" y="19"/>
                  </a:lnTo>
                  <a:lnTo>
                    <a:pt x="82" y="18"/>
                  </a:lnTo>
                  <a:lnTo>
                    <a:pt x="83" y="17"/>
                  </a:lnTo>
                  <a:lnTo>
                    <a:pt x="84" y="17"/>
                  </a:lnTo>
                  <a:lnTo>
                    <a:pt x="85" y="17"/>
                  </a:lnTo>
                  <a:lnTo>
                    <a:pt x="86" y="17"/>
                  </a:lnTo>
                  <a:lnTo>
                    <a:pt x="87" y="18"/>
                  </a:lnTo>
                  <a:lnTo>
                    <a:pt x="87" y="19"/>
                  </a:lnTo>
                  <a:lnTo>
                    <a:pt x="87" y="20"/>
                  </a:lnTo>
                  <a:lnTo>
                    <a:pt x="86" y="21"/>
                  </a:lnTo>
                  <a:lnTo>
                    <a:pt x="87" y="21"/>
                  </a:lnTo>
                  <a:lnTo>
                    <a:pt x="87" y="22"/>
                  </a:lnTo>
                  <a:lnTo>
                    <a:pt x="87" y="23"/>
                  </a:lnTo>
                  <a:lnTo>
                    <a:pt x="88" y="23"/>
                  </a:lnTo>
                  <a:lnTo>
                    <a:pt x="88" y="24"/>
                  </a:lnTo>
                  <a:lnTo>
                    <a:pt x="89" y="24"/>
                  </a:lnTo>
                  <a:lnTo>
                    <a:pt x="89" y="25"/>
                  </a:lnTo>
                  <a:lnTo>
                    <a:pt x="91" y="27"/>
                  </a:lnTo>
                  <a:lnTo>
                    <a:pt x="93" y="29"/>
                  </a:lnTo>
                  <a:lnTo>
                    <a:pt x="94" y="30"/>
                  </a:lnTo>
                  <a:lnTo>
                    <a:pt x="98" y="34"/>
                  </a:lnTo>
                  <a:lnTo>
                    <a:pt x="99" y="34"/>
                  </a:lnTo>
                  <a:lnTo>
                    <a:pt x="99" y="34"/>
                  </a:lnTo>
                  <a:lnTo>
                    <a:pt x="100" y="35"/>
                  </a:lnTo>
                  <a:lnTo>
                    <a:pt x="100" y="35"/>
                  </a:lnTo>
                  <a:lnTo>
                    <a:pt x="101" y="36"/>
                  </a:lnTo>
                  <a:lnTo>
                    <a:pt x="102" y="35"/>
                  </a:lnTo>
                  <a:lnTo>
                    <a:pt x="105" y="35"/>
                  </a:lnTo>
                  <a:lnTo>
                    <a:pt x="106" y="35"/>
                  </a:lnTo>
                  <a:lnTo>
                    <a:pt x="106" y="34"/>
                  </a:lnTo>
                  <a:lnTo>
                    <a:pt x="107" y="34"/>
                  </a:lnTo>
                  <a:lnTo>
                    <a:pt x="106" y="34"/>
                  </a:lnTo>
                  <a:lnTo>
                    <a:pt x="107" y="34"/>
                  </a:lnTo>
                  <a:lnTo>
                    <a:pt x="108" y="34"/>
                  </a:lnTo>
                  <a:lnTo>
                    <a:pt x="109" y="34"/>
                  </a:lnTo>
                  <a:lnTo>
                    <a:pt x="110" y="35"/>
                  </a:lnTo>
                  <a:lnTo>
                    <a:pt x="111" y="35"/>
                  </a:lnTo>
                  <a:lnTo>
                    <a:pt x="112" y="34"/>
                  </a:lnTo>
                  <a:lnTo>
                    <a:pt x="114" y="34"/>
                  </a:lnTo>
                  <a:lnTo>
                    <a:pt x="114" y="35"/>
                  </a:lnTo>
                  <a:lnTo>
                    <a:pt x="115" y="34"/>
                  </a:lnTo>
                  <a:lnTo>
                    <a:pt x="116" y="34"/>
                  </a:lnTo>
                  <a:lnTo>
                    <a:pt x="116" y="34"/>
                  </a:lnTo>
                  <a:lnTo>
                    <a:pt x="118" y="34"/>
                  </a:lnTo>
                  <a:lnTo>
                    <a:pt x="119" y="33"/>
                  </a:lnTo>
                  <a:lnTo>
                    <a:pt x="119" y="32"/>
                  </a:lnTo>
                  <a:lnTo>
                    <a:pt x="120" y="32"/>
                  </a:lnTo>
                  <a:lnTo>
                    <a:pt x="120" y="31"/>
                  </a:lnTo>
                  <a:lnTo>
                    <a:pt x="121" y="31"/>
                  </a:lnTo>
                  <a:lnTo>
                    <a:pt x="122" y="32"/>
                  </a:lnTo>
                  <a:lnTo>
                    <a:pt x="124" y="31"/>
                  </a:lnTo>
                  <a:lnTo>
                    <a:pt x="125" y="31"/>
                  </a:lnTo>
                  <a:lnTo>
                    <a:pt x="125" y="30"/>
                  </a:lnTo>
                  <a:lnTo>
                    <a:pt x="126" y="29"/>
                  </a:lnTo>
                  <a:lnTo>
                    <a:pt x="127" y="29"/>
                  </a:lnTo>
                  <a:lnTo>
                    <a:pt x="128" y="29"/>
                  </a:lnTo>
                  <a:lnTo>
                    <a:pt x="129" y="30"/>
                  </a:lnTo>
                  <a:lnTo>
                    <a:pt x="128" y="30"/>
                  </a:lnTo>
                  <a:lnTo>
                    <a:pt x="128" y="31"/>
                  </a:lnTo>
                  <a:lnTo>
                    <a:pt x="128" y="32"/>
                  </a:lnTo>
                  <a:lnTo>
                    <a:pt x="128" y="33"/>
                  </a:lnTo>
                  <a:lnTo>
                    <a:pt x="129" y="34"/>
                  </a:lnTo>
                  <a:lnTo>
                    <a:pt x="129" y="34"/>
                  </a:lnTo>
                  <a:lnTo>
                    <a:pt x="129" y="34"/>
                  </a:lnTo>
                  <a:lnTo>
                    <a:pt x="130" y="34"/>
                  </a:lnTo>
                  <a:lnTo>
                    <a:pt x="131" y="34"/>
                  </a:lnTo>
                  <a:lnTo>
                    <a:pt x="131" y="34"/>
                  </a:lnTo>
                  <a:lnTo>
                    <a:pt x="131" y="35"/>
                  </a:lnTo>
                  <a:lnTo>
                    <a:pt x="133" y="35"/>
                  </a:lnTo>
                  <a:lnTo>
                    <a:pt x="133" y="34"/>
                  </a:lnTo>
                  <a:lnTo>
                    <a:pt x="134" y="34"/>
                  </a:lnTo>
                  <a:lnTo>
                    <a:pt x="135" y="34"/>
                  </a:lnTo>
                  <a:lnTo>
                    <a:pt x="136" y="34"/>
                  </a:lnTo>
                  <a:lnTo>
                    <a:pt x="138" y="34"/>
                  </a:lnTo>
                  <a:lnTo>
                    <a:pt x="138" y="34"/>
                  </a:lnTo>
                  <a:lnTo>
                    <a:pt x="138" y="36"/>
                  </a:lnTo>
                  <a:lnTo>
                    <a:pt x="139" y="36"/>
                  </a:lnTo>
                  <a:lnTo>
                    <a:pt x="140" y="37"/>
                  </a:lnTo>
                  <a:lnTo>
                    <a:pt x="140" y="38"/>
                  </a:lnTo>
                  <a:lnTo>
                    <a:pt x="140" y="39"/>
                  </a:lnTo>
                  <a:lnTo>
                    <a:pt x="142" y="40"/>
                  </a:lnTo>
                  <a:lnTo>
                    <a:pt x="144" y="40"/>
                  </a:lnTo>
                  <a:lnTo>
                    <a:pt x="144" y="39"/>
                  </a:lnTo>
                  <a:lnTo>
                    <a:pt x="145" y="39"/>
                  </a:lnTo>
                  <a:lnTo>
                    <a:pt x="146" y="38"/>
                  </a:lnTo>
                  <a:lnTo>
                    <a:pt x="147" y="38"/>
                  </a:lnTo>
                  <a:lnTo>
                    <a:pt x="148" y="37"/>
                  </a:lnTo>
                  <a:lnTo>
                    <a:pt x="151" y="35"/>
                  </a:lnTo>
                  <a:lnTo>
                    <a:pt x="151" y="34"/>
                  </a:lnTo>
                  <a:lnTo>
                    <a:pt x="154" y="34"/>
                  </a:lnTo>
                  <a:lnTo>
                    <a:pt x="156" y="34"/>
                  </a:lnTo>
                  <a:lnTo>
                    <a:pt x="157" y="34"/>
                  </a:lnTo>
                  <a:lnTo>
                    <a:pt x="157" y="34"/>
                  </a:lnTo>
                  <a:lnTo>
                    <a:pt x="157" y="35"/>
                  </a:lnTo>
                  <a:lnTo>
                    <a:pt x="157" y="36"/>
                  </a:lnTo>
                  <a:lnTo>
                    <a:pt x="157" y="37"/>
                  </a:lnTo>
                  <a:lnTo>
                    <a:pt x="157" y="37"/>
                  </a:lnTo>
                  <a:lnTo>
                    <a:pt x="156" y="38"/>
                  </a:lnTo>
                  <a:lnTo>
                    <a:pt x="157" y="38"/>
                  </a:lnTo>
                  <a:lnTo>
                    <a:pt x="157" y="38"/>
                  </a:lnTo>
                  <a:lnTo>
                    <a:pt x="158" y="39"/>
                  </a:lnTo>
                  <a:lnTo>
                    <a:pt x="157" y="40"/>
                  </a:lnTo>
                  <a:lnTo>
                    <a:pt x="158" y="40"/>
                  </a:lnTo>
                  <a:lnTo>
                    <a:pt x="158" y="41"/>
                  </a:lnTo>
                  <a:lnTo>
                    <a:pt x="159" y="42"/>
                  </a:lnTo>
                  <a:lnTo>
                    <a:pt x="160" y="43"/>
                  </a:lnTo>
                  <a:lnTo>
                    <a:pt x="161" y="43"/>
                  </a:lnTo>
                  <a:lnTo>
                    <a:pt x="163" y="44"/>
                  </a:lnTo>
                  <a:lnTo>
                    <a:pt x="163" y="44"/>
                  </a:lnTo>
                  <a:lnTo>
                    <a:pt x="164" y="44"/>
                  </a:lnTo>
                  <a:lnTo>
                    <a:pt x="165" y="44"/>
                  </a:lnTo>
                  <a:lnTo>
                    <a:pt x="166" y="44"/>
                  </a:lnTo>
                  <a:lnTo>
                    <a:pt x="167" y="43"/>
                  </a:lnTo>
                  <a:lnTo>
                    <a:pt x="168" y="42"/>
                  </a:lnTo>
                  <a:lnTo>
                    <a:pt x="167" y="42"/>
                  </a:lnTo>
                  <a:lnTo>
                    <a:pt x="168" y="42"/>
                  </a:lnTo>
                  <a:lnTo>
                    <a:pt x="168" y="41"/>
                  </a:lnTo>
                  <a:lnTo>
                    <a:pt x="169" y="40"/>
                  </a:lnTo>
                  <a:lnTo>
                    <a:pt x="170" y="40"/>
                  </a:lnTo>
                  <a:lnTo>
                    <a:pt x="170" y="40"/>
                  </a:lnTo>
                  <a:lnTo>
                    <a:pt x="170" y="41"/>
                  </a:lnTo>
                  <a:lnTo>
                    <a:pt x="171" y="41"/>
                  </a:lnTo>
                  <a:lnTo>
                    <a:pt x="174" y="41"/>
                  </a:lnTo>
                  <a:lnTo>
                    <a:pt x="175" y="40"/>
                  </a:lnTo>
                  <a:lnTo>
                    <a:pt x="176" y="40"/>
                  </a:lnTo>
                  <a:lnTo>
                    <a:pt x="176" y="40"/>
                  </a:lnTo>
                  <a:lnTo>
                    <a:pt x="176" y="41"/>
                  </a:lnTo>
                  <a:lnTo>
                    <a:pt x="176" y="42"/>
                  </a:lnTo>
                  <a:lnTo>
                    <a:pt x="176" y="43"/>
                  </a:lnTo>
                  <a:lnTo>
                    <a:pt x="176" y="44"/>
                  </a:lnTo>
                  <a:lnTo>
                    <a:pt x="177" y="45"/>
                  </a:lnTo>
                  <a:lnTo>
                    <a:pt x="177" y="46"/>
                  </a:lnTo>
                  <a:lnTo>
                    <a:pt x="178" y="46"/>
                  </a:lnTo>
                  <a:lnTo>
                    <a:pt x="179" y="46"/>
                  </a:lnTo>
                  <a:lnTo>
                    <a:pt x="180" y="47"/>
                  </a:lnTo>
                  <a:lnTo>
                    <a:pt x="181" y="47"/>
                  </a:lnTo>
                  <a:lnTo>
                    <a:pt x="181" y="50"/>
                  </a:lnTo>
                  <a:lnTo>
                    <a:pt x="182" y="50"/>
                  </a:lnTo>
                  <a:lnTo>
                    <a:pt x="182" y="51"/>
                  </a:lnTo>
                  <a:lnTo>
                    <a:pt x="182" y="52"/>
                  </a:lnTo>
                  <a:lnTo>
                    <a:pt x="182" y="53"/>
                  </a:lnTo>
                  <a:lnTo>
                    <a:pt x="183" y="53"/>
                  </a:lnTo>
                  <a:lnTo>
                    <a:pt x="183" y="53"/>
                  </a:lnTo>
                  <a:lnTo>
                    <a:pt x="185" y="54"/>
                  </a:lnTo>
                  <a:lnTo>
                    <a:pt x="186" y="54"/>
                  </a:lnTo>
                  <a:lnTo>
                    <a:pt x="186" y="55"/>
                  </a:lnTo>
                  <a:lnTo>
                    <a:pt x="187" y="55"/>
                  </a:lnTo>
                  <a:lnTo>
                    <a:pt x="188" y="55"/>
                  </a:lnTo>
                  <a:lnTo>
                    <a:pt x="189" y="54"/>
                  </a:lnTo>
                  <a:lnTo>
                    <a:pt x="189" y="54"/>
                  </a:lnTo>
                  <a:lnTo>
                    <a:pt x="190" y="53"/>
                  </a:lnTo>
                  <a:lnTo>
                    <a:pt x="192" y="53"/>
                  </a:lnTo>
                  <a:lnTo>
                    <a:pt x="193" y="53"/>
                  </a:lnTo>
                  <a:lnTo>
                    <a:pt x="193" y="54"/>
                  </a:lnTo>
                  <a:lnTo>
                    <a:pt x="194" y="54"/>
                  </a:lnTo>
                  <a:lnTo>
                    <a:pt x="194" y="55"/>
                  </a:lnTo>
                  <a:lnTo>
                    <a:pt x="195" y="56"/>
                  </a:lnTo>
                  <a:lnTo>
                    <a:pt x="195" y="56"/>
                  </a:lnTo>
                  <a:lnTo>
                    <a:pt x="195" y="57"/>
                  </a:lnTo>
                  <a:lnTo>
                    <a:pt x="195" y="58"/>
                  </a:lnTo>
                  <a:lnTo>
                    <a:pt x="195" y="59"/>
                  </a:lnTo>
                  <a:lnTo>
                    <a:pt x="195" y="59"/>
                  </a:lnTo>
                  <a:lnTo>
                    <a:pt x="195" y="62"/>
                  </a:lnTo>
                  <a:lnTo>
                    <a:pt x="196" y="62"/>
                  </a:lnTo>
                  <a:lnTo>
                    <a:pt x="196" y="63"/>
                  </a:lnTo>
                  <a:lnTo>
                    <a:pt x="196" y="64"/>
                  </a:lnTo>
                  <a:lnTo>
                    <a:pt x="196" y="65"/>
                  </a:lnTo>
                  <a:lnTo>
                    <a:pt x="196" y="65"/>
                  </a:lnTo>
                  <a:lnTo>
                    <a:pt x="197" y="65"/>
                  </a:lnTo>
                  <a:lnTo>
                    <a:pt x="197" y="66"/>
                  </a:lnTo>
                  <a:lnTo>
                    <a:pt x="197" y="68"/>
                  </a:lnTo>
                  <a:lnTo>
                    <a:pt x="198" y="69"/>
                  </a:lnTo>
                  <a:lnTo>
                    <a:pt x="198" y="70"/>
                  </a:lnTo>
                  <a:lnTo>
                    <a:pt x="198" y="71"/>
                  </a:lnTo>
                  <a:lnTo>
                    <a:pt x="199" y="72"/>
                  </a:lnTo>
                  <a:lnTo>
                    <a:pt x="199" y="73"/>
                  </a:lnTo>
                  <a:lnTo>
                    <a:pt x="199" y="74"/>
                  </a:lnTo>
                  <a:lnTo>
                    <a:pt x="200" y="77"/>
                  </a:lnTo>
                  <a:lnTo>
                    <a:pt x="201" y="78"/>
                  </a:lnTo>
                  <a:lnTo>
                    <a:pt x="200" y="79"/>
                  </a:lnTo>
                  <a:lnTo>
                    <a:pt x="201" y="80"/>
                  </a:lnTo>
                  <a:lnTo>
                    <a:pt x="202" y="80"/>
                  </a:lnTo>
                  <a:lnTo>
                    <a:pt x="203" y="82"/>
                  </a:lnTo>
                  <a:lnTo>
                    <a:pt x="204" y="82"/>
                  </a:lnTo>
                  <a:lnTo>
                    <a:pt x="205" y="83"/>
                  </a:lnTo>
                  <a:lnTo>
                    <a:pt x="206" y="82"/>
                  </a:lnTo>
                  <a:lnTo>
                    <a:pt x="208" y="82"/>
                  </a:lnTo>
                  <a:lnTo>
                    <a:pt x="208" y="81"/>
                  </a:lnTo>
                  <a:lnTo>
                    <a:pt x="208" y="81"/>
                  </a:lnTo>
                  <a:lnTo>
                    <a:pt x="208" y="80"/>
                  </a:lnTo>
                  <a:lnTo>
                    <a:pt x="208" y="78"/>
                  </a:lnTo>
                  <a:lnTo>
                    <a:pt x="209" y="78"/>
                  </a:lnTo>
                  <a:lnTo>
                    <a:pt x="209" y="78"/>
                  </a:lnTo>
                  <a:lnTo>
                    <a:pt x="210" y="78"/>
                  </a:lnTo>
                  <a:lnTo>
                    <a:pt x="211" y="78"/>
                  </a:lnTo>
                  <a:lnTo>
                    <a:pt x="211" y="77"/>
                  </a:lnTo>
                  <a:lnTo>
                    <a:pt x="210" y="76"/>
                  </a:lnTo>
                  <a:lnTo>
                    <a:pt x="209" y="74"/>
                  </a:lnTo>
                  <a:lnTo>
                    <a:pt x="209" y="73"/>
                  </a:lnTo>
                  <a:lnTo>
                    <a:pt x="208" y="72"/>
                  </a:lnTo>
                  <a:lnTo>
                    <a:pt x="209" y="72"/>
                  </a:lnTo>
                  <a:lnTo>
                    <a:pt x="209" y="70"/>
                  </a:lnTo>
                  <a:lnTo>
                    <a:pt x="208" y="66"/>
                  </a:lnTo>
                  <a:lnTo>
                    <a:pt x="209" y="66"/>
                  </a:lnTo>
                  <a:lnTo>
                    <a:pt x="210" y="64"/>
                  </a:lnTo>
                  <a:lnTo>
                    <a:pt x="209" y="63"/>
                  </a:lnTo>
                  <a:lnTo>
                    <a:pt x="209" y="62"/>
                  </a:lnTo>
                  <a:lnTo>
                    <a:pt x="209" y="61"/>
                  </a:lnTo>
                  <a:lnTo>
                    <a:pt x="208" y="60"/>
                  </a:lnTo>
                  <a:lnTo>
                    <a:pt x="208" y="59"/>
                  </a:lnTo>
                  <a:lnTo>
                    <a:pt x="208" y="59"/>
                  </a:lnTo>
                  <a:lnTo>
                    <a:pt x="207" y="59"/>
                  </a:lnTo>
                  <a:lnTo>
                    <a:pt x="206" y="59"/>
                  </a:lnTo>
                  <a:lnTo>
                    <a:pt x="205" y="59"/>
                  </a:lnTo>
                  <a:lnTo>
                    <a:pt x="204" y="59"/>
                  </a:lnTo>
                  <a:lnTo>
                    <a:pt x="203" y="59"/>
                  </a:lnTo>
                  <a:lnTo>
                    <a:pt x="203" y="59"/>
                  </a:lnTo>
                  <a:lnTo>
                    <a:pt x="202" y="59"/>
                  </a:lnTo>
                  <a:lnTo>
                    <a:pt x="202" y="59"/>
                  </a:lnTo>
                  <a:lnTo>
                    <a:pt x="202" y="58"/>
                  </a:lnTo>
                  <a:lnTo>
                    <a:pt x="202" y="56"/>
                  </a:lnTo>
                  <a:lnTo>
                    <a:pt x="202" y="56"/>
                  </a:lnTo>
                  <a:lnTo>
                    <a:pt x="203" y="55"/>
                  </a:lnTo>
                  <a:lnTo>
                    <a:pt x="204" y="55"/>
                  </a:lnTo>
                  <a:lnTo>
                    <a:pt x="204" y="54"/>
                  </a:lnTo>
                  <a:lnTo>
                    <a:pt x="204" y="53"/>
                  </a:lnTo>
                  <a:lnTo>
                    <a:pt x="203" y="53"/>
                  </a:lnTo>
                  <a:lnTo>
                    <a:pt x="202" y="53"/>
                  </a:lnTo>
                  <a:lnTo>
                    <a:pt x="202" y="52"/>
                  </a:lnTo>
                  <a:lnTo>
                    <a:pt x="202" y="51"/>
                  </a:lnTo>
                  <a:lnTo>
                    <a:pt x="201" y="50"/>
                  </a:lnTo>
                  <a:lnTo>
                    <a:pt x="198" y="49"/>
                  </a:lnTo>
                  <a:lnTo>
                    <a:pt x="195" y="49"/>
                  </a:lnTo>
                  <a:lnTo>
                    <a:pt x="194" y="50"/>
                  </a:lnTo>
                  <a:lnTo>
                    <a:pt x="192" y="49"/>
                  </a:lnTo>
                  <a:lnTo>
                    <a:pt x="191" y="50"/>
                  </a:lnTo>
                  <a:lnTo>
                    <a:pt x="190" y="50"/>
                  </a:lnTo>
                  <a:lnTo>
                    <a:pt x="190" y="48"/>
                  </a:lnTo>
                  <a:lnTo>
                    <a:pt x="189" y="48"/>
                  </a:lnTo>
                  <a:lnTo>
                    <a:pt x="189" y="48"/>
                  </a:lnTo>
                  <a:lnTo>
                    <a:pt x="188" y="48"/>
                  </a:lnTo>
                  <a:lnTo>
                    <a:pt x="188" y="47"/>
                  </a:lnTo>
                  <a:lnTo>
                    <a:pt x="187" y="47"/>
                  </a:lnTo>
                  <a:lnTo>
                    <a:pt x="186" y="47"/>
                  </a:lnTo>
                  <a:lnTo>
                    <a:pt x="186" y="46"/>
                  </a:lnTo>
                  <a:lnTo>
                    <a:pt x="187" y="46"/>
                  </a:lnTo>
                  <a:lnTo>
                    <a:pt x="188" y="46"/>
                  </a:lnTo>
                  <a:lnTo>
                    <a:pt x="188" y="47"/>
                  </a:lnTo>
                  <a:lnTo>
                    <a:pt x="189" y="47"/>
                  </a:lnTo>
                  <a:lnTo>
                    <a:pt x="189" y="46"/>
                  </a:lnTo>
                  <a:lnTo>
                    <a:pt x="188" y="46"/>
                  </a:lnTo>
                  <a:lnTo>
                    <a:pt x="188" y="45"/>
                  </a:lnTo>
                  <a:lnTo>
                    <a:pt x="187" y="45"/>
                  </a:lnTo>
                  <a:lnTo>
                    <a:pt x="186" y="44"/>
                  </a:lnTo>
                  <a:lnTo>
                    <a:pt x="186" y="43"/>
                  </a:lnTo>
                  <a:lnTo>
                    <a:pt x="184" y="43"/>
                  </a:lnTo>
                  <a:lnTo>
                    <a:pt x="184" y="42"/>
                  </a:lnTo>
                  <a:lnTo>
                    <a:pt x="184" y="41"/>
                  </a:lnTo>
                  <a:lnTo>
                    <a:pt x="183" y="40"/>
                  </a:lnTo>
                  <a:lnTo>
                    <a:pt x="183" y="40"/>
                  </a:lnTo>
                  <a:lnTo>
                    <a:pt x="184" y="39"/>
                  </a:lnTo>
                  <a:lnTo>
                    <a:pt x="185" y="38"/>
                  </a:lnTo>
                  <a:lnTo>
                    <a:pt x="184" y="38"/>
                  </a:lnTo>
                  <a:lnTo>
                    <a:pt x="184" y="37"/>
                  </a:lnTo>
                  <a:lnTo>
                    <a:pt x="185" y="37"/>
                  </a:lnTo>
                  <a:lnTo>
                    <a:pt x="186" y="37"/>
                  </a:lnTo>
                  <a:lnTo>
                    <a:pt x="186" y="36"/>
                  </a:lnTo>
                  <a:lnTo>
                    <a:pt x="187" y="36"/>
                  </a:lnTo>
                  <a:lnTo>
                    <a:pt x="186" y="36"/>
                  </a:lnTo>
                  <a:lnTo>
                    <a:pt x="185" y="35"/>
                  </a:lnTo>
                  <a:lnTo>
                    <a:pt x="183" y="35"/>
                  </a:lnTo>
                  <a:lnTo>
                    <a:pt x="182" y="34"/>
                  </a:lnTo>
                  <a:lnTo>
                    <a:pt x="182" y="34"/>
                  </a:lnTo>
                  <a:lnTo>
                    <a:pt x="183" y="33"/>
                  </a:lnTo>
                  <a:lnTo>
                    <a:pt x="184" y="33"/>
                  </a:lnTo>
                  <a:lnTo>
                    <a:pt x="184" y="32"/>
                  </a:lnTo>
                  <a:lnTo>
                    <a:pt x="185" y="31"/>
                  </a:lnTo>
                  <a:lnTo>
                    <a:pt x="186" y="31"/>
                  </a:lnTo>
                  <a:lnTo>
                    <a:pt x="187" y="31"/>
                  </a:lnTo>
                  <a:lnTo>
                    <a:pt x="187" y="30"/>
                  </a:lnTo>
                  <a:lnTo>
                    <a:pt x="187" y="29"/>
                  </a:lnTo>
                  <a:lnTo>
                    <a:pt x="187" y="28"/>
                  </a:lnTo>
                  <a:lnTo>
                    <a:pt x="186" y="27"/>
                  </a:lnTo>
                  <a:lnTo>
                    <a:pt x="186" y="27"/>
                  </a:lnTo>
                  <a:lnTo>
                    <a:pt x="186" y="26"/>
                  </a:lnTo>
                  <a:lnTo>
                    <a:pt x="185" y="26"/>
                  </a:lnTo>
                  <a:lnTo>
                    <a:pt x="182" y="25"/>
                  </a:lnTo>
                  <a:lnTo>
                    <a:pt x="182" y="23"/>
                  </a:lnTo>
                  <a:lnTo>
                    <a:pt x="182" y="22"/>
                  </a:lnTo>
                  <a:lnTo>
                    <a:pt x="182" y="21"/>
                  </a:lnTo>
                  <a:lnTo>
                    <a:pt x="181" y="21"/>
                  </a:lnTo>
                  <a:lnTo>
                    <a:pt x="181" y="20"/>
                  </a:lnTo>
                  <a:lnTo>
                    <a:pt x="181" y="19"/>
                  </a:lnTo>
                  <a:lnTo>
                    <a:pt x="180" y="19"/>
                  </a:lnTo>
                  <a:lnTo>
                    <a:pt x="180" y="18"/>
                  </a:lnTo>
                  <a:lnTo>
                    <a:pt x="181" y="18"/>
                  </a:lnTo>
                  <a:lnTo>
                    <a:pt x="182" y="16"/>
                  </a:lnTo>
                  <a:lnTo>
                    <a:pt x="183" y="15"/>
                  </a:lnTo>
                  <a:lnTo>
                    <a:pt x="185" y="14"/>
                  </a:lnTo>
                  <a:lnTo>
                    <a:pt x="186" y="14"/>
                  </a:lnTo>
                  <a:lnTo>
                    <a:pt x="187" y="14"/>
                  </a:lnTo>
                  <a:lnTo>
                    <a:pt x="188" y="14"/>
                  </a:lnTo>
                  <a:lnTo>
                    <a:pt x="189" y="14"/>
                  </a:lnTo>
                  <a:lnTo>
                    <a:pt x="190" y="13"/>
                  </a:lnTo>
                  <a:lnTo>
                    <a:pt x="191" y="12"/>
                  </a:lnTo>
                  <a:lnTo>
                    <a:pt x="191" y="11"/>
                  </a:lnTo>
                  <a:lnTo>
                    <a:pt x="192" y="11"/>
                  </a:lnTo>
                  <a:lnTo>
                    <a:pt x="193" y="11"/>
                  </a:lnTo>
                  <a:lnTo>
                    <a:pt x="194" y="11"/>
                  </a:lnTo>
                  <a:lnTo>
                    <a:pt x="195" y="11"/>
                  </a:lnTo>
                  <a:lnTo>
                    <a:pt x="196" y="11"/>
                  </a:lnTo>
                  <a:lnTo>
                    <a:pt x="197" y="11"/>
                  </a:lnTo>
                  <a:lnTo>
                    <a:pt x="198" y="11"/>
                  </a:lnTo>
                  <a:lnTo>
                    <a:pt x="199" y="11"/>
                  </a:lnTo>
                  <a:lnTo>
                    <a:pt x="199" y="10"/>
                  </a:lnTo>
                  <a:lnTo>
                    <a:pt x="200" y="10"/>
                  </a:lnTo>
                  <a:lnTo>
                    <a:pt x="199" y="10"/>
                  </a:lnTo>
                  <a:lnTo>
                    <a:pt x="199" y="9"/>
                  </a:lnTo>
                  <a:lnTo>
                    <a:pt x="201" y="9"/>
                  </a:lnTo>
                  <a:lnTo>
                    <a:pt x="202" y="9"/>
                  </a:lnTo>
                  <a:lnTo>
                    <a:pt x="202" y="10"/>
                  </a:lnTo>
                  <a:lnTo>
                    <a:pt x="202" y="10"/>
                  </a:lnTo>
                  <a:lnTo>
                    <a:pt x="204" y="9"/>
                  </a:lnTo>
                  <a:lnTo>
                    <a:pt x="205" y="9"/>
                  </a:lnTo>
                  <a:lnTo>
                    <a:pt x="206" y="9"/>
                  </a:lnTo>
                  <a:lnTo>
                    <a:pt x="207" y="9"/>
                  </a:lnTo>
                  <a:lnTo>
                    <a:pt x="207" y="10"/>
                  </a:lnTo>
                  <a:lnTo>
                    <a:pt x="208" y="10"/>
                  </a:lnTo>
                  <a:lnTo>
                    <a:pt x="208" y="10"/>
                  </a:lnTo>
                  <a:lnTo>
                    <a:pt x="209" y="10"/>
                  </a:lnTo>
                  <a:lnTo>
                    <a:pt x="210" y="10"/>
                  </a:lnTo>
                  <a:lnTo>
                    <a:pt x="211" y="10"/>
                  </a:lnTo>
                  <a:lnTo>
                    <a:pt x="212" y="9"/>
                  </a:lnTo>
                  <a:lnTo>
                    <a:pt x="213" y="9"/>
                  </a:lnTo>
                  <a:lnTo>
                    <a:pt x="214" y="9"/>
                  </a:lnTo>
                  <a:lnTo>
                    <a:pt x="214" y="9"/>
                  </a:lnTo>
                  <a:lnTo>
                    <a:pt x="215" y="9"/>
                  </a:lnTo>
                  <a:lnTo>
                    <a:pt x="216" y="9"/>
                  </a:lnTo>
                  <a:lnTo>
                    <a:pt x="217" y="8"/>
                  </a:lnTo>
                  <a:lnTo>
                    <a:pt x="220" y="8"/>
                  </a:lnTo>
                  <a:lnTo>
                    <a:pt x="221" y="8"/>
                  </a:lnTo>
                  <a:lnTo>
                    <a:pt x="222" y="8"/>
                  </a:lnTo>
                  <a:lnTo>
                    <a:pt x="223" y="8"/>
                  </a:lnTo>
                  <a:lnTo>
                    <a:pt x="224" y="8"/>
                  </a:lnTo>
                  <a:lnTo>
                    <a:pt x="225" y="8"/>
                  </a:lnTo>
                  <a:lnTo>
                    <a:pt x="224" y="8"/>
                  </a:lnTo>
                  <a:lnTo>
                    <a:pt x="225" y="8"/>
                  </a:lnTo>
                  <a:lnTo>
                    <a:pt x="226" y="8"/>
                  </a:lnTo>
                  <a:lnTo>
                    <a:pt x="227" y="7"/>
                  </a:lnTo>
                  <a:lnTo>
                    <a:pt x="228" y="7"/>
                  </a:lnTo>
                  <a:lnTo>
                    <a:pt x="228" y="6"/>
                  </a:lnTo>
                  <a:lnTo>
                    <a:pt x="229" y="5"/>
                  </a:lnTo>
                  <a:lnTo>
                    <a:pt x="230" y="4"/>
                  </a:lnTo>
                  <a:lnTo>
                    <a:pt x="230" y="5"/>
                  </a:lnTo>
                  <a:lnTo>
                    <a:pt x="232" y="4"/>
                  </a:lnTo>
                  <a:lnTo>
                    <a:pt x="233" y="3"/>
                  </a:lnTo>
                  <a:lnTo>
                    <a:pt x="233" y="2"/>
                  </a:lnTo>
                  <a:lnTo>
                    <a:pt x="234" y="2"/>
                  </a:lnTo>
                  <a:lnTo>
                    <a:pt x="236" y="2"/>
                  </a:lnTo>
                  <a:lnTo>
                    <a:pt x="239" y="2"/>
                  </a:lnTo>
                  <a:lnTo>
                    <a:pt x="240" y="2"/>
                  </a:lnTo>
                  <a:lnTo>
                    <a:pt x="243" y="2"/>
                  </a:lnTo>
                  <a:lnTo>
                    <a:pt x="245" y="2"/>
                  </a:lnTo>
                  <a:lnTo>
                    <a:pt x="246" y="2"/>
                  </a:lnTo>
                  <a:lnTo>
                    <a:pt x="248" y="1"/>
                  </a:lnTo>
                  <a:lnTo>
                    <a:pt x="249" y="1"/>
                  </a:lnTo>
                  <a:lnTo>
                    <a:pt x="253" y="1"/>
                  </a:lnTo>
                  <a:lnTo>
                    <a:pt x="254" y="0"/>
                  </a:lnTo>
                  <a:lnTo>
                    <a:pt x="255" y="0"/>
                  </a:lnTo>
                  <a:lnTo>
                    <a:pt x="257" y="0"/>
                  </a:lnTo>
                  <a:lnTo>
                    <a:pt x="258"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28" name="Freeform 29"/>
            <p:cNvSpPr>
              <a:spLocks/>
            </p:cNvSpPr>
            <p:nvPr/>
          </p:nvSpPr>
          <p:spPr bwMode="auto">
            <a:xfrm>
              <a:off x="7324310" y="3832749"/>
              <a:ext cx="838200" cy="1270000"/>
            </a:xfrm>
            <a:custGeom>
              <a:avLst/>
              <a:gdLst>
                <a:gd name="T0" fmla="*/ 227 w 264"/>
                <a:gd name="T1" fmla="*/ 41 h 400"/>
                <a:gd name="T2" fmla="*/ 224 w 264"/>
                <a:gd name="T3" fmla="*/ 45 h 400"/>
                <a:gd name="T4" fmla="*/ 218 w 264"/>
                <a:gd name="T5" fmla="*/ 50 h 400"/>
                <a:gd name="T6" fmla="*/ 219 w 264"/>
                <a:gd name="T7" fmla="*/ 54 h 400"/>
                <a:gd name="T8" fmla="*/ 223 w 264"/>
                <a:gd name="T9" fmla="*/ 71 h 400"/>
                <a:gd name="T10" fmla="*/ 220 w 264"/>
                <a:gd name="T11" fmla="*/ 83 h 400"/>
                <a:gd name="T12" fmla="*/ 214 w 264"/>
                <a:gd name="T13" fmla="*/ 97 h 400"/>
                <a:gd name="T14" fmla="*/ 211 w 264"/>
                <a:gd name="T15" fmla="*/ 106 h 400"/>
                <a:gd name="T16" fmla="*/ 209 w 264"/>
                <a:gd name="T17" fmla="*/ 115 h 400"/>
                <a:gd name="T18" fmla="*/ 209 w 264"/>
                <a:gd name="T19" fmla="*/ 141 h 400"/>
                <a:gd name="T20" fmla="*/ 203 w 264"/>
                <a:gd name="T21" fmla="*/ 161 h 400"/>
                <a:gd name="T22" fmla="*/ 215 w 264"/>
                <a:gd name="T23" fmla="*/ 168 h 400"/>
                <a:gd name="T24" fmla="*/ 218 w 264"/>
                <a:gd name="T25" fmla="*/ 182 h 400"/>
                <a:gd name="T26" fmla="*/ 224 w 264"/>
                <a:gd name="T27" fmla="*/ 193 h 400"/>
                <a:gd name="T28" fmla="*/ 241 w 264"/>
                <a:gd name="T29" fmla="*/ 195 h 400"/>
                <a:gd name="T30" fmla="*/ 257 w 264"/>
                <a:gd name="T31" fmla="*/ 196 h 400"/>
                <a:gd name="T32" fmla="*/ 240 w 264"/>
                <a:gd name="T33" fmla="*/ 208 h 400"/>
                <a:gd name="T34" fmla="*/ 223 w 264"/>
                <a:gd name="T35" fmla="*/ 213 h 400"/>
                <a:gd name="T36" fmla="*/ 218 w 264"/>
                <a:gd name="T37" fmla="*/ 226 h 400"/>
                <a:gd name="T38" fmla="*/ 207 w 264"/>
                <a:gd name="T39" fmla="*/ 238 h 400"/>
                <a:gd name="T40" fmla="*/ 193 w 264"/>
                <a:gd name="T41" fmla="*/ 292 h 400"/>
                <a:gd name="T42" fmla="*/ 198 w 264"/>
                <a:gd name="T43" fmla="*/ 349 h 400"/>
                <a:gd name="T44" fmla="*/ 136 w 264"/>
                <a:gd name="T45" fmla="*/ 395 h 400"/>
                <a:gd name="T46" fmla="*/ 138 w 264"/>
                <a:gd name="T47" fmla="*/ 344 h 400"/>
                <a:gd name="T48" fmla="*/ 132 w 264"/>
                <a:gd name="T49" fmla="*/ 287 h 400"/>
                <a:gd name="T50" fmla="*/ 91 w 264"/>
                <a:gd name="T51" fmla="*/ 268 h 400"/>
                <a:gd name="T52" fmla="*/ 71 w 264"/>
                <a:gd name="T53" fmla="*/ 267 h 400"/>
                <a:gd name="T54" fmla="*/ 58 w 264"/>
                <a:gd name="T55" fmla="*/ 256 h 400"/>
                <a:gd name="T56" fmla="*/ 62 w 264"/>
                <a:gd name="T57" fmla="*/ 234 h 400"/>
                <a:gd name="T58" fmla="*/ 76 w 264"/>
                <a:gd name="T59" fmla="*/ 205 h 400"/>
                <a:gd name="T60" fmla="*/ 81 w 264"/>
                <a:gd name="T61" fmla="*/ 202 h 400"/>
                <a:gd name="T62" fmla="*/ 70 w 264"/>
                <a:gd name="T63" fmla="*/ 192 h 400"/>
                <a:gd name="T64" fmla="*/ 77 w 264"/>
                <a:gd name="T65" fmla="*/ 185 h 400"/>
                <a:gd name="T66" fmla="*/ 74 w 264"/>
                <a:gd name="T67" fmla="*/ 180 h 400"/>
                <a:gd name="T68" fmla="*/ 67 w 264"/>
                <a:gd name="T69" fmla="*/ 176 h 400"/>
                <a:gd name="T70" fmla="*/ 58 w 264"/>
                <a:gd name="T71" fmla="*/ 160 h 400"/>
                <a:gd name="T72" fmla="*/ 59 w 264"/>
                <a:gd name="T73" fmla="*/ 151 h 400"/>
                <a:gd name="T74" fmla="*/ 46 w 264"/>
                <a:gd name="T75" fmla="*/ 104 h 400"/>
                <a:gd name="T76" fmla="*/ 28 w 264"/>
                <a:gd name="T77" fmla="*/ 115 h 400"/>
                <a:gd name="T78" fmla="*/ 2 w 264"/>
                <a:gd name="T79" fmla="*/ 107 h 400"/>
                <a:gd name="T80" fmla="*/ 0 w 264"/>
                <a:gd name="T81" fmla="*/ 99 h 400"/>
                <a:gd name="T82" fmla="*/ 14 w 264"/>
                <a:gd name="T83" fmla="*/ 83 h 400"/>
                <a:gd name="T84" fmla="*/ 26 w 264"/>
                <a:gd name="T85" fmla="*/ 66 h 400"/>
                <a:gd name="T86" fmla="*/ 37 w 264"/>
                <a:gd name="T87" fmla="*/ 74 h 400"/>
                <a:gd name="T88" fmla="*/ 43 w 264"/>
                <a:gd name="T89" fmla="*/ 66 h 400"/>
                <a:gd name="T90" fmla="*/ 65 w 264"/>
                <a:gd name="T91" fmla="*/ 65 h 400"/>
                <a:gd name="T92" fmla="*/ 91 w 264"/>
                <a:gd name="T93" fmla="*/ 68 h 400"/>
                <a:gd name="T94" fmla="*/ 94 w 264"/>
                <a:gd name="T95" fmla="*/ 25 h 400"/>
                <a:gd name="T96" fmla="*/ 136 w 264"/>
                <a:gd name="T97" fmla="*/ 4 h 400"/>
                <a:gd name="T98" fmla="*/ 155 w 264"/>
                <a:gd name="T99" fmla="*/ 13 h 400"/>
                <a:gd name="T100" fmla="*/ 170 w 264"/>
                <a:gd name="T101" fmla="*/ 5 h 400"/>
                <a:gd name="T102" fmla="*/ 185 w 264"/>
                <a:gd name="T103" fmla="*/ 1 h 400"/>
                <a:gd name="T104" fmla="*/ 185 w 264"/>
                <a:gd name="T105" fmla="*/ 9 h 400"/>
                <a:gd name="T106" fmla="*/ 190 w 264"/>
                <a:gd name="T107" fmla="*/ 23 h 400"/>
                <a:gd name="T108" fmla="*/ 212 w 264"/>
                <a:gd name="T109" fmla="*/ 30 h 400"/>
                <a:gd name="T110" fmla="*/ 228 w 264"/>
                <a:gd name="T111" fmla="*/ 35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64" h="400">
                  <a:moveTo>
                    <a:pt x="228" y="36"/>
                  </a:moveTo>
                  <a:lnTo>
                    <a:pt x="227" y="37"/>
                  </a:lnTo>
                  <a:lnTo>
                    <a:pt x="227" y="38"/>
                  </a:lnTo>
                  <a:lnTo>
                    <a:pt x="228" y="39"/>
                  </a:lnTo>
                  <a:lnTo>
                    <a:pt x="227" y="39"/>
                  </a:lnTo>
                  <a:lnTo>
                    <a:pt x="227" y="39"/>
                  </a:lnTo>
                  <a:lnTo>
                    <a:pt x="227" y="40"/>
                  </a:lnTo>
                  <a:lnTo>
                    <a:pt x="227" y="41"/>
                  </a:lnTo>
                  <a:lnTo>
                    <a:pt x="228" y="41"/>
                  </a:lnTo>
                  <a:lnTo>
                    <a:pt x="227" y="42"/>
                  </a:lnTo>
                  <a:lnTo>
                    <a:pt x="226" y="44"/>
                  </a:lnTo>
                  <a:lnTo>
                    <a:pt x="225" y="44"/>
                  </a:lnTo>
                  <a:lnTo>
                    <a:pt x="225" y="44"/>
                  </a:lnTo>
                  <a:lnTo>
                    <a:pt x="225" y="45"/>
                  </a:lnTo>
                  <a:lnTo>
                    <a:pt x="224" y="45"/>
                  </a:lnTo>
                  <a:lnTo>
                    <a:pt x="224" y="45"/>
                  </a:lnTo>
                  <a:lnTo>
                    <a:pt x="224" y="46"/>
                  </a:lnTo>
                  <a:lnTo>
                    <a:pt x="222" y="47"/>
                  </a:lnTo>
                  <a:lnTo>
                    <a:pt x="221" y="47"/>
                  </a:lnTo>
                  <a:lnTo>
                    <a:pt x="220" y="48"/>
                  </a:lnTo>
                  <a:lnTo>
                    <a:pt x="219" y="48"/>
                  </a:lnTo>
                  <a:lnTo>
                    <a:pt x="219" y="49"/>
                  </a:lnTo>
                  <a:lnTo>
                    <a:pt x="218" y="48"/>
                  </a:lnTo>
                  <a:lnTo>
                    <a:pt x="218" y="50"/>
                  </a:lnTo>
                  <a:lnTo>
                    <a:pt x="218" y="49"/>
                  </a:lnTo>
                  <a:lnTo>
                    <a:pt x="218" y="50"/>
                  </a:lnTo>
                  <a:lnTo>
                    <a:pt x="218" y="51"/>
                  </a:lnTo>
                  <a:lnTo>
                    <a:pt x="218" y="52"/>
                  </a:lnTo>
                  <a:lnTo>
                    <a:pt x="218" y="52"/>
                  </a:lnTo>
                  <a:lnTo>
                    <a:pt x="218" y="52"/>
                  </a:lnTo>
                  <a:lnTo>
                    <a:pt x="218" y="53"/>
                  </a:lnTo>
                  <a:lnTo>
                    <a:pt x="219" y="54"/>
                  </a:lnTo>
                  <a:lnTo>
                    <a:pt x="218" y="58"/>
                  </a:lnTo>
                  <a:lnTo>
                    <a:pt x="218" y="60"/>
                  </a:lnTo>
                  <a:lnTo>
                    <a:pt x="219" y="61"/>
                  </a:lnTo>
                  <a:lnTo>
                    <a:pt x="218" y="64"/>
                  </a:lnTo>
                  <a:lnTo>
                    <a:pt x="220" y="69"/>
                  </a:lnTo>
                  <a:lnTo>
                    <a:pt x="222" y="69"/>
                  </a:lnTo>
                  <a:lnTo>
                    <a:pt x="223" y="70"/>
                  </a:lnTo>
                  <a:lnTo>
                    <a:pt x="223" y="71"/>
                  </a:lnTo>
                  <a:lnTo>
                    <a:pt x="221" y="72"/>
                  </a:lnTo>
                  <a:lnTo>
                    <a:pt x="219" y="77"/>
                  </a:lnTo>
                  <a:lnTo>
                    <a:pt x="220" y="77"/>
                  </a:lnTo>
                  <a:lnTo>
                    <a:pt x="222" y="79"/>
                  </a:lnTo>
                  <a:lnTo>
                    <a:pt x="223" y="81"/>
                  </a:lnTo>
                  <a:lnTo>
                    <a:pt x="222" y="81"/>
                  </a:lnTo>
                  <a:lnTo>
                    <a:pt x="221" y="82"/>
                  </a:lnTo>
                  <a:lnTo>
                    <a:pt x="220" y="83"/>
                  </a:lnTo>
                  <a:lnTo>
                    <a:pt x="218" y="83"/>
                  </a:lnTo>
                  <a:lnTo>
                    <a:pt x="218" y="85"/>
                  </a:lnTo>
                  <a:lnTo>
                    <a:pt x="218" y="87"/>
                  </a:lnTo>
                  <a:lnTo>
                    <a:pt x="219" y="88"/>
                  </a:lnTo>
                  <a:lnTo>
                    <a:pt x="219" y="90"/>
                  </a:lnTo>
                  <a:lnTo>
                    <a:pt x="219" y="90"/>
                  </a:lnTo>
                  <a:lnTo>
                    <a:pt x="215" y="95"/>
                  </a:lnTo>
                  <a:lnTo>
                    <a:pt x="214" y="97"/>
                  </a:lnTo>
                  <a:lnTo>
                    <a:pt x="214" y="98"/>
                  </a:lnTo>
                  <a:lnTo>
                    <a:pt x="214" y="100"/>
                  </a:lnTo>
                  <a:lnTo>
                    <a:pt x="213" y="100"/>
                  </a:lnTo>
                  <a:lnTo>
                    <a:pt x="213" y="101"/>
                  </a:lnTo>
                  <a:lnTo>
                    <a:pt x="213" y="103"/>
                  </a:lnTo>
                  <a:lnTo>
                    <a:pt x="212" y="105"/>
                  </a:lnTo>
                  <a:lnTo>
                    <a:pt x="211" y="104"/>
                  </a:lnTo>
                  <a:lnTo>
                    <a:pt x="211" y="106"/>
                  </a:lnTo>
                  <a:lnTo>
                    <a:pt x="210" y="109"/>
                  </a:lnTo>
                  <a:lnTo>
                    <a:pt x="210" y="109"/>
                  </a:lnTo>
                  <a:lnTo>
                    <a:pt x="210" y="110"/>
                  </a:lnTo>
                  <a:lnTo>
                    <a:pt x="209" y="111"/>
                  </a:lnTo>
                  <a:lnTo>
                    <a:pt x="208" y="112"/>
                  </a:lnTo>
                  <a:lnTo>
                    <a:pt x="208" y="113"/>
                  </a:lnTo>
                  <a:lnTo>
                    <a:pt x="209" y="113"/>
                  </a:lnTo>
                  <a:lnTo>
                    <a:pt x="209" y="115"/>
                  </a:lnTo>
                  <a:lnTo>
                    <a:pt x="209" y="122"/>
                  </a:lnTo>
                  <a:lnTo>
                    <a:pt x="211" y="128"/>
                  </a:lnTo>
                  <a:lnTo>
                    <a:pt x="210" y="132"/>
                  </a:lnTo>
                  <a:lnTo>
                    <a:pt x="210" y="134"/>
                  </a:lnTo>
                  <a:lnTo>
                    <a:pt x="210" y="136"/>
                  </a:lnTo>
                  <a:lnTo>
                    <a:pt x="210" y="139"/>
                  </a:lnTo>
                  <a:lnTo>
                    <a:pt x="209" y="141"/>
                  </a:lnTo>
                  <a:lnTo>
                    <a:pt x="209" y="141"/>
                  </a:lnTo>
                  <a:lnTo>
                    <a:pt x="209" y="142"/>
                  </a:lnTo>
                  <a:lnTo>
                    <a:pt x="209" y="148"/>
                  </a:lnTo>
                  <a:lnTo>
                    <a:pt x="202" y="150"/>
                  </a:lnTo>
                  <a:lnTo>
                    <a:pt x="202" y="153"/>
                  </a:lnTo>
                  <a:lnTo>
                    <a:pt x="202" y="154"/>
                  </a:lnTo>
                  <a:lnTo>
                    <a:pt x="202" y="155"/>
                  </a:lnTo>
                  <a:lnTo>
                    <a:pt x="201" y="159"/>
                  </a:lnTo>
                  <a:lnTo>
                    <a:pt x="203" y="161"/>
                  </a:lnTo>
                  <a:lnTo>
                    <a:pt x="205" y="162"/>
                  </a:lnTo>
                  <a:lnTo>
                    <a:pt x="206" y="163"/>
                  </a:lnTo>
                  <a:lnTo>
                    <a:pt x="206" y="163"/>
                  </a:lnTo>
                  <a:lnTo>
                    <a:pt x="207" y="163"/>
                  </a:lnTo>
                  <a:lnTo>
                    <a:pt x="207" y="164"/>
                  </a:lnTo>
                  <a:lnTo>
                    <a:pt x="207" y="166"/>
                  </a:lnTo>
                  <a:lnTo>
                    <a:pt x="212" y="167"/>
                  </a:lnTo>
                  <a:lnTo>
                    <a:pt x="215" y="168"/>
                  </a:lnTo>
                  <a:lnTo>
                    <a:pt x="217" y="169"/>
                  </a:lnTo>
                  <a:lnTo>
                    <a:pt x="218" y="169"/>
                  </a:lnTo>
                  <a:lnTo>
                    <a:pt x="220" y="169"/>
                  </a:lnTo>
                  <a:lnTo>
                    <a:pt x="219" y="171"/>
                  </a:lnTo>
                  <a:lnTo>
                    <a:pt x="219" y="172"/>
                  </a:lnTo>
                  <a:lnTo>
                    <a:pt x="218" y="177"/>
                  </a:lnTo>
                  <a:lnTo>
                    <a:pt x="217" y="181"/>
                  </a:lnTo>
                  <a:lnTo>
                    <a:pt x="218" y="182"/>
                  </a:lnTo>
                  <a:lnTo>
                    <a:pt x="222" y="184"/>
                  </a:lnTo>
                  <a:lnTo>
                    <a:pt x="221" y="182"/>
                  </a:lnTo>
                  <a:lnTo>
                    <a:pt x="222" y="182"/>
                  </a:lnTo>
                  <a:lnTo>
                    <a:pt x="223" y="185"/>
                  </a:lnTo>
                  <a:lnTo>
                    <a:pt x="224" y="185"/>
                  </a:lnTo>
                  <a:lnTo>
                    <a:pt x="225" y="187"/>
                  </a:lnTo>
                  <a:lnTo>
                    <a:pt x="224" y="192"/>
                  </a:lnTo>
                  <a:lnTo>
                    <a:pt x="224" y="193"/>
                  </a:lnTo>
                  <a:lnTo>
                    <a:pt x="226" y="193"/>
                  </a:lnTo>
                  <a:lnTo>
                    <a:pt x="226" y="195"/>
                  </a:lnTo>
                  <a:lnTo>
                    <a:pt x="228" y="195"/>
                  </a:lnTo>
                  <a:lnTo>
                    <a:pt x="230" y="194"/>
                  </a:lnTo>
                  <a:lnTo>
                    <a:pt x="231" y="194"/>
                  </a:lnTo>
                  <a:lnTo>
                    <a:pt x="232" y="195"/>
                  </a:lnTo>
                  <a:lnTo>
                    <a:pt x="232" y="196"/>
                  </a:lnTo>
                  <a:lnTo>
                    <a:pt x="241" y="195"/>
                  </a:lnTo>
                  <a:lnTo>
                    <a:pt x="247" y="196"/>
                  </a:lnTo>
                  <a:lnTo>
                    <a:pt x="248" y="196"/>
                  </a:lnTo>
                  <a:lnTo>
                    <a:pt x="249" y="196"/>
                  </a:lnTo>
                  <a:lnTo>
                    <a:pt x="249" y="195"/>
                  </a:lnTo>
                  <a:lnTo>
                    <a:pt x="250" y="195"/>
                  </a:lnTo>
                  <a:lnTo>
                    <a:pt x="251" y="195"/>
                  </a:lnTo>
                  <a:lnTo>
                    <a:pt x="256" y="196"/>
                  </a:lnTo>
                  <a:lnTo>
                    <a:pt x="257" y="196"/>
                  </a:lnTo>
                  <a:lnTo>
                    <a:pt x="260" y="197"/>
                  </a:lnTo>
                  <a:lnTo>
                    <a:pt x="261" y="198"/>
                  </a:lnTo>
                  <a:lnTo>
                    <a:pt x="263" y="198"/>
                  </a:lnTo>
                  <a:lnTo>
                    <a:pt x="263" y="198"/>
                  </a:lnTo>
                  <a:lnTo>
                    <a:pt x="263" y="201"/>
                  </a:lnTo>
                  <a:lnTo>
                    <a:pt x="264" y="202"/>
                  </a:lnTo>
                  <a:lnTo>
                    <a:pt x="261" y="203"/>
                  </a:lnTo>
                  <a:lnTo>
                    <a:pt x="240" y="208"/>
                  </a:lnTo>
                  <a:lnTo>
                    <a:pt x="237" y="210"/>
                  </a:lnTo>
                  <a:lnTo>
                    <a:pt x="236" y="210"/>
                  </a:lnTo>
                  <a:lnTo>
                    <a:pt x="236" y="211"/>
                  </a:lnTo>
                  <a:lnTo>
                    <a:pt x="230" y="211"/>
                  </a:lnTo>
                  <a:lnTo>
                    <a:pt x="226" y="211"/>
                  </a:lnTo>
                  <a:lnTo>
                    <a:pt x="225" y="211"/>
                  </a:lnTo>
                  <a:lnTo>
                    <a:pt x="224" y="213"/>
                  </a:lnTo>
                  <a:lnTo>
                    <a:pt x="223" y="213"/>
                  </a:lnTo>
                  <a:lnTo>
                    <a:pt x="220" y="216"/>
                  </a:lnTo>
                  <a:lnTo>
                    <a:pt x="221" y="218"/>
                  </a:lnTo>
                  <a:lnTo>
                    <a:pt x="218" y="221"/>
                  </a:lnTo>
                  <a:lnTo>
                    <a:pt x="218" y="222"/>
                  </a:lnTo>
                  <a:lnTo>
                    <a:pt x="219" y="223"/>
                  </a:lnTo>
                  <a:lnTo>
                    <a:pt x="220" y="224"/>
                  </a:lnTo>
                  <a:lnTo>
                    <a:pt x="219" y="225"/>
                  </a:lnTo>
                  <a:lnTo>
                    <a:pt x="218" y="226"/>
                  </a:lnTo>
                  <a:lnTo>
                    <a:pt x="217" y="228"/>
                  </a:lnTo>
                  <a:lnTo>
                    <a:pt x="216" y="230"/>
                  </a:lnTo>
                  <a:lnTo>
                    <a:pt x="216" y="230"/>
                  </a:lnTo>
                  <a:lnTo>
                    <a:pt x="217" y="231"/>
                  </a:lnTo>
                  <a:lnTo>
                    <a:pt x="214" y="232"/>
                  </a:lnTo>
                  <a:lnTo>
                    <a:pt x="212" y="233"/>
                  </a:lnTo>
                  <a:lnTo>
                    <a:pt x="211" y="235"/>
                  </a:lnTo>
                  <a:lnTo>
                    <a:pt x="207" y="238"/>
                  </a:lnTo>
                  <a:lnTo>
                    <a:pt x="206" y="239"/>
                  </a:lnTo>
                  <a:lnTo>
                    <a:pt x="200" y="243"/>
                  </a:lnTo>
                  <a:lnTo>
                    <a:pt x="193" y="249"/>
                  </a:lnTo>
                  <a:lnTo>
                    <a:pt x="190" y="262"/>
                  </a:lnTo>
                  <a:lnTo>
                    <a:pt x="189" y="265"/>
                  </a:lnTo>
                  <a:lnTo>
                    <a:pt x="188" y="273"/>
                  </a:lnTo>
                  <a:lnTo>
                    <a:pt x="187" y="274"/>
                  </a:lnTo>
                  <a:lnTo>
                    <a:pt x="193" y="292"/>
                  </a:lnTo>
                  <a:lnTo>
                    <a:pt x="193" y="293"/>
                  </a:lnTo>
                  <a:lnTo>
                    <a:pt x="195" y="303"/>
                  </a:lnTo>
                  <a:lnTo>
                    <a:pt x="196" y="311"/>
                  </a:lnTo>
                  <a:lnTo>
                    <a:pt x="196" y="315"/>
                  </a:lnTo>
                  <a:lnTo>
                    <a:pt x="196" y="319"/>
                  </a:lnTo>
                  <a:lnTo>
                    <a:pt x="198" y="337"/>
                  </a:lnTo>
                  <a:lnTo>
                    <a:pt x="197" y="344"/>
                  </a:lnTo>
                  <a:lnTo>
                    <a:pt x="198" y="349"/>
                  </a:lnTo>
                  <a:lnTo>
                    <a:pt x="199" y="351"/>
                  </a:lnTo>
                  <a:lnTo>
                    <a:pt x="198" y="352"/>
                  </a:lnTo>
                  <a:lnTo>
                    <a:pt x="193" y="359"/>
                  </a:lnTo>
                  <a:lnTo>
                    <a:pt x="177" y="382"/>
                  </a:lnTo>
                  <a:lnTo>
                    <a:pt x="150" y="400"/>
                  </a:lnTo>
                  <a:lnTo>
                    <a:pt x="149" y="400"/>
                  </a:lnTo>
                  <a:lnTo>
                    <a:pt x="148" y="399"/>
                  </a:lnTo>
                  <a:lnTo>
                    <a:pt x="136" y="395"/>
                  </a:lnTo>
                  <a:lnTo>
                    <a:pt x="134" y="383"/>
                  </a:lnTo>
                  <a:lnTo>
                    <a:pt x="135" y="374"/>
                  </a:lnTo>
                  <a:lnTo>
                    <a:pt x="136" y="366"/>
                  </a:lnTo>
                  <a:lnTo>
                    <a:pt x="136" y="362"/>
                  </a:lnTo>
                  <a:lnTo>
                    <a:pt x="136" y="359"/>
                  </a:lnTo>
                  <a:lnTo>
                    <a:pt x="136" y="357"/>
                  </a:lnTo>
                  <a:lnTo>
                    <a:pt x="136" y="357"/>
                  </a:lnTo>
                  <a:lnTo>
                    <a:pt x="138" y="344"/>
                  </a:lnTo>
                  <a:lnTo>
                    <a:pt x="142" y="333"/>
                  </a:lnTo>
                  <a:lnTo>
                    <a:pt x="126" y="320"/>
                  </a:lnTo>
                  <a:lnTo>
                    <a:pt x="123" y="318"/>
                  </a:lnTo>
                  <a:lnTo>
                    <a:pt x="126" y="312"/>
                  </a:lnTo>
                  <a:lnTo>
                    <a:pt x="130" y="306"/>
                  </a:lnTo>
                  <a:lnTo>
                    <a:pt x="136" y="305"/>
                  </a:lnTo>
                  <a:lnTo>
                    <a:pt x="135" y="292"/>
                  </a:lnTo>
                  <a:lnTo>
                    <a:pt x="132" y="287"/>
                  </a:lnTo>
                  <a:lnTo>
                    <a:pt x="131" y="286"/>
                  </a:lnTo>
                  <a:lnTo>
                    <a:pt x="130" y="285"/>
                  </a:lnTo>
                  <a:lnTo>
                    <a:pt x="126" y="280"/>
                  </a:lnTo>
                  <a:lnTo>
                    <a:pt x="123" y="274"/>
                  </a:lnTo>
                  <a:lnTo>
                    <a:pt x="121" y="273"/>
                  </a:lnTo>
                  <a:lnTo>
                    <a:pt x="119" y="270"/>
                  </a:lnTo>
                  <a:lnTo>
                    <a:pt x="106" y="269"/>
                  </a:lnTo>
                  <a:lnTo>
                    <a:pt x="91" y="268"/>
                  </a:lnTo>
                  <a:lnTo>
                    <a:pt x="87" y="270"/>
                  </a:lnTo>
                  <a:lnTo>
                    <a:pt x="85" y="271"/>
                  </a:lnTo>
                  <a:lnTo>
                    <a:pt x="83" y="273"/>
                  </a:lnTo>
                  <a:lnTo>
                    <a:pt x="79" y="274"/>
                  </a:lnTo>
                  <a:lnTo>
                    <a:pt x="78" y="274"/>
                  </a:lnTo>
                  <a:lnTo>
                    <a:pt x="75" y="274"/>
                  </a:lnTo>
                  <a:lnTo>
                    <a:pt x="75" y="273"/>
                  </a:lnTo>
                  <a:lnTo>
                    <a:pt x="71" y="267"/>
                  </a:lnTo>
                  <a:lnTo>
                    <a:pt x="70" y="267"/>
                  </a:lnTo>
                  <a:lnTo>
                    <a:pt x="69" y="267"/>
                  </a:lnTo>
                  <a:lnTo>
                    <a:pt x="67" y="264"/>
                  </a:lnTo>
                  <a:lnTo>
                    <a:pt x="65" y="264"/>
                  </a:lnTo>
                  <a:lnTo>
                    <a:pt x="64" y="264"/>
                  </a:lnTo>
                  <a:lnTo>
                    <a:pt x="58" y="259"/>
                  </a:lnTo>
                  <a:lnTo>
                    <a:pt x="58" y="258"/>
                  </a:lnTo>
                  <a:lnTo>
                    <a:pt x="58" y="256"/>
                  </a:lnTo>
                  <a:lnTo>
                    <a:pt x="57" y="256"/>
                  </a:lnTo>
                  <a:lnTo>
                    <a:pt x="57" y="255"/>
                  </a:lnTo>
                  <a:lnTo>
                    <a:pt x="55" y="238"/>
                  </a:lnTo>
                  <a:lnTo>
                    <a:pt x="56" y="233"/>
                  </a:lnTo>
                  <a:lnTo>
                    <a:pt x="58" y="235"/>
                  </a:lnTo>
                  <a:lnTo>
                    <a:pt x="59" y="235"/>
                  </a:lnTo>
                  <a:lnTo>
                    <a:pt x="60" y="236"/>
                  </a:lnTo>
                  <a:lnTo>
                    <a:pt x="62" y="234"/>
                  </a:lnTo>
                  <a:lnTo>
                    <a:pt x="61" y="233"/>
                  </a:lnTo>
                  <a:lnTo>
                    <a:pt x="56" y="230"/>
                  </a:lnTo>
                  <a:lnTo>
                    <a:pt x="57" y="217"/>
                  </a:lnTo>
                  <a:lnTo>
                    <a:pt x="70" y="205"/>
                  </a:lnTo>
                  <a:lnTo>
                    <a:pt x="71" y="204"/>
                  </a:lnTo>
                  <a:lnTo>
                    <a:pt x="73" y="201"/>
                  </a:lnTo>
                  <a:lnTo>
                    <a:pt x="75" y="204"/>
                  </a:lnTo>
                  <a:lnTo>
                    <a:pt x="76" y="205"/>
                  </a:lnTo>
                  <a:lnTo>
                    <a:pt x="78" y="206"/>
                  </a:lnTo>
                  <a:lnTo>
                    <a:pt x="78" y="207"/>
                  </a:lnTo>
                  <a:lnTo>
                    <a:pt x="79" y="209"/>
                  </a:lnTo>
                  <a:lnTo>
                    <a:pt x="79" y="210"/>
                  </a:lnTo>
                  <a:lnTo>
                    <a:pt x="83" y="211"/>
                  </a:lnTo>
                  <a:lnTo>
                    <a:pt x="85" y="202"/>
                  </a:lnTo>
                  <a:lnTo>
                    <a:pt x="84" y="202"/>
                  </a:lnTo>
                  <a:lnTo>
                    <a:pt x="81" y="202"/>
                  </a:lnTo>
                  <a:lnTo>
                    <a:pt x="76" y="198"/>
                  </a:lnTo>
                  <a:lnTo>
                    <a:pt x="73" y="198"/>
                  </a:lnTo>
                  <a:lnTo>
                    <a:pt x="73" y="197"/>
                  </a:lnTo>
                  <a:lnTo>
                    <a:pt x="72" y="195"/>
                  </a:lnTo>
                  <a:lnTo>
                    <a:pt x="71" y="194"/>
                  </a:lnTo>
                  <a:lnTo>
                    <a:pt x="70" y="193"/>
                  </a:lnTo>
                  <a:lnTo>
                    <a:pt x="70" y="192"/>
                  </a:lnTo>
                  <a:lnTo>
                    <a:pt x="70" y="192"/>
                  </a:lnTo>
                  <a:lnTo>
                    <a:pt x="72" y="189"/>
                  </a:lnTo>
                  <a:lnTo>
                    <a:pt x="72" y="189"/>
                  </a:lnTo>
                  <a:lnTo>
                    <a:pt x="73" y="189"/>
                  </a:lnTo>
                  <a:lnTo>
                    <a:pt x="74" y="188"/>
                  </a:lnTo>
                  <a:lnTo>
                    <a:pt x="76" y="186"/>
                  </a:lnTo>
                  <a:lnTo>
                    <a:pt x="76" y="185"/>
                  </a:lnTo>
                  <a:lnTo>
                    <a:pt x="76" y="185"/>
                  </a:lnTo>
                  <a:lnTo>
                    <a:pt x="77" y="185"/>
                  </a:lnTo>
                  <a:lnTo>
                    <a:pt x="77" y="184"/>
                  </a:lnTo>
                  <a:lnTo>
                    <a:pt x="77" y="183"/>
                  </a:lnTo>
                  <a:lnTo>
                    <a:pt x="78" y="182"/>
                  </a:lnTo>
                  <a:lnTo>
                    <a:pt x="78" y="182"/>
                  </a:lnTo>
                  <a:lnTo>
                    <a:pt x="78" y="181"/>
                  </a:lnTo>
                  <a:lnTo>
                    <a:pt x="77" y="180"/>
                  </a:lnTo>
                  <a:lnTo>
                    <a:pt x="76" y="180"/>
                  </a:lnTo>
                  <a:lnTo>
                    <a:pt x="74" y="180"/>
                  </a:lnTo>
                  <a:lnTo>
                    <a:pt x="71" y="180"/>
                  </a:lnTo>
                  <a:lnTo>
                    <a:pt x="71" y="179"/>
                  </a:lnTo>
                  <a:lnTo>
                    <a:pt x="72" y="179"/>
                  </a:lnTo>
                  <a:lnTo>
                    <a:pt x="72" y="178"/>
                  </a:lnTo>
                  <a:lnTo>
                    <a:pt x="71" y="178"/>
                  </a:lnTo>
                  <a:lnTo>
                    <a:pt x="68" y="178"/>
                  </a:lnTo>
                  <a:lnTo>
                    <a:pt x="67" y="177"/>
                  </a:lnTo>
                  <a:lnTo>
                    <a:pt x="67" y="176"/>
                  </a:lnTo>
                  <a:lnTo>
                    <a:pt x="65" y="170"/>
                  </a:lnTo>
                  <a:lnTo>
                    <a:pt x="60" y="166"/>
                  </a:lnTo>
                  <a:lnTo>
                    <a:pt x="59" y="166"/>
                  </a:lnTo>
                  <a:lnTo>
                    <a:pt x="59" y="166"/>
                  </a:lnTo>
                  <a:lnTo>
                    <a:pt x="58" y="165"/>
                  </a:lnTo>
                  <a:lnTo>
                    <a:pt x="57" y="165"/>
                  </a:lnTo>
                  <a:lnTo>
                    <a:pt x="57" y="164"/>
                  </a:lnTo>
                  <a:lnTo>
                    <a:pt x="58" y="160"/>
                  </a:lnTo>
                  <a:lnTo>
                    <a:pt x="59" y="157"/>
                  </a:lnTo>
                  <a:lnTo>
                    <a:pt x="59" y="156"/>
                  </a:lnTo>
                  <a:lnTo>
                    <a:pt x="59" y="155"/>
                  </a:lnTo>
                  <a:lnTo>
                    <a:pt x="62" y="154"/>
                  </a:lnTo>
                  <a:lnTo>
                    <a:pt x="62" y="153"/>
                  </a:lnTo>
                  <a:lnTo>
                    <a:pt x="61" y="152"/>
                  </a:lnTo>
                  <a:lnTo>
                    <a:pt x="61" y="150"/>
                  </a:lnTo>
                  <a:lnTo>
                    <a:pt x="59" y="151"/>
                  </a:lnTo>
                  <a:lnTo>
                    <a:pt x="57" y="143"/>
                  </a:lnTo>
                  <a:lnTo>
                    <a:pt x="55" y="124"/>
                  </a:lnTo>
                  <a:lnTo>
                    <a:pt x="54" y="121"/>
                  </a:lnTo>
                  <a:lnTo>
                    <a:pt x="54" y="120"/>
                  </a:lnTo>
                  <a:lnTo>
                    <a:pt x="54" y="118"/>
                  </a:lnTo>
                  <a:lnTo>
                    <a:pt x="53" y="105"/>
                  </a:lnTo>
                  <a:lnTo>
                    <a:pt x="53" y="105"/>
                  </a:lnTo>
                  <a:lnTo>
                    <a:pt x="46" y="104"/>
                  </a:lnTo>
                  <a:lnTo>
                    <a:pt x="44" y="104"/>
                  </a:lnTo>
                  <a:lnTo>
                    <a:pt x="41" y="105"/>
                  </a:lnTo>
                  <a:lnTo>
                    <a:pt x="40" y="105"/>
                  </a:lnTo>
                  <a:lnTo>
                    <a:pt x="34" y="108"/>
                  </a:lnTo>
                  <a:lnTo>
                    <a:pt x="31" y="109"/>
                  </a:lnTo>
                  <a:lnTo>
                    <a:pt x="30" y="114"/>
                  </a:lnTo>
                  <a:lnTo>
                    <a:pt x="29" y="115"/>
                  </a:lnTo>
                  <a:lnTo>
                    <a:pt x="28" y="115"/>
                  </a:lnTo>
                  <a:lnTo>
                    <a:pt x="26" y="116"/>
                  </a:lnTo>
                  <a:lnTo>
                    <a:pt x="21" y="118"/>
                  </a:lnTo>
                  <a:lnTo>
                    <a:pt x="15" y="118"/>
                  </a:lnTo>
                  <a:lnTo>
                    <a:pt x="7" y="117"/>
                  </a:lnTo>
                  <a:lnTo>
                    <a:pt x="3" y="118"/>
                  </a:lnTo>
                  <a:lnTo>
                    <a:pt x="3" y="114"/>
                  </a:lnTo>
                  <a:lnTo>
                    <a:pt x="3" y="112"/>
                  </a:lnTo>
                  <a:lnTo>
                    <a:pt x="2" y="107"/>
                  </a:lnTo>
                  <a:lnTo>
                    <a:pt x="2" y="107"/>
                  </a:lnTo>
                  <a:lnTo>
                    <a:pt x="2" y="106"/>
                  </a:lnTo>
                  <a:lnTo>
                    <a:pt x="2" y="105"/>
                  </a:lnTo>
                  <a:lnTo>
                    <a:pt x="1" y="103"/>
                  </a:lnTo>
                  <a:lnTo>
                    <a:pt x="1" y="102"/>
                  </a:lnTo>
                  <a:lnTo>
                    <a:pt x="1" y="101"/>
                  </a:lnTo>
                  <a:lnTo>
                    <a:pt x="0" y="100"/>
                  </a:lnTo>
                  <a:lnTo>
                    <a:pt x="0" y="99"/>
                  </a:lnTo>
                  <a:lnTo>
                    <a:pt x="0" y="97"/>
                  </a:lnTo>
                  <a:lnTo>
                    <a:pt x="8" y="94"/>
                  </a:lnTo>
                  <a:lnTo>
                    <a:pt x="8" y="93"/>
                  </a:lnTo>
                  <a:lnTo>
                    <a:pt x="14" y="90"/>
                  </a:lnTo>
                  <a:lnTo>
                    <a:pt x="16" y="89"/>
                  </a:lnTo>
                  <a:lnTo>
                    <a:pt x="16" y="88"/>
                  </a:lnTo>
                  <a:lnTo>
                    <a:pt x="15" y="84"/>
                  </a:lnTo>
                  <a:lnTo>
                    <a:pt x="14" y="83"/>
                  </a:lnTo>
                  <a:lnTo>
                    <a:pt x="14" y="80"/>
                  </a:lnTo>
                  <a:lnTo>
                    <a:pt x="13" y="77"/>
                  </a:lnTo>
                  <a:lnTo>
                    <a:pt x="19" y="75"/>
                  </a:lnTo>
                  <a:lnTo>
                    <a:pt x="18" y="72"/>
                  </a:lnTo>
                  <a:lnTo>
                    <a:pt x="23" y="70"/>
                  </a:lnTo>
                  <a:lnTo>
                    <a:pt x="24" y="69"/>
                  </a:lnTo>
                  <a:lnTo>
                    <a:pt x="25" y="68"/>
                  </a:lnTo>
                  <a:lnTo>
                    <a:pt x="26" y="66"/>
                  </a:lnTo>
                  <a:lnTo>
                    <a:pt x="27" y="65"/>
                  </a:lnTo>
                  <a:lnTo>
                    <a:pt x="31" y="64"/>
                  </a:lnTo>
                  <a:lnTo>
                    <a:pt x="32" y="66"/>
                  </a:lnTo>
                  <a:lnTo>
                    <a:pt x="34" y="69"/>
                  </a:lnTo>
                  <a:lnTo>
                    <a:pt x="35" y="70"/>
                  </a:lnTo>
                  <a:lnTo>
                    <a:pt x="36" y="71"/>
                  </a:lnTo>
                  <a:lnTo>
                    <a:pt x="37" y="73"/>
                  </a:lnTo>
                  <a:lnTo>
                    <a:pt x="37" y="74"/>
                  </a:lnTo>
                  <a:lnTo>
                    <a:pt x="41" y="72"/>
                  </a:lnTo>
                  <a:lnTo>
                    <a:pt x="43" y="71"/>
                  </a:lnTo>
                  <a:lnTo>
                    <a:pt x="43" y="71"/>
                  </a:lnTo>
                  <a:lnTo>
                    <a:pt x="41" y="70"/>
                  </a:lnTo>
                  <a:lnTo>
                    <a:pt x="41" y="67"/>
                  </a:lnTo>
                  <a:lnTo>
                    <a:pt x="42" y="66"/>
                  </a:lnTo>
                  <a:lnTo>
                    <a:pt x="42" y="65"/>
                  </a:lnTo>
                  <a:lnTo>
                    <a:pt x="43" y="66"/>
                  </a:lnTo>
                  <a:lnTo>
                    <a:pt x="46" y="65"/>
                  </a:lnTo>
                  <a:lnTo>
                    <a:pt x="45" y="61"/>
                  </a:lnTo>
                  <a:lnTo>
                    <a:pt x="47" y="60"/>
                  </a:lnTo>
                  <a:lnTo>
                    <a:pt x="49" y="60"/>
                  </a:lnTo>
                  <a:lnTo>
                    <a:pt x="51" y="61"/>
                  </a:lnTo>
                  <a:lnTo>
                    <a:pt x="62" y="62"/>
                  </a:lnTo>
                  <a:lnTo>
                    <a:pt x="64" y="62"/>
                  </a:lnTo>
                  <a:lnTo>
                    <a:pt x="65" y="65"/>
                  </a:lnTo>
                  <a:lnTo>
                    <a:pt x="68" y="66"/>
                  </a:lnTo>
                  <a:lnTo>
                    <a:pt x="71" y="67"/>
                  </a:lnTo>
                  <a:lnTo>
                    <a:pt x="75" y="71"/>
                  </a:lnTo>
                  <a:lnTo>
                    <a:pt x="78" y="71"/>
                  </a:lnTo>
                  <a:lnTo>
                    <a:pt x="83" y="72"/>
                  </a:lnTo>
                  <a:lnTo>
                    <a:pt x="84" y="71"/>
                  </a:lnTo>
                  <a:lnTo>
                    <a:pt x="85" y="71"/>
                  </a:lnTo>
                  <a:lnTo>
                    <a:pt x="91" y="68"/>
                  </a:lnTo>
                  <a:lnTo>
                    <a:pt x="91" y="69"/>
                  </a:lnTo>
                  <a:lnTo>
                    <a:pt x="100" y="66"/>
                  </a:lnTo>
                  <a:lnTo>
                    <a:pt x="102" y="65"/>
                  </a:lnTo>
                  <a:lnTo>
                    <a:pt x="103" y="61"/>
                  </a:lnTo>
                  <a:lnTo>
                    <a:pt x="102" y="54"/>
                  </a:lnTo>
                  <a:lnTo>
                    <a:pt x="91" y="37"/>
                  </a:lnTo>
                  <a:lnTo>
                    <a:pt x="87" y="28"/>
                  </a:lnTo>
                  <a:lnTo>
                    <a:pt x="94" y="25"/>
                  </a:lnTo>
                  <a:lnTo>
                    <a:pt x="95" y="24"/>
                  </a:lnTo>
                  <a:lnTo>
                    <a:pt x="110" y="18"/>
                  </a:lnTo>
                  <a:lnTo>
                    <a:pt x="110" y="14"/>
                  </a:lnTo>
                  <a:lnTo>
                    <a:pt x="111" y="13"/>
                  </a:lnTo>
                  <a:lnTo>
                    <a:pt x="113" y="9"/>
                  </a:lnTo>
                  <a:lnTo>
                    <a:pt x="126" y="1"/>
                  </a:lnTo>
                  <a:lnTo>
                    <a:pt x="135" y="1"/>
                  </a:lnTo>
                  <a:lnTo>
                    <a:pt x="136" y="4"/>
                  </a:lnTo>
                  <a:lnTo>
                    <a:pt x="136" y="7"/>
                  </a:lnTo>
                  <a:lnTo>
                    <a:pt x="141" y="8"/>
                  </a:lnTo>
                  <a:lnTo>
                    <a:pt x="144" y="9"/>
                  </a:lnTo>
                  <a:lnTo>
                    <a:pt x="145" y="9"/>
                  </a:lnTo>
                  <a:lnTo>
                    <a:pt x="146" y="9"/>
                  </a:lnTo>
                  <a:lnTo>
                    <a:pt x="151" y="11"/>
                  </a:lnTo>
                  <a:lnTo>
                    <a:pt x="154" y="13"/>
                  </a:lnTo>
                  <a:lnTo>
                    <a:pt x="155" y="13"/>
                  </a:lnTo>
                  <a:lnTo>
                    <a:pt x="157" y="12"/>
                  </a:lnTo>
                  <a:lnTo>
                    <a:pt x="157" y="11"/>
                  </a:lnTo>
                  <a:lnTo>
                    <a:pt x="160" y="10"/>
                  </a:lnTo>
                  <a:lnTo>
                    <a:pt x="161" y="9"/>
                  </a:lnTo>
                  <a:lnTo>
                    <a:pt x="161" y="7"/>
                  </a:lnTo>
                  <a:lnTo>
                    <a:pt x="165" y="7"/>
                  </a:lnTo>
                  <a:lnTo>
                    <a:pt x="168" y="5"/>
                  </a:lnTo>
                  <a:lnTo>
                    <a:pt x="170" y="5"/>
                  </a:lnTo>
                  <a:lnTo>
                    <a:pt x="171" y="3"/>
                  </a:lnTo>
                  <a:lnTo>
                    <a:pt x="172" y="3"/>
                  </a:lnTo>
                  <a:lnTo>
                    <a:pt x="173" y="2"/>
                  </a:lnTo>
                  <a:lnTo>
                    <a:pt x="174" y="1"/>
                  </a:lnTo>
                  <a:lnTo>
                    <a:pt x="174" y="1"/>
                  </a:lnTo>
                  <a:lnTo>
                    <a:pt x="175" y="1"/>
                  </a:lnTo>
                  <a:lnTo>
                    <a:pt x="184" y="0"/>
                  </a:lnTo>
                  <a:lnTo>
                    <a:pt x="185" y="1"/>
                  </a:lnTo>
                  <a:lnTo>
                    <a:pt x="185" y="2"/>
                  </a:lnTo>
                  <a:lnTo>
                    <a:pt x="186" y="5"/>
                  </a:lnTo>
                  <a:lnTo>
                    <a:pt x="186" y="6"/>
                  </a:lnTo>
                  <a:lnTo>
                    <a:pt x="185" y="6"/>
                  </a:lnTo>
                  <a:lnTo>
                    <a:pt x="185" y="7"/>
                  </a:lnTo>
                  <a:lnTo>
                    <a:pt x="185" y="8"/>
                  </a:lnTo>
                  <a:lnTo>
                    <a:pt x="184" y="8"/>
                  </a:lnTo>
                  <a:lnTo>
                    <a:pt x="185" y="9"/>
                  </a:lnTo>
                  <a:lnTo>
                    <a:pt x="185" y="10"/>
                  </a:lnTo>
                  <a:lnTo>
                    <a:pt x="186" y="13"/>
                  </a:lnTo>
                  <a:lnTo>
                    <a:pt x="187" y="13"/>
                  </a:lnTo>
                  <a:lnTo>
                    <a:pt x="187" y="14"/>
                  </a:lnTo>
                  <a:lnTo>
                    <a:pt x="187" y="17"/>
                  </a:lnTo>
                  <a:lnTo>
                    <a:pt x="187" y="18"/>
                  </a:lnTo>
                  <a:lnTo>
                    <a:pt x="188" y="20"/>
                  </a:lnTo>
                  <a:lnTo>
                    <a:pt x="190" y="23"/>
                  </a:lnTo>
                  <a:lnTo>
                    <a:pt x="192" y="25"/>
                  </a:lnTo>
                  <a:lnTo>
                    <a:pt x="192" y="26"/>
                  </a:lnTo>
                  <a:lnTo>
                    <a:pt x="194" y="26"/>
                  </a:lnTo>
                  <a:lnTo>
                    <a:pt x="200" y="27"/>
                  </a:lnTo>
                  <a:lnTo>
                    <a:pt x="204" y="29"/>
                  </a:lnTo>
                  <a:lnTo>
                    <a:pt x="206" y="28"/>
                  </a:lnTo>
                  <a:lnTo>
                    <a:pt x="211" y="30"/>
                  </a:lnTo>
                  <a:lnTo>
                    <a:pt x="212" y="30"/>
                  </a:lnTo>
                  <a:lnTo>
                    <a:pt x="215" y="30"/>
                  </a:lnTo>
                  <a:lnTo>
                    <a:pt x="219" y="33"/>
                  </a:lnTo>
                  <a:lnTo>
                    <a:pt x="223" y="33"/>
                  </a:lnTo>
                  <a:lnTo>
                    <a:pt x="224" y="33"/>
                  </a:lnTo>
                  <a:lnTo>
                    <a:pt x="226" y="34"/>
                  </a:lnTo>
                  <a:lnTo>
                    <a:pt x="227" y="34"/>
                  </a:lnTo>
                  <a:lnTo>
                    <a:pt x="228" y="34"/>
                  </a:lnTo>
                  <a:lnTo>
                    <a:pt x="228" y="35"/>
                  </a:lnTo>
                  <a:lnTo>
                    <a:pt x="227" y="35"/>
                  </a:lnTo>
                  <a:lnTo>
                    <a:pt x="228" y="36"/>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47" name="Freeform 82"/>
            <p:cNvSpPr>
              <a:spLocks noEditPoints="1"/>
            </p:cNvSpPr>
            <p:nvPr/>
          </p:nvSpPr>
          <p:spPr bwMode="auto">
            <a:xfrm>
              <a:off x="5807828" y="3961782"/>
              <a:ext cx="714376" cy="1063626"/>
            </a:xfrm>
            <a:custGeom>
              <a:avLst/>
              <a:gdLst>
                <a:gd name="T0" fmla="*/ 46 w 225"/>
                <a:gd name="T1" fmla="*/ 100 h 335"/>
                <a:gd name="T2" fmla="*/ 54 w 225"/>
                <a:gd name="T3" fmla="*/ 89 h 335"/>
                <a:gd name="T4" fmla="*/ 38 w 225"/>
                <a:gd name="T5" fmla="*/ 63 h 335"/>
                <a:gd name="T6" fmla="*/ 37 w 225"/>
                <a:gd name="T7" fmla="*/ 80 h 335"/>
                <a:gd name="T8" fmla="*/ 44 w 225"/>
                <a:gd name="T9" fmla="*/ 83 h 335"/>
                <a:gd name="T10" fmla="*/ 51 w 225"/>
                <a:gd name="T11" fmla="*/ 88 h 335"/>
                <a:gd name="T12" fmla="*/ 39 w 225"/>
                <a:gd name="T13" fmla="*/ 98 h 335"/>
                <a:gd name="T14" fmla="*/ 15 w 225"/>
                <a:gd name="T15" fmla="*/ 108 h 335"/>
                <a:gd name="T16" fmla="*/ 11 w 225"/>
                <a:gd name="T17" fmla="*/ 108 h 335"/>
                <a:gd name="T18" fmla="*/ 6 w 225"/>
                <a:gd name="T19" fmla="*/ 90 h 335"/>
                <a:gd name="T20" fmla="*/ 8 w 225"/>
                <a:gd name="T21" fmla="*/ 79 h 335"/>
                <a:gd name="T22" fmla="*/ 20 w 225"/>
                <a:gd name="T23" fmla="*/ 64 h 335"/>
                <a:gd name="T24" fmla="*/ 36 w 225"/>
                <a:gd name="T25" fmla="*/ 53 h 335"/>
                <a:gd name="T26" fmla="*/ 51 w 225"/>
                <a:gd name="T27" fmla="*/ 21 h 335"/>
                <a:gd name="T28" fmla="*/ 43 w 225"/>
                <a:gd name="T29" fmla="*/ 18 h 335"/>
                <a:gd name="T30" fmla="*/ 50 w 225"/>
                <a:gd name="T31" fmla="*/ 8 h 335"/>
                <a:gd name="T32" fmla="*/ 65 w 225"/>
                <a:gd name="T33" fmla="*/ 12 h 335"/>
                <a:gd name="T34" fmla="*/ 70 w 225"/>
                <a:gd name="T35" fmla="*/ 7 h 335"/>
                <a:gd name="T36" fmla="*/ 81 w 225"/>
                <a:gd name="T37" fmla="*/ 4 h 335"/>
                <a:gd name="T38" fmla="*/ 113 w 225"/>
                <a:gd name="T39" fmla="*/ 11 h 335"/>
                <a:gd name="T40" fmla="*/ 116 w 225"/>
                <a:gd name="T41" fmla="*/ 24 h 335"/>
                <a:gd name="T42" fmla="*/ 121 w 225"/>
                <a:gd name="T43" fmla="*/ 32 h 335"/>
                <a:gd name="T44" fmla="*/ 121 w 225"/>
                <a:gd name="T45" fmla="*/ 47 h 335"/>
                <a:gd name="T46" fmla="*/ 111 w 225"/>
                <a:gd name="T47" fmla="*/ 64 h 335"/>
                <a:gd name="T48" fmla="*/ 94 w 225"/>
                <a:gd name="T49" fmla="*/ 64 h 335"/>
                <a:gd name="T50" fmla="*/ 89 w 225"/>
                <a:gd name="T51" fmla="*/ 70 h 335"/>
                <a:gd name="T52" fmla="*/ 107 w 225"/>
                <a:gd name="T53" fmla="*/ 64 h 335"/>
                <a:gd name="T54" fmla="*/ 118 w 225"/>
                <a:gd name="T55" fmla="*/ 70 h 335"/>
                <a:gd name="T56" fmla="*/ 119 w 225"/>
                <a:gd name="T57" fmla="*/ 79 h 335"/>
                <a:gd name="T58" fmla="*/ 133 w 225"/>
                <a:gd name="T59" fmla="*/ 90 h 335"/>
                <a:gd name="T60" fmla="*/ 147 w 225"/>
                <a:gd name="T61" fmla="*/ 108 h 335"/>
                <a:gd name="T62" fmla="*/ 161 w 225"/>
                <a:gd name="T63" fmla="*/ 117 h 335"/>
                <a:gd name="T64" fmla="*/ 158 w 225"/>
                <a:gd name="T65" fmla="*/ 138 h 335"/>
                <a:gd name="T66" fmla="*/ 162 w 225"/>
                <a:gd name="T67" fmla="*/ 141 h 335"/>
                <a:gd name="T68" fmla="*/ 186 w 225"/>
                <a:gd name="T69" fmla="*/ 144 h 335"/>
                <a:gd name="T70" fmla="*/ 183 w 225"/>
                <a:gd name="T71" fmla="*/ 172 h 335"/>
                <a:gd name="T72" fmla="*/ 173 w 225"/>
                <a:gd name="T73" fmla="*/ 190 h 335"/>
                <a:gd name="T74" fmla="*/ 189 w 225"/>
                <a:gd name="T75" fmla="*/ 216 h 335"/>
                <a:gd name="T76" fmla="*/ 170 w 225"/>
                <a:gd name="T77" fmla="*/ 252 h 335"/>
                <a:gd name="T78" fmla="*/ 173 w 225"/>
                <a:gd name="T79" fmla="*/ 256 h 335"/>
                <a:gd name="T80" fmla="*/ 194 w 225"/>
                <a:gd name="T81" fmla="*/ 238 h 335"/>
                <a:gd name="T82" fmla="*/ 206 w 225"/>
                <a:gd name="T83" fmla="*/ 258 h 335"/>
                <a:gd name="T84" fmla="*/ 207 w 225"/>
                <a:gd name="T85" fmla="*/ 320 h 335"/>
                <a:gd name="T86" fmla="*/ 160 w 225"/>
                <a:gd name="T87" fmla="*/ 304 h 335"/>
                <a:gd name="T88" fmla="*/ 132 w 225"/>
                <a:gd name="T89" fmla="*/ 285 h 335"/>
                <a:gd name="T90" fmla="*/ 110 w 225"/>
                <a:gd name="T91" fmla="*/ 251 h 335"/>
                <a:gd name="T92" fmla="*/ 111 w 225"/>
                <a:gd name="T93" fmla="*/ 223 h 335"/>
                <a:gd name="T94" fmla="*/ 134 w 225"/>
                <a:gd name="T95" fmla="*/ 203 h 335"/>
                <a:gd name="T96" fmla="*/ 112 w 225"/>
                <a:gd name="T97" fmla="*/ 199 h 335"/>
                <a:gd name="T98" fmla="*/ 109 w 225"/>
                <a:gd name="T99" fmla="*/ 170 h 335"/>
                <a:gd name="T100" fmla="*/ 94 w 225"/>
                <a:gd name="T101" fmla="*/ 147 h 335"/>
                <a:gd name="T102" fmla="*/ 75 w 225"/>
                <a:gd name="T103" fmla="*/ 134 h 335"/>
                <a:gd name="T104" fmla="*/ 65 w 225"/>
                <a:gd name="T105" fmla="*/ 108 h 335"/>
                <a:gd name="T106" fmla="*/ 51 w 225"/>
                <a:gd name="T107" fmla="*/ 98 h 335"/>
                <a:gd name="T108" fmla="*/ 57 w 225"/>
                <a:gd name="T109" fmla="*/ 83 h 335"/>
                <a:gd name="T110" fmla="*/ 54 w 225"/>
                <a:gd name="T111" fmla="*/ 79 h 335"/>
                <a:gd name="T112" fmla="*/ 49 w 225"/>
                <a:gd name="T113" fmla="*/ 67 h 335"/>
                <a:gd name="T114" fmla="*/ 49 w 225"/>
                <a:gd name="T115" fmla="*/ 56 h 335"/>
                <a:gd name="T116" fmla="*/ 50 w 225"/>
                <a:gd name="T117" fmla="*/ 44 h 335"/>
                <a:gd name="T118" fmla="*/ 50 w 225"/>
                <a:gd name="T119" fmla="*/ 27 h 335"/>
                <a:gd name="T120" fmla="*/ 66 w 225"/>
                <a:gd name="T121" fmla="*/ 15 h 335"/>
                <a:gd name="T122" fmla="*/ 90 w 225"/>
                <a:gd name="T123" fmla="*/ 5 h 335"/>
                <a:gd name="T124" fmla="*/ 102 w 225"/>
                <a:gd name="T125"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335">
                  <a:moveTo>
                    <a:pt x="178" y="184"/>
                  </a:moveTo>
                  <a:lnTo>
                    <a:pt x="178" y="185"/>
                  </a:lnTo>
                  <a:lnTo>
                    <a:pt x="179" y="185"/>
                  </a:lnTo>
                  <a:lnTo>
                    <a:pt x="179" y="186"/>
                  </a:lnTo>
                  <a:lnTo>
                    <a:pt x="179" y="187"/>
                  </a:lnTo>
                  <a:lnTo>
                    <a:pt x="178" y="187"/>
                  </a:lnTo>
                  <a:lnTo>
                    <a:pt x="177" y="187"/>
                  </a:lnTo>
                  <a:lnTo>
                    <a:pt x="177" y="188"/>
                  </a:lnTo>
                  <a:lnTo>
                    <a:pt x="176" y="187"/>
                  </a:lnTo>
                  <a:lnTo>
                    <a:pt x="176" y="185"/>
                  </a:lnTo>
                  <a:lnTo>
                    <a:pt x="177" y="184"/>
                  </a:lnTo>
                  <a:lnTo>
                    <a:pt x="178" y="184"/>
                  </a:lnTo>
                  <a:close/>
                  <a:moveTo>
                    <a:pt x="49" y="96"/>
                  </a:moveTo>
                  <a:lnTo>
                    <a:pt x="49" y="97"/>
                  </a:lnTo>
                  <a:lnTo>
                    <a:pt x="49" y="97"/>
                  </a:lnTo>
                  <a:lnTo>
                    <a:pt x="48" y="98"/>
                  </a:lnTo>
                  <a:lnTo>
                    <a:pt x="48" y="99"/>
                  </a:lnTo>
                  <a:lnTo>
                    <a:pt x="47" y="99"/>
                  </a:lnTo>
                  <a:lnTo>
                    <a:pt x="47" y="98"/>
                  </a:lnTo>
                  <a:lnTo>
                    <a:pt x="47" y="99"/>
                  </a:lnTo>
                  <a:lnTo>
                    <a:pt x="47" y="100"/>
                  </a:lnTo>
                  <a:lnTo>
                    <a:pt x="46" y="100"/>
                  </a:lnTo>
                  <a:lnTo>
                    <a:pt x="44" y="101"/>
                  </a:lnTo>
                  <a:lnTo>
                    <a:pt x="43" y="101"/>
                  </a:lnTo>
                  <a:lnTo>
                    <a:pt x="43" y="100"/>
                  </a:lnTo>
                  <a:lnTo>
                    <a:pt x="44" y="100"/>
                  </a:lnTo>
                  <a:lnTo>
                    <a:pt x="44" y="99"/>
                  </a:lnTo>
                  <a:lnTo>
                    <a:pt x="45" y="99"/>
                  </a:lnTo>
                  <a:lnTo>
                    <a:pt x="45" y="98"/>
                  </a:lnTo>
                  <a:lnTo>
                    <a:pt x="44" y="98"/>
                  </a:lnTo>
                  <a:lnTo>
                    <a:pt x="44" y="97"/>
                  </a:lnTo>
                  <a:lnTo>
                    <a:pt x="45" y="97"/>
                  </a:lnTo>
                  <a:lnTo>
                    <a:pt x="46" y="97"/>
                  </a:lnTo>
                  <a:lnTo>
                    <a:pt x="47" y="97"/>
                  </a:lnTo>
                  <a:lnTo>
                    <a:pt x="48" y="96"/>
                  </a:lnTo>
                  <a:lnTo>
                    <a:pt x="49" y="96"/>
                  </a:lnTo>
                  <a:lnTo>
                    <a:pt x="49" y="96"/>
                  </a:lnTo>
                  <a:close/>
                  <a:moveTo>
                    <a:pt x="54" y="91"/>
                  </a:moveTo>
                  <a:lnTo>
                    <a:pt x="53" y="91"/>
                  </a:lnTo>
                  <a:lnTo>
                    <a:pt x="52" y="90"/>
                  </a:lnTo>
                  <a:lnTo>
                    <a:pt x="53" y="89"/>
                  </a:lnTo>
                  <a:lnTo>
                    <a:pt x="54" y="89"/>
                  </a:lnTo>
                  <a:lnTo>
                    <a:pt x="55" y="89"/>
                  </a:lnTo>
                  <a:lnTo>
                    <a:pt x="54" y="89"/>
                  </a:lnTo>
                  <a:lnTo>
                    <a:pt x="54" y="90"/>
                  </a:lnTo>
                  <a:lnTo>
                    <a:pt x="54" y="91"/>
                  </a:lnTo>
                  <a:close/>
                  <a:moveTo>
                    <a:pt x="2" y="85"/>
                  </a:moveTo>
                  <a:lnTo>
                    <a:pt x="1" y="86"/>
                  </a:lnTo>
                  <a:lnTo>
                    <a:pt x="1" y="85"/>
                  </a:lnTo>
                  <a:lnTo>
                    <a:pt x="0" y="85"/>
                  </a:lnTo>
                  <a:lnTo>
                    <a:pt x="0" y="84"/>
                  </a:lnTo>
                  <a:lnTo>
                    <a:pt x="0" y="83"/>
                  </a:lnTo>
                  <a:lnTo>
                    <a:pt x="1" y="83"/>
                  </a:lnTo>
                  <a:lnTo>
                    <a:pt x="2" y="83"/>
                  </a:lnTo>
                  <a:lnTo>
                    <a:pt x="3" y="83"/>
                  </a:lnTo>
                  <a:lnTo>
                    <a:pt x="3" y="84"/>
                  </a:lnTo>
                  <a:lnTo>
                    <a:pt x="3" y="85"/>
                  </a:lnTo>
                  <a:lnTo>
                    <a:pt x="2" y="85"/>
                  </a:lnTo>
                  <a:close/>
                  <a:moveTo>
                    <a:pt x="32" y="62"/>
                  </a:moveTo>
                  <a:lnTo>
                    <a:pt x="33" y="62"/>
                  </a:lnTo>
                  <a:lnTo>
                    <a:pt x="34" y="62"/>
                  </a:lnTo>
                  <a:lnTo>
                    <a:pt x="35" y="62"/>
                  </a:lnTo>
                  <a:lnTo>
                    <a:pt x="36" y="63"/>
                  </a:lnTo>
                  <a:lnTo>
                    <a:pt x="36" y="64"/>
                  </a:lnTo>
                  <a:lnTo>
                    <a:pt x="37" y="64"/>
                  </a:lnTo>
                  <a:lnTo>
                    <a:pt x="38" y="63"/>
                  </a:lnTo>
                  <a:lnTo>
                    <a:pt x="39" y="64"/>
                  </a:lnTo>
                  <a:lnTo>
                    <a:pt x="40" y="64"/>
                  </a:lnTo>
                  <a:lnTo>
                    <a:pt x="41" y="64"/>
                  </a:lnTo>
                  <a:lnTo>
                    <a:pt x="41" y="64"/>
                  </a:lnTo>
                  <a:lnTo>
                    <a:pt x="42" y="64"/>
                  </a:lnTo>
                  <a:lnTo>
                    <a:pt x="43" y="64"/>
                  </a:lnTo>
                  <a:lnTo>
                    <a:pt x="43" y="65"/>
                  </a:lnTo>
                  <a:lnTo>
                    <a:pt x="43" y="66"/>
                  </a:lnTo>
                  <a:lnTo>
                    <a:pt x="43" y="67"/>
                  </a:lnTo>
                  <a:lnTo>
                    <a:pt x="43" y="68"/>
                  </a:lnTo>
                  <a:lnTo>
                    <a:pt x="43" y="70"/>
                  </a:lnTo>
                  <a:lnTo>
                    <a:pt x="43" y="70"/>
                  </a:lnTo>
                  <a:lnTo>
                    <a:pt x="41" y="71"/>
                  </a:lnTo>
                  <a:lnTo>
                    <a:pt x="41" y="72"/>
                  </a:lnTo>
                  <a:lnTo>
                    <a:pt x="41" y="73"/>
                  </a:lnTo>
                  <a:lnTo>
                    <a:pt x="42" y="73"/>
                  </a:lnTo>
                  <a:lnTo>
                    <a:pt x="41" y="74"/>
                  </a:lnTo>
                  <a:lnTo>
                    <a:pt x="38" y="76"/>
                  </a:lnTo>
                  <a:lnTo>
                    <a:pt x="37" y="76"/>
                  </a:lnTo>
                  <a:lnTo>
                    <a:pt x="37" y="77"/>
                  </a:lnTo>
                  <a:lnTo>
                    <a:pt x="37" y="78"/>
                  </a:lnTo>
                  <a:lnTo>
                    <a:pt x="37" y="80"/>
                  </a:lnTo>
                  <a:lnTo>
                    <a:pt x="37" y="81"/>
                  </a:lnTo>
                  <a:lnTo>
                    <a:pt x="36" y="82"/>
                  </a:lnTo>
                  <a:lnTo>
                    <a:pt x="36" y="82"/>
                  </a:lnTo>
                  <a:lnTo>
                    <a:pt x="35" y="83"/>
                  </a:lnTo>
                  <a:lnTo>
                    <a:pt x="34" y="83"/>
                  </a:lnTo>
                  <a:lnTo>
                    <a:pt x="35" y="83"/>
                  </a:lnTo>
                  <a:lnTo>
                    <a:pt x="36" y="83"/>
                  </a:lnTo>
                  <a:lnTo>
                    <a:pt x="36" y="83"/>
                  </a:lnTo>
                  <a:lnTo>
                    <a:pt x="36" y="84"/>
                  </a:lnTo>
                  <a:lnTo>
                    <a:pt x="37" y="84"/>
                  </a:lnTo>
                  <a:lnTo>
                    <a:pt x="37" y="85"/>
                  </a:lnTo>
                  <a:lnTo>
                    <a:pt x="39" y="83"/>
                  </a:lnTo>
                  <a:lnTo>
                    <a:pt x="40" y="83"/>
                  </a:lnTo>
                  <a:lnTo>
                    <a:pt x="40" y="84"/>
                  </a:lnTo>
                  <a:lnTo>
                    <a:pt x="41" y="84"/>
                  </a:lnTo>
                  <a:lnTo>
                    <a:pt x="42" y="85"/>
                  </a:lnTo>
                  <a:lnTo>
                    <a:pt x="41" y="86"/>
                  </a:lnTo>
                  <a:lnTo>
                    <a:pt x="42" y="87"/>
                  </a:lnTo>
                  <a:lnTo>
                    <a:pt x="43" y="86"/>
                  </a:lnTo>
                  <a:lnTo>
                    <a:pt x="43" y="84"/>
                  </a:lnTo>
                  <a:lnTo>
                    <a:pt x="43" y="83"/>
                  </a:lnTo>
                  <a:lnTo>
                    <a:pt x="44" y="83"/>
                  </a:lnTo>
                  <a:lnTo>
                    <a:pt x="45" y="82"/>
                  </a:lnTo>
                  <a:lnTo>
                    <a:pt x="46" y="81"/>
                  </a:lnTo>
                  <a:lnTo>
                    <a:pt x="46" y="80"/>
                  </a:lnTo>
                  <a:lnTo>
                    <a:pt x="47" y="79"/>
                  </a:lnTo>
                  <a:lnTo>
                    <a:pt x="48" y="79"/>
                  </a:lnTo>
                  <a:lnTo>
                    <a:pt x="49" y="79"/>
                  </a:lnTo>
                  <a:lnTo>
                    <a:pt x="49" y="78"/>
                  </a:lnTo>
                  <a:lnTo>
                    <a:pt x="49" y="77"/>
                  </a:lnTo>
                  <a:lnTo>
                    <a:pt x="50" y="78"/>
                  </a:lnTo>
                  <a:lnTo>
                    <a:pt x="51" y="78"/>
                  </a:lnTo>
                  <a:lnTo>
                    <a:pt x="51" y="79"/>
                  </a:lnTo>
                  <a:lnTo>
                    <a:pt x="51" y="80"/>
                  </a:lnTo>
                  <a:lnTo>
                    <a:pt x="50" y="81"/>
                  </a:lnTo>
                  <a:lnTo>
                    <a:pt x="52" y="82"/>
                  </a:lnTo>
                  <a:lnTo>
                    <a:pt x="53" y="83"/>
                  </a:lnTo>
                  <a:lnTo>
                    <a:pt x="54" y="84"/>
                  </a:lnTo>
                  <a:lnTo>
                    <a:pt x="52" y="86"/>
                  </a:lnTo>
                  <a:lnTo>
                    <a:pt x="51" y="85"/>
                  </a:lnTo>
                  <a:lnTo>
                    <a:pt x="51" y="86"/>
                  </a:lnTo>
                  <a:lnTo>
                    <a:pt x="50" y="87"/>
                  </a:lnTo>
                  <a:lnTo>
                    <a:pt x="50" y="88"/>
                  </a:lnTo>
                  <a:lnTo>
                    <a:pt x="51" y="88"/>
                  </a:lnTo>
                  <a:lnTo>
                    <a:pt x="52" y="89"/>
                  </a:lnTo>
                  <a:lnTo>
                    <a:pt x="51" y="89"/>
                  </a:lnTo>
                  <a:lnTo>
                    <a:pt x="51" y="89"/>
                  </a:lnTo>
                  <a:lnTo>
                    <a:pt x="51" y="89"/>
                  </a:lnTo>
                  <a:lnTo>
                    <a:pt x="50" y="89"/>
                  </a:lnTo>
                  <a:lnTo>
                    <a:pt x="50" y="89"/>
                  </a:lnTo>
                  <a:lnTo>
                    <a:pt x="49" y="90"/>
                  </a:lnTo>
                  <a:lnTo>
                    <a:pt x="50" y="91"/>
                  </a:lnTo>
                  <a:lnTo>
                    <a:pt x="49" y="91"/>
                  </a:lnTo>
                  <a:lnTo>
                    <a:pt x="49" y="91"/>
                  </a:lnTo>
                  <a:lnTo>
                    <a:pt x="49" y="92"/>
                  </a:lnTo>
                  <a:lnTo>
                    <a:pt x="49" y="93"/>
                  </a:lnTo>
                  <a:lnTo>
                    <a:pt x="48" y="93"/>
                  </a:lnTo>
                  <a:lnTo>
                    <a:pt x="47" y="93"/>
                  </a:lnTo>
                  <a:lnTo>
                    <a:pt x="45" y="95"/>
                  </a:lnTo>
                  <a:lnTo>
                    <a:pt x="43" y="95"/>
                  </a:lnTo>
                  <a:lnTo>
                    <a:pt x="43" y="94"/>
                  </a:lnTo>
                  <a:lnTo>
                    <a:pt x="42" y="95"/>
                  </a:lnTo>
                  <a:lnTo>
                    <a:pt x="41" y="95"/>
                  </a:lnTo>
                  <a:lnTo>
                    <a:pt x="40" y="95"/>
                  </a:lnTo>
                  <a:lnTo>
                    <a:pt x="40" y="96"/>
                  </a:lnTo>
                  <a:lnTo>
                    <a:pt x="39" y="98"/>
                  </a:lnTo>
                  <a:lnTo>
                    <a:pt x="38" y="99"/>
                  </a:lnTo>
                  <a:lnTo>
                    <a:pt x="37" y="100"/>
                  </a:lnTo>
                  <a:lnTo>
                    <a:pt x="36" y="100"/>
                  </a:lnTo>
                  <a:lnTo>
                    <a:pt x="36" y="101"/>
                  </a:lnTo>
                  <a:lnTo>
                    <a:pt x="35" y="101"/>
                  </a:lnTo>
                  <a:lnTo>
                    <a:pt x="35" y="102"/>
                  </a:lnTo>
                  <a:lnTo>
                    <a:pt x="35" y="102"/>
                  </a:lnTo>
                  <a:lnTo>
                    <a:pt x="34" y="102"/>
                  </a:lnTo>
                  <a:lnTo>
                    <a:pt x="34" y="103"/>
                  </a:lnTo>
                  <a:lnTo>
                    <a:pt x="34" y="104"/>
                  </a:lnTo>
                  <a:lnTo>
                    <a:pt x="35" y="104"/>
                  </a:lnTo>
                  <a:lnTo>
                    <a:pt x="34" y="105"/>
                  </a:lnTo>
                  <a:lnTo>
                    <a:pt x="33" y="104"/>
                  </a:lnTo>
                  <a:lnTo>
                    <a:pt x="32" y="104"/>
                  </a:lnTo>
                  <a:lnTo>
                    <a:pt x="30" y="105"/>
                  </a:lnTo>
                  <a:lnTo>
                    <a:pt x="29" y="104"/>
                  </a:lnTo>
                  <a:lnTo>
                    <a:pt x="25" y="105"/>
                  </a:lnTo>
                  <a:lnTo>
                    <a:pt x="23" y="105"/>
                  </a:lnTo>
                  <a:lnTo>
                    <a:pt x="21" y="106"/>
                  </a:lnTo>
                  <a:lnTo>
                    <a:pt x="18" y="107"/>
                  </a:lnTo>
                  <a:lnTo>
                    <a:pt x="17" y="108"/>
                  </a:lnTo>
                  <a:lnTo>
                    <a:pt x="15" y="108"/>
                  </a:lnTo>
                  <a:lnTo>
                    <a:pt x="14" y="108"/>
                  </a:lnTo>
                  <a:lnTo>
                    <a:pt x="12" y="108"/>
                  </a:lnTo>
                  <a:lnTo>
                    <a:pt x="11" y="109"/>
                  </a:lnTo>
                  <a:lnTo>
                    <a:pt x="11" y="110"/>
                  </a:lnTo>
                  <a:lnTo>
                    <a:pt x="8" y="111"/>
                  </a:lnTo>
                  <a:lnTo>
                    <a:pt x="7" y="111"/>
                  </a:lnTo>
                  <a:lnTo>
                    <a:pt x="6" y="110"/>
                  </a:lnTo>
                  <a:lnTo>
                    <a:pt x="5" y="111"/>
                  </a:lnTo>
                  <a:lnTo>
                    <a:pt x="5" y="110"/>
                  </a:lnTo>
                  <a:lnTo>
                    <a:pt x="5" y="109"/>
                  </a:lnTo>
                  <a:lnTo>
                    <a:pt x="4" y="110"/>
                  </a:lnTo>
                  <a:lnTo>
                    <a:pt x="2" y="110"/>
                  </a:lnTo>
                  <a:lnTo>
                    <a:pt x="1" y="109"/>
                  </a:lnTo>
                  <a:lnTo>
                    <a:pt x="2" y="109"/>
                  </a:lnTo>
                  <a:lnTo>
                    <a:pt x="2" y="108"/>
                  </a:lnTo>
                  <a:lnTo>
                    <a:pt x="2" y="108"/>
                  </a:lnTo>
                  <a:lnTo>
                    <a:pt x="3" y="107"/>
                  </a:lnTo>
                  <a:lnTo>
                    <a:pt x="4" y="107"/>
                  </a:lnTo>
                  <a:lnTo>
                    <a:pt x="4" y="107"/>
                  </a:lnTo>
                  <a:lnTo>
                    <a:pt x="7" y="106"/>
                  </a:lnTo>
                  <a:lnTo>
                    <a:pt x="9" y="107"/>
                  </a:lnTo>
                  <a:lnTo>
                    <a:pt x="11" y="108"/>
                  </a:lnTo>
                  <a:lnTo>
                    <a:pt x="11" y="107"/>
                  </a:lnTo>
                  <a:lnTo>
                    <a:pt x="11" y="107"/>
                  </a:lnTo>
                  <a:lnTo>
                    <a:pt x="10" y="106"/>
                  </a:lnTo>
                  <a:lnTo>
                    <a:pt x="9" y="105"/>
                  </a:lnTo>
                  <a:lnTo>
                    <a:pt x="6" y="104"/>
                  </a:lnTo>
                  <a:lnTo>
                    <a:pt x="7" y="102"/>
                  </a:lnTo>
                  <a:lnTo>
                    <a:pt x="7" y="100"/>
                  </a:lnTo>
                  <a:lnTo>
                    <a:pt x="7" y="99"/>
                  </a:lnTo>
                  <a:lnTo>
                    <a:pt x="6" y="98"/>
                  </a:lnTo>
                  <a:lnTo>
                    <a:pt x="6" y="97"/>
                  </a:lnTo>
                  <a:lnTo>
                    <a:pt x="7" y="97"/>
                  </a:lnTo>
                  <a:lnTo>
                    <a:pt x="8" y="96"/>
                  </a:lnTo>
                  <a:lnTo>
                    <a:pt x="9" y="97"/>
                  </a:lnTo>
                  <a:lnTo>
                    <a:pt x="9" y="96"/>
                  </a:lnTo>
                  <a:lnTo>
                    <a:pt x="8" y="95"/>
                  </a:lnTo>
                  <a:lnTo>
                    <a:pt x="8" y="95"/>
                  </a:lnTo>
                  <a:lnTo>
                    <a:pt x="8" y="94"/>
                  </a:lnTo>
                  <a:lnTo>
                    <a:pt x="8" y="93"/>
                  </a:lnTo>
                  <a:lnTo>
                    <a:pt x="8" y="92"/>
                  </a:lnTo>
                  <a:lnTo>
                    <a:pt x="8" y="91"/>
                  </a:lnTo>
                  <a:lnTo>
                    <a:pt x="7" y="91"/>
                  </a:lnTo>
                  <a:lnTo>
                    <a:pt x="6" y="90"/>
                  </a:lnTo>
                  <a:lnTo>
                    <a:pt x="7" y="90"/>
                  </a:lnTo>
                  <a:lnTo>
                    <a:pt x="7" y="89"/>
                  </a:lnTo>
                  <a:lnTo>
                    <a:pt x="8" y="89"/>
                  </a:lnTo>
                  <a:lnTo>
                    <a:pt x="9" y="89"/>
                  </a:lnTo>
                  <a:lnTo>
                    <a:pt x="10" y="89"/>
                  </a:lnTo>
                  <a:lnTo>
                    <a:pt x="11" y="89"/>
                  </a:lnTo>
                  <a:lnTo>
                    <a:pt x="11" y="89"/>
                  </a:lnTo>
                  <a:lnTo>
                    <a:pt x="12" y="88"/>
                  </a:lnTo>
                  <a:lnTo>
                    <a:pt x="11" y="86"/>
                  </a:lnTo>
                  <a:lnTo>
                    <a:pt x="11" y="86"/>
                  </a:lnTo>
                  <a:lnTo>
                    <a:pt x="9" y="86"/>
                  </a:lnTo>
                  <a:lnTo>
                    <a:pt x="9" y="85"/>
                  </a:lnTo>
                  <a:lnTo>
                    <a:pt x="9" y="84"/>
                  </a:lnTo>
                  <a:lnTo>
                    <a:pt x="10" y="84"/>
                  </a:lnTo>
                  <a:lnTo>
                    <a:pt x="11" y="84"/>
                  </a:lnTo>
                  <a:lnTo>
                    <a:pt x="10" y="83"/>
                  </a:lnTo>
                  <a:lnTo>
                    <a:pt x="9" y="83"/>
                  </a:lnTo>
                  <a:lnTo>
                    <a:pt x="9" y="83"/>
                  </a:lnTo>
                  <a:lnTo>
                    <a:pt x="10" y="82"/>
                  </a:lnTo>
                  <a:lnTo>
                    <a:pt x="10" y="81"/>
                  </a:lnTo>
                  <a:lnTo>
                    <a:pt x="9" y="80"/>
                  </a:lnTo>
                  <a:lnTo>
                    <a:pt x="8" y="79"/>
                  </a:lnTo>
                  <a:lnTo>
                    <a:pt x="8" y="78"/>
                  </a:lnTo>
                  <a:lnTo>
                    <a:pt x="8" y="77"/>
                  </a:lnTo>
                  <a:lnTo>
                    <a:pt x="8" y="76"/>
                  </a:lnTo>
                  <a:lnTo>
                    <a:pt x="9" y="76"/>
                  </a:lnTo>
                  <a:lnTo>
                    <a:pt x="9" y="75"/>
                  </a:lnTo>
                  <a:lnTo>
                    <a:pt x="10" y="74"/>
                  </a:lnTo>
                  <a:lnTo>
                    <a:pt x="11" y="74"/>
                  </a:lnTo>
                  <a:lnTo>
                    <a:pt x="11" y="74"/>
                  </a:lnTo>
                  <a:lnTo>
                    <a:pt x="13" y="73"/>
                  </a:lnTo>
                  <a:lnTo>
                    <a:pt x="13" y="72"/>
                  </a:lnTo>
                  <a:lnTo>
                    <a:pt x="13" y="71"/>
                  </a:lnTo>
                  <a:lnTo>
                    <a:pt x="15" y="71"/>
                  </a:lnTo>
                  <a:lnTo>
                    <a:pt x="17" y="70"/>
                  </a:lnTo>
                  <a:lnTo>
                    <a:pt x="17" y="68"/>
                  </a:lnTo>
                  <a:lnTo>
                    <a:pt x="17" y="68"/>
                  </a:lnTo>
                  <a:lnTo>
                    <a:pt x="17" y="67"/>
                  </a:lnTo>
                  <a:lnTo>
                    <a:pt x="17" y="66"/>
                  </a:lnTo>
                  <a:lnTo>
                    <a:pt x="18" y="66"/>
                  </a:lnTo>
                  <a:lnTo>
                    <a:pt x="18" y="65"/>
                  </a:lnTo>
                  <a:lnTo>
                    <a:pt x="18" y="64"/>
                  </a:lnTo>
                  <a:lnTo>
                    <a:pt x="19" y="64"/>
                  </a:lnTo>
                  <a:lnTo>
                    <a:pt x="20" y="64"/>
                  </a:lnTo>
                  <a:lnTo>
                    <a:pt x="21" y="64"/>
                  </a:lnTo>
                  <a:lnTo>
                    <a:pt x="20" y="64"/>
                  </a:lnTo>
                  <a:lnTo>
                    <a:pt x="20" y="63"/>
                  </a:lnTo>
                  <a:lnTo>
                    <a:pt x="21" y="63"/>
                  </a:lnTo>
                  <a:lnTo>
                    <a:pt x="21" y="64"/>
                  </a:lnTo>
                  <a:lnTo>
                    <a:pt x="22" y="64"/>
                  </a:lnTo>
                  <a:lnTo>
                    <a:pt x="23" y="64"/>
                  </a:lnTo>
                  <a:lnTo>
                    <a:pt x="24" y="63"/>
                  </a:lnTo>
                  <a:lnTo>
                    <a:pt x="25" y="63"/>
                  </a:lnTo>
                  <a:lnTo>
                    <a:pt x="26" y="62"/>
                  </a:lnTo>
                  <a:lnTo>
                    <a:pt x="27" y="62"/>
                  </a:lnTo>
                  <a:lnTo>
                    <a:pt x="28" y="62"/>
                  </a:lnTo>
                  <a:lnTo>
                    <a:pt x="30" y="62"/>
                  </a:lnTo>
                  <a:lnTo>
                    <a:pt x="30" y="61"/>
                  </a:lnTo>
                  <a:lnTo>
                    <a:pt x="31" y="61"/>
                  </a:lnTo>
                  <a:lnTo>
                    <a:pt x="32" y="61"/>
                  </a:lnTo>
                  <a:lnTo>
                    <a:pt x="33" y="62"/>
                  </a:lnTo>
                  <a:lnTo>
                    <a:pt x="32" y="62"/>
                  </a:lnTo>
                  <a:close/>
                  <a:moveTo>
                    <a:pt x="36" y="55"/>
                  </a:moveTo>
                  <a:lnTo>
                    <a:pt x="36" y="55"/>
                  </a:lnTo>
                  <a:lnTo>
                    <a:pt x="36" y="54"/>
                  </a:lnTo>
                  <a:lnTo>
                    <a:pt x="36" y="53"/>
                  </a:lnTo>
                  <a:lnTo>
                    <a:pt x="36" y="52"/>
                  </a:lnTo>
                  <a:lnTo>
                    <a:pt x="37" y="53"/>
                  </a:lnTo>
                  <a:lnTo>
                    <a:pt x="37" y="54"/>
                  </a:lnTo>
                  <a:lnTo>
                    <a:pt x="36" y="54"/>
                  </a:lnTo>
                  <a:lnTo>
                    <a:pt x="36" y="55"/>
                  </a:lnTo>
                  <a:close/>
                  <a:moveTo>
                    <a:pt x="37" y="50"/>
                  </a:moveTo>
                  <a:lnTo>
                    <a:pt x="36" y="51"/>
                  </a:lnTo>
                  <a:lnTo>
                    <a:pt x="36" y="51"/>
                  </a:lnTo>
                  <a:lnTo>
                    <a:pt x="36" y="50"/>
                  </a:lnTo>
                  <a:lnTo>
                    <a:pt x="36" y="49"/>
                  </a:lnTo>
                  <a:lnTo>
                    <a:pt x="36" y="48"/>
                  </a:lnTo>
                  <a:lnTo>
                    <a:pt x="37" y="48"/>
                  </a:lnTo>
                  <a:lnTo>
                    <a:pt x="37" y="49"/>
                  </a:lnTo>
                  <a:lnTo>
                    <a:pt x="37" y="50"/>
                  </a:lnTo>
                  <a:close/>
                  <a:moveTo>
                    <a:pt x="51" y="21"/>
                  </a:moveTo>
                  <a:lnTo>
                    <a:pt x="50" y="21"/>
                  </a:lnTo>
                  <a:lnTo>
                    <a:pt x="50" y="20"/>
                  </a:lnTo>
                  <a:lnTo>
                    <a:pt x="51" y="19"/>
                  </a:lnTo>
                  <a:lnTo>
                    <a:pt x="52" y="19"/>
                  </a:lnTo>
                  <a:lnTo>
                    <a:pt x="52" y="20"/>
                  </a:lnTo>
                  <a:lnTo>
                    <a:pt x="52" y="21"/>
                  </a:lnTo>
                  <a:lnTo>
                    <a:pt x="51" y="21"/>
                  </a:lnTo>
                  <a:close/>
                  <a:moveTo>
                    <a:pt x="55" y="6"/>
                  </a:moveTo>
                  <a:lnTo>
                    <a:pt x="55" y="8"/>
                  </a:lnTo>
                  <a:lnTo>
                    <a:pt x="55" y="9"/>
                  </a:lnTo>
                  <a:lnTo>
                    <a:pt x="54" y="10"/>
                  </a:lnTo>
                  <a:lnTo>
                    <a:pt x="55" y="11"/>
                  </a:lnTo>
                  <a:lnTo>
                    <a:pt x="53" y="12"/>
                  </a:lnTo>
                  <a:lnTo>
                    <a:pt x="54" y="13"/>
                  </a:lnTo>
                  <a:lnTo>
                    <a:pt x="55" y="13"/>
                  </a:lnTo>
                  <a:lnTo>
                    <a:pt x="55" y="13"/>
                  </a:lnTo>
                  <a:lnTo>
                    <a:pt x="56" y="14"/>
                  </a:lnTo>
                  <a:lnTo>
                    <a:pt x="55" y="15"/>
                  </a:lnTo>
                  <a:lnTo>
                    <a:pt x="55" y="15"/>
                  </a:lnTo>
                  <a:lnTo>
                    <a:pt x="54" y="16"/>
                  </a:lnTo>
                  <a:lnTo>
                    <a:pt x="53" y="16"/>
                  </a:lnTo>
                  <a:lnTo>
                    <a:pt x="51" y="17"/>
                  </a:lnTo>
                  <a:lnTo>
                    <a:pt x="50" y="17"/>
                  </a:lnTo>
                  <a:lnTo>
                    <a:pt x="50" y="18"/>
                  </a:lnTo>
                  <a:lnTo>
                    <a:pt x="50" y="17"/>
                  </a:lnTo>
                  <a:lnTo>
                    <a:pt x="49" y="18"/>
                  </a:lnTo>
                  <a:lnTo>
                    <a:pt x="46" y="18"/>
                  </a:lnTo>
                  <a:lnTo>
                    <a:pt x="43" y="19"/>
                  </a:lnTo>
                  <a:lnTo>
                    <a:pt x="43" y="18"/>
                  </a:lnTo>
                  <a:lnTo>
                    <a:pt x="43" y="17"/>
                  </a:lnTo>
                  <a:lnTo>
                    <a:pt x="43" y="16"/>
                  </a:lnTo>
                  <a:lnTo>
                    <a:pt x="44" y="15"/>
                  </a:lnTo>
                  <a:lnTo>
                    <a:pt x="45" y="15"/>
                  </a:lnTo>
                  <a:lnTo>
                    <a:pt x="46" y="14"/>
                  </a:lnTo>
                  <a:lnTo>
                    <a:pt x="47" y="14"/>
                  </a:lnTo>
                  <a:lnTo>
                    <a:pt x="46" y="13"/>
                  </a:lnTo>
                  <a:lnTo>
                    <a:pt x="47" y="13"/>
                  </a:lnTo>
                  <a:lnTo>
                    <a:pt x="48" y="13"/>
                  </a:lnTo>
                  <a:lnTo>
                    <a:pt x="48" y="12"/>
                  </a:lnTo>
                  <a:lnTo>
                    <a:pt x="49" y="12"/>
                  </a:lnTo>
                  <a:lnTo>
                    <a:pt x="48" y="11"/>
                  </a:lnTo>
                  <a:lnTo>
                    <a:pt x="48" y="10"/>
                  </a:lnTo>
                  <a:lnTo>
                    <a:pt x="47" y="10"/>
                  </a:lnTo>
                  <a:lnTo>
                    <a:pt x="48" y="9"/>
                  </a:lnTo>
                  <a:lnTo>
                    <a:pt x="48" y="10"/>
                  </a:lnTo>
                  <a:lnTo>
                    <a:pt x="49" y="10"/>
                  </a:lnTo>
                  <a:lnTo>
                    <a:pt x="49" y="9"/>
                  </a:lnTo>
                  <a:lnTo>
                    <a:pt x="49" y="9"/>
                  </a:lnTo>
                  <a:lnTo>
                    <a:pt x="48" y="9"/>
                  </a:lnTo>
                  <a:lnTo>
                    <a:pt x="49" y="8"/>
                  </a:lnTo>
                  <a:lnTo>
                    <a:pt x="50" y="8"/>
                  </a:lnTo>
                  <a:lnTo>
                    <a:pt x="52" y="7"/>
                  </a:lnTo>
                  <a:lnTo>
                    <a:pt x="53" y="6"/>
                  </a:lnTo>
                  <a:lnTo>
                    <a:pt x="54" y="6"/>
                  </a:lnTo>
                  <a:lnTo>
                    <a:pt x="55" y="6"/>
                  </a:lnTo>
                  <a:lnTo>
                    <a:pt x="55" y="6"/>
                  </a:lnTo>
                  <a:lnTo>
                    <a:pt x="55" y="6"/>
                  </a:lnTo>
                  <a:close/>
                  <a:moveTo>
                    <a:pt x="81" y="3"/>
                  </a:moveTo>
                  <a:lnTo>
                    <a:pt x="80" y="4"/>
                  </a:lnTo>
                  <a:lnTo>
                    <a:pt x="80" y="5"/>
                  </a:lnTo>
                  <a:lnTo>
                    <a:pt x="80" y="6"/>
                  </a:lnTo>
                  <a:lnTo>
                    <a:pt x="79" y="6"/>
                  </a:lnTo>
                  <a:lnTo>
                    <a:pt x="77" y="6"/>
                  </a:lnTo>
                  <a:lnTo>
                    <a:pt x="76" y="6"/>
                  </a:lnTo>
                  <a:lnTo>
                    <a:pt x="75" y="7"/>
                  </a:lnTo>
                  <a:lnTo>
                    <a:pt x="74" y="7"/>
                  </a:lnTo>
                  <a:lnTo>
                    <a:pt x="74" y="8"/>
                  </a:lnTo>
                  <a:lnTo>
                    <a:pt x="74" y="8"/>
                  </a:lnTo>
                  <a:lnTo>
                    <a:pt x="72" y="10"/>
                  </a:lnTo>
                  <a:lnTo>
                    <a:pt x="69" y="11"/>
                  </a:lnTo>
                  <a:lnTo>
                    <a:pt x="68" y="12"/>
                  </a:lnTo>
                  <a:lnTo>
                    <a:pt x="66" y="12"/>
                  </a:lnTo>
                  <a:lnTo>
                    <a:pt x="65" y="12"/>
                  </a:lnTo>
                  <a:lnTo>
                    <a:pt x="62" y="12"/>
                  </a:lnTo>
                  <a:lnTo>
                    <a:pt x="61" y="12"/>
                  </a:lnTo>
                  <a:lnTo>
                    <a:pt x="60" y="13"/>
                  </a:lnTo>
                  <a:lnTo>
                    <a:pt x="58" y="13"/>
                  </a:lnTo>
                  <a:lnTo>
                    <a:pt x="58" y="12"/>
                  </a:lnTo>
                  <a:lnTo>
                    <a:pt x="60" y="11"/>
                  </a:lnTo>
                  <a:lnTo>
                    <a:pt x="60" y="10"/>
                  </a:lnTo>
                  <a:lnTo>
                    <a:pt x="62" y="10"/>
                  </a:lnTo>
                  <a:lnTo>
                    <a:pt x="62" y="10"/>
                  </a:lnTo>
                  <a:lnTo>
                    <a:pt x="63" y="10"/>
                  </a:lnTo>
                  <a:lnTo>
                    <a:pt x="64" y="9"/>
                  </a:lnTo>
                  <a:lnTo>
                    <a:pt x="63" y="8"/>
                  </a:lnTo>
                  <a:lnTo>
                    <a:pt x="64" y="8"/>
                  </a:lnTo>
                  <a:lnTo>
                    <a:pt x="65" y="8"/>
                  </a:lnTo>
                  <a:lnTo>
                    <a:pt x="66" y="8"/>
                  </a:lnTo>
                  <a:lnTo>
                    <a:pt x="66" y="7"/>
                  </a:lnTo>
                  <a:lnTo>
                    <a:pt x="67" y="7"/>
                  </a:lnTo>
                  <a:lnTo>
                    <a:pt x="67" y="8"/>
                  </a:lnTo>
                  <a:lnTo>
                    <a:pt x="68" y="7"/>
                  </a:lnTo>
                  <a:lnTo>
                    <a:pt x="68" y="7"/>
                  </a:lnTo>
                  <a:lnTo>
                    <a:pt x="69" y="7"/>
                  </a:lnTo>
                  <a:lnTo>
                    <a:pt x="70" y="7"/>
                  </a:lnTo>
                  <a:lnTo>
                    <a:pt x="71" y="7"/>
                  </a:lnTo>
                  <a:lnTo>
                    <a:pt x="72" y="6"/>
                  </a:lnTo>
                  <a:lnTo>
                    <a:pt x="73" y="6"/>
                  </a:lnTo>
                  <a:lnTo>
                    <a:pt x="74" y="6"/>
                  </a:lnTo>
                  <a:lnTo>
                    <a:pt x="74" y="6"/>
                  </a:lnTo>
                  <a:lnTo>
                    <a:pt x="74" y="6"/>
                  </a:lnTo>
                  <a:lnTo>
                    <a:pt x="74" y="5"/>
                  </a:lnTo>
                  <a:lnTo>
                    <a:pt x="75" y="5"/>
                  </a:lnTo>
                  <a:lnTo>
                    <a:pt x="75" y="4"/>
                  </a:lnTo>
                  <a:lnTo>
                    <a:pt x="76" y="4"/>
                  </a:lnTo>
                  <a:lnTo>
                    <a:pt x="77" y="4"/>
                  </a:lnTo>
                  <a:lnTo>
                    <a:pt x="78" y="3"/>
                  </a:lnTo>
                  <a:lnTo>
                    <a:pt x="79" y="3"/>
                  </a:lnTo>
                  <a:lnTo>
                    <a:pt x="80" y="3"/>
                  </a:lnTo>
                  <a:lnTo>
                    <a:pt x="81" y="3"/>
                  </a:lnTo>
                  <a:close/>
                  <a:moveTo>
                    <a:pt x="84" y="2"/>
                  </a:moveTo>
                  <a:lnTo>
                    <a:pt x="85" y="2"/>
                  </a:lnTo>
                  <a:lnTo>
                    <a:pt x="86" y="2"/>
                  </a:lnTo>
                  <a:lnTo>
                    <a:pt x="85" y="3"/>
                  </a:lnTo>
                  <a:lnTo>
                    <a:pt x="84" y="3"/>
                  </a:lnTo>
                  <a:lnTo>
                    <a:pt x="82" y="4"/>
                  </a:lnTo>
                  <a:lnTo>
                    <a:pt x="81" y="4"/>
                  </a:lnTo>
                  <a:lnTo>
                    <a:pt x="82" y="3"/>
                  </a:lnTo>
                  <a:lnTo>
                    <a:pt x="83" y="3"/>
                  </a:lnTo>
                  <a:lnTo>
                    <a:pt x="84" y="2"/>
                  </a:lnTo>
                  <a:close/>
                  <a:moveTo>
                    <a:pt x="101" y="4"/>
                  </a:moveTo>
                  <a:lnTo>
                    <a:pt x="102" y="4"/>
                  </a:lnTo>
                  <a:lnTo>
                    <a:pt x="103" y="4"/>
                  </a:lnTo>
                  <a:lnTo>
                    <a:pt x="105" y="4"/>
                  </a:lnTo>
                  <a:lnTo>
                    <a:pt x="105" y="5"/>
                  </a:lnTo>
                  <a:lnTo>
                    <a:pt x="105" y="6"/>
                  </a:lnTo>
                  <a:lnTo>
                    <a:pt x="106" y="6"/>
                  </a:lnTo>
                  <a:lnTo>
                    <a:pt x="106" y="6"/>
                  </a:lnTo>
                  <a:lnTo>
                    <a:pt x="107" y="8"/>
                  </a:lnTo>
                  <a:lnTo>
                    <a:pt x="108" y="8"/>
                  </a:lnTo>
                  <a:lnTo>
                    <a:pt x="108" y="9"/>
                  </a:lnTo>
                  <a:lnTo>
                    <a:pt x="110" y="9"/>
                  </a:lnTo>
                  <a:lnTo>
                    <a:pt x="112" y="10"/>
                  </a:lnTo>
                  <a:lnTo>
                    <a:pt x="113" y="9"/>
                  </a:lnTo>
                  <a:lnTo>
                    <a:pt x="113" y="8"/>
                  </a:lnTo>
                  <a:lnTo>
                    <a:pt x="113" y="8"/>
                  </a:lnTo>
                  <a:lnTo>
                    <a:pt x="113" y="9"/>
                  </a:lnTo>
                  <a:lnTo>
                    <a:pt x="113" y="10"/>
                  </a:lnTo>
                  <a:lnTo>
                    <a:pt x="113" y="11"/>
                  </a:lnTo>
                  <a:lnTo>
                    <a:pt x="113" y="12"/>
                  </a:lnTo>
                  <a:lnTo>
                    <a:pt x="112" y="13"/>
                  </a:lnTo>
                  <a:lnTo>
                    <a:pt x="113" y="13"/>
                  </a:lnTo>
                  <a:lnTo>
                    <a:pt x="113" y="13"/>
                  </a:lnTo>
                  <a:lnTo>
                    <a:pt x="113" y="14"/>
                  </a:lnTo>
                  <a:lnTo>
                    <a:pt x="113" y="15"/>
                  </a:lnTo>
                  <a:lnTo>
                    <a:pt x="113" y="16"/>
                  </a:lnTo>
                  <a:lnTo>
                    <a:pt x="113" y="17"/>
                  </a:lnTo>
                  <a:lnTo>
                    <a:pt x="114" y="17"/>
                  </a:lnTo>
                  <a:lnTo>
                    <a:pt x="114" y="18"/>
                  </a:lnTo>
                  <a:lnTo>
                    <a:pt x="113" y="18"/>
                  </a:lnTo>
                  <a:lnTo>
                    <a:pt x="114" y="18"/>
                  </a:lnTo>
                  <a:lnTo>
                    <a:pt x="114" y="19"/>
                  </a:lnTo>
                  <a:lnTo>
                    <a:pt x="114" y="19"/>
                  </a:lnTo>
                  <a:lnTo>
                    <a:pt x="114" y="22"/>
                  </a:lnTo>
                  <a:lnTo>
                    <a:pt x="113" y="23"/>
                  </a:lnTo>
                  <a:lnTo>
                    <a:pt x="113" y="24"/>
                  </a:lnTo>
                  <a:lnTo>
                    <a:pt x="113" y="25"/>
                  </a:lnTo>
                  <a:lnTo>
                    <a:pt x="114" y="25"/>
                  </a:lnTo>
                  <a:lnTo>
                    <a:pt x="115" y="25"/>
                  </a:lnTo>
                  <a:lnTo>
                    <a:pt x="115" y="24"/>
                  </a:lnTo>
                  <a:lnTo>
                    <a:pt x="116" y="24"/>
                  </a:lnTo>
                  <a:lnTo>
                    <a:pt x="116" y="25"/>
                  </a:lnTo>
                  <a:lnTo>
                    <a:pt x="115" y="25"/>
                  </a:lnTo>
                  <a:lnTo>
                    <a:pt x="116" y="25"/>
                  </a:lnTo>
                  <a:lnTo>
                    <a:pt x="118" y="25"/>
                  </a:lnTo>
                  <a:lnTo>
                    <a:pt x="118" y="25"/>
                  </a:lnTo>
                  <a:lnTo>
                    <a:pt x="119" y="25"/>
                  </a:lnTo>
                  <a:lnTo>
                    <a:pt x="119" y="25"/>
                  </a:lnTo>
                  <a:lnTo>
                    <a:pt x="119" y="25"/>
                  </a:lnTo>
                  <a:lnTo>
                    <a:pt x="119" y="25"/>
                  </a:lnTo>
                  <a:lnTo>
                    <a:pt x="119" y="25"/>
                  </a:lnTo>
                  <a:lnTo>
                    <a:pt x="119" y="26"/>
                  </a:lnTo>
                  <a:lnTo>
                    <a:pt x="119" y="27"/>
                  </a:lnTo>
                  <a:lnTo>
                    <a:pt x="119" y="28"/>
                  </a:lnTo>
                  <a:lnTo>
                    <a:pt x="120" y="29"/>
                  </a:lnTo>
                  <a:lnTo>
                    <a:pt x="119" y="29"/>
                  </a:lnTo>
                  <a:lnTo>
                    <a:pt x="119" y="30"/>
                  </a:lnTo>
                  <a:lnTo>
                    <a:pt x="120" y="30"/>
                  </a:lnTo>
                  <a:lnTo>
                    <a:pt x="120" y="31"/>
                  </a:lnTo>
                  <a:lnTo>
                    <a:pt x="119" y="32"/>
                  </a:lnTo>
                  <a:lnTo>
                    <a:pt x="120" y="32"/>
                  </a:lnTo>
                  <a:lnTo>
                    <a:pt x="120" y="32"/>
                  </a:lnTo>
                  <a:lnTo>
                    <a:pt x="121" y="32"/>
                  </a:lnTo>
                  <a:lnTo>
                    <a:pt x="121" y="32"/>
                  </a:lnTo>
                  <a:lnTo>
                    <a:pt x="122" y="32"/>
                  </a:lnTo>
                  <a:lnTo>
                    <a:pt x="123" y="32"/>
                  </a:lnTo>
                  <a:lnTo>
                    <a:pt x="124" y="32"/>
                  </a:lnTo>
                  <a:lnTo>
                    <a:pt x="123" y="33"/>
                  </a:lnTo>
                  <a:lnTo>
                    <a:pt x="122" y="34"/>
                  </a:lnTo>
                  <a:lnTo>
                    <a:pt x="121" y="34"/>
                  </a:lnTo>
                  <a:lnTo>
                    <a:pt x="121" y="35"/>
                  </a:lnTo>
                  <a:lnTo>
                    <a:pt x="120" y="36"/>
                  </a:lnTo>
                  <a:lnTo>
                    <a:pt x="119" y="37"/>
                  </a:lnTo>
                  <a:lnTo>
                    <a:pt x="119" y="38"/>
                  </a:lnTo>
                  <a:lnTo>
                    <a:pt x="119" y="38"/>
                  </a:lnTo>
                  <a:lnTo>
                    <a:pt x="119" y="39"/>
                  </a:lnTo>
                  <a:lnTo>
                    <a:pt x="120" y="39"/>
                  </a:lnTo>
                  <a:lnTo>
                    <a:pt x="121" y="39"/>
                  </a:lnTo>
                  <a:lnTo>
                    <a:pt x="123" y="39"/>
                  </a:lnTo>
                  <a:lnTo>
                    <a:pt x="124" y="41"/>
                  </a:lnTo>
                  <a:lnTo>
                    <a:pt x="124" y="43"/>
                  </a:lnTo>
                  <a:lnTo>
                    <a:pt x="124" y="44"/>
                  </a:lnTo>
                  <a:lnTo>
                    <a:pt x="124" y="44"/>
                  </a:lnTo>
                  <a:lnTo>
                    <a:pt x="122" y="45"/>
                  </a:lnTo>
                  <a:lnTo>
                    <a:pt x="121" y="47"/>
                  </a:lnTo>
                  <a:lnTo>
                    <a:pt x="120" y="48"/>
                  </a:lnTo>
                  <a:lnTo>
                    <a:pt x="119" y="48"/>
                  </a:lnTo>
                  <a:lnTo>
                    <a:pt x="118" y="49"/>
                  </a:lnTo>
                  <a:lnTo>
                    <a:pt x="116" y="51"/>
                  </a:lnTo>
                  <a:lnTo>
                    <a:pt x="115" y="55"/>
                  </a:lnTo>
                  <a:lnTo>
                    <a:pt x="116" y="57"/>
                  </a:lnTo>
                  <a:lnTo>
                    <a:pt x="115" y="57"/>
                  </a:lnTo>
                  <a:lnTo>
                    <a:pt x="115" y="57"/>
                  </a:lnTo>
                  <a:lnTo>
                    <a:pt x="115" y="58"/>
                  </a:lnTo>
                  <a:lnTo>
                    <a:pt x="114" y="59"/>
                  </a:lnTo>
                  <a:lnTo>
                    <a:pt x="114" y="60"/>
                  </a:lnTo>
                  <a:lnTo>
                    <a:pt x="114" y="61"/>
                  </a:lnTo>
                  <a:lnTo>
                    <a:pt x="114" y="62"/>
                  </a:lnTo>
                  <a:lnTo>
                    <a:pt x="114" y="63"/>
                  </a:lnTo>
                  <a:lnTo>
                    <a:pt x="114" y="64"/>
                  </a:lnTo>
                  <a:lnTo>
                    <a:pt x="113" y="64"/>
                  </a:lnTo>
                  <a:lnTo>
                    <a:pt x="113" y="64"/>
                  </a:lnTo>
                  <a:lnTo>
                    <a:pt x="113" y="64"/>
                  </a:lnTo>
                  <a:lnTo>
                    <a:pt x="112" y="64"/>
                  </a:lnTo>
                  <a:lnTo>
                    <a:pt x="112" y="65"/>
                  </a:lnTo>
                  <a:lnTo>
                    <a:pt x="112" y="64"/>
                  </a:lnTo>
                  <a:lnTo>
                    <a:pt x="111" y="64"/>
                  </a:lnTo>
                  <a:lnTo>
                    <a:pt x="112" y="64"/>
                  </a:lnTo>
                  <a:lnTo>
                    <a:pt x="112" y="64"/>
                  </a:lnTo>
                  <a:lnTo>
                    <a:pt x="112" y="63"/>
                  </a:lnTo>
                  <a:lnTo>
                    <a:pt x="111" y="63"/>
                  </a:lnTo>
                  <a:lnTo>
                    <a:pt x="110" y="63"/>
                  </a:lnTo>
                  <a:lnTo>
                    <a:pt x="109" y="64"/>
                  </a:lnTo>
                  <a:lnTo>
                    <a:pt x="108" y="64"/>
                  </a:lnTo>
                  <a:lnTo>
                    <a:pt x="108" y="63"/>
                  </a:lnTo>
                  <a:lnTo>
                    <a:pt x="106" y="64"/>
                  </a:lnTo>
                  <a:lnTo>
                    <a:pt x="106" y="64"/>
                  </a:lnTo>
                  <a:lnTo>
                    <a:pt x="105" y="64"/>
                  </a:lnTo>
                  <a:lnTo>
                    <a:pt x="104" y="64"/>
                  </a:lnTo>
                  <a:lnTo>
                    <a:pt x="103" y="64"/>
                  </a:lnTo>
                  <a:lnTo>
                    <a:pt x="103" y="63"/>
                  </a:lnTo>
                  <a:lnTo>
                    <a:pt x="102" y="62"/>
                  </a:lnTo>
                  <a:lnTo>
                    <a:pt x="101" y="62"/>
                  </a:lnTo>
                  <a:lnTo>
                    <a:pt x="100" y="62"/>
                  </a:lnTo>
                  <a:lnTo>
                    <a:pt x="100" y="63"/>
                  </a:lnTo>
                  <a:lnTo>
                    <a:pt x="98" y="63"/>
                  </a:lnTo>
                  <a:lnTo>
                    <a:pt x="97" y="63"/>
                  </a:lnTo>
                  <a:lnTo>
                    <a:pt x="96" y="63"/>
                  </a:lnTo>
                  <a:lnTo>
                    <a:pt x="94" y="64"/>
                  </a:lnTo>
                  <a:lnTo>
                    <a:pt x="92" y="64"/>
                  </a:lnTo>
                  <a:lnTo>
                    <a:pt x="91" y="66"/>
                  </a:lnTo>
                  <a:lnTo>
                    <a:pt x="90" y="66"/>
                  </a:lnTo>
                  <a:lnTo>
                    <a:pt x="89" y="67"/>
                  </a:lnTo>
                  <a:lnTo>
                    <a:pt x="88" y="68"/>
                  </a:lnTo>
                  <a:lnTo>
                    <a:pt x="87" y="69"/>
                  </a:lnTo>
                  <a:lnTo>
                    <a:pt x="87" y="69"/>
                  </a:lnTo>
                  <a:lnTo>
                    <a:pt x="86" y="70"/>
                  </a:lnTo>
                  <a:lnTo>
                    <a:pt x="85" y="70"/>
                  </a:lnTo>
                  <a:lnTo>
                    <a:pt x="84" y="71"/>
                  </a:lnTo>
                  <a:lnTo>
                    <a:pt x="83" y="71"/>
                  </a:lnTo>
                  <a:lnTo>
                    <a:pt x="83" y="72"/>
                  </a:lnTo>
                  <a:lnTo>
                    <a:pt x="85" y="72"/>
                  </a:lnTo>
                  <a:lnTo>
                    <a:pt x="86" y="72"/>
                  </a:lnTo>
                  <a:lnTo>
                    <a:pt x="87" y="73"/>
                  </a:lnTo>
                  <a:lnTo>
                    <a:pt x="88" y="72"/>
                  </a:lnTo>
                  <a:lnTo>
                    <a:pt x="89" y="72"/>
                  </a:lnTo>
                  <a:lnTo>
                    <a:pt x="90" y="72"/>
                  </a:lnTo>
                  <a:lnTo>
                    <a:pt x="90" y="71"/>
                  </a:lnTo>
                  <a:lnTo>
                    <a:pt x="89" y="71"/>
                  </a:lnTo>
                  <a:lnTo>
                    <a:pt x="89" y="70"/>
                  </a:lnTo>
                  <a:lnTo>
                    <a:pt x="89" y="70"/>
                  </a:lnTo>
                  <a:lnTo>
                    <a:pt x="90" y="69"/>
                  </a:lnTo>
                  <a:lnTo>
                    <a:pt x="91" y="69"/>
                  </a:lnTo>
                  <a:lnTo>
                    <a:pt x="92" y="69"/>
                  </a:lnTo>
                  <a:lnTo>
                    <a:pt x="92" y="68"/>
                  </a:lnTo>
                  <a:lnTo>
                    <a:pt x="93" y="67"/>
                  </a:lnTo>
                  <a:lnTo>
                    <a:pt x="94" y="67"/>
                  </a:lnTo>
                  <a:lnTo>
                    <a:pt x="94" y="66"/>
                  </a:lnTo>
                  <a:lnTo>
                    <a:pt x="95" y="66"/>
                  </a:lnTo>
                  <a:lnTo>
                    <a:pt x="96" y="66"/>
                  </a:lnTo>
                  <a:lnTo>
                    <a:pt x="99" y="65"/>
                  </a:lnTo>
                  <a:lnTo>
                    <a:pt x="100" y="64"/>
                  </a:lnTo>
                  <a:lnTo>
                    <a:pt x="101" y="64"/>
                  </a:lnTo>
                  <a:lnTo>
                    <a:pt x="102" y="64"/>
                  </a:lnTo>
                  <a:lnTo>
                    <a:pt x="103" y="64"/>
                  </a:lnTo>
                  <a:lnTo>
                    <a:pt x="104" y="64"/>
                  </a:lnTo>
                  <a:lnTo>
                    <a:pt x="104" y="65"/>
                  </a:lnTo>
                  <a:lnTo>
                    <a:pt x="105" y="65"/>
                  </a:lnTo>
                  <a:lnTo>
                    <a:pt x="106" y="66"/>
                  </a:lnTo>
                  <a:lnTo>
                    <a:pt x="106" y="65"/>
                  </a:lnTo>
                  <a:lnTo>
                    <a:pt x="106" y="64"/>
                  </a:lnTo>
                  <a:lnTo>
                    <a:pt x="106" y="64"/>
                  </a:lnTo>
                  <a:lnTo>
                    <a:pt x="107" y="64"/>
                  </a:lnTo>
                  <a:lnTo>
                    <a:pt x="108" y="64"/>
                  </a:lnTo>
                  <a:lnTo>
                    <a:pt x="109" y="65"/>
                  </a:lnTo>
                  <a:lnTo>
                    <a:pt x="110" y="65"/>
                  </a:lnTo>
                  <a:lnTo>
                    <a:pt x="111" y="64"/>
                  </a:lnTo>
                  <a:lnTo>
                    <a:pt x="112" y="65"/>
                  </a:lnTo>
                  <a:lnTo>
                    <a:pt x="112" y="67"/>
                  </a:lnTo>
                  <a:lnTo>
                    <a:pt x="111" y="68"/>
                  </a:lnTo>
                  <a:lnTo>
                    <a:pt x="110" y="68"/>
                  </a:lnTo>
                  <a:lnTo>
                    <a:pt x="111" y="69"/>
                  </a:lnTo>
                  <a:lnTo>
                    <a:pt x="112" y="69"/>
                  </a:lnTo>
                  <a:lnTo>
                    <a:pt x="113" y="70"/>
                  </a:lnTo>
                  <a:lnTo>
                    <a:pt x="113" y="69"/>
                  </a:lnTo>
                  <a:lnTo>
                    <a:pt x="112" y="69"/>
                  </a:lnTo>
                  <a:lnTo>
                    <a:pt x="113" y="68"/>
                  </a:lnTo>
                  <a:lnTo>
                    <a:pt x="113" y="69"/>
                  </a:lnTo>
                  <a:lnTo>
                    <a:pt x="113" y="69"/>
                  </a:lnTo>
                  <a:lnTo>
                    <a:pt x="115" y="68"/>
                  </a:lnTo>
                  <a:lnTo>
                    <a:pt x="116" y="68"/>
                  </a:lnTo>
                  <a:lnTo>
                    <a:pt x="116" y="69"/>
                  </a:lnTo>
                  <a:lnTo>
                    <a:pt x="117" y="68"/>
                  </a:lnTo>
                  <a:lnTo>
                    <a:pt x="117" y="69"/>
                  </a:lnTo>
                  <a:lnTo>
                    <a:pt x="118" y="70"/>
                  </a:lnTo>
                  <a:lnTo>
                    <a:pt x="117" y="70"/>
                  </a:lnTo>
                  <a:lnTo>
                    <a:pt x="116" y="70"/>
                  </a:lnTo>
                  <a:lnTo>
                    <a:pt x="116" y="70"/>
                  </a:lnTo>
                  <a:lnTo>
                    <a:pt x="115" y="70"/>
                  </a:lnTo>
                  <a:lnTo>
                    <a:pt x="115" y="71"/>
                  </a:lnTo>
                  <a:lnTo>
                    <a:pt x="116" y="71"/>
                  </a:lnTo>
                  <a:lnTo>
                    <a:pt x="117" y="72"/>
                  </a:lnTo>
                  <a:lnTo>
                    <a:pt x="117" y="73"/>
                  </a:lnTo>
                  <a:lnTo>
                    <a:pt x="116" y="73"/>
                  </a:lnTo>
                  <a:lnTo>
                    <a:pt x="116" y="74"/>
                  </a:lnTo>
                  <a:lnTo>
                    <a:pt x="115" y="75"/>
                  </a:lnTo>
                  <a:lnTo>
                    <a:pt x="116" y="76"/>
                  </a:lnTo>
                  <a:lnTo>
                    <a:pt x="115" y="76"/>
                  </a:lnTo>
                  <a:lnTo>
                    <a:pt x="116" y="76"/>
                  </a:lnTo>
                  <a:lnTo>
                    <a:pt x="115" y="77"/>
                  </a:lnTo>
                  <a:lnTo>
                    <a:pt x="116" y="77"/>
                  </a:lnTo>
                  <a:lnTo>
                    <a:pt x="116" y="78"/>
                  </a:lnTo>
                  <a:lnTo>
                    <a:pt x="115" y="79"/>
                  </a:lnTo>
                  <a:lnTo>
                    <a:pt x="116" y="79"/>
                  </a:lnTo>
                  <a:lnTo>
                    <a:pt x="117" y="79"/>
                  </a:lnTo>
                  <a:lnTo>
                    <a:pt x="118" y="79"/>
                  </a:lnTo>
                  <a:lnTo>
                    <a:pt x="119" y="79"/>
                  </a:lnTo>
                  <a:lnTo>
                    <a:pt x="119" y="81"/>
                  </a:lnTo>
                  <a:lnTo>
                    <a:pt x="118" y="81"/>
                  </a:lnTo>
                  <a:lnTo>
                    <a:pt x="118" y="82"/>
                  </a:lnTo>
                  <a:lnTo>
                    <a:pt x="119" y="83"/>
                  </a:lnTo>
                  <a:lnTo>
                    <a:pt x="119" y="83"/>
                  </a:lnTo>
                  <a:lnTo>
                    <a:pt x="120" y="84"/>
                  </a:lnTo>
                  <a:lnTo>
                    <a:pt x="121" y="84"/>
                  </a:lnTo>
                  <a:lnTo>
                    <a:pt x="121" y="85"/>
                  </a:lnTo>
                  <a:lnTo>
                    <a:pt x="121" y="86"/>
                  </a:lnTo>
                  <a:lnTo>
                    <a:pt x="122" y="86"/>
                  </a:lnTo>
                  <a:lnTo>
                    <a:pt x="122" y="87"/>
                  </a:lnTo>
                  <a:lnTo>
                    <a:pt x="123" y="88"/>
                  </a:lnTo>
                  <a:lnTo>
                    <a:pt x="124" y="88"/>
                  </a:lnTo>
                  <a:lnTo>
                    <a:pt x="125" y="89"/>
                  </a:lnTo>
                  <a:lnTo>
                    <a:pt x="125" y="89"/>
                  </a:lnTo>
                  <a:lnTo>
                    <a:pt x="126" y="89"/>
                  </a:lnTo>
                  <a:lnTo>
                    <a:pt x="127" y="89"/>
                  </a:lnTo>
                  <a:lnTo>
                    <a:pt x="129" y="88"/>
                  </a:lnTo>
                  <a:lnTo>
                    <a:pt x="131" y="89"/>
                  </a:lnTo>
                  <a:lnTo>
                    <a:pt x="132" y="89"/>
                  </a:lnTo>
                  <a:lnTo>
                    <a:pt x="132" y="89"/>
                  </a:lnTo>
                  <a:lnTo>
                    <a:pt x="133" y="90"/>
                  </a:lnTo>
                  <a:lnTo>
                    <a:pt x="134" y="92"/>
                  </a:lnTo>
                  <a:lnTo>
                    <a:pt x="135" y="93"/>
                  </a:lnTo>
                  <a:lnTo>
                    <a:pt x="136" y="95"/>
                  </a:lnTo>
                  <a:lnTo>
                    <a:pt x="137" y="95"/>
                  </a:lnTo>
                  <a:lnTo>
                    <a:pt x="137" y="95"/>
                  </a:lnTo>
                  <a:lnTo>
                    <a:pt x="137" y="96"/>
                  </a:lnTo>
                  <a:lnTo>
                    <a:pt x="138" y="97"/>
                  </a:lnTo>
                  <a:lnTo>
                    <a:pt x="138" y="98"/>
                  </a:lnTo>
                  <a:lnTo>
                    <a:pt x="138" y="99"/>
                  </a:lnTo>
                  <a:lnTo>
                    <a:pt x="137" y="101"/>
                  </a:lnTo>
                  <a:lnTo>
                    <a:pt x="138" y="102"/>
                  </a:lnTo>
                  <a:lnTo>
                    <a:pt x="138" y="102"/>
                  </a:lnTo>
                  <a:lnTo>
                    <a:pt x="139" y="105"/>
                  </a:lnTo>
                  <a:lnTo>
                    <a:pt x="141" y="105"/>
                  </a:lnTo>
                  <a:lnTo>
                    <a:pt x="142" y="105"/>
                  </a:lnTo>
                  <a:lnTo>
                    <a:pt x="143" y="107"/>
                  </a:lnTo>
                  <a:lnTo>
                    <a:pt x="144" y="107"/>
                  </a:lnTo>
                  <a:lnTo>
                    <a:pt x="145" y="107"/>
                  </a:lnTo>
                  <a:lnTo>
                    <a:pt x="145" y="108"/>
                  </a:lnTo>
                  <a:lnTo>
                    <a:pt x="145" y="108"/>
                  </a:lnTo>
                  <a:lnTo>
                    <a:pt x="146" y="108"/>
                  </a:lnTo>
                  <a:lnTo>
                    <a:pt x="147" y="108"/>
                  </a:lnTo>
                  <a:lnTo>
                    <a:pt x="148" y="109"/>
                  </a:lnTo>
                  <a:lnTo>
                    <a:pt x="149" y="109"/>
                  </a:lnTo>
                  <a:lnTo>
                    <a:pt x="150" y="109"/>
                  </a:lnTo>
                  <a:lnTo>
                    <a:pt x="150" y="110"/>
                  </a:lnTo>
                  <a:lnTo>
                    <a:pt x="151" y="110"/>
                  </a:lnTo>
                  <a:lnTo>
                    <a:pt x="151" y="111"/>
                  </a:lnTo>
                  <a:lnTo>
                    <a:pt x="152" y="110"/>
                  </a:lnTo>
                  <a:lnTo>
                    <a:pt x="153" y="111"/>
                  </a:lnTo>
                  <a:lnTo>
                    <a:pt x="154" y="111"/>
                  </a:lnTo>
                  <a:lnTo>
                    <a:pt x="154" y="112"/>
                  </a:lnTo>
                  <a:lnTo>
                    <a:pt x="155" y="112"/>
                  </a:lnTo>
                  <a:lnTo>
                    <a:pt x="156" y="113"/>
                  </a:lnTo>
                  <a:lnTo>
                    <a:pt x="157" y="113"/>
                  </a:lnTo>
                  <a:lnTo>
                    <a:pt x="157" y="113"/>
                  </a:lnTo>
                  <a:lnTo>
                    <a:pt x="157" y="114"/>
                  </a:lnTo>
                  <a:lnTo>
                    <a:pt x="158" y="114"/>
                  </a:lnTo>
                  <a:lnTo>
                    <a:pt x="160" y="114"/>
                  </a:lnTo>
                  <a:lnTo>
                    <a:pt x="160" y="114"/>
                  </a:lnTo>
                  <a:lnTo>
                    <a:pt x="160" y="115"/>
                  </a:lnTo>
                  <a:lnTo>
                    <a:pt x="161" y="115"/>
                  </a:lnTo>
                  <a:lnTo>
                    <a:pt x="161" y="116"/>
                  </a:lnTo>
                  <a:lnTo>
                    <a:pt x="161" y="117"/>
                  </a:lnTo>
                  <a:lnTo>
                    <a:pt x="162" y="117"/>
                  </a:lnTo>
                  <a:lnTo>
                    <a:pt x="163" y="117"/>
                  </a:lnTo>
                  <a:lnTo>
                    <a:pt x="164" y="118"/>
                  </a:lnTo>
                  <a:lnTo>
                    <a:pt x="164" y="119"/>
                  </a:lnTo>
                  <a:lnTo>
                    <a:pt x="164" y="121"/>
                  </a:lnTo>
                  <a:lnTo>
                    <a:pt x="166" y="121"/>
                  </a:lnTo>
                  <a:lnTo>
                    <a:pt x="165" y="123"/>
                  </a:lnTo>
                  <a:lnTo>
                    <a:pt x="167" y="124"/>
                  </a:lnTo>
                  <a:lnTo>
                    <a:pt x="165" y="125"/>
                  </a:lnTo>
                  <a:lnTo>
                    <a:pt x="164" y="126"/>
                  </a:lnTo>
                  <a:lnTo>
                    <a:pt x="164" y="127"/>
                  </a:lnTo>
                  <a:lnTo>
                    <a:pt x="165" y="127"/>
                  </a:lnTo>
                  <a:lnTo>
                    <a:pt x="164" y="128"/>
                  </a:lnTo>
                  <a:lnTo>
                    <a:pt x="164" y="130"/>
                  </a:lnTo>
                  <a:lnTo>
                    <a:pt x="163" y="131"/>
                  </a:lnTo>
                  <a:lnTo>
                    <a:pt x="162" y="131"/>
                  </a:lnTo>
                  <a:lnTo>
                    <a:pt x="161" y="131"/>
                  </a:lnTo>
                  <a:lnTo>
                    <a:pt x="160" y="132"/>
                  </a:lnTo>
                  <a:lnTo>
                    <a:pt x="159" y="132"/>
                  </a:lnTo>
                  <a:lnTo>
                    <a:pt x="157" y="136"/>
                  </a:lnTo>
                  <a:lnTo>
                    <a:pt x="158" y="137"/>
                  </a:lnTo>
                  <a:lnTo>
                    <a:pt x="158" y="138"/>
                  </a:lnTo>
                  <a:lnTo>
                    <a:pt x="159" y="137"/>
                  </a:lnTo>
                  <a:lnTo>
                    <a:pt x="161" y="137"/>
                  </a:lnTo>
                  <a:lnTo>
                    <a:pt x="162" y="137"/>
                  </a:lnTo>
                  <a:lnTo>
                    <a:pt x="162" y="136"/>
                  </a:lnTo>
                  <a:lnTo>
                    <a:pt x="163" y="136"/>
                  </a:lnTo>
                  <a:lnTo>
                    <a:pt x="164" y="137"/>
                  </a:lnTo>
                  <a:lnTo>
                    <a:pt x="163" y="137"/>
                  </a:lnTo>
                  <a:lnTo>
                    <a:pt x="163" y="138"/>
                  </a:lnTo>
                  <a:lnTo>
                    <a:pt x="162" y="138"/>
                  </a:lnTo>
                  <a:lnTo>
                    <a:pt x="161" y="138"/>
                  </a:lnTo>
                  <a:lnTo>
                    <a:pt x="162" y="138"/>
                  </a:lnTo>
                  <a:lnTo>
                    <a:pt x="163" y="139"/>
                  </a:lnTo>
                  <a:lnTo>
                    <a:pt x="163" y="140"/>
                  </a:lnTo>
                  <a:lnTo>
                    <a:pt x="162" y="140"/>
                  </a:lnTo>
                  <a:lnTo>
                    <a:pt x="162" y="140"/>
                  </a:lnTo>
                  <a:lnTo>
                    <a:pt x="161" y="141"/>
                  </a:lnTo>
                  <a:lnTo>
                    <a:pt x="161" y="142"/>
                  </a:lnTo>
                  <a:lnTo>
                    <a:pt x="162" y="143"/>
                  </a:lnTo>
                  <a:lnTo>
                    <a:pt x="161" y="144"/>
                  </a:lnTo>
                  <a:lnTo>
                    <a:pt x="162" y="144"/>
                  </a:lnTo>
                  <a:lnTo>
                    <a:pt x="162" y="142"/>
                  </a:lnTo>
                  <a:lnTo>
                    <a:pt x="162" y="141"/>
                  </a:lnTo>
                  <a:lnTo>
                    <a:pt x="163" y="142"/>
                  </a:lnTo>
                  <a:lnTo>
                    <a:pt x="164" y="141"/>
                  </a:lnTo>
                  <a:lnTo>
                    <a:pt x="165" y="140"/>
                  </a:lnTo>
                  <a:lnTo>
                    <a:pt x="166" y="140"/>
                  </a:lnTo>
                  <a:lnTo>
                    <a:pt x="168" y="138"/>
                  </a:lnTo>
                  <a:lnTo>
                    <a:pt x="170" y="137"/>
                  </a:lnTo>
                  <a:lnTo>
                    <a:pt x="170" y="135"/>
                  </a:lnTo>
                  <a:lnTo>
                    <a:pt x="171" y="135"/>
                  </a:lnTo>
                  <a:lnTo>
                    <a:pt x="171" y="134"/>
                  </a:lnTo>
                  <a:lnTo>
                    <a:pt x="172" y="134"/>
                  </a:lnTo>
                  <a:lnTo>
                    <a:pt x="174" y="134"/>
                  </a:lnTo>
                  <a:lnTo>
                    <a:pt x="174" y="135"/>
                  </a:lnTo>
                  <a:lnTo>
                    <a:pt x="175" y="135"/>
                  </a:lnTo>
                  <a:lnTo>
                    <a:pt x="176" y="136"/>
                  </a:lnTo>
                  <a:lnTo>
                    <a:pt x="176" y="136"/>
                  </a:lnTo>
                  <a:lnTo>
                    <a:pt x="177" y="138"/>
                  </a:lnTo>
                  <a:lnTo>
                    <a:pt x="179" y="139"/>
                  </a:lnTo>
                  <a:lnTo>
                    <a:pt x="180" y="139"/>
                  </a:lnTo>
                  <a:lnTo>
                    <a:pt x="182" y="140"/>
                  </a:lnTo>
                  <a:lnTo>
                    <a:pt x="183" y="141"/>
                  </a:lnTo>
                  <a:lnTo>
                    <a:pt x="184" y="142"/>
                  </a:lnTo>
                  <a:lnTo>
                    <a:pt x="186" y="144"/>
                  </a:lnTo>
                  <a:lnTo>
                    <a:pt x="187" y="144"/>
                  </a:lnTo>
                  <a:lnTo>
                    <a:pt x="187" y="145"/>
                  </a:lnTo>
                  <a:lnTo>
                    <a:pt x="188" y="146"/>
                  </a:lnTo>
                  <a:lnTo>
                    <a:pt x="189" y="147"/>
                  </a:lnTo>
                  <a:lnTo>
                    <a:pt x="192" y="152"/>
                  </a:lnTo>
                  <a:lnTo>
                    <a:pt x="194" y="153"/>
                  </a:lnTo>
                  <a:lnTo>
                    <a:pt x="196" y="155"/>
                  </a:lnTo>
                  <a:lnTo>
                    <a:pt x="196" y="158"/>
                  </a:lnTo>
                  <a:lnTo>
                    <a:pt x="196" y="160"/>
                  </a:lnTo>
                  <a:lnTo>
                    <a:pt x="196" y="161"/>
                  </a:lnTo>
                  <a:lnTo>
                    <a:pt x="195" y="162"/>
                  </a:lnTo>
                  <a:lnTo>
                    <a:pt x="194" y="163"/>
                  </a:lnTo>
                  <a:lnTo>
                    <a:pt x="193" y="164"/>
                  </a:lnTo>
                  <a:lnTo>
                    <a:pt x="190" y="165"/>
                  </a:lnTo>
                  <a:lnTo>
                    <a:pt x="189" y="165"/>
                  </a:lnTo>
                  <a:lnTo>
                    <a:pt x="189" y="166"/>
                  </a:lnTo>
                  <a:lnTo>
                    <a:pt x="186" y="168"/>
                  </a:lnTo>
                  <a:lnTo>
                    <a:pt x="185" y="170"/>
                  </a:lnTo>
                  <a:lnTo>
                    <a:pt x="184" y="170"/>
                  </a:lnTo>
                  <a:lnTo>
                    <a:pt x="185" y="171"/>
                  </a:lnTo>
                  <a:lnTo>
                    <a:pt x="184" y="172"/>
                  </a:lnTo>
                  <a:lnTo>
                    <a:pt x="183" y="172"/>
                  </a:lnTo>
                  <a:lnTo>
                    <a:pt x="182" y="174"/>
                  </a:lnTo>
                  <a:lnTo>
                    <a:pt x="181" y="175"/>
                  </a:lnTo>
                  <a:lnTo>
                    <a:pt x="180" y="175"/>
                  </a:lnTo>
                  <a:lnTo>
                    <a:pt x="180" y="177"/>
                  </a:lnTo>
                  <a:lnTo>
                    <a:pt x="178" y="178"/>
                  </a:lnTo>
                  <a:lnTo>
                    <a:pt x="177" y="178"/>
                  </a:lnTo>
                  <a:lnTo>
                    <a:pt x="176" y="180"/>
                  </a:lnTo>
                  <a:lnTo>
                    <a:pt x="176" y="181"/>
                  </a:lnTo>
                  <a:lnTo>
                    <a:pt x="175" y="183"/>
                  </a:lnTo>
                  <a:lnTo>
                    <a:pt x="174" y="184"/>
                  </a:lnTo>
                  <a:lnTo>
                    <a:pt x="173" y="184"/>
                  </a:lnTo>
                  <a:lnTo>
                    <a:pt x="175" y="184"/>
                  </a:lnTo>
                  <a:lnTo>
                    <a:pt x="174" y="185"/>
                  </a:lnTo>
                  <a:lnTo>
                    <a:pt x="173" y="186"/>
                  </a:lnTo>
                  <a:lnTo>
                    <a:pt x="172" y="187"/>
                  </a:lnTo>
                  <a:lnTo>
                    <a:pt x="171" y="187"/>
                  </a:lnTo>
                  <a:lnTo>
                    <a:pt x="170" y="187"/>
                  </a:lnTo>
                  <a:lnTo>
                    <a:pt x="170" y="188"/>
                  </a:lnTo>
                  <a:lnTo>
                    <a:pt x="171" y="188"/>
                  </a:lnTo>
                  <a:lnTo>
                    <a:pt x="171" y="190"/>
                  </a:lnTo>
                  <a:lnTo>
                    <a:pt x="172" y="189"/>
                  </a:lnTo>
                  <a:lnTo>
                    <a:pt x="173" y="190"/>
                  </a:lnTo>
                  <a:lnTo>
                    <a:pt x="175" y="191"/>
                  </a:lnTo>
                  <a:lnTo>
                    <a:pt x="174" y="191"/>
                  </a:lnTo>
                  <a:lnTo>
                    <a:pt x="174" y="192"/>
                  </a:lnTo>
                  <a:lnTo>
                    <a:pt x="174" y="193"/>
                  </a:lnTo>
                  <a:lnTo>
                    <a:pt x="174" y="194"/>
                  </a:lnTo>
                  <a:lnTo>
                    <a:pt x="175" y="194"/>
                  </a:lnTo>
                  <a:lnTo>
                    <a:pt x="176" y="195"/>
                  </a:lnTo>
                  <a:lnTo>
                    <a:pt x="176" y="196"/>
                  </a:lnTo>
                  <a:lnTo>
                    <a:pt x="176" y="197"/>
                  </a:lnTo>
                  <a:lnTo>
                    <a:pt x="177" y="198"/>
                  </a:lnTo>
                  <a:lnTo>
                    <a:pt x="179" y="199"/>
                  </a:lnTo>
                  <a:lnTo>
                    <a:pt x="182" y="201"/>
                  </a:lnTo>
                  <a:lnTo>
                    <a:pt x="183" y="202"/>
                  </a:lnTo>
                  <a:lnTo>
                    <a:pt x="184" y="203"/>
                  </a:lnTo>
                  <a:lnTo>
                    <a:pt x="185" y="204"/>
                  </a:lnTo>
                  <a:lnTo>
                    <a:pt x="186" y="208"/>
                  </a:lnTo>
                  <a:lnTo>
                    <a:pt x="186" y="209"/>
                  </a:lnTo>
                  <a:lnTo>
                    <a:pt x="186" y="210"/>
                  </a:lnTo>
                  <a:lnTo>
                    <a:pt x="187" y="211"/>
                  </a:lnTo>
                  <a:lnTo>
                    <a:pt x="189" y="213"/>
                  </a:lnTo>
                  <a:lnTo>
                    <a:pt x="189" y="214"/>
                  </a:lnTo>
                  <a:lnTo>
                    <a:pt x="189" y="216"/>
                  </a:lnTo>
                  <a:lnTo>
                    <a:pt x="189" y="218"/>
                  </a:lnTo>
                  <a:lnTo>
                    <a:pt x="189" y="220"/>
                  </a:lnTo>
                  <a:lnTo>
                    <a:pt x="189" y="223"/>
                  </a:lnTo>
                  <a:lnTo>
                    <a:pt x="189" y="223"/>
                  </a:lnTo>
                  <a:lnTo>
                    <a:pt x="190" y="225"/>
                  </a:lnTo>
                  <a:lnTo>
                    <a:pt x="191" y="226"/>
                  </a:lnTo>
                  <a:lnTo>
                    <a:pt x="190" y="226"/>
                  </a:lnTo>
                  <a:lnTo>
                    <a:pt x="189" y="227"/>
                  </a:lnTo>
                  <a:lnTo>
                    <a:pt x="189" y="227"/>
                  </a:lnTo>
                  <a:lnTo>
                    <a:pt x="187" y="228"/>
                  </a:lnTo>
                  <a:lnTo>
                    <a:pt x="187" y="229"/>
                  </a:lnTo>
                  <a:lnTo>
                    <a:pt x="186" y="229"/>
                  </a:lnTo>
                  <a:lnTo>
                    <a:pt x="184" y="232"/>
                  </a:lnTo>
                  <a:lnTo>
                    <a:pt x="183" y="234"/>
                  </a:lnTo>
                  <a:lnTo>
                    <a:pt x="179" y="238"/>
                  </a:lnTo>
                  <a:lnTo>
                    <a:pt x="178" y="241"/>
                  </a:lnTo>
                  <a:lnTo>
                    <a:pt x="176" y="244"/>
                  </a:lnTo>
                  <a:lnTo>
                    <a:pt x="173" y="247"/>
                  </a:lnTo>
                  <a:lnTo>
                    <a:pt x="172" y="248"/>
                  </a:lnTo>
                  <a:lnTo>
                    <a:pt x="172" y="249"/>
                  </a:lnTo>
                  <a:lnTo>
                    <a:pt x="171" y="251"/>
                  </a:lnTo>
                  <a:lnTo>
                    <a:pt x="170" y="252"/>
                  </a:lnTo>
                  <a:lnTo>
                    <a:pt x="170" y="253"/>
                  </a:lnTo>
                  <a:lnTo>
                    <a:pt x="170" y="254"/>
                  </a:lnTo>
                  <a:lnTo>
                    <a:pt x="171" y="254"/>
                  </a:lnTo>
                  <a:lnTo>
                    <a:pt x="173" y="252"/>
                  </a:lnTo>
                  <a:lnTo>
                    <a:pt x="173" y="251"/>
                  </a:lnTo>
                  <a:lnTo>
                    <a:pt x="175" y="249"/>
                  </a:lnTo>
                  <a:lnTo>
                    <a:pt x="176" y="248"/>
                  </a:lnTo>
                  <a:lnTo>
                    <a:pt x="176" y="248"/>
                  </a:lnTo>
                  <a:lnTo>
                    <a:pt x="177" y="248"/>
                  </a:lnTo>
                  <a:lnTo>
                    <a:pt x="178" y="248"/>
                  </a:lnTo>
                  <a:lnTo>
                    <a:pt x="178" y="248"/>
                  </a:lnTo>
                  <a:lnTo>
                    <a:pt x="178" y="248"/>
                  </a:lnTo>
                  <a:lnTo>
                    <a:pt x="177" y="250"/>
                  </a:lnTo>
                  <a:lnTo>
                    <a:pt x="176" y="253"/>
                  </a:lnTo>
                  <a:lnTo>
                    <a:pt x="176" y="254"/>
                  </a:lnTo>
                  <a:lnTo>
                    <a:pt x="175" y="254"/>
                  </a:lnTo>
                  <a:lnTo>
                    <a:pt x="173" y="256"/>
                  </a:lnTo>
                  <a:lnTo>
                    <a:pt x="171" y="257"/>
                  </a:lnTo>
                  <a:lnTo>
                    <a:pt x="170" y="258"/>
                  </a:lnTo>
                  <a:lnTo>
                    <a:pt x="170" y="259"/>
                  </a:lnTo>
                  <a:lnTo>
                    <a:pt x="172" y="258"/>
                  </a:lnTo>
                  <a:lnTo>
                    <a:pt x="173" y="256"/>
                  </a:lnTo>
                  <a:lnTo>
                    <a:pt x="176" y="255"/>
                  </a:lnTo>
                  <a:lnTo>
                    <a:pt x="177" y="255"/>
                  </a:lnTo>
                  <a:lnTo>
                    <a:pt x="177" y="254"/>
                  </a:lnTo>
                  <a:lnTo>
                    <a:pt x="178" y="254"/>
                  </a:lnTo>
                  <a:lnTo>
                    <a:pt x="179" y="252"/>
                  </a:lnTo>
                  <a:lnTo>
                    <a:pt x="181" y="249"/>
                  </a:lnTo>
                  <a:lnTo>
                    <a:pt x="183" y="247"/>
                  </a:lnTo>
                  <a:lnTo>
                    <a:pt x="183" y="245"/>
                  </a:lnTo>
                  <a:lnTo>
                    <a:pt x="185" y="244"/>
                  </a:lnTo>
                  <a:lnTo>
                    <a:pt x="187" y="243"/>
                  </a:lnTo>
                  <a:lnTo>
                    <a:pt x="188" y="243"/>
                  </a:lnTo>
                  <a:lnTo>
                    <a:pt x="188" y="244"/>
                  </a:lnTo>
                  <a:lnTo>
                    <a:pt x="189" y="244"/>
                  </a:lnTo>
                  <a:lnTo>
                    <a:pt x="189" y="243"/>
                  </a:lnTo>
                  <a:lnTo>
                    <a:pt x="190" y="242"/>
                  </a:lnTo>
                  <a:lnTo>
                    <a:pt x="191" y="242"/>
                  </a:lnTo>
                  <a:lnTo>
                    <a:pt x="191" y="238"/>
                  </a:lnTo>
                  <a:lnTo>
                    <a:pt x="192" y="238"/>
                  </a:lnTo>
                  <a:lnTo>
                    <a:pt x="192" y="239"/>
                  </a:lnTo>
                  <a:lnTo>
                    <a:pt x="193" y="239"/>
                  </a:lnTo>
                  <a:lnTo>
                    <a:pt x="194" y="239"/>
                  </a:lnTo>
                  <a:lnTo>
                    <a:pt x="194" y="238"/>
                  </a:lnTo>
                  <a:lnTo>
                    <a:pt x="196" y="237"/>
                  </a:lnTo>
                  <a:lnTo>
                    <a:pt x="196" y="237"/>
                  </a:lnTo>
                  <a:lnTo>
                    <a:pt x="197" y="235"/>
                  </a:lnTo>
                  <a:lnTo>
                    <a:pt x="198" y="234"/>
                  </a:lnTo>
                  <a:lnTo>
                    <a:pt x="199" y="234"/>
                  </a:lnTo>
                  <a:lnTo>
                    <a:pt x="202" y="233"/>
                  </a:lnTo>
                  <a:lnTo>
                    <a:pt x="202" y="231"/>
                  </a:lnTo>
                  <a:lnTo>
                    <a:pt x="203" y="231"/>
                  </a:lnTo>
                  <a:lnTo>
                    <a:pt x="205" y="231"/>
                  </a:lnTo>
                  <a:lnTo>
                    <a:pt x="206" y="232"/>
                  </a:lnTo>
                  <a:lnTo>
                    <a:pt x="208" y="234"/>
                  </a:lnTo>
                  <a:lnTo>
                    <a:pt x="211" y="240"/>
                  </a:lnTo>
                  <a:lnTo>
                    <a:pt x="215" y="242"/>
                  </a:lnTo>
                  <a:lnTo>
                    <a:pt x="217" y="245"/>
                  </a:lnTo>
                  <a:lnTo>
                    <a:pt x="220" y="248"/>
                  </a:lnTo>
                  <a:lnTo>
                    <a:pt x="221" y="248"/>
                  </a:lnTo>
                  <a:lnTo>
                    <a:pt x="220" y="251"/>
                  </a:lnTo>
                  <a:lnTo>
                    <a:pt x="218" y="254"/>
                  </a:lnTo>
                  <a:lnTo>
                    <a:pt x="215" y="254"/>
                  </a:lnTo>
                  <a:lnTo>
                    <a:pt x="209" y="254"/>
                  </a:lnTo>
                  <a:lnTo>
                    <a:pt x="208" y="254"/>
                  </a:lnTo>
                  <a:lnTo>
                    <a:pt x="206" y="258"/>
                  </a:lnTo>
                  <a:lnTo>
                    <a:pt x="204" y="261"/>
                  </a:lnTo>
                  <a:lnTo>
                    <a:pt x="202" y="264"/>
                  </a:lnTo>
                  <a:lnTo>
                    <a:pt x="204" y="269"/>
                  </a:lnTo>
                  <a:lnTo>
                    <a:pt x="207" y="272"/>
                  </a:lnTo>
                  <a:lnTo>
                    <a:pt x="210" y="275"/>
                  </a:lnTo>
                  <a:lnTo>
                    <a:pt x="211" y="276"/>
                  </a:lnTo>
                  <a:lnTo>
                    <a:pt x="211" y="277"/>
                  </a:lnTo>
                  <a:lnTo>
                    <a:pt x="212" y="278"/>
                  </a:lnTo>
                  <a:lnTo>
                    <a:pt x="215" y="280"/>
                  </a:lnTo>
                  <a:lnTo>
                    <a:pt x="216" y="282"/>
                  </a:lnTo>
                  <a:lnTo>
                    <a:pt x="218" y="288"/>
                  </a:lnTo>
                  <a:lnTo>
                    <a:pt x="221" y="294"/>
                  </a:lnTo>
                  <a:lnTo>
                    <a:pt x="221" y="299"/>
                  </a:lnTo>
                  <a:lnTo>
                    <a:pt x="224" y="313"/>
                  </a:lnTo>
                  <a:lnTo>
                    <a:pt x="224" y="320"/>
                  </a:lnTo>
                  <a:lnTo>
                    <a:pt x="225" y="335"/>
                  </a:lnTo>
                  <a:lnTo>
                    <a:pt x="225" y="334"/>
                  </a:lnTo>
                  <a:lnTo>
                    <a:pt x="221" y="331"/>
                  </a:lnTo>
                  <a:lnTo>
                    <a:pt x="218" y="329"/>
                  </a:lnTo>
                  <a:lnTo>
                    <a:pt x="217" y="326"/>
                  </a:lnTo>
                  <a:lnTo>
                    <a:pt x="214" y="326"/>
                  </a:lnTo>
                  <a:lnTo>
                    <a:pt x="207" y="320"/>
                  </a:lnTo>
                  <a:lnTo>
                    <a:pt x="205" y="318"/>
                  </a:lnTo>
                  <a:lnTo>
                    <a:pt x="203" y="315"/>
                  </a:lnTo>
                  <a:lnTo>
                    <a:pt x="201" y="314"/>
                  </a:lnTo>
                  <a:lnTo>
                    <a:pt x="194" y="315"/>
                  </a:lnTo>
                  <a:lnTo>
                    <a:pt x="192" y="313"/>
                  </a:lnTo>
                  <a:lnTo>
                    <a:pt x="190" y="314"/>
                  </a:lnTo>
                  <a:lnTo>
                    <a:pt x="188" y="317"/>
                  </a:lnTo>
                  <a:lnTo>
                    <a:pt x="186" y="318"/>
                  </a:lnTo>
                  <a:lnTo>
                    <a:pt x="182" y="320"/>
                  </a:lnTo>
                  <a:lnTo>
                    <a:pt x="181" y="320"/>
                  </a:lnTo>
                  <a:lnTo>
                    <a:pt x="181" y="319"/>
                  </a:lnTo>
                  <a:lnTo>
                    <a:pt x="179" y="318"/>
                  </a:lnTo>
                  <a:lnTo>
                    <a:pt x="178" y="317"/>
                  </a:lnTo>
                  <a:lnTo>
                    <a:pt x="179" y="315"/>
                  </a:lnTo>
                  <a:lnTo>
                    <a:pt x="179" y="314"/>
                  </a:lnTo>
                  <a:lnTo>
                    <a:pt x="177" y="311"/>
                  </a:lnTo>
                  <a:lnTo>
                    <a:pt x="176" y="309"/>
                  </a:lnTo>
                  <a:lnTo>
                    <a:pt x="175" y="308"/>
                  </a:lnTo>
                  <a:lnTo>
                    <a:pt x="169" y="305"/>
                  </a:lnTo>
                  <a:lnTo>
                    <a:pt x="166" y="305"/>
                  </a:lnTo>
                  <a:lnTo>
                    <a:pt x="163" y="304"/>
                  </a:lnTo>
                  <a:lnTo>
                    <a:pt x="160" y="304"/>
                  </a:lnTo>
                  <a:lnTo>
                    <a:pt x="157" y="303"/>
                  </a:lnTo>
                  <a:lnTo>
                    <a:pt x="157" y="302"/>
                  </a:lnTo>
                  <a:lnTo>
                    <a:pt x="157" y="301"/>
                  </a:lnTo>
                  <a:lnTo>
                    <a:pt x="157" y="300"/>
                  </a:lnTo>
                  <a:lnTo>
                    <a:pt x="156" y="299"/>
                  </a:lnTo>
                  <a:lnTo>
                    <a:pt x="155" y="299"/>
                  </a:lnTo>
                  <a:lnTo>
                    <a:pt x="152" y="300"/>
                  </a:lnTo>
                  <a:lnTo>
                    <a:pt x="150" y="299"/>
                  </a:lnTo>
                  <a:lnTo>
                    <a:pt x="147" y="299"/>
                  </a:lnTo>
                  <a:lnTo>
                    <a:pt x="145" y="299"/>
                  </a:lnTo>
                  <a:lnTo>
                    <a:pt x="144" y="299"/>
                  </a:lnTo>
                  <a:lnTo>
                    <a:pt x="143" y="299"/>
                  </a:lnTo>
                  <a:lnTo>
                    <a:pt x="142" y="299"/>
                  </a:lnTo>
                  <a:lnTo>
                    <a:pt x="142" y="297"/>
                  </a:lnTo>
                  <a:lnTo>
                    <a:pt x="140" y="296"/>
                  </a:lnTo>
                  <a:lnTo>
                    <a:pt x="138" y="293"/>
                  </a:lnTo>
                  <a:lnTo>
                    <a:pt x="137" y="291"/>
                  </a:lnTo>
                  <a:lnTo>
                    <a:pt x="136" y="290"/>
                  </a:lnTo>
                  <a:lnTo>
                    <a:pt x="136" y="289"/>
                  </a:lnTo>
                  <a:lnTo>
                    <a:pt x="134" y="288"/>
                  </a:lnTo>
                  <a:lnTo>
                    <a:pt x="132" y="286"/>
                  </a:lnTo>
                  <a:lnTo>
                    <a:pt x="132" y="285"/>
                  </a:lnTo>
                  <a:lnTo>
                    <a:pt x="131" y="284"/>
                  </a:lnTo>
                  <a:lnTo>
                    <a:pt x="129" y="284"/>
                  </a:lnTo>
                  <a:lnTo>
                    <a:pt x="127" y="282"/>
                  </a:lnTo>
                  <a:lnTo>
                    <a:pt x="124" y="281"/>
                  </a:lnTo>
                  <a:lnTo>
                    <a:pt x="122" y="280"/>
                  </a:lnTo>
                  <a:lnTo>
                    <a:pt x="122" y="279"/>
                  </a:lnTo>
                  <a:lnTo>
                    <a:pt x="120" y="278"/>
                  </a:lnTo>
                  <a:lnTo>
                    <a:pt x="119" y="273"/>
                  </a:lnTo>
                  <a:lnTo>
                    <a:pt x="119" y="272"/>
                  </a:lnTo>
                  <a:lnTo>
                    <a:pt x="118" y="272"/>
                  </a:lnTo>
                  <a:lnTo>
                    <a:pt x="118" y="269"/>
                  </a:lnTo>
                  <a:lnTo>
                    <a:pt x="117" y="268"/>
                  </a:lnTo>
                  <a:lnTo>
                    <a:pt x="117" y="267"/>
                  </a:lnTo>
                  <a:lnTo>
                    <a:pt x="116" y="265"/>
                  </a:lnTo>
                  <a:lnTo>
                    <a:pt x="116" y="261"/>
                  </a:lnTo>
                  <a:lnTo>
                    <a:pt x="115" y="261"/>
                  </a:lnTo>
                  <a:lnTo>
                    <a:pt x="115" y="258"/>
                  </a:lnTo>
                  <a:lnTo>
                    <a:pt x="113" y="256"/>
                  </a:lnTo>
                  <a:lnTo>
                    <a:pt x="111" y="255"/>
                  </a:lnTo>
                  <a:lnTo>
                    <a:pt x="111" y="254"/>
                  </a:lnTo>
                  <a:lnTo>
                    <a:pt x="110" y="253"/>
                  </a:lnTo>
                  <a:lnTo>
                    <a:pt x="110" y="251"/>
                  </a:lnTo>
                  <a:lnTo>
                    <a:pt x="109" y="251"/>
                  </a:lnTo>
                  <a:lnTo>
                    <a:pt x="109" y="250"/>
                  </a:lnTo>
                  <a:lnTo>
                    <a:pt x="108" y="250"/>
                  </a:lnTo>
                  <a:lnTo>
                    <a:pt x="109" y="248"/>
                  </a:lnTo>
                  <a:lnTo>
                    <a:pt x="110" y="248"/>
                  </a:lnTo>
                  <a:lnTo>
                    <a:pt x="111" y="246"/>
                  </a:lnTo>
                  <a:lnTo>
                    <a:pt x="112" y="243"/>
                  </a:lnTo>
                  <a:lnTo>
                    <a:pt x="113" y="241"/>
                  </a:lnTo>
                  <a:lnTo>
                    <a:pt x="113" y="240"/>
                  </a:lnTo>
                  <a:lnTo>
                    <a:pt x="113" y="237"/>
                  </a:lnTo>
                  <a:lnTo>
                    <a:pt x="113" y="235"/>
                  </a:lnTo>
                  <a:lnTo>
                    <a:pt x="113" y="234"/>
                  </a:lnTo>
                  <a:lnTo>
                    <a:pt x="112" y="233"/>
                  </a:lnTo>
                  <a:lnTo>
                    <a:pt x="112" y="232"/>
                  </a:lnTo>
                  <a:lnTo>
                    <a:pt x="112" y="231"/>
                  </a:lnTo>
                  <a:lnTo>
                    <a:pt x="112" y="229"/>
                  </a:lnTo>
                  <a:lnTo>
                    <a:pt x="112" y="229"/>
                  </a:lnTo>
                  <a:lnTo>
                    <a:pt x="111" y="229"/>
                  </a:lnTo>
                  <a:lnTo>
                    <a:pt x="111" y="227"/>
                  </a:lnTo>
                  <a:lnTo>
                    <a:pt x="111" y="226"/>
                  </a:lnTo>
                  <a:lnTo>
                    <a:pt x="112" y="224"/>
                  </a:lnTo>
                  <a:lnTo>
                    <a:pt x="111" y="223"/>
                  </a:lnTo>
                  <a:lnTo>
                    <a:pt x="110" y="221"/>
                  </a:lnTo>
                  <a:lnTo>
                    <a:pt x="109" y="220"/>
                  </a:lnTo>
                  <a:lnTo>
                    <a:pt x="109" y="219"/>
                  </a:lnTo>
                  <a:lnTo>
                    <a:pt x="108" y="217"/>
                  </a:lnTo>
                  <a:lnTo>
                    <a:pt x="110" y="216"/>
                  </a:lnTo>
                  <a:lnTo>
                    <a:pt x="113" y="213"/>
                  </a:lnTo>
                  <a:lnTo>
                    <a:pt x="115" y="210"/>
                  </a:lnTo>
                  <a:lnTo>
                    <a:pt x="117" y="209"/>
                  </a:lnTo>
                  <a:lnTo>
                    <a:pt x="118" y="210"/>
                  </a:lnTo>
                  <a:lnTo>
                    <a:pt x="119" y="210"/>
                  </a:lnTo>
                  <a:lnTo>
                    <a:pt x="122" y="208"/>
                  </a:lnTo>
                  <a:lnTo>
                    <a:pt x="124" y="207"/>
                  </a:lnTo>
                  <a:lnTo>
                    <a:pt x="125" y="208"/>
                  </a:lnTo>
                  <a:lnTo>
                    <a:pt x="125" y="208"/>
                  </a:lnTo>
                  <a:lnTo>
                    <a:pt x="126" y="207"/>
                  </a:lnTo>
                  <a:lnTo>
                    <a:pt x="128" y="207"/>
                  </a:lnTo>
                  <a:lnTo>
                    <a:pt x="129" y="205"/>
                  </a:lnTo>
                  <a:lnTo>
                    <a:pt x="130" y="205"/>
                  </a:lnTo>
                  <a:lnTo>
                    <a:pt x="131" y="203"/>
                  </a:lnTo>
                  <a:lnTo>
                    <a:pt x="132" y="203"/>
                  </a:lnTo>
                  <a:lnTo>
                    <a:pt x="133" y="203"/>
                  </a:lnTo>
                  <a:lnTo>
                    <a:pt x="134" y="203"/>
                  </a:lnTo>
                  <a:lnTo>
                    <a:pt x="135" y="203"/>
                  </a:lnTo>
                  <a:lnTo>
                    <a:pt x="135" y="202"/>
                  </a:lnTo>
                  <a:lnTo>
                    <a:pt x="134" y="202"/>
                  </a:lnTo>
                  <a:lnTo>
                    <a:pt x="135" y="201"/>
                  </a:lnTo>
                  <a:lnTo>
                    <a:pt x="134" y="199"/>
                  </a:lnTo>
                  <a:lnTo>
                    <a:pt x="134" y="198"/>
                  </a:lnTo>
                  <a:lnTo>
                    <a:pt x="133" y="197"/>
                  </a:lnTo>
                  <a:lnTo>
                    <a:pt x="132" y="197"/>
                  </a:lnTo>
                  <a:lnTo>
                    <a:pt x="132" y="197"/>
                  </a:lnTo>
                  <a:lnTo>
                    <a:pt x="131" y="197"/>
                  </a:lnTo>
                  <a:lnTo>
                    <a:pt x="130" y="197"/>
                  </a:lnTo>
                  <a:lnTo>
                    <a:pt x="130" y="197"/>
                  </a:lnTo>
                  <a:lnTo>
                    <a:pt x="128" y="198"/>
                  </a:lnTo>
                  <a:lnTo>
                    <a:pt x="126" y="198"/>
                  </a:lnTo>
                  <a:lnTo>
                    <a:pt x="125" y="199"/>
                  </a:lnTo>
                  <a:lnTo>
                    <a:pt x="124" y="198"/>
                  </a:lnTo>
                  <a:lnTo>
                    <a:pt x="120" y="198"/>
                  </a:lnTo>
                  <a:lnTo>
                    <a:pt x="119" y="198"/>
                  </a:lnTo>
                  <a:lnTo>
                    <a:pt x="115" y="198"/>
                  </a:lnTo>
                  <a:lnTo>
                    <a:pt x="114" y="199"/>
                  </a:lnTo>
                  <a:lnTo>
                    <a:pt x="113" y="199"/>
                  </a:lnTo>
                  <a:lnTo>
                    <a:pt x="112" y="199"/>
                  </a:lnTo>
                  <a:lnTo>
                    <a:pt x="113" y="198"/>
                  </a:lnTo>
                  <a:lnTo>
                    <a:pt x="113" y="197"/>
                  </a:lnTo>
                  <a:lnTo>
                    <a:pt x="113" y="196"/>
                  </a:lnTo>
                  <a:lnTo>
                    <a:pt x="114" y="196"/>
                  </a:lnTo>
                  <a:lnTo>
                    <a:pt x="115" y="194"/>
                  </a:lnTo>
                  <a:lnTo>
                    <a:pt x="115" y="193"/>
                  </a:lnTo>
                  <a:lnTo>
                    <a:pt x="113" y="190"/>
                  </a:lnTo>
                  <a:lnTo>
                    <a:pt x="113" y="187"/>
                  </a:lnTo>
                  <a:lnTo>
                    <a:pt x="113" y="185"/>
                  </a:lnTo>
                  <a:lnTo>
                    <a:pt x="113" y="184"/>
                  </a:lnTo>
                  <a:lnTo>
                    <a:pt x="113" y="183"/>
                  </a:lnTo>
                  <a:lnTo>
                    <a:pt x="113" y="182"/>
                  </a:lnTo>
                  <a:lnTo>
                    <a:pt x="113" y="180"/>
                  </a:lnTo>
                  <a:lnTo>
                    <a:pt x="113" y="179"/>
                  </a:lnTo>
                  <a:lnTo>
                    <a:pt x="113" y="178"/>
                  </a:lnTo>
                  <a:lnTo>
                    <a:pt x="113" y="174"/>
                  </a:lnTo>
                  <a:lnTo>
                    <a:pt x="112" y="173"/>
                  </a:lnTo>
                  <a:lnTo>
                    <a:pt x="110" y="172"/>
                  </a:lnTo>
                  <a:lnTo>
                    <a:pt x="109" y="172"/>
                  </a:lnTo>
                  <a:lnTo>
                    <a:pt x="109" y="171"/>
                  </a:lnTo>
                  <a:lnTo>
                    <a:pt x="108" y="170"/>
                  </a:lnTo>
                  <a:lnTo>
                    <a:pt x="109" y="170"/>
                  </a:lnTo>
                  <a:lnTo>
                    <a:pt x="109" y="168"/>
                  </a:lnTo>
                  <a:lnTo>
                    <a:pt x="109" y="165"/>
                  </a:lnTo>
                  <a:lnTo>
                    <a:pt x="109" y="165"/>
                  </a:lnTo>
                  <a:lnTo>
                    <a:pt x="108" y="164"/>
                  </a:lnTo>
                  <a:lnTo>
                    <a:pt x="108" y="162"/>
                  </a:lnTo>
                  <a:lnTo>
                    <a:pt x="107" y="161"/>
                  </a:lnTo>
                  <a:lnTo>
                    <a:pt x="106" y="161"/>
                  </a:lnTo>
                  <a:lnTo>
                    <a:pt x="105" y="160"/>
                  </a:lnTo>
                  <a:lnTo>
                    <a:pt x="105" y="159"/>
                  </a:lnTo>
                  <a:lnTo>
                    <a:pt x="104" y="159"/>
                  </a:lnTo>
                  <a:lnTo>
                    <a:pt x="102" y="158"/>
                  </a:lnTo>
                  <a:lnTo>
                    <a:pt x="102" y="157"/>
                  </a:lnTo>
                  <a:lnTo>
                    <a:pt x="102" y="156"/>
                  </a:lnTo>
                  <a:lnTo>
                    <a:pt x="101" y="155"/>
                  </a:lnTo>
                  <a:lnTo>
                    <a:pt x="100" y="155"/>
                  </a:lnTo>
                  <a:lnTo>
                    <a:pt x="100" y="155"/>
                  </a:lnTo>
                  <a:lnTo>
                    <a:pt x="100" y="153"/>
                  </a:lnTo>
                  <a:lnTo>
                    <a:pt x="96" y="151"/>
                  </a:lnTo>
                  <a:lnTo>
                    <a:pt x="95" y="150"/>
                  </a:lnTo>
                  <a:lnTo>
                    <a:pt x="95" y="149"/>
                  </a:lnTo>
                  <a:lnTo>
                    <a:pt x="94" y="149"/>
                  </a:lnTo>
                  <a:lnTo>
                    <a:pt x="94" y="147"/>
                  </a:lnTo>
                  <a:lnTo>
                    <a:pt x="93" y="146"/>
                  </a:lnTo>
                  <a:lnTo>
                    <a:pt x="93" y="145"/>
                  </a:lnTo>
                  <a:lnTo>
                    <a:pt x="92" y="145"/>
                  </a:lnTo>
                  <a:lnTo>
                    <a:pt x="90" y="144"/>
                  </a:lnTo>
                  <a:lnTo>
                    <a:pt x="89" y="144"/>
                  </a:lnTo>
                  <a:lnTo>
                    <a:pt x="88" y="144"/>
                  </a:lnTo>
                  <a:lnTo>
                    <a:pt x="87" y="143"/>
                  </a:lnTo>
                  <a:lnTo>
                    <a:pt x="86" y="142"/>
                  </a:lnTo>
                  <a:lnTo>
                    <a:pt x="86" y="141"/>
                  </a:lnTo>
                  <a:lnTo>
                    <a:pt x="85" y="140"/>
                  </a:lnTo>
                  <a:lnTo>
                    <a:pt x="86" y="140"/>
                  </a:lnTo>
                  <a:lnTo>
                    <a:pt x="85" y="139"/>
                  </a:lnTo>
                  <a:lnTo>
                    <a:pt x="85" y="138"/>
                  </a:lnTo>
                  <a:lnTo>
                    <a:pt x="84" y="137"/>
                  </a:lnTo>
                  <a:lnTo>
                    <a:pt x="83" y="136"/>
                  </a:lnTo>
                  <a:lnTo>
                    <a:pt x="83" y="134"/>
                  </a:lnTo>
                  <a:lnTo>
                    <a:pt x="82" y="134"/>
                  </a:lnTo>
                  <a:lnTo>
                    <a:pt x="81" y="134"/>
                  </a:lnTo>
                  <a:lnTo>
                    <a:pt x="80" y="132"/>
                  </a:lnTo>
                  <a:lnTo>
                    <a:pt x="78" y="134"/>
                  </a:lnTo>
                  <a:lnTo>
                    <a:pt x="76" y="134"/>
                  </a:lnTo>
                  <a:lnTo>
                    <a:pt x="75" y="134"/>
                  </a:lnTo>
                  <a:lnTo>
                    <a:pt x="74" y="133"/>
                  </a:lnTo>
                  <a:lnTo>
                    <a:pt x="74" y="131"/>
                  </a:lnTo>
                  <a:lnTo>
                    <a:pt x="73" y="130"/>
                  </a:lnTo>
                  <a:lnTo>
                    <a:pt x="72" y="130"/>
                  </a:lnTo>
                  <a:lnTo>
                    <a:pt x="72" y="128"/>
                  </a:lnTo>
                  <a:lnTo>
                    <a:pt x="74" y="127"/>
                  </a:lnTo>
                  <a:lnTo>
                    <a:pt x="74" y="126"/>
                  </a:lnTo>
                  <a:lnTo>
                    <a:pt x="72" y="125"/>
                  </a:lnTo>
                  <a:lnTo>
                    <a:pt x="72" y="123"/>
                  </a:lnTo>
                  <a:lnTo>
                    <a:pt x="70" y="122"/>
                  </a:lnTo>
                  <a:lnTo>
                    <a:pt x="69" y="121"/>
                  </a:lnTo>
                  <a:lnTo>
                    <a:pt x="69" y="120"/>
                  </a:lnTo>
                  <a:lnTo>
                    <a:pt x="68" y="119"/>
                  </a:lnTo>
                  <a:lnTo>
                    <a:pt x="68" y="118"/>
                  </a:lnTo>
                  <a:lnTo>
                    <a:pt x="69" y="117"/>
                  </a:lnTo>
                  <a:lnTo>
                    <a:pt x="69" y="115"/>
                  </a:lnTo>
                  <a:lnTo>
                    <a:pt x="68" y="114"/>
                  </a:lnTo>
                  <a:lnTo>
                    <a:pt x="68" y="114"/>
                  </a:lnTo>
                  <a:lnTo>
                    <a:pt x="67" y="113"/>
                  </a:lnTo>
                  <a:lnTo>
                    <a:pt x="66" y="112"/>
                  </a:lnTo>
                  <a:lnTo>
                    <a:pt x="66" y="111"/>
                  </a:lnTo>
                  <a:lnTo>
                    <a:pt x="65" y="108"/>
                  </a:lnTo>
                  <a:lnTo>
                    <a:pt x="63" y="108"/>
                  </a:lnTo>
                  <a:lnTo>
                    <a:pt x="61" y="107"/>
                  </a:lnTo>
                  <a:lnTo>
                    <a:pt x="59" y="107"/>
                  </a:lnTo>
                  <a:lnTo>
                    <a:pt x="58" y="106"/>
                  </a:lnTo>
                  <a:lnTo>
                    <a:pt x="57" y="106"/>
                  </a:lnTo>
                  <a:lnTo>
                    <a:pt x="56" y="106"/>
                  </a:lnTo>
                  <a:lnTo>
                    <a:pt x="55" y="106"/>
                  </a:lnTo>
                  <a:lnTo>
                    <a:pt x="55" y="106"/>
                  </a:lnTo>
                  <a:lnTo>
                    <a:pt x="54" y="105"/>
                  </a:lnTo>
                  <a:lnTo>
                    <a:pt x="55" y="104"/>
                  </a:lnTo>
                  <a:lnTo>
                    <a:pt x="55" y="103"/>
                  </a:lnTo>
                  <a:lnTo>
                    <a:pt x="55" y="102"/>
                  </a:lnTo>
                  <a:lnTo>
                    <a:pt x="56" y="102"/>
                  </a:lnTo>
                  <a:lnTo>
                    <a:pt x="56" y="101"/>
                  </a:lnTo>
                  <a:lnTo>
                    <a:pt x="55" y="101"/>
                  </a:lnTo>
                  <a:lnTo>
                    <a:pt x="55" y="100"/>
                  </a:lnTo>
                  <a:lnTo>
                    <a:pt x="54" y="100"/>
                  </a:lnTo>
                  <a:lnTo>
                    <a:pt x="53" y="100"/>
                  </a:lnTo>
                  <a:lnTo>
                    <a:pt x="53" y="99"/>
                  </a:lnTo>
                  <a:lnTo>
                    <a:pt x="53" y="98"/>
                  </a:lnTo>
                  <a:lnTo>
                    <a:pt x="52" y="99"/>
                  </a:lnTo>
                  <a:lnTo>
                    <a:pt x="51" y="98"/>
                  </a:lnTo>
                  <a:lnTo>
                    <a:pt x="51" y="97"/>
                  </a:lnTo>
                  <a:lnTo>
                    <a:pt x="52" y="97"/>
                  </a:lnTo>
                  <a:lnTo>
                    <a:pt x="52" y="96"/>
                  </a:lnTo>
                  <a:lnTo>
                    <a:pt x="52" y="95"/>
                  </a:lnTo>
                  <a:lnTo>
                    <a:pt x="51" y="95"/>
                  </a:lnTo>
                  <a:lnTo>
                    <a:pt x="51" y="95"/>
                  </a:lnTo>
                  <a:lnTo>
                    <a:pt x="51" y="94"/>
                  </a:lnTo>
                  <a:lnTo>
                    <a:pt x="51" y="93"/>
                  </a:lnTo>
                  <a:lnTo>
                    <a:pt x="52" y="93"/>
                  </a:lnTo>
                  <a:lnTo>
                    <a:pt x="53" y="92"/>
                  </a:lnTo>
                  <a:lnTo>
                    <a:pt x="54" y="91"/>
                  </a:lnTo>
                  <a:lnTo>
                    <a:pt x="55" y="91"/>
                  </a:lnTo>
                  <a:lnTo>
                    <a:pt x="55" y="90"/>
                  </a:lnTo>
                  <a:lnTo>
                    <a:pt x="56" y="89"/>
                  </a:lnTo>
                  <a:lnTo>
                    <a:pt x="57" y="89"/>
                  </a:lnTo>
                  <a:lnTo>
                    <a:pt x="58" y="89"/>
                  </a:lnTo>
                  <a:lnTo>
                    <a:pt x="60" y="87"/>
                  </a:lnTo>
                  <a:lnTo>
                    <a:pt x="60" y="85"/>
                  </a:lnTo>
                  <a:lnTo>
                    <a:pt x="60" y="84"/>
                  </a:lnTo>
                  <a:lnTo>
                    <a:pt x="59" y="84"/>
                  </a:lnTo>
                  <a:lnTo>
                    <a:pt x="58" y="83"/>
                  </a:lnTo>
                  <a:lnTo>
                    <a:pt x="57" y="83"/>
                  </a:lnTo>
                  <a:lnTo>
                    <a:pt x="56" y="83"/>
                  </a:lnTo>
                  <a:lnTo>
                    <a:pt x="55" y="83"/>
                  </a:lnTo>
                  <a:lnTo>
                    <a:pt x="56" y="83"/>
                  </a:lnTo>
                  <a:lnTo>
                    <a:pt x="55" y="81"/>
                  </a:lnTo>
                  <a:lnTo>
                    <a:pt x="55" y="80"/>
                  </a:lnTo>
                  <a:lnTo>
                    <a:pt x="55" y="80"/>
                  </a:lnTo>
                  <a:lnTo>
                    <a:pt x="55" y="79"/>
                  </a:lnTo>
                  <a:lnTo>
                    <a:pt x="55" y="78"/>
                  </a:lnTo>
                  <a:lnTo>
                    <a:pt x="56" y="77"/>
                  </a:lnTo>
                  <a:lnTo>
                    <a:pt x="56" y="76"/>
                  </a:lnTo>
                  <a:lnTo>
                    <a:pt x="56" y="76"/>
                  </a:lnTo>
                  <a:lnTo>
                    <a:pt x="56" y="75"/>
                  </a:lnTo>
                  <a:lnTo>
                    <a:pt x="55" y="74"/>
                  </a:lnTo>
                  <a:lnTo>
                    <a:pt x="54" y="75"/>
                  </a:lnTo>
                  <a:lnTo>
                    <a:pt x="53" y="75"/>
                  </a:lnTo>
                  <a:lnTo>
                    <a:pt x="53" y="76"/>
                  </a:lnTo>
                  <a:lnTo>
                    <a:pt x="54" y="76"/>
                  </a:lnTo>
                  <a:lnTo>
                    <a:pt x="55" y="76"/>
                  </a:lnTo>
                  <a:lnTo>
                    <a:pt x="55" y="76"/>
                  </a:lnTo>
                  <a:lnTo>
                    <a:pt x="55" y="78"/>
                  </a:lnTo>
                  <a:lnTo>
                    <a:pt x="54" y="78"/>
                  </a:lnTo>
                  <a:lnTo>
                    <a:pt x="54" y="79"/>
                  </a:lnTo>
                  <a:lnTo>
                    <a:pt x="54" y="80"/>
                  </a:lnTo>
                  <a:lnTo>
                    <a:pt x="53" y="79"/>
                  </a:lnTo>
                  <a:lnTo>
                    <a:pt x="53" y="78"/>
                  </a:lnTo>
                  <a:lnTo>
                    <a:pt x="52" y="77"/>
                  </a:lnTo>
                  <a:lnTo>
                    <a:pt x="52" y="76"/>
                  </a:lnTo>
                  <a:lnTo>
                    <a:pt x="51" y="76"/>
                  </a:lnTo>
                  <a:lnTo>
                    <a:pt x="51" y="76"/>
                  </a:lnTo>
                  <a:lnTo>
                    <a:pt x="50" y="76"/>
                  </a:lnTo>
                  <a:lnTo>
                    <a:pt x="50" y="75"/>
                  </a:lnTo>
                  <a:lnTo>
                    <a:pt x="50" y="74"/>
                  </a:lnTo>
                  <a:lnTo>
                    <a:pt x="50" y="73"/>
                  </a:lnTo>
                  <a:lnTo>
                    <a:pt x="49" y="74"/>
                  </a:lnTo>
                  <a:lnTo>
                    <a:pt x="49" y="74"/>
                  </a:lnTo>
                  <a:lnTo>
                    <a:pt x="48" y="75"/>
                  </a:lnTo>
                  <a:lnTo>
                    <a:pt x="46" y="76"/>
                  </a:lnTo>
                  <a:lnTo>
                    <a:pt x="48" y="72"/>
                  </a:lnTo>
                  <a:lnTo>
                    <a:pt x="49" y="71"/>
                  </a:lnTo>
                  <a:lnTo>
                    <a:pt x="49" y="70"/>
                  </a:lnTo>
                  <a:lnTo>
                    <a:pt x="50" y="70"/>
                  </a:lnTo>
                  <a:lnTo>
                    <a:pt x="50" y="69"/>
                  </a:lnTo>
                  <a:lnTo>
                    <a:pt x="51" y="68"/>
                  </a:lnTo>
                  <a:lnTo>
                    <a:pt x="49" y="67"/>
                  </a:lnTo>
                  <a:lnTo>
                    <a:pt x="48" y="66"/>
                  </a:lnTo>
                  <a:lnTo>
                    <a:pt x="47" y="67"/>
                  </a:lnTo>
                  <a:lnTo>
                    <a:pt x="46" y="67"/>
                  </a:lnTo>
                  <a:lnTo>
                    <a:pt x="45" y="67"/>
                  </a:lnTo>
                  <a:lnTo>
                    <a:pt x="44" y="66"/>
                  </a:lnTo>
                  <a:lnTo>
                    <a:pt x="43" y="65"/>
                  </a:lnTo>
                  <a:lnTo>
                    <a:pt x="43" y="64"/>
                  </a:lnTo>
                  <a:lnTo>
                    <a:pt x="43" y="64"/>
                  </a:lnTo>
                  <a:lnTo>
                    <a:pt x="43" y="63"/>
                  </a:lnTo>
                  <a:lnTo>
                    <a:pt x="43" y="62"/>
                  </a:lnTo>
                  <a:lnTo>
                    <a:pt x="43" y="61"/>
                  </a:lnTo>
                  <a:lnTo>
                    <a:pt x="43" y="62"/>
                  </a:lnTo>
                  <a:lnTo>
                    <a:pt x="44" y="62"/>
                  </a:lnTo>
                  <a:lnTo>
                    <a:pt x="45" y="62"/>
                  </a:lnTo>
                  <a:lnTo>
                    <a:pt x="46" y="61"/>
                  </a:lnTo>
                  <a:lnTo>
                    <a:pt x="48" y="59"/>
                  </a:lnTo>
                  <a:lnTo>
                    <a:pt x="49" y="58"/>
                  </a:lnTo>
                  <a:lnTo>
                    <a:pt x="49" y="58"/>
                  </a:lnTo>
                  <a:lnTo>
                    <a:pt x="50" y="57"/>
                  </a:lnTo>
                  <a:lnTo>
                    <a:pt x="50" y="57"/>
                  </a:lnTo>
                  <a:lnTo>
                    <a:pt x="49" y="57"/>
                  </a:lnTo>
                  <a:lnTo>
                    <a:pt x="49" y="56"/>
                  </a:lnTo>
                  <a:lnTo>
                    <a:pt x="49" y="56"/>
                  </a:lnTo>
                  <a:lnTo>
                    <a:pt x="49" y="55"/>
                  </a:lnTo>
                  <a:lnTo>
                    <a:pt x="49" y="54"/>
                  </a:lnTo>
                  <a:lnTo>
                    <a:pt x="49" y="53"/>
                  </a:lnTo>
                  <a:lnTo>
                    <a:pt x="49" y="52"/>
                  </a:lnTo>
                  <a:lnTo>
                    <a:pt x="48" y="52"/>
                  </a:lnTo>
                  <a:lnTo>
                    <a:pt x="49" y="51"/>
                  </a:lnTo>
                  <a:lnTo>
                    <a:pt x="48" y="51"/>
                  </a:lnTo>
                  <a:lnTo>
                    <a:pt x="48" y="50"/>
                  </a:lnTo>
                  <a:lnTo>
                    <a:pt x="49" y="49"/>
                  </a:lnTo>
                  <a:lnTo>
                    <a:pt x="49" y="49"/>
                  </a:lnTo>
                  <a:lnTo>
                    <a:pt x="49" y="48"/>
                  </a:lnTo>
                  <a:lnTo>
                    <a:pt x="50" y="48"/>
                  </a:lnTo>
                  <a:lnTo>
                    <a:pt x="51" y="46"/>
                  </a:lnTo>
                  <a:lnTo>
                    <a:pt x="52" y="45"/>
                  </a:lnTo>
                  <a:lnTo>
                    <a:pt x="53" y="44"/>
                  </a:lnTo>
                  <a:lnTo>
                    <a:pt x="53" y="44"/>
                  </a:lnTo>
                  <a:lnTo>
                    <a:pt x="53" y="43"/>
                  </a:lnTo>
                  <a:lnTo>
                    <a:pt x="52" y="43"/>
                  </a:lnTo>
                  <a:lnTo>
                    <a:pt x="51" y="43"/>
                  </a:lnTo>
                  <a:lnTo>
                    <a:pt x="51" y="44"/>
                  </a:lnTo>
                  <a:lnTo>
                    <a:pt x="50" y="44"/>
                  </a:lnTo>
                  <a:lnTo>
                    <a:pt x="49" y="44"/>
                  </a:lnTo>
                  <a:lnTo>
                    <a:pt x="49" y="43"/>
                  </a:lnTo>
                  <a:lnTo>
                    <a:pt x="50" y="41"/>
                  </a:lnTo>
                  <a:lnTo>
                    <a:pt x="51" y="40"/>
                  </a:lnTo>
                  <a:lnTo>
                    <a:pt x="51" y="39"/>
                  </a:lnTo>
                  <a:lnTo>
                    <a:pt x="51" y="38"/>
                  </a:lnTo>
                  <a:lnTo>
                    <a:pt x="50" y="38"/>
                  </a:lnTo>
                  <a:lnTo>
                    <a:pt x="49" y="38"/>
                  </a:lnTo>
                  <a:lnTo>
                    <a:pt x="49" y="38"/>
                  </a:lnTo>
                  <a:lnTo>
                    <a:pt x="49" y="37"/>
                  </a:lnTo>
                  <a:lnTo>
                    <a:pt x="49" y="36"/>
                  </a:lnTo>
                  <a:lnTo>
                    <a:pt x="49" y="35"/>
                  </a:lnTo>
                  <a:lnTo>
                    <a:pt x="50" y="34"/>
                  </a:lnTo>
                  <a:lnTo>
                    <a:pt x="50" y="33"/>
                  </a:lnTo>
                  <a:lnTo>
                    <a:pt x="49" y="32"/>
                  </a:lnTo>
                  <a:lnTo>
                    <a:pt x="49" y="32"/>
                  </a:lnTo>
                  <a:lnTo>
                    <a:pt x="49" y="32"/>
                  </a:lnTo>
                  <a:lnTo>
                    <a:pt x="49" y="31"/>
                  </a:lnTo>
                  <a:lnTo>
                    <a:pt x="49" y="30"/>
                  </a:lnTo>
                  <a:lnTo>
                    <a:pt x="49" y="29"/>
                  </a:lnTo>
                  <a:lnTo>
                    <a:pt x="50" y="28"/>
                  </a:lnTo>
                  <a:lnTo>
                    <a:pt x="50" y="27"/>
                  </a:lnTo>
                  <a:lnTo>
                    <a:pt x="49" y="27"/>
                  </a:lnTo>
                  <a:lnTo>
                    <a:pt x="49" y="26"/>
                  </a:lnTo>
                  <a:lnTo>
                    <a:pt x="50" y="25"/>
                  </a:lnTo>
                  <a:lnTo>
                    <a:pt x="52" y="25"/>
                  </a:lnTo>
                  <a:lnTo>
                    <a:pt x="52" y="24"/>
                  </a:lnTo>
                  <a:lnTo>
                    <a:pt x="53" y="23"/>
                  </a:lnTo>
                  <a:lnTo>
                    <a:pt x="54" y="22"/>
                  </a:lnTo>
                  <a:lnTo>
                    <a:pt x="54" y="21"/>
                  </a:lnTo>
                  <a:lnTo>
                    <a:pt x="54" y="20"/>
                  </a:lnTo>
                  <a:lnTo>
                    <a:pt x="55" y="20"/>
                  </a:lnTo>
                  <a:lnTo>
                    <a:pt x="55" y="19"/>
                  </a:lnTo>
                  <a:lnTo>
                    <a:pt x="56" y="19"/>
                  </a:lnTo>
                  <a:lnTo>
                    <a:pt x="58" y="19"/>
                  </a:lnTo>
                  <a:lnTo>
                    <a:pt x="59" y="18"/>
                  </a:lnTo>
                  <a:lnTo>
                    <a:pt x="60" y="17"/>
                  </a:lnTo>
                  <a:lnTo>
                    <a:pt x="61" y="17"/>
                  </a:lnTo>
                  <a:lnTo>
                    <a:pt x="62" y="17"/>
                  </a:lnTo>
                  <a:lnTo>
                    <a:pt x="62" y="16"/>
                  </a:lnTo>
                  <a:lnTo>
                    <a:pt x="64" y="16"/>
                  </a:lnTo>
                  <a:lnTo>
                    <a:pt x="65" y="16"/>
                  </a:lnTo>
                  <a:lnTo>
                    <a:pt x="65" y="15"/>
                  </a:lnTo>
                  <a:lnTo>
                    <a:pt x="66" y="15"/>
                  </a:lnTo>
                  <a:lnTo>
                    <a:pt x="67" y="14"/>
                  </a:lnTo>
                  <a:lnTo>
                    <a:pt x="67" y="13"/>
                  </a:lnTo>
                  <a:lnTo>
                    <a:pt x="68" y="13"/>
                  </a:lnTo>
                  <a:lnTo>
                    <a:pt x="68" y="13"/>
                  </a:lnTo>
                  <a:lnTo>
                    <a:pt x="70" y="13"/>
                  </a:lnTo>
                  <a:lnTo>
                    <a:pt x="72" y="12"/>
                  </a:lnTo>
                  <a:lnTo>
                    <a:pt x="73" y="12"/>
                  </a:lnTo>
                  <a:lnTo>
                    <a:pt x="74" y="11"/>
                  </a:lnTo>
                  <a:lnTo>
                    <a:pt x="76" y="11"/>
                  </a:lnTo>
                  <a:lnTo>
                    <a:pt x="78" y="10"/>
                  </a:lnTo>
                  <a:lnTo>
                    <a:pt x="78" y="9"/>
                  </a:lnTo>
                  <a:lnTo>
                    <a:pt x="79" y="9"/>
                  </a:lnTo>
                  <a:lnTo>
                    <a:pt x="81" y="7"/>
                  </a:lnTo>
                  <a:lnTo>
                    <a:pt x="81" y="7"/>
                  </a:lnTo>
                  <a:lnTo>
                    <a:pt x="82" y="7"/>
                  </a:lnTo>
                  <a:lnTo>
                    <a:pt x="82" y="8"/>
                  </a:lnTo>
                  <a:lnTo>
                    <a:pt x="85" y="7"/>
                  </a:lnTo>
                  <a:lnTo>
                    <a:pt x="86" y="6"/>
                  </a:lnTo>
                  <a:lnTo>
                    <a:pt x="87" y="6"/>
                  </a:lnTo>
                  <a:lnTo>
                    <a:pt x="89" y="6"/>
                  </a:lnTo>
                  <a:lnTo>
                    <a:pt x="89" y="6"/>
                  </a:lnTo>
                  <a:lnTo>
                    <a:pt x="90" y="5"/>
                  </a:lnTo>
                  <a:lnTo>
                    <a:pt x="92" y="5"/>
                  </a:lnTo>
                  <a:lnTo>
                    <a:pt x="94" y="4"/>
                  </a:lnTo>
                  <a:lnTo>
                    <a:pt x="94" y="4"/>
                  </a:lnTo>
                  <a:lnTo>
                    <a:pt x="95" y="3"/>
                  </a:lnTo>
                  <a:lnTo>
                    <a:pt x="97" y="3"/>
                  </a:lnTo>
                  <a:lnTo>
                    <a:pt x="98" y="3"/>
                  </a:lnTo>
                  <a:lnTo>
                    <a:pt x="100" y="3"/>
                  </a:lnTo>
                  <a:lnTo>
                    <a:pt x="100" y="3"/>
                  </a:lnTo>
                  <a:lnTo>
                    <a:pt x="101" y="4"/>
                  </a:lnTo>
                  <a:close/>
                  <a:moveTo>
                    <a:pt x="106" y="1"/>
                  </a:moveTo>
                  <a:lnTo>
                    <a:pt x="106" y="1"/>
                  </a:lnTo>
                  <a:lnTo>
                    <a:pt x="106" y="2"/>
                  </a:lnTo>
                  <a:lnTo>
                    <a:pt x="106" y="3"/>
                  </a:lnTo>
                  <a:lnTo>
                    <a:pt x="106" y="2"/>
                  </a:lnTo>
                  <a:lnTo>
                    <a:pt x="105" y="2"/>
                  </a:lnTo>
                  <a:lnTo>
                    <a:pt x="104" y="1"/>
                  </a:lnTo>
                  <a:lnTo>
                    <a:pt x="105" y="1"/>
                  </a:lnTo>
                  <a:lnTo>
                    <a:pt x="106" y="1"/>
                  </a:lnTo>
                  <a:close/>
                  <a:moveTo>
                    <a:pt x="101" y="1"/>
                  </a:moveTo>
                  <a:lnTo>
                    <a:pt x="100" y="1"/>
                  </a:lnTo>
                  <a:lnTo>
                    <a:pt x="101" y="1"/>
                  </a:lnTo>
                  <a:lnTo>
                    <a:pt x="102" y="0"/>
                  </a:lnTo>
                  <a:lnTo>
                    <a:pt x="103" y="0"/>
                  </a:lnTo>
                  <a:lnTo>
                    <a:pt x="103" y="1"/>
                  </a:lnTo>
                  <a:lnTo>
                    <a:pt x="102" y="1"/>
                  </a:lnTo>
                  <a:lnTo>
                    <a:pt x="101" y="1"/>
                  </a:lnTo>
                  <a:close/>
                </a:path>
              </a:pathLst>
            </a:custGeom>
            <a:solidFill>
              <a:schemeClr val="bg1">
                <a:lumMod val="75000"/>
              </a:schemeClr>
            </a:solidFill>
            <a:ln>
              <a:solidFill>
                <a:schemeClr val="bg1">
                  <a:lumMod val="85000"/>
                </a:schemeClr>
              </a:solidFill>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49" name="Freeform 84"/>
            <p:cNvSpPr>
              <a:spLocks noEditPoints="1"/>
            </p:cNvSpPr>
            <p:nvPr/>
          </p:nvSpPr>
          <p:spPr bwMode="auto">
            <a:xfrm>
              <a:off x="5639552" y="2669556"/>
              <a:ext cx="850900" cy="863600"/>
            </a:xfrm>
            <a:custGeom>
              <a:avLst/>
              <a:gdLst>
                <a:gd name="T0" fmla="*/ 33 w 268"/>
                <a:gd name="T1" fmla="*/ 244 h 272"/>
                <a:gd name="T2" fmla="*/ 65 w 268"/>
                <a:gd name="T3" fmla="*/ 242 h 272"/>
                <a:gd name="T4" fmla="*/ 70 w 268"/>
                <a:gd name="T5" fmla="*/ 237 h 272"/>
                <a:gd name="T6" fmla="*/ 51 w 268"/>
                <a:gd name="T7" fmla="*/ 231 h 272"/>
                <a:gd name="T8" fmla="*/ 147 w 268"/>
                <a:gd name="T9" fmla="*/ 235 h 272"/>
                <a:gd name="T10" fmla="*/ 50 w 268"/>
                <a:gd name="T11" fmla="*/ 222 h 272"/>
                <a:gd name="T12" fmla="*/ 159 w 268"/>
                <a:gd name="T13" fmla="*/ 229 h 272"/>
                <a:gd name="T14" fmla="*/ 150 w 268"/>
                <a:gd name="T15" fmla="*/ 242 h 272"/>
                <a:gd name="T16" fmla="*/ 176 w 268"/>
                <a:gd name="T17" fmla="*/ 221 h 272"/>
                <a:gd name="T18" fmla="*/ 128 w 268"/>
                <a:gd name="T19" fmla="*/ 211 h 272"/>
                <a:gd name="T20" fmla="*/ 168 w 268"/>
                <a:gd name="T21" fmla="*/ 211 h 272"/>
                <a:gd name="T22" fmla="*/ 174 w 268"/>
                <a:gd name="T23" fmla="*/ 208 h 272"/>
                <a:gd name="T24" fmla="*/ 135 w 268"/>
                <a:gd name="T25" fmla="*/ 203 h 272"/>
                <a:gd name="T26" fmla="*/ 199 w 268"/>
                <a:gd name="T27" fmla="*/ 234 h 272"/>
                <a:gd name="T28" fmla="*/ 148 w 268"/>
                <a:gd name="T29" fmla="*/ 218 h 272"/>
                <a:gd name="T30" fmla="*/ 142 w 268"/>
                <a:gd name="T31" fmla="*/ 206 h 272"/>
                <a:gd name="T32" fmla="*/ 173 w 268"/>
                <a:gd name="T33" fmla="*/ 203 h 272"/>
                <a:gd name="T34" fmla="*/ 58 w 268"/>
                <a:gd name="T35" fmla="*/ 195 h 272"/>
                <a:gd name="T36" fmla="*/ 69 w 268"/>
                <a:gd name="T37" fmla="*/ 189 h 272"/>
                <a:gd name="T38" fmla="*/ 124 w 268"/>
                <a:gd name="T39" fmla="*/ 190 h 272"/>
                <a:gd name="T40" fmla="*/ 73 w 268"/>
                <a:gd name="T41" fmla="*/ 183 h 272"/>
                <a:gd name="T42" fmla="*/ 57 w 268"/>
                <a:gd name="T43" fmla="*/ 182 h 272"/>
                <a:gd name="T44" fmla="*/ 48 w 268"/>
                <a:gd name="T45" fmla="*/ 175 h 272"/>
                <a:gd name="T46" fmla="*/ 76 w 268"/>
                <a:gd name="T47" fmla="*/ 176 h 272"/>
                <a:gd name="T48" fmla="*/ 236 w 268"/>
                <a:gd name="T49" fmla="*/ 194 h 272"/>
                <a:gd name="T50" fmla="*/ 103 w 268"/>
                <a:gd name="T51" fmla="*/ 181 h 272"/>
                <a:gd name="T52" fmla="*/ 80 w 268"/>
                <a:gd name="T53" fmla="*/ 191 h 272"/>
                <a:gd name="T54" fmla="*/ 123 w 268"/>
                <a:gd name="T55" fmla="*/ 172 h 272"/>
                <a:gd name="T56" fmla="*/ 85 w 268"/>
                <a:gd name="T57" fmla="*/ 165 h 272"/>
                <a:gd name="T58" fmla="*/ 33 w 268"/>
                <a:gd name="T59" fmla="*/ 153 h 272"/>
                <a:gd name="T60" fmla="*/ 36 w 268"/>
                <a:gd name="T61" fmla="*/ 144 h 272"/>
                <a:gd name="T62" fmla="*/ 55 w 268"/>
                <a:gd name="T63" fmla="*/ 137 h 272"/>
                <a:gd name="T64" fmla="*/ 231 w 268"/>
                <a:gd name="T65" fmla="*/ 144 h 272"/>
                <a:gd name="T66" fmla="*/ 62 w 268"/>
                <a:gd name="T67" fmla="*/ 122 h 272"/>
                <a:gd name="T68" fmla="*/ 235 w 268"/>
                <a:gd name="T69" fmla="*/ 129 h 272"/>
                <a:gd name="T70" fmla="*/ 71 w 268"/>
                <a:gd name="T71" fmla="*/ 103 h 272"/>
                <a:gd name="T72" fmla="*/ 128 w 268"/>
                <a:gd name="T73" fmla="*/ 95 h 272"/>
                <a:gd name="T74" fmla="*/ 73 w 268"/>
                <a:gd name="T75" fmla="*/ 82 h 272"/>
                <a:gd name="T76" fmla="*/ 112 w 268"/>
                <a:gd name="T77" fmla="*/ 78 h 272"/>
                <a:gd name="T78" fmla="*/ 73 w 268"/>
                <a:gd name="T79" fmla="*/ 70 h 272"/>
                <a:gd name="T80" fmla="*/ 223 w 268"/>
                <a:gd name="T81" fmla="*/ 75 h 272"/>
                <a:gd name="T82" fmla="*/ 148 w 268"/>
                <a:gd name="T83" fmla="*/ 67 h 272"/>
                <a:gd name="T84" fmla="*/ 219 w 268"/>
                <a:gd name="T85" fmla="*/ 122 h 272"/>
                <a:gd name="T86" fmla="*/ 236 w 268"/>
                <a:gd name="T87" fmla="*/ 167 h 272"/>
                <a:gd name="T88" fmla="*/ 186 w 268"/>
                <a:gd name="T89" fmla="*/ 195 h 272"/>
                <a:gd name="T90" fmla="*/ 159 w 268"/>
                <a:gd name="T91" fmla="*/ 203 h 272"/>
                <a:gd name="T92" fmla="*/ 120 w 268"/>
                <a:gd name="T93" fmla="*/ 183 h 272"/>
                <a:gd name="T94" fmla="*/ 136 w 268"/>
                <a:gd name="T95" fmla="*/ 178 h 272"/>
                <a:gd name="T96" fmla="*/ 95 w 268"/>
                <a:gd name="T97" fmla="*/ 167 h 272"/>
                <a:gd name="T98" fmla="*/ 87 w 268"/>
                <a:gd name="T99" fmla="*/ 158 h 272"/>
                <a:gd name="T100" fmla="*/ 74 w 268"/>
                <a:gd name="T101" fmla="*/ 149 h 272"/>
                <a:gd name="T102" fmla="*/ 68 w 268"/>
                <a:gd name="T103" fmla="*/ 124 h 272"/>
                <a:gd name="T104" fmla="*/ 70 w 268"/>
                <a:gd name="T105" fmla="*/ 102 h 272"/>
                <a:gd name="T106" fmla="*/ 106 w 268"/>
                <a:gd name="T107" fmla="*/ 97 h 272"/>
                <a:gd name="T108" fmla="*/ 129 w 268"/>
                <a:gd name="T109" fmla="*/ 88 h 272"/>
                <a:gd name="T110" fmla="*/ 165 w 268"/>
                <a:gd name="T111" fmla="*/ 70 h 272"/>
                <a:gd name="T112" fmla="*/ 134 w 268"/>
                <a:gd name="T113" fmla="*/ 70 h 272"/>
                <a:gd name="T114" fmla="*/ 87 w 268"/>
                <a:gd name="T115" fmla="*/ 59 h 272"/>
                <a:gd name="T116" fmla="*/ 208 w 268"/>
                <a:gd name="T117" fmla="*/ 64 h 272"/>
                <a:gd name="T118" fmla="*/ 148 w 268"/>
                <a:gd name="T119" fmla="*/ 60 h 272"/>
                <a:gd name="T120" fmla="*/ 125 w 268"/>
                <a:gd name="T121" fmla="*/ 48 h 272"/>
                <a:gd name="T122" fmla="*/ 155 w 268"/>
                <a:gd name="T123" fmla="*/ 43 h 272"/>
                <a:gd name="T124" fmla="*/ 144 w 268"/>
                <a:gd name="T125" fmla="*/ 1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8" h="272">
                  <a:moveTo>
                    <a:pt x="57" y="272"/>
                  </a:moveTo>
                  <a:lnTo>
                    <a:pt x="56" y="272"/>
                  </a:lnTo>
                  <a:lnTo>
                    <a:pt x="57" y="271"/>
                  </a:lnTo>
                  <a:lnTo>
                    <a:pt x="57" y="271"/>
                  </a:lnTo>
                  <a:lnTo>
                    <a:pt x="57" y="272"/>
                  </a:lnTo>
                  <a:close/>
                  <a:moveTo>
                    <a:pt x="64" y="265"/>
                  </a:moveTo>
                  <a:lnTo>
                    <a:pt x="62" y="266"/>
                  </a:lnTo>
                  <a:lnTo>
                    <a:pt x="61" y="266"/>
                  </a:lnTo>
                  <a:lnTo>
                    <a:pt x="62" y="266"/>
                  </a:lnTo>
                  <a:lnTo>
                    <a:pt x="62" y="267"/>
                  </a:lnTo>
                  <a:lnTo>
                    <a:pt x="62" y="267"/>
                  </a:lnTo>
                  <a:lnTo>
                    <a:pt x="60" y="267"/>
                  </a:lnTo>
                  <a:lnTo>
                    <a:pt x="59" y="267"/>
                  </a:lnTo>
                  <a:lnTo>
                    <a:pt x="58" y="267"/>
                  </a:lnTo>
                  <a:lnTo>
                    <a:pt x="58" y="267"/>
                  </a:lnTo>
                  <a:lnTo>
                    <a:pt x="57" y="267"/>
                  </a:lnTo>
                  <a:lnTo>
                    <a:pt x="58" y="267"/>
                  </a:lnTo>
                  <a:lnTo>
                    <a:pt x="58" y="266"/>
                  </a:lnTo>
                  <a:lnTo>
                    <a:pt x="57" y="265"/>
                  </a:lnTo>
                  <a:lnTo>
                    <a:pt x="58" y="265"/>
                  </a:lnTo>
                  <a:lnTo>
                    <a:pt x="59" y="265"/>
                  </a:lnTo>
                  <a:lnTo>
                    <a:pt x="59" y="264"/>
                  </a:lnTo>
                  <a:lnTo>
                    <a:pt x="61" y="264"/>
                  </a:lnTo>
                  <a:lnTo>
                    <a:pt x="62" y="265"/>
                  </a:lnTo>
                  <a:lnTo>
                    <a:pt x="63" y="264"/>
                  </a:lnTo>
                  <a:lnTo>
                    <a:pt x="64" y="264"/>
                  </a:lnTo>
                  <a:lnTo>
                    <a:pt x="64" y="265"/>
                  </a:lnTo>
                  <a:close/>
                  <a:moveTo>
                    <a:pt x="70" y="264"/>
                  </a:moveTo>
                  <a:lnTo>
                    <a:pt x="71" y="264"/>
                  </a:lnTo>
                  <a:lnTo>
                    <a:pt x="72" y="264"/>
                  </a:lnTo>
                  <a:lnTo>
                    <a:pt x="71" y="265"/>
                  </a:lnTo>
                  <a:lnTo>
                    <a:pt x="70" y="265"/>
                  </a:lnTo>
                  <a:lnTo>
                    <a:pt x="70" y="265"/>
                  </a:lnTo>
                  <a:lnTo>
                    <a:pt x="70" y="265"/>
                  </a:lnTo>
                  <a:lnTo>
                    <a:pt x="70" y="264"/>
                  </a:lnTo>
                  <a:close/>
                  <a:moveTo>
                    <a:pt x="69" y="265"/>
                  </a:moveTo>
                  <a:lnTo>
                    <a:pt x="68" y="265"/>
                  </a:lnTo>
                  <a:lnTo>
                    <a:pt x="67" y="265"/>
                  </a:lnTo>
                  <a:lnTo>
                    <a:pt x="66" y="264"/>
                  </a:lnTo>
                  <a:lnTo>
                    <a:pt x="67" y="263"/>
                  </a:lnTo>
                  <a:lnTo>
                    <a:pt x="68" y="263"/>
                  </a:lnTo>
                  <a:lnTo>
                    <a:pt x="69" y="263"/>
                  </a:lnTo>
                  <a:lnTo>
                    <a:pt x="69" y="264"/>
                  </a:lnTo>
                  <a:lnTo>
                    <a:pt x="69" y="265"/>
                  </a:lnTo>
                  <a:close/>
                  <a:moveTo>
                    <a:pt x="59" y="262"/>
                  </a:moveTo>
                  <a:lnTo>
                    <a:pt x="58" y="262"/>
                  </a:lnTo>
                  <a:lnTo>
                    <a:pt x="57" y="262"/>
                  </a:lnTo>
                  <a:lnTo>
                    <a:pt x="57" y="262"/>
                  </a:lnTo>
                  <a:lnTo>
                    <a:pt x="57" y="262"/>
                  </a:lnTo>
                  <a:lnTo>
                    <a:pt x="57" y="261"/>
                  </a:lnTo>
                  <a:lnTo>
                    <a:pt x="59" y="262"/>
                  </a:lnTo>
                  <a:close/>
                  <a:moveTo>
                    <a:pt x="12" y="250"/>
                  </a:moveTo>
                  <a:lnTo>
                    <a:pt x="11" y="251"/>
                  </a:lnTo>
                  <a:lnTo>
                    <a:pt x="10" y="251"/>
                  </a:lnTo>
                  <a:lnTo>
                    <a:pt x="10" y="250"/>
                  </a:lnTo>
                  <a:lnTo>
                    <a:pt x="11" y="250"/>
                  </a:lnTo>
                  <a:lnTo>
                    <a:pt x="12" y="250"/>
                  </a:lnTo>
                  <a:close/>
                  <a:moveTo>
                    <a:pt x="10" y="250"/>
                  </a:moveTo>
                  <a:lnTo>
                    <a:pt x="9" y="250"/>
                  </a:lnTo>
                  <a:lnTo>
                    <a:pt x="8" y="250"/>
                  </a:lnTo>
                  <a:lnTo>
                    <a:pt x="9" y="249"/>
                  </a:lnTo>
                  <a:lnTo>
                    <a:pt x="10" y="250"/>
                  </a:lnTo>
                  <a:close/>
                  <a:moveTo>
                    <a:pt x="74" y="257"/>
                  </a:moveTo>
                  <a:lnTo>
                    <a:pt x="73" y="257"/>
                  </a:lnTo>
                  <a:lnTo>
                    <a:pt x="73" y="256"/>
                  </a:lnTo>
                  <a:lnTo>
                    <a:pt x="72" y="256"/>
                  </a:lnTo>
                  <a:lnTo>
                    <a:pt x="73" y="254"/>
                  </a:lnTo>
                  <a:lnTo>
                    <a:pt x="74" y="254"/>
                  </a:lnTo>
                  <a:lnTo>
                    <a:pt x="75" y="254"/>
                  </a:lnTo>
                  <a:lnTo>
                    <a:pt x="74" y="256"/>
                  </a:lnTo>
                  <a:lnTo>
                    <a:pt x="74" y="257"/>
                  </a:lnTo>
                  <a:close/>
                  <a:moveTo>
                    <a:pt x="76" y="254"/>
                  </a:moveTo>
                  <a:lnTo>
                    <a:pt x="75" y="254"/>
                  </a:lnTo>
                  <a:lnTo>
                    <a:pt x="74" y="254"/>
                  </a:lnTo>
                  <a:lnTo>
                    <a:pt x="75" y="253"/>
                  </a:lnTo>
                  <a:lnTo>
                    <a:pt x="76" y="253"/>
                  </a:lnTo>
                  <a:lnTo>
                    <a:pt x="76" y="254"/>
                  </a:lnTo>
                  <a:lnTo>
                    <a:pt x="76" y="254"/>
                  </a:lnTo>
                  <a:close/>
                  <a:moveTo>
                    <a:pt x="68" y="251"/>
                  </a:moveTo>
                  <a:lnTo>
                    <a:pt x="67" y="252"/>
                  </a:lnTo>
                  <a:lnTo>
                    <a:pt x="67" y="251"/>
                  </a:lnTo>
                  <a:lnTo>
                    <a:pt x="66" y="252"/>
                  </a:lnTo>
                  <a:lnTo>
                    <a:pt x="66" y="251"/>
                  </a:lnTo>
                  <a:lnTo>
                    <a:pt x="67" y="250"/>
                  </a:lnTo>
                  <a:lnTo>
                    <a:pt x="68" y="249"/>
                  </a:lnTo>
                  <a:lnTo>
                    <a:pt x="68" y="250"/>
                  </a:lnTo>
                  <a:lnTo>
                    <a:pt x="68" y="251"/>
                  </a:lnTo>
                  <a:close/>
                  <a:moveTo>
                    <a:pt x="81" y="252"/>
                  </a:moveTo>
                  <a:lnTo>
                    <a:pt x="81" y="251"/>
                  </a:lnTo>
                  <a:lnTo>
                    <a:pt x="82" y="251"/>
                  </a:lnTo>
                  <a:lnTo>
                    <a:pt x="82" y="250"/>
                  </a:lnTo>
                  <a:lnTo>
                    <a:pt x="83" y="250"/>
                  </a:lnTo>
                  <a:lnTo>
                    <a:pt x="83" y="251"/>
                  </a:lnTo>
                  <a:lnTo>
                    <a:pt x="82" y="252"/>
                  </a:lnTo>
                  <a:lnTo>
                    <a:pt x="81" y="252"/>
                  </a:lnTo>
                  <a:close/>
                  <a:moveTo>
                    <a:pt x="80" y="250"/>
                  </a:moveTo>
                  <a:lnTo>
                    <a:pt x="80" y="251"/>
                  </a:lnTo>
                  <a:lnTo>
                    <a:pt x="79" y="251"/>
                  </a:lnTo>
                  <a:lnTo>
                    <a:pt x="78" y="251"/>
                  </a:lnTo>
                  <a:lnTo>
                    <a:pt x="78" y="252"/>
                  </a:lnTo>
                  <a:lnTo>
                    <a:pt x="77" y="253"/>
                  </a:lnTo>
                  <a:lnTo>
                    <a:pt x="78" y="253"/>
                  </a:lnTo>
                  <a:lnTo>
                    <a:pt x="78" y="254"/>
                  </a:lnTo>
                  <a:lnTo>
                    <a:pt x="77" y="254"/>
                  </a:lnTo>
                  <a:lnTo>
                    <a:pt x="77" y="253"/>
                  </a:lnTo>
                  <a:lnTo>
                    <a:pt x="77" y="252"/>
                  </a:lnTo>
                  <a:lnTo>
                    <a:pt x="78" y="251"/>
                  </a:lnTo>
                  <a:lnTo>
                    <a:pt x="79" y="250"/>
                  </a:lnTo>
                  <a:lnTo>
                    <a:pt x="80" y="250"/>
                  </a:lnTo>
                  <a:close/>
                  <a:moveTo>
                    <a:pt x="70" y="249"/>
                  </a:moveTo>
                  <a:lnTo>
                    <a:pt x="70" y="250"/>
                  </a:lnTo>
                  <a:lnTo>
                    <a:pt x="69" y="250"/>
                  </a:lnTo>
                  <a:lnTo>
                    <a:pt x="69" y="249"/>
                  </a:lnTo>
                  <a:lnTo>
                    <a:pt x="69" y="248"/>
                  </a:lnTo>
                  <a:lnTo>
                    <a:pt x="69" y="249"/>
                  </a:lnTo>
                  <a:lnTo>
                    <a:pt x="70" y="249"/>
                  </a:lnTo>
                  <a:close/>
                  <a:moveTo>
                    <a:pt x="108" y="253"/>
                  </a:moveTo>
                  <a:lnTo>
                    <a:pt x="107" y="253"/>
                  </a:lnTo>
                  <a:lnTo>
                    <a:pt x="107" y="252"/>
                  </a:lnTo>
                  <a:lnTo>
                    <a:pt x="108" y="252"/>
                  </a:lnTo>
                  <a:lnTo>
                    <a:pt x="108" y="253"/>
                  </a:lnTo>
                  <a:lnTo>
                    <a:pt x="108" y="253"/>
                  </a:lnTo>
                  <a:close/>
                  <a:moveTo>
                    <a:pt x="95" y="252"/>
                  </a:moveTo>
                  <a:lnTo>
                    <a:pt x="94" y="252"/>
                  </a:lnTo>
                  <a:lnTo>
                    <a:pt x="94" y="251"/>
                  </a:lnTo>
                  <a:lnTo>
                    <a:pt x="95" y="250"/>
                  </a:lnTo>
                  <a:lnTo>
                    <a:pt x="96" y="250"/>
                  </a:lnTo>
                  <a:lnTo>
                    <a:pt x="96" y="251"/>
                  </a:lnTo>
                  <a:lnTo>
                    <a:pt x="95" y="252"/>
                  </a:lnTo>
                  <a:close/>
                  <a:moveTo>
                    <a:pt x="70" y="248"/>
                  </a:moveTo>
                  <a:lnTo>
                    <a:pt x="69" y="248"/>
                  </a:lnTo>
                  <a:lnTo>
                    <a:pt x="69" y="248"/>
                  </a:lnTo>
                  <a:lnTo>
                    <a:pt x="70" y="248"/>
                  </a:lnTo>
                  <a:lnTo>
                    <a:pt x="70" y="248"/>
                  </a:lnTo>
                  <a:lnTo>
                    <a:pt x="70" y="248"/>
                  </a:lnTo>
                  <a:close/>
                  <a:moveTo>
                    <a:pt x="84" y="249"/>
                  </a:moveTo>
                  <a:lnTo>
                    <a:pt x="83" y="249"/>
                  </a:lnTo>
                  <a:lnTo>
                    <a:pt x="84" y="249"/>
                  </a:lnTo>
                  <a:lnTo>
                    <a:pt x="83" y="250"/>
                  </a:lnTo>
                  <a:lnTo>
                    <a:pt x="83" y="249"/>
                  </a:lnTo>
                  <a:lnTo>
                    <a:pt x="83" y="248"/>
                  </a:lnTo>
                  <a:lnTo>
                    <a:pt x="84" y="248"/>
                  </a:lnTo>
                  <a:lnTo>
                    <a:pt x="85" y="248"/>
                  </a:lnTo>
                  <a:lnTo>
                    <a:pt x="84" y="249"/>
                  </a:lnTo>
                  <a:close/>
                  <a:moveTo>
                    <a:pt x="30" y="244"/>
                  </a:moveTo>
                  <a:lnTo>
                    <a:pt x="28" y="244"/>
                  </a:lnTo>
                  <a:lnTo>
                    <a:pt x="28" y="243"/>
                  </a:lnTo>
                  <a:lnTo>
                    <a:pt x="29" y="243"/>
                  </a:lnTo>
                  <a:lnTo>
                    <a:pt x="30" y="243"/>
                  </a:lnTo>
                  <a:lnTo>
                    <a:pt x="30" y="244"/>
                  </a:lnTo>
                  <a:close/>
                  <a:moveTo>
                    <a:pt x="60" y="247"/>
                  </a:moveTo>
                  <a:lnTo>
                    <a:pt x="60" y="248"/>
                  </a:lnTo>
                  <a:lnTo>
                    <a:pt x="59" y="248"/>
                  </a:lnTo>
                  <a:lnTo>
                    <a:pt x="59" y="247"/>
                  </a:lnTo>
                  <a:lnTo>
                    <a:pt x="59" y="246"/>
                  </a:lnTo>
                  <a:lnTo>
                    <a:pt x="60" y="246"/>
                  </a:lnTo>
                  <a:lnTo>
                    <a:pt x="61" y="247"/>
                  </a:lnTo>
                  <a:lnTo>
                    <a:pt x="60" y="247"/>
                  </a:lnTo>
                  <a:close/>
                  <a:moveTo>
                    <a:pt x="36" y="243"/>
                  </a:moveTo>
                  <a:lnTo>
                    <a:pt x="35" y="244"/>
                  </a:lnTo>
                  <a:lnTo>
                    <a:pt x="35" y="245"/>
                  </a:lnTo>
                  <a:lnTo>
                    <a:pt x="34" y="245"/>
                  </a:lnTo>
                  <a:lnTo>
                    <a:pt x="33" y="246"/>
                  </a:lnTo>
                  <a:lnTo>
                    <a:pt x="33" y="245"/>
                  </a:lnTo>
                  <a:lnTo>
                    <a:pt x="34" y="245"/>
                  </a:lnTo>
                  <a:lnTo>
                    <a:pt x="33" y="244"/>
                  </a:lnTo>
                  <a:lnTo>
                    <a:pt x="33" y="243"/>
                  </a:lnTo>
                  <a:lnTo>
                    <a:pt x="34" y="243"/>
                  </a:lnTo>
                  <a:lnTo>
                    <a:pt x="35" y="244"/>
                  </a:lnTo>
                  <a:lnTo>
                    <a:pt x="35" y="243"/>
                  </a:lnTo>
                  <a:lnTo>
                    <a:pt x="36" y="243"/>
                  </a:lnTo>
                  <a:close/>
                  <a:moveTo>
                    <a:pt x="52" y="246"/>
                  </a:moveTo>
                  <a:lnTo>
                    <a:pt x="51" y="246"/>
                  </a:lnTo>
                  <a:lnTo>
                    <a:pt x="51" y="245"/>
                  </a:lnTo>
                  <a:lnTo>
                    <a:pt x="52" y="245"/>
                  </a:lnTo>
                  <a:lnTo>
                    <a:pt x="52" y="246"/>
                  </a:lnTo>
                  <a:close/>
                  <a:moveTo>
                    <a:pt x="107" y="250"/>
                  </a:moveTo>
                  <a:lnTo>
                    <a:pt x="107" y="251"/>
                  </a:lnTo>
                  <a:lnTo>
                    <a:pt x="106" y="250"/>
                  </a:lnTo>
                  <a:lnTo>
                    <a:pt x="105" y="249"/>
                  </a:lnTo>
                  <a:lnTo>
                    <a:pt x="106" y="249"/>
                  </a:lnTo>
                  <a:lnTo>
                    <a:pt x="107" y="249"/>
                  </a:lnTo>
                  <a:lnTo>
                    <a:pt x="108" y="249"/>
                  </a:lnTo>
                  <a:lnTo>
                    <a:pt x="107" y="250"/>
                  </a:lnTo>
                  <a:close/>
                  <a:moveTo>
                    <a:pt x="28" y="243"/>
                  </a:moveTo>
                  <a:lnTo>
                    <a:pt x="27" y="243"/>
                  </a:lnTo>
                  <a:lnTo>
                    <a:pt x="27" y="242"/>
                  </a:lnTo>
                  <a:lnTo>
                    <a:pt x="28" y="242"/>
                  </a:lnTo>
                  <a:lnTo>
                    <a:pt x="29" y="242"/>
                  </a:lnTo>
                  <a:lnTo>
                    <a:pt x="29" y="242"/>
                  </a:lnTo>
                  <a:lnTo>
                    <a:pt x="30" y="242"/>
                  </a:lnTo>
                  <a:lnTo>
                    <a:pt x="29" y="242"/>
                  </a:lnTo>
                  <a:lnTo>
                    <a:pt x="28" y="243"/>
                  </a:lnTo>
                  <a:close/>
                  <a:moveTo>
                    <a:pt x="38" y="244"/>
                  </a:moveTo>
                  <a:lnTo>
                    <a:pt x="38" y="244"/>
                  </a:lnTo>
                  <a:lnTo>
                    <a:pt x="37" y="244"/>
                  </a:lnTo>
                  <a:lnTo>
                    <a:pt x="36" y="244"/>
                  </a:lnTo>
                  <a:lnTo>
                    <a:pt x="36" y="242"/>
                  </a:lnTo>
                  <a:lnTo>
                    <a:pt x="37" y="242"/>
                  </a:lnTo>
                  <a:lnTo>
                    <a:pt x="38" y="242"/>
                  </a:lnTo>
                  <a:lnTo>
                    <a:pt x="39" y="243"/>
                  </a:lnTo>
                  <a:lnTo>
                    <a:pt x="38" y="244"/>
                  </a:lnTo>
                  <a:close/>
                  <a:moveTo>
                    <a:pt x="33" y="242"/>
                  </a:moveTo>
                  <a:lnTo>
                    <a:pt x="33" y="243"/>
                  </a:lnTo>
                  <a:lnTo>
                    <a:pt x="32" y="243"/>
                  </a:lnTo>
                  <a:lnTo>
                    <a:pt x="32" y="242"/>
                  </a:lnTo>
                  <a:lnTo>
                    <a:pt x="32" y="243"/>
                  </a:lnTo>
                  <a:lnTo>
                    <a:pt x="31" y="243"/>
                  </a:lnTo>
                  <a:lnTo>
                    <a:pt x="32" y="243"/>
                  </a:lnTo>
                  <a:lnTo>
                    <a:pt x="32" y="242"/>
                  </a:lnTo>
                  <a:lnTo>
                    <a:pt x="32" y="242"/>
                  </a:lnTo>
                  <a:lnTo>
                    <a:pt x="33" y="242"/>
                  </a:lnTo>
                  <a:close/>
                  <a:moveTo>
                    <a:pt x="126" y="251"/>
                  </a:moveTo>
                  <a:lnTo>
                    <a:pt x="126" y="252"/>
                  </a:lnTo>
                  <a:lnTo>
                    <a:pt x="125" y="252"/>
                  </a:lnTo>
                  <a:lnTo>
                    <a:pt x="124" y="251"/>
                  </a:lnTo>
                  <a:lnTo>
                    <a:pt x="124" y="252"/>
                  </a:lnTo>
                  <a:lnTo>
                    <a:pt x="123" y="251"/>
                  </a:lnTo>
                  <a:lnTo>
                    <a:pt x="123" y="250"/>
                  </a:lnTo>
                  <a:lnTo>
                    <a:pt x="124" y="250"/>
                  </a:lnTo>
                  <a:lnTo>
                    <a:pt x="124" y="249"/>
                  </a:lnTo>
                  <a:lnTo>
                    <a:pt x="125" y="249"/>
                  </a:lnTo>
                  <a:lnTo>
                    <a:pt x="126" y="250"/>
                  </a:lnTo>
                  <a:lnTo>
                    <a:pt x="126" y="251"/>
                  </a:lnTo>
                  <a:close/>
                  <a:moveTo>
                    <a:pt x="34" y="242"/>
                  </a:moveTo>
                  <a:lnTo>
                    <a:pt x="33" y="242"/>
                  </a:lnTo>
                  <a:lnTo>
                    <a:pt x="33" y="242"/>
                  </a:lnTo>
                  <a:lnTo>
                    <a:pt x="34" y="242"/>
                  </a:lnTo>
                  <a:lnTo>
                    <a:pt x="35" y="242"/>
                  </a:lnTo>
                  <a:lnTo>
                    <a:pt x="35" y="242"/>
                  </a:lnTo>
                  <a:lnTo>
                    <a:pt x="34" y="242"/>
                  </a:lnTo>
                  <a:close/>
                  <a:moveTo>
                    <a:pt x="54" y="244"/>
                  </a:moveTo>
                  <a:lnTo>
                    <a:pt x="53" y="244"/>
                  </a:lnTo>
                  <a:lnTo>
                    <a:pt x="53" y="243"/>
                  </a:lnTo>
                  <a:lnTo>
                    <a:pt x="54" y="243"/>
                  </a:lnTo>
                  <a:lnTo>
                    <a:pt x="54" y="242"/>
                  </a:lnTo>
                  <a:lnTo>
                    <a:pt x="55" y="243"/>
                  </a:lnTo>
                  <a:lnTo>
                    <a:pt x="54" y="243"/>
                  </a:lnTo>
                  <a:lnTo>
                    <a:pt x="54" y="244"/>
                  </a:lnTo>
                  <a:close/>
                  <a:moveTo>
                    <a:pt x="32" y="241"/>
                  </a:moveTo>
                  <a:lnTo>
                    <a:pt x="31" y="242"/>
                  </a:lnTo>
                  <a:lnTo>
                    <a:pt x="30" y="242"/>
                  </a:lnTo>
                  <a:lnTo>
                    <a:pt x="29" y="241"/>
                  </a:lnTo>
                  <a:lnTo>
                    <a:pt x="30" y="241"/>
                  </a:lnTo>
                  <a:lnTo>
                    <a:pt x="31" y="241"/>
                  </a:lnTo>
                  <a:lnTo>
                    <a:pt x="32" y="241"/>
                  </a:lnTo>
                  <a:close/>
                  <a:moveTo>
                    <a:pt x="34" y="241"/>
                  </a:moveTo>
                  <a:lnTo>
                    <a:pt x="33" y="241"/>
                  </a:lnTo>
                  <a:lnTo>
                    <a:pt x="33" y="240"/>
                  </a:lnTo>
                  <a:lnTo>
                    <a:pt x="34" y="240"/>
                  </a:lnTo>
                  <a:lnTo>
                    <a:pt x="35" y="240"/>
                  </a:lnTo>
                  <a:lnTo>
                    <a:pt x="35" y="241"/>
                  </a:lnTo>
                  <a:lnTo>
                    <a:pt x="34" y="241"/>
                  </a:lnTo>
                  <a:close/>
                  <a:moveTo>
                    <a:pt x="113" y="247"/>
                  </a:moveTo>
                  <a:lnTo>
                    <a:pt x="113" y="248"/>
                  </a:lnTo>
                  <a:lnTo>
                    <a:pt x="112" y="248"/>
                  </a:lnTo>
                  <a:lnTo>
                    <a:pt x="112" y="248"/>
                  </a:lnTo>
                  <a:lnTo>
                    <a:pt x="111" y="248"/>
                  </a:lnTo>
                  <a:lnTo>
                    <a:pt x="111" y="249"/>
                  </a:lnTo>
                  <a:lnTo>
                    <a:pt x="109" y="249"/>
                  </a:lnTo>
                  <a:lnTo>
                    <a:pt x="108" y="249"/>
                  </a:lnTo>
                  <a:lnTo>
                    <a:pt x="108" y="248"/>
                  </a:lnTo>
                  <a:lnTo>
                    <a:pt x="108" y="248"/>
                  </a:lnTo>
                  <a:lnTo>
                    <a:pt x="109" y="248"/>
                  </a:lnTo>
                  <a:lnTo>
                    <a:pt x="111" y="248"/>
                  </a:lnTo>
                  <a:lnTo>
                    <a:pt x="112" y="247"/>
                  </a:lnTo>
                  <a:lnTo>
                    <a:pt x="113" y="247"/>
                  </a:lnTo>
                  <a:close/>
                  <a:moveTo>
                    <a:pt x="45" y="241"/>
                  </a:moveTo>
                  <a:lnTo>
                    <a:pt x="46" y="241"/>
                  </a:lnTo>
                  <a:lnTo>
                    <a:pt x="47" y="241"/>
                  </a:lnTo>
                  <a:lnTo>
                    <a:pt x="46" y="242"/>
                  </a:lnTo>
                  <a:lnTo>
                    <a:pt x="45" y="242"/>
                  </a:lnTo>
                  <a:lnTo>
                    <a:pt x="45" y="241"/>
                  </a:lnTo>
                  <a:lnTo>
                    <a:pt x="45" y="240"/>
                  </a:lnTo>
                  <a:lnTo>
                    <a:pt x="45" y="241"/>
                  </a:lnTo>
                  <a:close/>
                  <a:moveTo>
                    <a:pt x="25" y="240"/>
                  </a:moveTo>
                  <a:lnTo>
                    <a:pt x="24" y="240"/>
                  </a:lnTo>
                  <a:lnTo>
                    <a:pt x="24" y="239"/>
                  </a:lnTo>
                  <a:lnTo>
                    <a:pt x="25" y="239"/>
                  </a:lnTo>
                  <a:lnTo>
                    <a:pt x="25" y="238"/>
                  </a:lnTo>
                  <a:lnTo>
                    <a:pt x="25" y="238"/>
                  </a:lnTo>
                  <a:lnTo>
                    <a:pt x="26" y="238"/>
                  </a:lnTo>
                  <a:lnTo>
                    <a:pt x="26" y="239"/>
                  </a:lnTo>
                  <a:lnTo>
                    <a:pt x="25" y="239"/>
                  </a:lnTo>
                  <a:lnTo>
                    <a:pt x="25" y="240"/>
                  </a:lnTo>
                  <a:close/>
                  <a:moveTo>
                    <a:pt x="47" y="241"/>
                  </a:moveTo>
                  <a:lnTo>
                    <a:pt x="46" y="241"/>
                  </a:lnTo>
                  <a:lnTo>
                    <a:pt x="46" y="240"/>
                  </a:lnTo>
                  <a:lnTo>
                    <a:pt x="47" y="240"/>
                  </a:lnTo>
                  <a:lnTo>
                    <a:pt x="48" y="240"/>
                  </a:lnTo>
                  <a:lnTo>
                    <a:pt x="47" y="240"/>
                  </a:lnTo>
                  <a:lnTo>
                    <a:pt x="47" y="241"/>
                  </a:lnTo>
                  <a:close/>
                  <a:moveTo>
                    <a:pt x="34" y="239"/>
                  </a:moveTo>
                  <a:lnTo>
                    <a:pt x="34" y="240"/>
                  </a:lnTo>
                  <a:lnTo>
                    <a:pt x="34" y="239"/>
                  </a:lnTo>
                  <a:lnTo>
                    <a:pt x="33" y="240"/>
                  </a:lnTo>
                  <a:lnTo>
                    <a:pt x="32" y="240"/>
                  </a:lnTo>
                  <a:lnTo>
                    <a:pt x="32" y="239"/>
                  </a:lnTo>
                  <a:lnTo>
                    <a:pt x="32" y="239"/>
                  </a:lnTo>
                  <a:lnTo>
                    <a:pt x="32" y="239"/>
                  </a:lnTo>
                  <a:lnTo>
                    <a:pt x="32" y="238"/>
                  </a:lnTo>
                  <a:lnTo>
                    <a:pt x="32" y="238"/>
                  </a:lnTo>
                  <a:lnTo>
                    <a:pt x="34" y="238"/>
                  </a:lnTo>
                  <a:lnTo>
                    <a:pt x="34" y="239"/>
                  </a:lnTo>
                  <a:lnTo>
                    <a:pt x="35" y="239"/>
                  </a:lnTo>
                  <a:lnTo>
                    <a:pt x="34" y="239"/>
                  </a:lnTo>
                  <a:close/>
                  <a:moveTo>
                    <a:pt x="43" y="240"/>
                  </a:moveTo>
                  <a:lnTo>
                    <a:pt x="43" y="239"/>
                  </a:lnTo>
                  <a:lnTo>
                    <a:pt x="44" y="238"/>
                  </a:lnTo>
                  <a:lnTo>
                    <a:pt x="45" y="238"/>
                  </a:lnTo>
                  <a:lnTo>
                    <a:pt x="45" y="239"/>
                  </a:lnTo>
                  <a:lnTo>
                    <a:pt x="44" y="240"/>
                  </a:lnTo>
                  <a:lnTo>
                    <a:pt x="43" y="240"/>
                  </a:lnTo>
                  <a:close/>
                  <a:moveTo>
                    <a:pt x="138" y="248"/>
                  </a:moveTo>
                  <a:lnTo>
                    <a:pt x="137" y="248"/>
                  </a:lnTo>
                  <a:lnTo>
                    <a:pt x="136" y="248"/>
                  </a:lnTo>
                  <a:lnTo>
                    <a:pt x="136" y="248"/>
                  </a:lnTo>
                  <a:lnTo>
                    <a:pt x="136" y="247"/>
                  </a:lnTo>
                  <a:lnTo>
                    <a:pt x="137" y="248"/>
                  </a:lnTo>
                  <a:lnTo>
                    <a:pt x="137" y="247"/>
                  </a:lnTo>
                  <a:lnTo>
                    <a:pt x="138" y="247"/>
                  </a:lnTo>
                  <a:lnTo>
                    <a:pt x="138" y="248"/>
                  </a:lnTo>
                  <a:close/>
                  <a:moveTo>
                    <a:pt x="65" y="242"/>
                  </a:moveTo>
                  <a:lnTo>
                    <a:pt x="64" y="242"/>
                  </a:lnTo>
                  <a:lnTo>
                    <a:pt x="64" y="241"/>
                  </a:lnTo>
                  <a:lnTo>
                    <a:pt x="65" y="241"/>
                  </a:lnTo>
                  <a:lnTo>
                    <a:pt x="64" y="240"/>
                  </a:lnTo>
                  <a:lnTo>
                    <a:pt x="65" y="240"/>
                  </a:lnTo>
                  <a:lnTo>
                    <a:pt x="66" y="240"/>
                  </a:lnTo>
                  <a:lnTo>
                    <a:pt x="66" y="241"/>
                  </a:lnTo>
                  <a:lnTo>
                    <a:pt x="66" y="242"/>
                  </a:lnTo>
                  <a:lnTo>
                    <a:pt x="65" y="242"/>
                  </a:lnTo>
                  <a:close/>
                  <a:moveTo>
                    <a:pt x="32" y="238"/>
                  </a:moveTo>
                  <a:lnTo>
                    <a:pt x="32" y="237"/>
                  </a:lnTo>
                  <a:lnTo>
                    <a:pt x="32" y="236"/>
                  </a:lnTo>
                  <a:lnTo>
                    <a:pt x="32" y="237"/>
                  </a:lnTo>
                  <a:lnTo>
                    <a:pt x="33" y="237"/>
                  </a:lnTo>
                  <a:lnTo>
                    <a:pt x="32" y="237"/>
                  </a:lnTo>
                  <a:lnTo>
                    <a:pt x="32" y="238"/>
                  </a:lnTo>
                  <a:close/>
                  <a:moveTo>
                    <a:pt x="121" y="244"/>
                  </a:moveTo>
                  <a:lnTo>
                    <a:pt x="123" y="244"/>
                  </a:lnTo>
                  <a:lnTo>
                    <a:pt x="124" y="245"/>
                  </a:lnTo>
                  <a:lnTo>
                    <a:pt x="125" y="245"/>
                  </a:lnTo>
                  <a:lnTo>
                    <a:pt x="125" y="246"/>
                  </a:lnTo>
                  <a:lnTo>
                    <a:pt x="126" y="246"/>
                  </a:lnTo>
                  <a:lnTo>
                    <a:pt x="125" y="247"/>
                  </a:lnTo>
                  <a:lnTo>
                    <a:pt x="126" y="247"/>
                  </a:lnTo>
                  <a:lnTo>
                    <a:pt x="127" y="246"/>
                  </a:lnTo>
                  <a:lnTo>
                    <a:pt x="127" y="246"/>
                  </a:lnTo>
                  <a:lnTo>
                    <a:pt x="128" y="246"/>
                  </a:lnTo>
                  <a:lnTo>
                    <a:pt x="128" y="247"/>
                  </a:lnTo>
                  <a:lnTo>
                    <a:pt x="129" y="248"/>
                  </a:lnTo>
                  <a:lnTo>
                    <a:pt x="130" y="248"/>
                  </a:lnTo>
                  <a:lnTo>
                    <a:pt x="131" y="248"/>
                  </a:lnTo>
                  <a:lnTo>
                    <a:pt x="131" y="248"/>
                  </a:lnTo>
                  <a:lnTo>
                    <a:pt x="132" y="248"/>
                  </a:lnTo>
                  <a:lnTo>
                    <a:pt x="131" y="249"/>
                  </a:lnTo>
                  <a:lnTo>
                    <a:pt x="131" y="250"/>
                  </a:lnTo>
                  <a:lnTo>
                    <a:pt x="130" y="250"/>
                  </a:lnTo>
                  <a:lnTo>
                    <a:pt x="129" y="250"/>
                  </a:lnTo>
                  <a:lnTo>
                    <a:pt x="128" y="250"/>
                  </a:lnTo>
                  <a:lnTo>
                    <a:pt x="127" y="248"/>
                  </a:lnTo>
                  <a:lnTo>
                    <a:pt x="127" y="248"/>
                  </a:lnTo>
                  <a:lnTo>
                    <a:pt x="126" y="248"/>
                  </a:lnTo>
                  <a:lnTo>
                    <a:pt x="125" y="248"/>
                  </a:lnTo>
                  <a:lnTo>
                    <a:pt x="125" y="248"/>
                  </a:lnTo>
                  <a:lnTo>
                    <a:pt x="123" y="249"/>
                  </a:lnTo>
                  <a:lnTo>
                    <a:pt x="122" y="249"/>
                  </a:lnTo>
                  <a:lnTo>
                    <a:pt x="121" y="249"/>
                  </a:lnTo>
                  <a:lnTo>
                    <a:pt x="121" y="248"/>
                  </a:lnTo>
                  <a:lnTo>
                    <a:pt x="121" y="248"/>
                  </a:lnTo>
                  <a:lnTo>
                    <a:pt x="121" y="248"/>
                  </a:lnTo>
                  <a:lnTo>
                    <a:pt x="121" y="247"/>
                  </a:lnTo>
                  <a:lnTo>
                    <a:pt x="120" y="247"/>
                  </a:lnTo>
                  <a:lnTo>
                    <a:pt x="120" y="246"/>
                  </a:lnTo>
                  <a:lnTo>
                    <a:pt x="119" y="247"/>
                  </a:lnTo>
                  <a:lnTo>
                    <a:pt x="118" y="247"/>
                  </a:lnTo>
                  <a:lnTo>
                    <a:pt x="117" y="247"/>
                  </a:lnTo>
                  <a:lnTo>
                    <a:pt x="117" y="246"/>
                  </a:lnTo>
                  <a:lnTo>
                    <a:pt x="116" y="245"/>
                  </a:lnTo>
                  <a:lnTo>
                    <a:pt x="117" y="245"/>
                  </a:lnTo>
                  <a:lnTo>
                    <a:pt x="117" y="244"/>
                  </a:lnTo>
                  <a:lnTo>
                    <a:pt x="118" y="244"/>
                  </a:lnTo>
                  <a:lnTo>
                    <a:pt x="119" y="244"/>
                  </a:lnTo>
                  <a:lnTo>
                    <a:pt x="120" y="244"/>
                  </a:lnTo>
                  <a:lnTo>
                    <a:pt x="121" y="244"/>
                  </a:lnTo>
                  <a:close/>
                  <a:moveTo>
                    <a:pt x="143" y="247"/>
                  </a:moveTo>
                  <a:lnTo>
                    <a:pt x="143" y="248"/>
                  </a:lnTo>
                  <a:lnTo>
                    <a:pt x="142" y="248"/>
                  </a:lnTo>
                  <a:lnTo>
                    <a:pt x="141" y="248"/>
                  </a:lnTo>
                  <a:lnTo>
                    <a:pt x="141" y="248"/>
                  </a:lnTo>
                  <a:lnTo>
                    <a:pt x="140" y="248"/>
                  </a:lnTo>
                  <a:lnTo>
                    <a:pt x="140" y="248"/>
                  </a:lnTo>
                  <a:lnTo>
                    <a:pt x="139" y="248"/>
                  </a:lnTo>
                  <a:lnTo>
                    <a:pt x="139" y="248"/>
                  </a:lnTo>
                  <a:lnTo>
                    <a:pt x="138" y="247"/>
                  </a:lnTo>
                  <a:lnTo>
                    <a:pt x="140" y="247"/>
                  </a:lnTo>
                  <a:lnTo>
                    <a:pt x="140" y="246"/>
                  </a:lnTo>
                  <a:lnTo>
                    <a:pt x="142" y="246"/>
                  </a:lnTo>
                  <a:lnTo>
                    <a:pt x="143" y="246"/>
                  </a:lnTo>
                  <a:lnTo>
                    <a:pt x="143" y="247"/>
                  </a:lnTo>
                  <a:close/>
                  <a:moveTo>
                    <a:pt x="77" y="241"/>
                  </a:moveTo>
                  <a:lnTo>
                    <a:pt x="76" y="241"/>
                  </a:lnTo>
                  <a:lnTo>
                    <a:pt x="76" y="241"/>
                  </a:lnTo>
                  <a:lnTo>
                    <a:pt x="76" y="241"/>
                  </a:lnTo>
                  <a:lnTo>
                    <a:pt x="76" y="240"/>
                  </a:lnTo>
                  <a:lnTo>
                    <a:pt x="77" y="240"/>
                  </a:lnTo>
                  <a:lnTo>
                    <a:pt x="78" y="240"/>
                  </a:lnTo>
                  <a:lnTo>
                    <a:pt x="77" y="240"/>
                  </a:lnTo>
                  <a:lnTo>
                    <a:pt x="77" y="241"/>
                  </a:lnTo>
                  <a:close/>
                  <a:moveTo>
                    <a:pt x="68" y="239"/>
                  </a:moveTo>
                  <a:lnTo>
                    <a:pt x="67" y="240"/>
                  </a:lnTo>
                  <a:lnTo>
                    <a:pt x="68" y="240"/>
                  </a:lnTo>
                  <a:lnTo>
                    <a:pt x="68" y="241"/>
                  </a:lnTo>
                  <a:lnTo>
                    <a:pt x="67" y="241"/>
                  </a:lnTo>
                  <a:lnTo>
                    <a:pt x="66" y="240"/>
                  </a:lnTo>
                  <a:lnTo>
                    <a:pt x="67" y="239"/>
                  </a:lnTo>
                  <a:lnTo>
                    <a:pt x="66" y="239"/>
                  </a:lnTo>
                  <a:lnTo>
                    <a:pt x="67" y="239"/>
                  </a:lnTo>
                  <a:lnTo>
                    <a:pt x="68" y="239"/>
                  </a:lnTo>
                  <a:lnTo>
                    <a:pt x="67" y="239"/>
                  </a:lnTo>
                  <a:lnTo>
                    <a:pt x="68" y="239"/>
                  </a:lnTo>
                  <a:close/>
                  <a:moveTo>
                    <a:pt x="37" y="236"/>
                  </a:moveTo>
                  <a:lnTo>
                    <a:pt x="36" y="237"/>
                  </a:lnTo>
                  <a:lnTo>
                    <a:pt x="35" y="236"/>
                  </a:lnTo>
                  <a:lnTo>
                    <a:pt x="35" y="235"/>
                  </a:lnTo>
                  <a:lnTo>
                    <a:pt x="36" y="235"/>
                  </a:lnTo>
                  <a:lnTo>
                    <a:pt x="37" y="235"/>
                  </a:lnTo>
                  <a:lnTo>
                    <a:pt x="37" y="236"/>
                  </a:lnTo>
                  <a:close/>
                  <a:moveTo>
                    <a:pt x="174" y="251"/>
                  </a:moveTo>
                  <a:lnTo>
                    <a:pt x="173" y="252"/>
                  </a:lnTo>
                  <a:lnTo>
                    <a:pt x="172" y="251"/>
                  </a:lnTo>
                  <a:lnTo>
                    <a:pt x="173" y="250"/>
                  </a:lnTo>
                  <a:lnTo>
                    <a:pt x="174" y="249"/>
                  </a:lnTo>
                  <a:lnTo>
                    <a:pt x="175" y="248"/>
                  </a:lnTo>
                  <a:lnTo>
                    <a:pt x="176" y="248"/>
                  </a:lnTo>
                  <a:lnTo>
                    <a:pt x="177" y="248"/>
                  </a:lnTo>
                  <a:lnTo>
                    <a:pt x="176" y="249"/>
                  </a:lnTo>
                  <a:lnTo>
                    <a:pt x="176" y="250"/>
                  </a:lnTo>
                  <a:lnTo>
                    <a:pt x="175" y="250"/>
                  </a:lnTo>
                  <a:lnTo>
                    <a:pt x="174" y="251"/>
                  </a:lnTo>
                  <a:close/>
                  <a:moveTo>
                    <a:pt x="50" y="237"/>
                  </a:moveTo>
                  <a:lnTo>
                    <a:pt x="49" y="238"/>
                  </a:lnTo>
                  <a:lnTo>
                    <a:pt x="48" y="237"/>
                  </a:lnTo>
                  <a:lnTo>
                    <a:pt x="48" y="236"/>
                  </a:lnTo>
                  <a:lnTo>
                    <a:pt x="49" y="236"/>
                  </a:lnTo>
                  <a:lnTo>
                    <a:pt x="50" y="237"/>
                  </a:lnTo>
                  <a:close/>
                  <a:moveTo>
                    <a:pt x="51" y="237"/>
                  </a:moveTo>
                  <a:lnTo>
                    <a:pt x="50" y="237"/>
                  </a:lnTo>
                  <a:lnTo>
                    <a:pt x="50" y="236"/>
                  </a:lnTo>
                  <a:lnTo>
                    <a:pt x="50" y="235"/>
                  </a:lnTo>
                  <a:lnTo>
                    <a:pt x="51" y="235"/>
                  </a:lnTo>
                  <a:lnTo>
                    <a:pt x="51" y="235"/>
                  </a:lnTo>
                  <a:lnTo>
                    <a:pt x="52" y="236"/>
                  </a:lnTo>
                  <a:lnTo>
                    <a:pt x="51" y="236"/>
                  </a:lnTo>
                  <a:lnTo>
                    <a:pt x="51" y="237"/>
                  </a:lnTo>
                  <a:lnTo>
                    <a:pt x="51" y="237"/>
                  </a:lnTo>
                  <a:close/>
                  <a:moveTo>
                    <a:pt x="139" y="245"/>
                  </a:moveTo>
                  <a:lnTo>
                    <a:pt x="138" y="245"/>
                  </a:lnTo>
                  <a:lnTo>
                    <a:pt x="137" y="244"/>
                  </a:lnTo>
                  <a:lnTo>
                    <a:pt x="138" y="244"/>
                  </a:lnTo>
                  <a:lnTo>
                    <a:pt x="138" y="243"/>
                  </a:lnTo>
                  <a:lnTo>
                    <a:pt x="139" y="244"/>
                  </a:lnTo>
                  <a:lnTo>
                    <a:pt x="139" y="245"/>
                  </a:lnTo>
                  <a:close/>
                  <a:moveTo>
                    <a:pt x="146" y="245"/>
                  </a:moveTo>
                  <a:lnTo>
                    <a:pt x="145" y="245"/>
                  </a:lnTo>
                  <a:lnTo>
                    <a:pt x="144" y="245"/>
                  </a:lnTo>
                  <a:lnTo>
                    <a:pt x="144" y="244"/>
                  </a:lnTo>
                  <a:lnTo>
                    <a:pt x="144" y="243"/>
                  </a:lnTo>
                  <a:lnTo>
                    <a:pt x="145" y="244"/>
                  </a:lnTo>
                  <a:lnTo>
                    <a:pt x="146" y="244"/>
                  </a:lnTo>
                  <a:lnTo>
                    <a:pt x="146" y="245"/>
                  </a:lnTo>
                  <a:close/>
                  <a:moveTo>
                    <a:pt x="134" y="244"/>
                  </a:moveTo>
                  <a:lnTo>
                    <a:pt x="134" y="244"/>
                  </a:lnTo>
                  <a:lnTo>
                    <a:pt x="134" y="243"/>
                  </a:lnTo>
                  <a:lnTo>
                    <a:pt x="134" y="242"/>
                  </a:lnTo>
                  <a:lnTo>
                    <a:pt x="135" y="242"/>
                  </a:lnTo>
                  <a:lnTo>
                    <a:pt x="135" y="243"/>
                  </a:lnTo>
                  <a:lnTo>
                    <a:pt x="136" y="243"/>
                  </a:lnTo>
                  <a:lnTo>
                    <a:pt x="134" y="244"/>
                  </a:lnTo>
                  <a:close/>
                  <a:moveTo>
                    <a:pt x="68" y="236"/>
                  </a:moveTo>
                  <a:lnTo>
                    <a:pt x="67" y="236"/>
                  </a:lnTo>
                  <a:lnTo>
                    <a:pt x="67" y="237"/>
                  </a:lnTo>
                  <a:lnTo>
                    <a:pt x="66" y="237"/>
                  </a:lnTo>
                  <a:lnTo>
                    <a:pt x="66" y="236"/>
                  </a:lnTo>
                  <a:lnTo>
                    <a:pt x="66" y="235"/>
                  </a:lnTo>
                  <a:lnTo>
                    <a:pt x="67" y="235"/>
                  </a:lnTo>
                  <a:lnTo>
                    <a:pt x="68" y="235"/>
                  </a:lnTo>
                  <a:lnTo>
                    <a:pt x="68" y="236"/>
                  </a:lnTo>
                  <a:close/>
                  <a:moveTo>
                    <a:pt x="69" y="237"/>
                  </a:moveTo>
                  <a:lnTo>
                    <a:pt x="68" y="237"/>
                  </a:lnTo>
                  <a:lnTo>
                    <a:pt x="69" y="236"/>
                  </a:lnTo>
                  <a:lnTo>
                    <a:pt x="68" y="236"/>
                  </a:lnTo>
                  <a:lnTo>
                    <a:pt x="68" y="235"/>
                  </a:lnTo>
                  <a:lnTo>
                    <a:pt x="69" y="235"/>
                  </a:lnTo>
                  <a:lnTo>
                    <a:pt x="70" y="235"/>
                  </a:lnTo>
                  <a:lnTo>
                    <a:pt x="70" y="236"/>
                  </a:lnTo>
                  <a:lnTo>
                    <a:pt x="70" y="237"/>
                  </a:lnTo>
                  <a:lnTo>
                    <a:pt x="69" y="237"/>
                  </a:lnTo>
                  <a:close/>
                  <a:moveTo>
                    <a:pt x="65" y="237"/>
                  </a:moveTo>
                  <a:lnTo>
                    <a:pt x="64" y="237"/>
                  </a:lnTo>
                  <a:lnTo>
                    <a:pt x="64" y="236"/>
                  </a:lnTo>
                  <a:lnTo>
                    <a:pt x="65" y="235"/>
                  </a:lnTo>
                  <a:lnTo>
                    <a:pt x="66" y="235"/>
                  </a:lnTo>
                  <a:lnTo>
                    <a:pt x="65" y="236"/>
                  </a:lnTo>
                  <a:lnTo>
                    <a:pt x="65" y="237"/>
                  </a:lnTo>
                  <a:close/>
                  <a:moveTo>
                    <a:pt x="58" y="235"/>
                  </a:moveTo>
                  <a:lnTo>
                    <a:pt x="57" y="235"/>
                  </a:lnTo>
                  <a:lnTo>
                    <a:pt x="57" y="235"/>
                  </a:lnTo>
                  <a:lnTo>
                    <a:pt x="58" y="235"/>
                  </a:lnTo>
                  <a:lnTo>
                    <a:pt x="59" y="235"/>
                  </a:lnTo>
                  <a:lnTo>
                    <a:pt x="58" y="235"/>
                  </a:lnTo>
                  <a:close/>
                  <a:moveTo>
                    <a:pt x="62" y="235"/>
                  </a:moveTo>
                  <a:lnTo>
                    <a:pt x="62" y="235"/>
                  </a:lnTo>
                  <a:lnTo>
                    <a:pt x="63" y="235"/>
                  </a:lnTo>
                  <a:lnTo>
                    <a:pt x="63" y="235"/>
                  </a:lnTo>
                  <a:lnTo>
                    <a:pt x="62" y="235"/>
                  </a:lnTo>
                  <a:close/>
                  <a:moveTo>
                    <a:pt x="73" y="235"/>
                  </a:moveTo>
                  <a:lnTo>
                    <a:pt x="74" y="235"/>
                  </a:lnTo>
                  <a:lnTo>
                    <a:pt x="74" y="236"/>
                  </a:lnTo>
                  <a:lnTo>
                    <a:pt x="73" y="236"/>
                  </a:lnTo>
                  <a:lnTo>
                    <a:pt x="72" y="236"/>
                  </a:lnTo>
                  <a:lnTo>
                    <a:pt x="71" y="236"/>
                  </a:lnTo>
                  <a:lnTo>
                    <a:pt x="72" y="236"/>
                  </a:lnTo>
                  <a:lnTo>
                    <a:pt x="72" y="235"/>
                  </a:lnTo>
                  <a:lnTo>
                    <a:pt x="73" y="235"/>
                  </a:lnTo>
                  <a:close/>
                  <a:moveTo>
                    <a:pt x="64" y="236"/>
                  </a:moveTo>
                  <a:lnTo>
                    <a:pt x="64" y="236"/>
                  </a:lnTo>
                  <a:lnTo>
                    <a:pt x="64" y="235"/>
                  </a:lnTo>
                  <a:lnTo>
                    <a:pt x="64" y="235"/>
                  </a:lnTo>
                  <a:lnTo>
                    <a:pt x="64" y="234"/>
                  </a:lnTo>
                  <a:lnTo>
                    <a:pt x="65" y="235"/>
                  </a:lnTo>
                  <a:lnTo>
                    <a:pt x="64" y="235"/>
                  </a:lnTo>
                  <a:lnTo>
                    <a:pt x="64" y="236"/>
                  </a:lnTo>
                  <a:close/>
                  <a:moveTo>
                    <a:pt x="76" y="237"/>
                  </a:moveTo>
                  <a:lnTo>
                    <a:pt x="75" y="237"/>
                  </a:lnTo>
                  <a:lnTo>
                    <a:pt x="76" y="236"/>
                  </a:lnTo>
                  <a:lnTo>
                    <a:pt x="76" y="235"/>
                  </a:lnTo>
                  <a:lnTo>
                    <a:pt x="77" y="235"/>
                  </a:lnTo>
                  <a:lnTo>
                    <a:pt x="76" y="235"/>
                  </a:lnTo>
                  <a:lnTo>
                    <a:pt x="76" y="236"/>
                  </a:lnTo>
                  <a:lnTo>
                    <a:pt x="76" y="237"/>
                  </a:lnTo>
                  <a:close/>
                  <a:moveTo>
                    <a:pt x="94" y="237"/>
                  </a:moveTo>
                  <a:lnTo>
                    <a:pt x="92" y="237"/>
                  </a:lnTo>
                  <a:lnTo>
                    <a:pt x="93" y="236"/>
                  </a:lnTo>
                  <a:lnTo>
                    <a:pt x="93" y="235"/>
                  </a:lnTo>
                  <a:lnTo>
                    <a:pt x="94" y="235"/>
                  </a:lnTo>
                  <a:lnTo>
                    <a:pt x="94" y="236"/>
                  </a:lnTo>
                  <a:lnTo>
                    <a:pt x="95" y="236"/>
                  </a:lnTo>
                  <a:lnTo>
                    <a:pt x="94" y="237"/>
                  </a:lnTo>
                  <a:close/>
                  <a:moveTo>
                    <a:pt x="71" y="235"/>
                  </a:moveTo>
                  <a:lnTo>
                    <a:pt x="71" y="236"/>
                  </a:lnTo>
                  <a:lnTo>
                    <a:pt x="71" y="235"/>
                  </a:lnTo>
                  <a:lnTo>
                    <a:pt x="71" y="235"/>
                  </a:lnTo>
                  <a:lnTo>
                    <a:pt x="72" y="234"/>
                  </a:lnTo>
                  <a:lnTo>
                    <a:pt x="73" y="235"/>
                  </a:lnTo>
                  <a:lnTo>
                    <a:pt x="72" y="235"/>
                  </a:lnTo>
                  <a:lnTo>
                    <a:pt x="72" y="235"/>
                  </a:lnTo>
                  <a:lnTo>
                    <a:pt x="71" y="235"/>
                  </a:lnTo>
                  <a:close/>
                  <a:moveTo>
                    <a:pt x="49" y="233"/>
                  </a:moveTo>
                  <a:lnTo>
                    <a:pt x="48" y="233"/>
                  </a:lnTo>
                  <a:lnTo>
                    <a:pt x="47" y="232"/>
                  </a:lnTo>
                  <a:lnTo>
                    <a:pt x="48" y="232"/>
                  </a:lnTo>
                  <a:lnTo>
                    <a:pt x="48" y="231"/>
                  </a:lnTo>
                  <a:lnTo>
                    <a:pt x="49" y="231"/>
                  </a:lnTo>
                  <a:lnTo>
                    <a:pt x="49" y="232"/>
                  </a:lnTo>
                  <a:lnTo>
                    <a:pt x="49" y="233"/>
                  </a:lnTo>
                  <a:close/>
                  <a:moveTo>
                    <a:pt x="96" y="237"/>
                  </a:moveTo>
                  <a:lnTo>
                    <a:pt x="96" y="236"/>
                  </a:lnTo>
                  <a:lnTo>
                    <a:pt x="95" y="236"/>
                  </a:lnTo>
                  <a:lnTo>
                    <a:pt x="96" y="235"/>
                  </a:lnTo>
                  <a:lnTo>
                    <a:pt x="96" y="236"/>
                  </a:lnTo>
                  <a:lnTo>
                    <a:pt x="96" y="237"/>
                  </a:lnTo>
                  <a:lnTo>
                    <a:pt x="96" y="237"/>
                  </a:lnTo>
                  <a:close/>
                  <a:moveTo>
                    <a:pt x="86" y="235"/>
                  </a:moveTo>
                  <a:lnTo>
                    <a:pt x="85" y="236"/>
                  </a:lnTo>
                  <a:lnTo>
                    <a:pt x="86" y="235"/>
                  </a:lnTo>
                  <a:lnTo>
                    <a:pt x="85" y="235"/>
                  </a:lnTo>
                  <a:lnTo>
                    <a:pt x="86" y="235"/>
                  </a:lnTo>
                  <a:lnTo>
                    <a:pt x="87" y="234"/>
                  </a:lnTo>
                  <a:lnTo>
                    <a:pt x="88" y="235"/>
                  </a:lnTo>
                  <a:lnTo>
                    <a:pt x="87" y="235"/>
                  </a:lnTo>
                  <a:lnTo>
                    <a:pt x="87" y="235"/>
                  </a:lnTo>
                  <a:lnTo>
                    <a:pt x="86" y="235"/>
                  </a:lnTo>
                  <a:close/>
                  <a:moveTo>
                    <a:pt x="70" y="234"/>
                  </a:moveTo>
                  <a:lnTo>
                    <a:pt x="70" y="235"/>
                  </a:lnTo>
                  <a:lnTo>
                    <a:pt x="70" y="235"/>
                  </a:lnTo>
                  <a:lnTo>
                    <a:pt x="69" y="235"/>
                  </a:lnTo>
                  <a:lnTo>
                    <a:pt x="69" y="235"/>
                  </a:lnTo>
                  <a:lnTo>
                    <a:pt x="68" y="235"/>
                  </a:lnTo>
                  <a:lnTo>
                    <a:pt x="67" y="235"/>
                  </a:lnTo>
                  <a:lnTo>
                    <a:pt x="66" y="235"/>
                  </a:lnTo>
                  <a:lnTo>
                    <a:pt x="67" y="235"/>
                  </a:lnTo>
                  <a:lnTo>
                    <a:pt x="68" y="235"/>
                  </a:lnTo>
                  <a:lnTo>
                    <a:pt x="68" y="234"/>
                  </a:lnTo>
                  <a:lnTo>
                    <a:pt x="67" y="234"/>
                  </a:lnTo>
                  <a:lnTo>
                    <a:pt x="66" y="234"/>
                  </a:lnTo>
                  <a:lnTo>
                    <a:pt x="67" y="233"/>
                  </a:lnTo>
                  <a:lnTo>
                    <a:pt x="68" y="233"/>
                  </a:lnTo>
                  <a:lnTo>
                    <a:pt x="69" y="233"/>
                  </a:lnTo>
                  <a:lnTo>
                    <a:pt x="70" y="232"/>
                  </a:lnTo>
                  <a:lnTo>
                    <a:pt x="70" y="233"/>
                  </a:lnTo>
                  <a:lnTo>
                    <a:pt x="70" y="234"/>
                  </a:lnTo>
                  <a:close/>
                  <a:moveTo>
                    <a:pt x="98" y="236"/>
                  </a:moveTo>
                  <a:lnTo>
                    <a:pt x="97" y="236"/>
                  </a:lnTo>
                  <a:lnTo>
                    <a:pt x="96" y="236"/>
                  </a:lnTo>
                  <a:lnTo>
                    <a:pt x="97" y="235"/>
                  </a:lnTo>
                  <a:lnTo>
                    <a:pt x="97" y="235"/>
                  </a:lnTo>
                  <a:lnTo>
                    <a:pt x="98" y="235"/>
                  </a:lnTo>
                  <a:lnTo>
                    <a:pt x="99" y="235"/>
                  </a:lnTo>
                  <a:lnTo>
                    <a:pt x="99" y="235"/>
                  </a:lnTo>
                  <a:lnTo>
                    <a:pt x="98" y="236"/>
                  </a:lnTo>
                  <a:close/>
                  <a:moveTo>
                    <a:pt x="82" y="235"/>
                  </a:moveTo>
                  <a:lnTo>
                    <a:pt x="83" y="235"/>
                  </a:lnTo>
                  <a:lnTo>
                    <a:pt x="83" y="236"/>
                  </a:lnTo>
                  <a:lnTo>
                    <a:pt x="83" y="236"/>
                  </a:lnTo>
                  <a:lnTo>
                    <a:pt x="83" y="237"/>
                  </a:lnTo>
                  <a:lnTo>
                    <a:pt x="83" y="236"/>
                  </a:lnTo>
                  <a:lnTo>
                    <a:pt x="82" y="236"/>
                  </a:lnTo>
                  <a:lnTo>
                    <a:pt x="82" y="235"/>
                  </a:lnTo>
                  <a:lnTo>
                    <a:pt x="81" y="235"/>
                  </a:lnTo>
                  <a:lnTo>
                    <a:pt x="81" y="236"/>
                  </a:lnTo>
                  <a:lnTo>
                    <a:pt x="82" y="236"/>
                  </a:lnTo>
                  <a:lnTo>
                    <a:pt x="82" y="237"/>
                  </a:lnTo>
                  <a:lnTo>
                    <a:pt x="81" y="238"/>
                  </a:lnTo>
                  <a:lnTo>
                    <a:pt x="82" y="238"/>
                  </a:lnTo>
                  <a:lnTo>
                    <a:pt x="82" y="239"/>
                  </a:lnTo>
                  <a:lnTo>
                    <a:pt x="81" y="240"/>
                  </a:lnTo>
                  <a:lnTo>
                    <a:pt x="80" y="239"/>
                  </a:lnTo>
                  <a:lnTo>
                    <a:pt x="80" y="240"/>
                  </a:lnTo>
                  <a:lnTo>
                    <a:pt x="80" y="239"/>
                  </a:lnTo>
                  <a:lnTo>
                    <a:pt x="79" y="240"/>
                  </a:lnTo>
                  <a:lnTo>
                    <a:pt x="79" y="239"/>
                  </a:lnTo>
                  <a:lnTo>
                    <a:pt x="78" y="239"/>
                  </a:lnTo>
                  <a:lnTo>
                    <a:pt x="77" y="239"/>
                  </a:lnTo>
                  <a:lnTo>
                    <a:pt x="78" y="238"/>
                  </a:lnTo>
                  <a:lnTo>
                    <a:pt x="79" y="238"/>
                  </a:lnTo>
                  <a:lnTo>
                    <a:pt x="78" y="237"/>
                  </a:lnTo>
                  <a:lnTo>
                    <a:pt x="78" y="238"/>
                  </a:lnTo>
                  <a:lnTo>
                    <a:pt x="77" y="238"/>
                  </a:lnTo>
                  <a:lnTo>
                    <a:pt x="77" y="237"/>
                  </a:lnTo>
                  <a:lnTo>
                    <a:pt x="76" y="238"/>
                  </a:lnTo>
                  <a:lnTo>
                    <a:pt x="76" y="237"/>
                  </a:lnTo>
                  <a:lnTo>
                    <a:pt x="77" y="236"/>
                  </a:lnTo>
                  <a:lnTo>
                    <a:pt x="78" y="236"/>
                  </a:lnTo>
                  <a:lnTo>
                    <a:pt x="79" y="235"/>
                  </a:lnTo>
                  <a:lnTo>
                    <a:pt x="80" y="235"/>
                  </a:lnTo>
                  <a:lnTo>
                    <a:pt x="79" y="235"/>
                  </a:lnTo>
                  <a:lnTo>
                    <a:pt x="80" y="234"/>
                  </a:lnTo>
                  <a:lnTo>
                    <a:pt x="83" y="233"/>
                  </a:lnTo>
                  <a:lnTo>
                    <a:pt x="82" y="234"/>
                  </a:lnTo>
                  <a:lnTo>
                    <a:pt x="82" y="235"/>
                  </a:lnTo>
                  <a:lnTo>
                    <a:pt x="82" y="235"/>
                  </a:lnTo>
                  <a:close/>
                  <a:moveTo>
                    <a:pt x="77" y="235"/>
                  </a:moveTo>
                  <a:lnTo>
                    <a:pt x="77" y="234"/>
                  </a:lnTo>
                  <a:lnTo>
                    <a:pt x="78" y="233"/>
                  </a:lnTo>
                  <a:lnTo>
                    <a:pt x="79" y="233"/>
                  </a:lnTo>
                  <a:lnTo>
                    <a:pt x="80" y="233"/>
                  </a:lnTo>
                  <a:lnTo>
                    <a:pt x="80" y="234"/>
                  </a:lnTo>
                  <a:lnTo>
                    <a:pt x="79" y="234"/>
                  </a:lnTo>
                  <a:lnTo>
                    <a:pt x="78" y="235"/>
                  </a:lnTo>
                  <a:lnTo>
                    <a:pt x="77" y="235"/>
                  </a:lnTo>
                  <a:close/>
                  <a:moveTo>
                    <a:pt x="51" y="230"/>
                  </a:moveTo>
                  <a:lnTo>
                    <a:pt x="51" y="231"/>
                  </a:lnTo>
                  <a:lnTo>
                    <a:pt x="51" y="230"/>
                  </a:lnTo>
                  <a:lnTo>
                    <a:pt x="52" y="230"/>
                  </a:lnTo>
                  <a:lnTo>
                    <a:pt x="53" y="230"/>
                  </a:lnTo>
                  <a:lnTo>
                    <a:pt x="53" y="231"/>
                  </a:lnTo>
                  <a:lnTo>
                    <a:pt x="52" y="231"/>
                  </a:lnTo>
                  <a:lnTo>
                    <a:pt x="52" y="230"/>
                  </a:lnTo>
                  <a:lnTo>
                    <a:pt x="52" y="231"/>
                  </a:lnTo>
                  <a:lnTo>
                    <a:pt x="51" y="231"/>
                  </a:lnTo>
                  <a:lnTo>
                    <a:pt x="51" y="231"/>
                  </a:lnTo>
                  <a:lnTo>
                    <a:pt x="51" y="230"/>
                  </a:lnTo>
                  <a:lnTo>
                    <a:pt x="50" y="230"/>
                  </a:lnTo>
                  <a:lnTo>
                    <a:pt x="51" y="230"/>
                  </a:lnTo>
                  <a:lnTo>
                    <a:pt x="51" y="230"/>
                  </a:lnTo>
                  <a:close/>
                  <a:moveTo>
                    <a:pt x="142" y="240"/>
                  </a:moveTo>
                  <a:lnTo>
                    <a:pt x="141" y="240"/>
                  </a:lnTo>
                  <a:lnTo>
                    <a:pt x="141" y="239"/>
                  </a:lnTo>
                  <a:lnTo>
                    <a:pt x="142" y="238"/>
                  </a:lnTo>
                  <a:lnTo>
                    <a:pt x="142" y="239"/>
                  </a:lnTo>
                  <a:lnTo>
                    <a:pt x="143" y="239"/>
                  </a:lnTo>
                  <a:lnTo>
                    <a:pt x="143" y="240"/>
                  </a:lnTo>
                  <a:lnTo>
                    <a:pt x="142" y="240"/>
                  </a:lnTo>
                  <a:close/>
                  <a:moveTo>
                    <a:pt x="67" y="230"/>
                  </a:moveTo>
                  <a:lnTo>
                    <a:pt x="68" y="231"/>
                  </a:lnTo>
                  <a:lnTo>
                    <a:pt x="67" y="231"/>
                  </a:lnTo>
                  <a:lnTo>
                    <a:pt x="66" y="231"/>
                  </a:lnTo>
                  <a:lnTo>
                    <a:pt x="65" y="231"/>
                  </a:lnTo>
                  <a:lnTo>
                    <a:pt x="66" y="231"/>
                  </a:lnTo>
                  <a:lnTo>
                    <a:pt x="66" y="230"/>
                  </a:lnTo>
                  <a:lnTo>
                    <a:pt x="67" y="230"/>
                  </a:lnTo>
                  <a:close/>
                  <a:moveTo>
                    <a:pt x="115" y="235"/>
                  </a:moveTo>
                  <a:lnTo>
                    <a:pt x="113" y="236"/>
                  </a:lnTo>
                  <a:lnTo>
                    <a:pt x="113" y="235"/>
                  </a:lnTo>
                  <a:lnTo>
                    <a:pt x="114" y="235"/>
                  </a:lnTo>
                  <a:lnTo>
                    <a:pt x="115" y="235"/>
                  </a:lnTo>
                  <a:lnTo>
                    <a:pt x="115" y="235"/>
                  </a:lnTo>
                  <a:lnTo>
                    <a:pt x="115" y="235"/>
                  </a:lnTo>
                  <a:close/>
                  <a:moveTo>
                    <a:pt x="53" y="228"/>
                  </a:moveTo>
                  <a:lnTo>
                    <a:pt x="54" y="229"/>
                  </a:lnTo>
                  <a:lnTo>
                    <a:pt x="54" y="228"/>
                  </a:lnTo>
                  <a:lnTo>
                    <a:pt x="55" y="229"/>
                  </a:lnTo>
                  <a:lnTo>
                    <a:pt x="54" y="229"/>
                  </a:lnTo>
                  <a:lnTo>
                    <a:pt x="53" y="229"/>
                  </a:lnTo>
                  <a:lnTo>
                    <a:pt x="53" y="229"/>
                  </a:lnTo>
                  <a:lnTo>
                    <a:pt x="52" y="229"/>
                  </a:lnTo>
                  <a:lnTo>
                    <a:pt x="51" y="229"/>
                  </a:lnTo>
                  <a:lnTo>
                    <a:pt x="51" y="229"/>
                  </a:lnTo>
                  <a:lnTo>
                    <a:pt x="51" y="229"/>
                  </a:lnTo>
                  <a:lnTo>
                    <a:pt x="52" y="229"/>
                  </a:lnTo>
                  <a:lnTo>
                    <a:pt x="53" y="229"/>
                  </a:lnTo>
                  <a:lnTo>
                    <a:pt x="53" y="228"/>
                  </a:lnTo>
                  <a:close/>
                  <a:moveTo>
                    <a:pt x="93" y="232"/>
                  </a:moveTo>
                  <a:lnTo>
                    <a:pt x="92" y="233"/>
                  </a:lnTo>
                  <a:lnTo>
                    <a:pt x="91" y="232"/>
                  </a:lnTo>
                  <a:lnTo>
                    <a:pt x="91" y="233"/>
                  </a:lnTo>
                  <a:lnTo>
                    <a:pt x="90" y="232"/>
                  </a:lnTo>
                  <a:lnTo>
                    <a:pt x="91" y="232"/>
                  </a:lnTo>
                  <a:lnTo>
                    <a:pt x="91" y="231"/>
                  </a:lnTo>
                  <a:lnTo>
                    <a:pt x="92" y="231"/>
                  </a:lnTo>
                  <a:lnTo>
                    <a:pt x="93" y="232"/>
                  </a:lnTo>
                  <a:close/>
                  <a:moveTo>
                    <a:pt x="57" y="229"/>
                  </a:moveTo>
                  <a:lnTo>
                    <a:pt x="56" y="229"/>
                  </a:lnTo>
                  <a:lnTo>
                    <a:pt x="57" y="229"/>
                  </a:lnTo>
                  <a:lnTo>
                    <a:pt x="57" y="228"/>
                  </a:lnTo>
                  <a:lnTo>
                    <a:pt x="57" y="229"/>
                  </a:lnTo>
                  <a:lnTo>
                    <a:pt x="57" y="229"/>
                  </a:lnTo>
                  <a:lnTo>
                    <a:pt x="57" y="229"/>
                  </a:lnTo>
                  <a:close/>
                  <a:moveTo>
                    <a:pt x="68" y="229"/>
                  </a:moveTo>
                  <a:lnTo>
                    <a:pt x="67" y="229"/>
                  </a:lnTo>
                  <a:lnTo>
                    <a:pt x="68" y="229"/>
                  </a:lnTo>
                  <a:lnTo>
                    <a:pt x="69" y="229"/>
                  </a:lnTo>
                  <a:lnTo>
                    <a:pt x="70" y="229"/>
                  </a:lnTo>
                  <a:lnTo>
                    <a:pt x="69" y="229"/>
                  </a:lnTo>
                  <a:lnTo>
                    <a:pt x="68" y="229"/>
                  </a:lnTo>
                  <a:close/>
                  <a:moveTo>
                    <a:pt x="113" y="233"/>
                  </a:moveTo>
                  <a:lnTo>
                    <a:pt x="113" y="234"/>
                  </a:lnTo>
                  <a:lnTo>
                    <a:pt x="112" y="234"/>
                  </a:lnTo>
                  <a:lnTo>
                    <a:pt x="111" y="234"/>
                  </a:lnTo>
                  <a:lnTo>
                    <a:pt x="111" y="233"/>
                  </a:lnTo>
                  <a:lnTo>
                    <a:pt x="110" y="233"/>
                  </a:lnTo>
                  <a:lnTo>
                    <a:pt x="111" y="233"/>
                  </a:lnTo>
                  <a:lnTo>
                    <a:pt x="112" y="233"/>
                  </a:lnTo>
                  <a:lnTo>
                    <a:pt x="113" y="233"/>
                  </a:lnTo>
                  <a:close/>
                  <a:moveTo>
                    <a:pt x="70" y="229"/>
                  </a:moveTo>
                  <a:lnTo>
                    <a:pt x="70" y="229"/>
                  </a:lnTo>
                  <a:lnTo>
                    <a:pt x="71" y="229"/>
                  </a:lnTo>
                  <a:lnTo>
                    <a:pt x="72" y="229"/>
                  </a:lnTo>
                  <a:lnTo>
                    <a:pt x="72" y="230"/>
                  </a:lnTo>
                  <a:lnTo>
                    <a:pt x="71" y="230"/>
                  </a:lnTo>
                  <a:lnTo>
                    <a:pt x="70" y="229"/>
                  </a:lnTo>
                  <a:lnTo>
                    <a:pt x="70" y="229"/>
                  </a:lnTo>
                  <a:lnTo>
                    <a:pt x="70" y="229"/>
                  </a:lnTo>
                  <a:lnTo>
                    <a:pt x="70" y="229"/>
                  </a:lnTo>
                  <a:lnTo>
                    <a:pt x="70" y="229"/>
                  </a:lnTo>
                  <a:close/>
                  <a:moveTo>
                    <a:pt x="119" y="233"/>
                  </a:moveTo>
                  <a:lnTo>
                    <a:pt x="120" y="233"/>
                  </a:lnTo>
                  <a:lnTo>
                    <a:pt x="118" y="234"/>
                  </a:lnTo>
                  <a:lnTo>
                    <a:pt x="117" y="233"/>
                  </a:lnTo>
                  <a:lnTo>
                    <a:pt x="116" y="233"/>
                  </a:lnTo>
                  <a:lnTo>
                    <a:pt x="116" y="232"/>
                  </a:lnTo>
                  <a:lnTo>
                    <a:pt x="117" y="232"/>
                  </a:lnTo>
                  <a:lnTo>
                    <a:pt x="118" y="232"/>
                  </a:lnTo>
                  <a:lnTo>
                    <a:pt x="119" y="233"/>
                  </a:lnTo>
                  <a:close/>
                  <a:moveTo>
                    <a:pt x="58" y="228"/>
                  </a:moveTo>
                  <a:lnTo>
                    <a:pt x="57" y="228"/>
                  </a:lnTo>
                  <a:lnTo>
                    <a:pt x="57" y="227"/>
                  </a:lnTo>
                  <a:lnTo>
                    <a:pt x="57" y="227"/>
                  </a:lnTo>
                  <a:lnTo>
                    <a:pt x="58" y="227"/>
                  </a:lnTo>
                  <a:lnTo>
                    <a:pt x="58" y="228"/>
                  </a:lnTo>
                  <a:close/>
                  <a:moveTo>
                    <a:pt x="47" y="225"/>
                  </a:moveTo>
                  <a:lnTo>
                    <a:pt x="47" y="226"/>
                  </a:lnTo>
                  <a:lnTo>
                    <a:pt x="47" y="225"/>
                  </a:lnTo>
                  <a:lnTo>
                    <a:pt x="47" y="226"/>
                  </a:lnTo>
                  <a:lnTo>
                    <a:pt x="48" y="227"/>
                  </a:lnTo>
                  <a:lnTo>
                    <a:pt x="48" y="228"/>
                  </a:lnTo>
                  <a:lnTo>
                    <a:pt x="48" y="227"/>
                  </a:lnTo>
                  <a:lnTo>
                    <a:pt x="48" y="228"/>
                  </a:lnTo>
                  <a:lnTo>
                    <a:pt x="47" y="228"/>
                  </a:lnTo>
                  <a:lnTo>
                    <a:pt x="46" y="228"/>
                  </a:lnTo>
                  <a:lnTo>
                    <a:pt x="45" y="228"/>
                  </a:lnTo>
                  <a:lnTo>
                    <a:pt x="46" y="227"/>
                  </a:lnTo>
                  <a:lnTo>
                    <a:pt x="46" y="226"/>
                  </a:lnTo>
                  <a:lnTo>
                    <a:pt x="45" y="227"/>
                  </a:lnTo>
                  <a:lnTo>
                    <a:pt x="45" y="226"/>
                  </a:lnTo>
                  <a:lnTo>
                    <a:pt x="45" y="226"/>
                  </a:lnTo>
                  <a:lnTo>
                    <a:pt x="45" y="225"/>
                  </a:lnTo>
                  <a:lnTo>
                    <a:pt x="46" y="225"/>
                  </a:lnTo>
                  <a:lnTo>
                    <a:pt x="47" y="225"/>
                  </a:lnTo>
                  <a:close/>
                  <a:moveTo>
                    <a:pt x="51" y="226"/>
                  </a:moveTo>
                  <a:lnTo>
                    <a:pt x="50" y="226"/>
                  </a:lnTo>
                  <a:lnTo>
                    <a:pt x="50" y="225"/>
                  </a:lnTo>
                  <a:lnTo>
                    <a:pt x="51" y="225"/>
                  </a:lnTo>
                  <a:lnTo>
                    <a:pt x="51" y="226"/>
                  </a:lnTo>
                  <a:close/>
                  <a:moveTo>
                    <a:pt x="53" y="224"/>
                  </a:moveTo>
                  <a:lnTo>
                    <a:pt x="53" y="225"/>
                  </a:lnTo>
                  <a:lnTo>
                    <a:pt x="52" y="225"/>
                  </a:lnTo>
                  <a:lnTo>
                    <a:pt x="52" y="226"/>
                  </a:lnTo>
                  <a:lnTo>
                    <a:pt x="51" y="226"/>
                  </a:lnTo>
                  <a:lnTo>
                    <a:pt x="51" y="225"/>
                  </a:lnTo>
                  <a:lnTo>
                    <a:pt x="52" y="224"/>
                  </a:lnTo>
                  <a:lnTo>
                    <a:pt x="53" y="224"/>
                  </a:lnTo>
                  <a:close/>
                  <a:moveTo>
                    <a:pt x="151" y="234"/>
                  </a:moveTo>
                  <a:lnTo>
                    <a:pt x="152" y="234"/>
                  </a:lnTo>
                  <a:lnTo>
                    <a:pt x="151" y="235"/>
                  </a:lnTo>
                  <a:lnTo>
                    <a:pt x="152" y="235"/>
                  </a:lnTo>
                  <a:lnTo>
                    <a:pt x="153" y="235"/>
                  </a:lnTo>
                  <a:lnTo>
                    <a:pt x="153" y="236"/>
                  </a:lnTo>
                  <a:lnTo>
                    <a:pt x="152" y="236"/>
                  </a:lnTo>
                  <a:lnTo>
                    <a:pt x="151" y="236"/>
                  </a:lnTo>
                  <a:lnTo>
                    <a:pt x="151" y="237"/>
                  </a:lnTo>
                  <a:lnTo>
                    <a:pt x="151" y="238"/>
                  </a:lnTo>
                  <a:lnTo>
                    <a:pt x="150" y="238"/>
                  </a:lnTo>
                  <a:lnTo>
                    <a:pt x="149" y="238"/>
                  </a:lnTo>
                  <a:lnTo>
                    <a:pt x="148" y="237"/>
                  </a:lnTo>
                  <a:lnTo>
                    <a:pt x="149" y="236"/>
                  </a:lnTo>
                  <a:lnTo>
                    <a:pt x="149" y="235"/>
                  </a:lnTo>
                  <a:lnTo>
                    <a:pt x="148" y="236"/>
                  </a:lnTo>
                  <a:lnTo>
                    <a:pt x="147" y="237"/>
                  </a:lnTo>
                  <a:lnTo>
                    <a:pt x="146" y="238"/>
                  </a:lnTo>
                  <a:lnTo>
                    <a:pt x="145" y="238"/>
                  </a:lnTo>
                  <a:lnTo>
                    <a:pt x="144" y="238"/>
                  </a:lnTo>
                  <a:lnTo>
                    <a:pt x="144" y="237"/>
                  </a:lnTo>
                  <a:lnTo>
                    <a:pt x="144" y="236"/>
                  </a:lnTo>
                  <a:lnTo>
                    <a:pt x="145" y="235"/>
                  </a:lnTo>
                  <a:lnTo>
                    <a:pt x="146" y="235"/>
                  </a:lnTo>
                  <a:lnTo>
                    <a:pt x="147" y="235"/>
                  </a:lnTo>
                  <a:lnTo>
                    <a:pt x="147" y="235"/>
                  </a:lnTo>
                  <a:lnTo>
                    <a:pt x="147" y="235"/>
                  </a:lnTo>
                  <a:lnTo>
                    <a:pt x="148" y="235"/>
                  </a:lnTo>
                  <a:lnTo>
                    <a:pt x="148" y="234"/>
                  </a:lnTo>
                  <a:lnTo>
                    <a:pt x="149" y="234"/>
                  </a:lnTo>
                  <a:lnTo>
                    <a:pt x="150" y="234"/>
                  </a:lnTo>
                  <a:lnTo>
                    <a:pt x="151" y="234"/>
                  </a:lnTo>
                  <a:close/>
                  <a:moveTo>
                    <a:pt x="58" y="225"/>
                  </a:moveTo>
                  <a:lnTo>
                    <a:pt x="58" y="226"/>
                  </a:lnTo>
                  <a:lnTo>
                    <a:pt x="57" y="225"/>
                  </a:lnTo>
                  <a:lnTo>
                    <a:pt x="57" y="226"/>
                  </a:lnTo>
                  <a:lnTo>
                    <a:pt x="57" y="227"/>
                  </a:lnTo>
                  <a:lnTo>
                    <a:pt x="57" y="226"/>
                  </a:lnTo>
                  <a:lnTo>
                    <a:pt x="56" y="226"/>
                  </a:lnTo>
                  <a:lnTo>
                    <a:pt x="57" y="226"/>
                  </a:lnTo>
                  <a:lnTo>
                    <a:pt x="57" y="225"/>
                  </a:lnTo>
                  <a:lnTo>
                    <a:pt x="56" y="226"/>
                  </a:lnTo>
                  <a:lnTo>
                    <a:pt x="56" y="225"/>
                  </a:lnTo>
                  <a:lnTo>
                    <a:pt x="57" y="225"/>
                  </a:lnTo>
                  <a:lnTo>
                    <a:pt x="57" y="224"/>
                  </a:lnTo>
                  <a:lnTo>
                    <a:pt x="57" y="224"/>
                  </a:lnTo>
                  <a:lnTo>
                    <a:pt x="57" y="225"/>
                  </a:lnTo>
                  <a:lnTo>
                    <a:pt x="58" y="225"/>
                  </a:lnTo>
                  <a:close/>
                  <a:moveTo>
                    <a:pt x="59" y="224"/>
                  </a:moveTo>
                  <a:lnTo>
                    <a:pt x="58" y="224"/>
                  </a:lnTo>
                  <a:lnTo>
                    <a:pt x="57" y="224"/>
                  </a:lnTo>
                  <a:lnTo>
                    <a:pt x="57" y="223"/>
                  </a:lnTo>
                  <a:lnTo>
                    <a:pt x="58" y="223"/>
                  </a:lnTo>
                  <a:lnTo>
                    <a:pt x="59" y="224"/>
                  </a:lnTo>
                  <a:close/>
                  <a:moveTo>
                    <a:pt x="140" y="231"/>
                  </a:moveTo>
                  <a:lnTo>
                    <a:pt x="140" y="232"/>
                  </a:lnTo>
                  <a:lnTo>
                    <a:pt x="141" y="232"/>
                  </a:lnTo>
                  <a:lnTo>
                    <a:pt x="140" y="233"/>
                  </a:lnTo>
                  <a:lnTo>
                    <a:pt x="141" y="233"/>
                  </a:lnTo>
                  <a:lnTo>
                    <a:pt x="141" y="234"/>
                  </a:lnTo>
                  <a:lnTo>
                    <a:pt x="140" y="235"/>
                  </a:lnTo>
                  <a:lnTo>
                    <a:pt x="142" y="235"/>
                  </a:lnTo>
                  <a:lnTo>
                    <a:pt x="143" y="235"/>
                  </a:lnTo>
                  <a:lnTo>
                    <a:pt x="142" y="235"/>
                  </a:lnTo>
                  <a:lnTo>
                    <a:pt x="142" y="236"/>
                  </a:lnTo>
                  <a:lnTo>
                    <a:pt x="142" y="237"/>
                  </a:lnTo>
                  <a:lnTo>
                    <a:pt x="142" y="238"/>
                  </a:lnTo>
                  <a:lnTo>
                    <a:pt x="141" y="238"/>
                  </a:lnTo>
                  <a:lnTo>
                    <a:pt x="140" y="239"/>
                  </a:lnTo>
                  <a:lnTo>
                    <a:pt x="140" y="239"/>
                  </a:lnTo>
                  <a:lnTo>
                    <a:pt x="139" y="240"/>
                  </a:lnTo>
                  <a:lnTo>
                    <a:pt x="138" y="240"/>
                  </a:lnTo>
                  <a:lnTo>
                    <a:pt x="138" y="239"/>
                  </a:lnTo>
                  <a:lnTo>
                    <a:pt x="137" y="239"/>
                  </a:lnTo>
                  <a:lnTo>
                    <a:pt x="138" y="239"/>
                  </a:lnTo>
                  <a:lnTo>
                    <a:pt x="139" y="239"/>
                  </a:lnTo>
                  <a:lnTo>
                    <a:pt x="139" y="238"/>
                  </a:lnTo>
                  <a:lnTo>
                    <a:pt x="138" y="238"/>
                  </a:lnTo>
                  <a:lnTo>
                    <a:pt x="137" y="238"/>
                  </a:lnTo>
                  <a:lnTo>
                    <a:pt x="136" y="238"/>
                  </a:lnTo>
                  <a:lnTo>
                    <a:pt x="136" y="237"/>
                  </a:lnTo>
                  <a:lnTo>
                    <a:pt x="135" y="237"/>
                  </a:lnTo>
                  <a:lnTo>
                    <a:pt x="137" y="236"/>
                  </a:lnTo>
                  <a:lnTo>
                    <a:pt x="136" y="236"/>
                  </a:lnTo>
                  <a:lnTo>
                    <a:pt x="135" y="236"/>
                  </a:lnTo>
                  <a:lnTo>
                    <a:pt x="134" y="236"/>
                  </a:lnTo>
                  <a:lnTo>
                    <a:pt x="134" y="235"/>
                  </a:lnTo>
                  <a:lnTo>
                    <a:pt x="134" y="235"/>
                  </a:lnTo>
                  <a:lnTo>
                    <a:pt x="134" y="235"/>
                  </a:lnTo>
                  <a:lnTo>
                    <a:pt x="135" y="235"/>
                  </a:lnTo>
                  <a:lnTo>
                    <a:pt x="134" y="235"/>
                  </a:lnTo>
                  <a:lnTo>
                    <a:pt x="134" y="235"/>
                  </a:lnTo>
                  <a:lnTo>
                    <a:pt x="134" y="235"/>
                  </a:lnTo>
                  <a:lnTo>
                    <a:pt x="135" y="235"/>
                  </a:lnTo>
                  <a:lnTo>
                    <a:pt x="136" y="235"/>
                  </a:lnTo>
                  <a:lnTo>
                    <a:pt x="136" y="234"/>
                  </a:lnTo>
                  <a:lnTo>
                    <a:pt x="137" y="233"/>
                  </a:lnTo>
                  <a:lnTo>
                    <a:pt x="136" y="233"/>
                  </a:lnTo>
                  <a:lnTo>
                    <a:pt x="137" y="232"/>
                  </a:lnTo>
                  <a:lnTo>
                    <a:pt x="137" y="231"/>
                  </a:lnTo>
                  <a:lnTo>
                    <a:pt x="138" y="231"/>
                  </a:lnTo>
                  <a:lnTo>
                    <a:pt x="139" y="231"/>
                  </a:lnTo>
                  <a:lnTo>
                    <a:pt x="138" y="232"/>
                  </a:lnTo>
                  <a:lnTo>
                    <a:pt x="139" y="232"/>
                  </a:lnTo>
                  <a:lnTo>
                    <a:pt x="139" y="231"/>
                  </a:lnTo>
                  <a:lnTo>
                    <a:pt x="140" y="231"/>
                  </a:lnTo>
                  <a:close/>
                  <a:moveTo>
                    <a:pt x="51" y="223"/>
                  </a:moveTo>
                  <a:lnTo>
                    <a:pt x="51" y="223"/>
                  </a:lnTo>
                  <a:lnTo>
                    <a:pt x="50" y="223"/>
                  </a:lnTo>
                  <a:lnTo>
                    <a:pt x="51" y="222"/>
                  </a:lnTo>
                  <a:lnTo>
                    <a:pt x="51" y="222"/>
                  </a:lnTo>
                  <a:lnTo>
                    <a:pt x="51" y="223"/>
                  </a:lnTo>
                  <a:close/>
                  <a:moveTo>
                    <a:pt x="119" y="230"/>
                  </a:moveTo>
                  <a:lnTo>
                    <a:pt x="118" y="231"/>
                  </a:lnTo>
                  <a:lnTo>
                    <a:pt x="117" y="231"/>
                  </a:lnTo>
                  <a:lnTo>
                    <a:pt x="116" y="231"/>
                  </a:lnTo>
                  <a:lnTo>
                    <a:pt x="117" y="230"/>
                  </a:lnTo>
                  <a:lnTo>
                    <a:pt x="117" y="229"/>
                  </a:lnTo>
                  <a:lnTo>
                    <a:pt x="118" y="229"/>
                  </a:lnTo>
                  <a:lnTo>
                    <a:pt x="119" y="229"/>
                  </a:lnTo>
                  <a:lnTo>
                    <a:pt x="120" y="229"/>
                  </a:lnTo>
                  <a:lnTo>
                    <a:pt x="121" y="229"/>
                  </a:lnTo>
                  <a:lnTo>
                    <a:pt x="120" y="229"/>
                  </a:lnTo>
                  <a:lnTo>
                    <a:pt x="120" y="230"/>
                  </a:lnTo>
                  <a:lnTo>
                    <a:pt x="119" y="230"/>
                  </a:lnTo>
                  <a:close/>
                  <a:moveTo>
                    <a:pt x="91" y="227"/>
                  </a:moveTo>
                  <a:lnTo>
                    <a:pt x="91" y="228"/>
                  </a:lnTo>
                  <a:lnTo>
                    <a:pt x="90" y="227"/>
                  </a:lnTo>
                  <a:lnTo>
                    <a:pt x="91" y="227"/>
                  </a:lnTo>
                  <a:lnTo>
                    <a:pt x="91" y="226"/>
                  </a:lnTo>
                  <a:lnTo>
                    <a:pt x="93" y="227"/>
                  </a:lnTo>
                  <a:lnTo>
                    <a:pt x="92" y="228"/>
                  </a:lnTo>
                  <a:lnTo>
                    <a:pt x="91" y="227"/>
                  </a:lnTo>
                  <a:close/>
                  <a:moveTo>
                    <a:pt x="147" y="232"/>
                  </a:moveTo>
                  <a:lnTo>
                    <a:pt x="147" y="232"/>
                  </a:lnTo>
                  <a:lnTo>
                    <a:pt x="147" y="232"/>
                  </a:lnTo>
                  <a:lnTo>
                    <a:pt x="147" y="231"/>
                  </a:lnTo>
                  <a:lnTo>
                    <a:pt x="148" y="231"/>
                  </a:lnTo>
                  <a:lnTo>
                    <a:pt x="148" y="232"/>
                  </a:lnTo>
                  <a:lnTo>
                    <a:pt x="147" y="232"/>
                  </a:lnTo>
                  <a:close/>
                  <a:moveTo>
                    <a:pt x="46" y="222"/>
                  </a:moveTo>
                  <a:lnTo>
                    <a:pt x="47" y="222"/>
                  </a:lnTo>
                  <a:lnTo>
                    <a:pt x="47" y="222"/>
                  </a:lnTo>
                  <a:lnTo>
                    <a:pt x="46" y="223"/>
                  </a:lnTo>
                  <a:lnTo>
                    <a:pt x="46" y="222"/>
                  </a:lnTo>
                  <a:lnTo>
                    <a:pt x="45" y="222"/>
                  </a:lnTo>
                  <a:lnTo>
                    <a:pt x="45" y="222"/>
                  </a:lnTo>
                  <a:lnTo>
                    <a:pt x="46" y="222"/>
                  </a:lnTo>
                  <a:close/>
                  <a:moveTo>
                    <a:pt x="116" y="229"/>
                  </a:moveTo>
                  <a:lnTo>
                    <a:pt x="117" y="229"/>
                  </a:lnTo>
                  <a:lnTo>
                    <a:pt x="116" y="229"/>
                  </a:lnTo>
                  <a:lnTo>
                    <a:pt x="117" y="229"/>
                  </a:lnTo>
                  <a:lnTo>
                    <a:pt x="115" y="230"/>
                  </a:lnTo>
                  <a:lnTo>
                    <a:pt x="116" y="230"/>
                  </a:lnTo>
                  <a:lnTo>
                    <a:pt x="115" y="231"/>
                  </a:lnTo>
                  <a:lnTo>
                    <a:pt x="115" y="231"/>
                  </a:lnTo>
                  <a:lnTo>
                    <a:pt x="114" y="231"/>
                  </a:lnTo>
                  <a:lnTo>
                    <a:pt x="115" y="230"/>
                  </a:lnTo>
                  <a:lnTo>
                    <a:pt x="114" y="230"/>
                  </a:lnTo>
                  <a:lnTo>
                    <a:pt x="114" y="229"/>
                  </a:lnTo>
                  <a:lnTo>
                    <a:pt x="115" y="229"/>
                  </a:lnTo>
                  <a:lnTo>
                    <a:pt x="116" y="229"/>
                  </a:lnTo>
                  <a:close/>
                  <a:moveTo>
                    <a:pt x="71" y="223"/>
                  </a:moveTo>
                  <a:lnTo>
                    <a:pt x="71" y="224"/>
                  </a:lnTo>
                  <a:lnTo>
                    <a:pt x="70" y="223"/>
                  </a:lnTo>
                  <a:lnTo>
                    <a:pt x="70" y="224"/>
                  </a:lnTo>
                  <a:lnTo>
                    <a:pt x="70" y="223"/>
                  </a:lnTo>
                  <a:lnTo>
                    <a:pt x="70" y="223"/>
                  </a:lnTo>
                  <a:lnTo>
                    <a:pt x="71" y="223"/>
                  </a:lnTo>
                  <a:close/>
                  <a:moveTo>
                    <a:pt x="73" y="223"/>
                  </a:moveTo>
                  <a:lnTo>
                    <a:pt x="74" y="223"/>
                  </a:lnTo>
                  <a:lnTo>
                    <a:pt x="74" y="224"/>
                  </a:lnTo>
                  <a:lnTo>
                    <a:pt x="73" y="224"/>
                  </a:lnTo>
                  <a:lnTo>
                    <a:pt x="72" y="225"/>
                  </a:lnTo>
                  <a:lnTo>
                    <a:pt x="72" y="224"/>
                  </a:lnTo>
                  <a:lnTo>
                    <a:pt x="71" y="224"/>
                  </a:lnTo>
                  <a:lnTo>
                    <a:pt x="71" y="223"/>
                  </a:lnTo>
                  <a:lnTo>
                    <a:pt x="72" y="223"/>
                  </a:lnTo>
                  <a:lnTo>
                    <a:pt x="73" y="223"/>
                  </a:lnTo>
                  <a:close/>
                  <a:moveTo>
                    <a:pt x="51" y="222"/>
                  </a:moveTo>
                  <a:lnTo>
                    <a:pt x="51" y="222"/>
                  </a:lnTo>
                  <a:lnTo>
                    <a:pt x="51" y="221"/>
                  </a:lnTo>
                  <a:lnTo>
                    <a:pt x="51" y="222"/>
                  </a:lnTo>
                  <a:close/>
                  <a:moveTo>
                    <a:pt x="47" y="221"/>
                  </a:moveTo>
                  <a:lnTo>
                    <a:pt x="46" y="221"/>
                  </a:lnTo>
                  <a:lnTo>
                    <a:pt x="45" y="221"/>
                  </a:lnTo>
                  <a:lnTo>
                    <a:pt x="46" y="220"/>
                  </a:lnTo>
                  <a:lnTo>
                    <a:pt x="47" y="220"/>
                  </a:lnTo>
                  <a:lnTo>
                    <a:pt x="47" y="221"/>
                  </a:lnTo>
                  <a:close/>
                  <a:moveTo>
                    <a:pt x="51" y="221"/>
                  </a:moveTo>
                  <a:lnTo>
                    <a:pt x="51" y="222"/>
                  </a:lnTo>
                  <a:lnTo>
                    <a:pt x="50" y="222"/>
                  </a:lnTo>
                  <a:lnTo>
                    <a:pt x="51" y="222"/>
                  </a:lnTo>
                  <a:lnTo>
                    <a:pt x="50" y="222"/>
                  </a:lnTo>
                  <a:lnTo>
                    <a:pt x="50" y="221"/>
                  </a:lnTo>
                  <a:lnTo>
                    <a:pt x="51" y="221"/>
                  </a:lnTo>
                  <a:lnTo>
                    <a:pt x="51" y="220"/>
                  </a:lnTo>
                  <a:lnTo>
                    <a:pt x="51" y="221"/>
                  </a:lnTo>
                  <a:lnTo>
                    <a:pt x="51" y="221"/>
                  </a:lnTo>
                  <a:close/>
                  <a:moveTo>
                    <a:pt x="49" y="221"/>
                  </a:moveTo>
                  <a:lnTo>
                    <a:pt x="48" y="221"/>
                  </a:lnTo>
                  <a:lnTo>
                    <a:pt x="48" y="220"/>
                  </a:lnTo>
                  <a:lnTo>
                    <a:pt x="49" y="220"/>
                  </a:lnTo>
                  <a:lnTo>
                    <a:pt x="49" y="221"/>
                  </a:lnTo>
                  <a:close/>
                  <a:moveTo>
                    <a:pt x="115" y="228"/>
                  </a:moveTo>
                  <a:lnTo>
                    <a:pt x="114" y="229"/>
                  </a:lnTo>
                  <a:lnTo>
                    <a:pt x="113" y="229"/>
                  </a:lnTo>
                  <a:lnTo>
                    <a:pt x="114" y="228"/>
                  </a:lnTo>
                  <a:lnTo>
                    <a:pt x="115" y="227"/>
                  </a:lnTo>
                  <a:lnTo>
                    <a:pt x="114" y="227"/>
                  </a:lnTo>
                  <a:lnTo>
                    <a:pt x="115" y="226"/>
                  </a:lnTo>
                  <a:lnTo>
                    <a:pt x="115" y="226"/>
                  </a:lnTo>
                  <a:lnTo>
                    <a:pt x="116" y="226"/>
                  </a:lnTo>
                  <a:lnTo>
                    <a:pt x="116" y="227"/>
                  </a:lnTo>
                  <a:lnTo>
                    <a:pt x="117" y="227"/>
                  </a:lnTo>
                  <a:lnTo>
                    <a:pt x="115" y="227"/>
                  </a:lnTo>
                  <a:lnTo>
                    <a:pt x="115" y="228"/>
                  </a:lnTo>
                  <a:close/>
                  <a:moveTo>
                    <a:pt x="135" y="228"/>
                  </a:moveTo>
                  <a:lnTo>
                    <a:pt x="135" y="229"/>
                  </a:lnTo>
                  <a:lnTo>
                    <a:pt x="136" y="228"/>
                  </a:lnTo>
                  <a:lnTo>
                    <a:pt x="137" y="228"/>
                  </a:lnTo>
                  <a:lnTo>
                    <a:pt x="138" y="229"/>
                  </a:lnTo>
                  <a:lnTo>
                    <a:pt x="139" y="229"/>
                  </a:lnTo>
                  <a:lnTo>
                    <a:pt x="139" y="229"/>
                  </a:lnTo>
                  <a:lnTo>
                    <a:pt x="140" y="229"/>
                  </a:lnTo>
                  <a:lnTo>
                    <a:pt x="139" y="229"/>
                  </a:lnTo>
                  <a:lnTo>
                    <a:pt x="139" y="230"/>
                  </a:lnTo>
                  <a:lnTo>
                    <a:pt x="138" y="230"/>
                  </a:lnTo>
                  <a:lnTo>
                    <a:pt x="137" y="231"/>
                  </a:lnTo>
                  <a:lnTo>
                    <a:pt x="135" y="233"/>
                  </a:lnTo>
                  <a:lnTo>
                    <a:pt x="134" y="234"/>
                  </a:lnTo>
                  <a:lnTo>
                    <a:pt x="133" y="234"/>
                  </a:lnTo>
                  <a:lnTo>
                    <a:pt x="132" y="234"/>
                  </a:lnTo>
                  <a:lnTo>
                    <a:pt x="133" y="233"/>
                  </a:lnTo>
                  <a:lnTo>
                    <a:pt x="134" y="232"/>
                  </a:lnTo>
                  <a:lnTo>
                    <a:pt x="133" y="232"/>
                  </a:lnTo>
                  <a:lnTo>
                    <a:pt x="132" y="232"/>
                  </a:lnTo>
                  <a:lnTo>
                    <a:pt x="130" y="232"/>
                  </a:lnTo>
                  <a:lnTo>
                    <a:pt x="129" y="232"/>
                  </a:lnTo>
                  <a:lnTo>
                    <a:pt x="128" y="231"/>
                  </a:lnTo>
                  <a:lnTo>
                    <a:pt x="127" y="230"/>
                  </a:lnTo>
                  <a:lnTo>
                    <a:pt x="128" y="230"/>
                  </a:lnTo>
                  <a:lnTo>
                    <a:pt x="130" y="229"/>
                  </a:lnTo>
                  <a:lnTo>
                    <a:pt x="132" y="229"/>
                  </a:lnTo>
                  <a:lnTo>
                    <a:pt x="131" y="229"/>
                  </a:lnTo>
                  <a:lnTo>
                    <a:pt x="131" y="229"/>
                  </a:lnTo>
                  <a:lnTo>
                    <a:pt x="132" y="229"/>
                  </a:lnTo>
                  <a:lnTo>
                    <a:pt x="133" y="229"/>
                  </a:lnTo>
                  <a:lnTo>
                    <a:pt x="133" y="228"/>
                  </a:lnTo>
                  <a:lnTo>
                    <a:pt x="134" y="228"/>
                  </a:lnTo>
                  <a:lnTo>
                    <a:pt x="135" y="228"/>
                  </a:lnTo>
                  <a:close/>
                  <a:moveTo>
                    <a:pt x="113" y="226"/>
                  </a:moveTo>
                  <a:lnTo>
                    <a:pt x="112" y="227"/>
                  </a:lnTo>
                  <a:lnTo>
                    <a:pt x="111" y="227"/>
                  </a:lnTo>
                  <a:lnTo>
                    <a:pt x="111" y="226"/>
                  </a:lnTo>
                  <a:lnTo>
                    <a:pt x="112" y="226"/>
                  </a:lnTo>
                  <a:lnTo>
                    <a:pt x="113" y="226"/>
                  </a:lnTo>
                  <a:close/>
                  <a:moveTo>
                    <a:pt x="147" y="229"/>
                  </a:moveTo>
                  <a:lnTo>
                    <a:pt x="147" y="229"/>
                  </a:lnTo>
                  <a:lnTo>
                    <a:pt x="146" y="229"/>
                  </a:lnTo>
                  <a:lnTo>
                    <a:pt x="145" y="229"/>
                  </a:lnTo>
                  <a:lnTo>
                    <a:pt x="144" y="229"/>
                  </a:lnTo>
                  <a:lnTo>
                    <a:pt x="144" y="228"/>
                  </a:lnTo>
                  <a:lnTo>
                    <a:pt x="146" y="228"/>
                  </a:lnTo>
                  <a:lnTo>
                    <a:pt x="147" y="229"/>
                  </a:lnTo>
                  <a:lnTo>
                    <a:pt x="147" y="229"/>
                  </a:lnTo>
                  <a:close/>
                  <a:moveTo>
                    <a:pt x="47" y="220"/>
                  </a:moveTo>
                  <a:lnTo>
                    <a:pt x="46" y="220"/>
                  </a:lnTo>
                  <a:lnTo>
                    <a:pt x="45" y="219"/>
                  </a:lnTo>
                  <a:lnTo>
                    <a:pt x="46" y="219"/>
                  </a:lnTo>
                  <a:lnTo>
                    <a:pt x="46" y="218"/>
                  </a:lnTo>
                  <a:lnTo>
                    <a:pt x="47" y="219"/>
                  </a:lnTo>
                  <a:lnTo>
                    <a:pt x="47" y="220"/>
                  </a:lnTo>
                  <a:close/>
                  <a:moveTo>
                    <a:pt x="141" y="229"/>
                  </a:moveTo>
                  <a:lnTo>
                    <a:pt x="140" y="229"/>
                  </a:lnTo>
                  <a:lnTo>
                    <a:pt x="140" y="229"/>
                  </a:lnTo>
                  <a:lnTo>
                    <a:pt x="140" y="228"/>
                  </a:lnTo>
                  <a:lnTo>
                    <a:pt x="141" y="228"/>
                  </a:lnTo>
                  <a:lnTo>
                    <a:pt x="142" y="228"/>
                  </a:lnTo>
                  <a:lnTo>
                    <a:pt x="141" y="229"/>
                  </a:lnTo>
                  <a:close/>
                  <a:moveTo>
                    <a:pt x="55" y="219"/>
                  </a:moveTo>
                  <a:lnTo>
                    <a:pt x="56" y="219"/>
                  </a:lnTo>
                  <a:lnTo>
                    <a:pt x="57" y="220"/>
                  </a:lnTo>
                  <a:lnTo>
                    <a:pt x="56" y="220"/>
                  </a:lnTo>
                  <a:lnTo>
                    <a:pt x="55" y="220"/>
                  </a:lnTo>
                  <a:lnTo>
                    <a:pt x="55" y="219"/>
                  </a:lnTo>
                  <a:lnTo>
                    <a:pt x="55" y="220"/>
                  </a:lnTo>
                  <a:lnTo>
                    <a:pt x="54" y="220"/>
                  </a:lnTo>
                  <a:lnTo>
                    <a:pt x="56" y="221"/>
                  </a:lnTo>
                  <a:lnTo>
                    <a:pt x="55" y="222"/>
                  </a:lnTo>
                  <a:lnTo>
                    <a:pt x="55" y="221"/>
                  </a:lnTo>
                  <a:lnTo>
                    <a:pt x="54" y="222"/>
                  </a:lnTo>
                  <a:lnTo>
                    <a:pt x="53" y="222"/>
                  </a:lnTo>
                  <a:lnTo>
                    <a:pt x="54" y="222"/>
                  </a:lnTo>
                  <a:lnTo>
                    <a:pt x="54" y="221"/>
                  </a:lnTo>
                  <a:lnTo>
                    <a:pt x="53" y="221"/>
                  </a:lnTo>
                  <a:lnTo>
                    <a:pt x="54" y="220"/>
                  </a:lnTo>
                  <a:lnTo>
                    <a:pt x="53" y="220"/>
                  </a:lnTo>
                  <a:lnTo>
                    <a:pt x="54" y="219"/>
                  </a:lnTo>
                  <a:lnTo>
                    <a:pt x="55" y="219"/>
                  </a:lnTo>
                  <a:close/>
                  <a:moveTo>
                    <a:pt x="129" y="227"/>
                  </a:moveTo>
                  <a:lnTo>
                    <a:pt x="128" y="228"/>
                  </a:lnTo>
                  <a:lnTo>
                    <a:pt x="127" y="228"/>
                  </a:lnTo>
                  <a:lnTo>
                    <a:pt x="128" y="227"/>
                  </a:lnTo>
                  <a:lnTo>
                    <a:pt x="127" y="228"/>
                  </a:lnTo>
                  <a:lnTo>
                    <a:pt x="126" y="228"/>
                  </a:lnTo>
                  <a:lnTo>
                    <a:pt x="126" y="227"/>
                  </a:lnTo>
                  <a:lnTo>
                    <a:pt x="126" y="226"/>
                  </a:lnTo>
                  <a:lnTo>
                    <a:pt x="127" y="225"/>
                  </a:lnTo>
                  <a:lnTo>
                    <a:pt x="128" y="226"/>
                  </a:lnTo>
                  <a:lnTo>
                    <a:pt x="128" y="227"/>
                  </a:lnTo>
                  <a:lnTo>
                    <a:pt x="129" y="227"/>
                  </a:lnTo>
                  <a:close/>
                  <a:moveTo>
                    <a:pt x="76" y="221"/>
                  </a:moveTo>
                  <a:lnTo>
                    <a:pt x="76" y="222"/>
                  </a:lnTo>
                  <a:lnTo>
                    <a:pt x="76" y="222"/>
                  </a:lnTo>
                  <a:lnTo>
                    <a:pt x="75" y="222"/>
                  </a:lnTo>
                  <a:lnTo>
                    <a:pt x="74" y="222"/>
                  </a:lnTo>
                  <a:lnTo>
                    <a:pt x="76" y="221"/>
                  </a:lnTo>
                  <a:lnTo>
                    <a:pt x="76" y="221"/>
                  </a:lnTo>
                  <a:close/>
                  <a:moveTo>
                    <a:pt x="151" y="226"/>
                  </a:moveTo>
                  <a:lnTo>
                    <a:pt x="151" y="227"/>
                  </a:lnTo>
                  <a:lnTo>
                    <a:pt x="150" y="227"/>
                  </a:lnTo>
                  <a:lnTo>
                    <a:pt x="149" y="227"/>
                  </a:lnTo>
                  <a:lnTo>
                    <a:pt x="149" y="228"/>
                  </a:lnTo>
                  <a:lnTo>
                    <a:pt x="148" y="228"/>
                  </a:lnTo>
                  <a:lnTo>
                    <a:pt x="149" y="227"/>
                  </a:lnTo>
                  <a:lnTo>
                    <a:pt x="148" y="227"/>
                  </a:lnTo>
                  <a:lnTo>
                    <a:pt x="148" y="226"/>
                  </a:lnTo>
                  <a:lnTo>
                    <a:pt x="149" y="226"/>
                  </a:lnTo>
                  <a:lnTo>
                    <a:pt x="150" y="226"/>
                  </a:lnTo>
                  <a:lnTo>
                    <a:pt x="151" y="226"/>
                  </a:lnTo>
                  <a:close/>
                  <a:moveTo>
                    <a:pt x="161" y="228"/>
                  </a:moveTo>
                  <a:lnTo>
                    <a:pt x="161" y="229"/>
                  </a:lnTo>
                  <a:lnTo>
                    <a:pt x="161" y="227"/>
                  </a:lnTo>
                  <a:lnTo>
                    <a:pt x="161" y="226"/>
                  </a:lnTo>
                  <a:lnTo>
                    <a:pt x="162" y="227"/>
                  </a:lnTo>
                  <a:lnTo>
                    <a:pt x="162" y="228"/>
                  </a:lnTo>
                  <a:lnTo>
                    <a:pt x="161" y="228"/>
                  </a:lnTo>
                  <a:close/>
                  <a:moveTo>
                    <a:pt x="118" y="223"/>
                  </a:moveTo>
                  <a:lnTo>
                    <a:pt x="117" y="223"/>
                  </a:lnTo>
                  <a:lnTo>
                    <a:pt x="116" y="223"/>
                  </a:lnTo>
                  <a:lnTo>
                    <a:pt x="117" y="222"/>
                  </a:lnTo>
                  <a:lnTo>
                    <a:pt x="118" y="222"/>
                  </a:lnTo>
                  <a:lnTo>
                    <a:pt x="119" y="222"/>
                  </a:lnTo>
                  <a:lnTo>
                    <a:pt x="119" y="222"/>
                  </a:lnTo>
                  <a:lnTo>
                    <a:pt x="118" y="222"/>
                  </a:lnTo>
                  <a:lnTo>
                    <a:pt x="118" y="223"/>
                  </a:lnTo>
                  <a:close/>
                  <a:moveTo>
                    <a:pt x="40" y="216"/>
                  </a:moveTo>
                  <a:lnTo>
                    <a:pt x="39" y="216"/>
                  </a:lnTo>
                  <a:lnTo>
                    <a:pt x="39" y="216"/>
                  </a:lnTo>
                  <a:lnTo>
                    <a:pt x="40" y="215"/>
                  </a:lnTo>
                  <a:lnTo>
                    <a:pt x="41" y="215"/>
                  </a:lnTo>
                  <a:lnTo>
                    <a:pt x="41" y="216"/>
                  </a:lnTo>
                  <a:lnTo>
                    <a:pt x="40" y="216"/>
                  </a:lnTo>
                  <a:lnTo>
                    <a:pt x="40" y="216"/>
                  </a:lnTo>
                  <a:close/>
                  <a:moveTo>
                    <a:pt x="160" y="229"/>
                  </a:moveTo>
                  <a:lnTo>
                    <a:pt x="159" y="229"/>
                  </a:lnTo>
                  <a:lnTo>
                    <a:pt x="159" y="229"/>
                  </a:lnTo>
                  <a:lnTo>
                    <a:pt x="159" y="230"/>
                  </a:lnTo>
                  <a:lnTo>
                    <a:pt x="157" y="230"/>
                  </a:lnTo>
                  <a:lnTo>
                    <a:pt x="157" y="229"/>
                  </a:lnTo>
                  <a:lnTo>
                    <a:pt x="158" y="229"/>
                  </a:lnTo>
                  <a:lnTo>
                    <a:pt x="159" y="228"/>
                  </a:lnTo>
                  <a:lnTo>
                    <a:pt x="158" y="228"/>
                  </a:lnTo>
                  <a:lnTo>
                    <a:pt x="157" y="229"/>
                  </a:lnTo>
                  <a:lnTo>
                    <a:pt x="156" y="229"/>
                  </a:lnTo>
                  <a:lnTo>
                    <a:pt x="156" y="230"/>
                  </a:lnTo>
                  <a:lnTo>
                    <a:pt x="155" y="230"/>
                  </a:lnTo>
                  <a:lnTo>
                    <a:pt x="154" y="230"/>
                  </a:lnTo>
                  <a:lnTo>
                    <a:pt x="155" y="229"/>
                  </a:lnTo>
                  <a:lnTo>
                    <a:pt x="154" y="229"/>
                  </a:lnTo>
                  <a:lnTo>
                    <a:pt x="154" y="229"/>
                  </a:lnTo>
                  <a:lnTo>
                    <a:pt x="153" y="229"/>
                  </a:lnTo>
                  <a:lnTo>
                    <a:pt x="155" y="227"/>
                  </a:lnTo>
                  <a:lnTo>
                    <a:pt x="156" y="227"/>
                  </a:lnTo>
                  <a:lnTo>
                    <a:pt x="158" y="226"/>
                  </a:lnTo>
                  <a:lnTo>
                    <a:pt x="159" y="226"/>
                  </a:lnTo>
                  <a:lnTo>
                    <a:pt x="159" y="226"/>
                  </a:lnTo>
                  <a:lnTo>
                    <a:pt x="160" y="226"/>
                  </a:lnTo>
                  <a:lnTo>
                    <a:pt x="160" y="228"/>
                  </a:lnTo>
                  <a:lnTo>
                    <a:pt x="160" y="229"/>
                  </a:lnTo>
                  <a:close/>
                  <a:moveTo>
                    <a:pt x="146" y="224"/>
                  </a:moveTo>
                  <a:lnTo>
                    <a:pt x="145" y="225"/>
                  </a:lnTo>
                  <a:lnTo>
                    <a:pt x="144" y="225"/>
                  </a:lnTo>
                  <a:lnTo>
                    <a:pt x="143" y="225"/>
                  </a:lnTo>
                  <a:lnTo>
                    <a:pt x="142" y="225"/>
                  </a:lnTo>
                  <a:lnTo>
                    <a:pt x="142" y="224"/>
                  </a:lnTo>
                  <a:lnTo>
                    <a:pt x="143" y="224"/>
                  </a:lnTo>
                  <a:lnTo>
                    <a:pt x="145" y="224"/>
                  </a:lnTo>
                  <a:lnTo>
                    <a:pt x="146" y="224"/>
                  </a:lnTo>
                  <a:close/>
                  <a:moveTo>
                    <a:pt x="46" y="216"/>
                  </a:moveTo>
                  <a:lnTo>
                    <a:pt x="45" y="216"/>
                  </a:lnTo>
                  <a:lnTo>
                    <a:pt x="44" y="216"/>
                  </a:lnTo>
                  <a:lnTo>
                    <a:pt x="44" y="217"/>
                  </a:lnTo>
                  <a:lnTo>
                    <a:pt x="43" y="217"/>
                  </a:lnTo>
                  <a:lnTo>
                    <a:pt x="44" y="216"/>
                  </a:lnTo>
                  <a:lnTo>
                    <a:pt x="44" y="216"/>
                  </a:lnTo>
                  <a:lnTo>
                    <a:pt x="45" y="216"/>
                  </a:lnTo>
                  <a:lnTo>
                    <a:pt x="45" y="215"/>
                  </a:lnTo>
                  <a:lnTo>
                    <a:pt x="46" y="216"/>
                  </a:lnTo>
                  <a:lnTo>
                    <a:pt x="46" y="216"/>
                  </a:lnTo>
                  <a:close/>
                  <a:moveTo>
                    <a:pt x="189" y="229"/>
                  </a:moveTo>
                  <a:lnTo>
                    <a:pt x="188" y="229"/>
                  </a:lnTo>
                  <a:lnTo>
                    <a:pt x="187" y="229"/>
                  </a:lnTo>
                  <a:lnTo>
                    <a:pt x="188" y="229"/>
                  </a:lnTo>
                  <a:lnTo>
                    <a:pt x="189" y="228"/>
                  </a:lnTo>
                  <a:lnTo>
                    <a:pt x="190" y="228"/>
                  </a:lnTo>
                  <a:lnTo>
                    <a:pt x="189" y="229"/>
                  </a:lnTo>
                  <a:close/>
                  <a:moveTo>
                    <a:pt x="122" y="222"/>
                  </a:moveTo>
                  <a:lnTo>
                    <a:pt x="121" y="222"/>
                  </a:lnTo>
                  <a:lnTo>
                    <a:pt x="122" y="222"/>
                  </a:lnTo>
                  <a:lnTo>
                    <a:pt x="123" y="221"/>
                  </a:lnTo>
                  <a:lnTo>
                    <a:pt x="124" y="222"/>
                  </a:lnTo>
                  <a:lnTo>
                    <a:pt x="123" y="222"/>
                  </a:lnTo>
                  <a:lnTo>
                    <a:pt x="122" y="222"/>
                  </a:lnTo>
                  <a:close/>
                  <a:moveTo>
                    <a:pt x="78" y="218"/>
                  </a:moveTo>
                  <a:lnTo>
                    <a:pt x="77" y="218"/>
                  </a:lnTo>
                  <a:lnTo>
                    <a:pt x="77" y="217"/>
                  </a:lnTo>
                  <a:lnTo>
                    <a:pt x="78" y="217"/>
                  </a:lnTo>
                  <a:lnTo>
                    <a:pt x="78" y="218"/>
                  </a:lnTo>
                  <a:close/>
                  <a:moveTo>
                    <a:pt x="114" y="220"/>
                  </a:moveTo>
                  <a:lnTo>
                    <a:pt x="114" y="222"/>
                  </a:lnTo>
                  <a:lnTo>
                    <a:pt x="113" y="222"/>
                  </a:lnTo>
                  <a:lnTo>
                    <a:pt x="112" y="222"/>
                  </a:lnTo>
                  <a:lnTo>
                    <a:pt x="112" y="221"/>
                  </a:lnTo>
                  <a:lnTo>
                    <a:pt x="113" y="220"/>
                  </a:lnTo>
                  <a:lnTo>
                    <a:pt x="114" y="220"/>
                  </a:lnTo>
                  <a:lnTo>
                    <a:pt x="113" y="220"/>
                  </a:lnTo>
                  <a:lnTo>
                    <a:pt x="114" y="220"/>
                  </a:lnTo>
                  <a:close/>
                  <a:moveTo>
                    <a:pt x="118" y="220"/>
                  </a:moveTo>
                  <a:lnTo>
                    <a:pt x="118" y="221"/>
                  </a:lnTo>
                  <a:lnTo>
                    <a:pt x="118" y="222"/>
                  </a:lnTo>
                  <a:lnTo>
                    <a:pt x="117" y="222"/>
                  </a:lnTo>
                  <a:lnTo>
                    <a:pt x="116" y="222"/>
                  </a:lnTo>
                  <a:lnTo>
                    <a:pt x="115" y="223"/>
                  </a:lnTo>
                  <a:lnTo>
                    <a:pt x="115" y="223"/>
                  </a:lnTo>
                  <a:lnTo>
                    <a:pt x="115" y="222"/>
                  </a:lnTo>
                  <a:lnTo>
                    <a:pt x="115" y="222"/>
                  </a:lnTo>
                  <a:lnTo>
                    <a:pt x="114" y="222"/>
                  </a:lnTo>
                  <a:lnTo>
                    <a:pt x="114" y="222"/>
                  </a:lnTo>
                  <a:lnTo>
                    <a:pt x="115" y="221"/>
                  </a:lnTo>
                  <a:lnTo>
                    <a:pt x="115" y="221"/>
                  </a:lnTo>
                  <a:lnTo>
                    <a:pt x="115" y="220"/>
                  </a:lnTo>
                  <a:lnTo>
                    <a:pt x="115" y="221"/>
                  </a:lnTo>
                  <a:lnTo>
                    <a:pt x="115" y="220"/>
                  </a:lnTo>
                  <a:lnTo>
                    <a:pt x="115" y="220"/>
                  </a:lnTo>
                  <a:lnTo>
                    <a:pt x="116" y="220"/>
                  </a:lnTo>
                  <a:lnTo>
                    <a:pt x="117" y="220"/>
                  </a:lnTo>
                  <a:lnTo>
                    <a:pt x="118" y="220"/>
                  </a:lnTo>
                  <a:close/>
                  <a:moveTo>
                    <a:pt x="58" y="214"/>
                  </a:moveTo>
                  <a:lnTo>
                    <a:pt x="58" y="216"/>
                  </a:lnTo>
                  <a:lnTo>
                    <a:pt x="57" y="216"/>
                  </a:lnTo>
                  <a:lnTo>
                    <a:pt x="56" y="216"/>
                  </a:lnTo>
                  <a:lnTo>
                    <a:pt x="56" y="215"/>
                  </a:lnTo>
                  <a:lnTo>
                    <a:pt x="56" y="216"/>
                  </a:lnTo>
                  <a:lnTo>
                    <a:pt x="55" y="216"/>
                  </a:lnTo>
                  <a:lnTo>
                    <a:pt x="55" y="215"/>
                  </a:lnTo>
                  <a:lnTo>
                    <a:pt x="56" y="215"/>
                  </a:lnTo>
                  <a:lnTo>
                    <a:pt x="56" y="214"/>
                  </a:lnTo>
                  <a:lnTo>
                    <a:pt x="57" y="215"/>
                  </a:lnTo>
                  <a:lnTo>
                    <a:pt x="57" y="214"/>
                  </a:lnTo>
                  <a:lnTo>
                    <a:pt x="58" y="214"/>
                  </a:lnTo>
                  <a:close/>
                  <a:moveTo>
                    <a:pt x="73" y="216"/>
                  </a:moveTo>
                  <a:lnTo>
                    <a:pt x="72" y="216"/>
                  </a:lnTo>
                  <a:lnTo>
                    <a:pt x="72" y="215"/>
                  </a:lnTo>
                  <a:lnTo>
                    <a:pt x="73" y="215"/>
                  </a:lnTo>
                  <a:lnTo>
                    <a:pt x="73" y="216"/>
                  </a:lnTo>
                  <a:close/>
                  <a:moveTo>
                    <a:pt x="183" y="225"/>
                  </a:moveTo>
                  <a:lnTo>
                    <a:pt x="184" y="225"/>
                  </a:lnTo>
                  <a:lnTo>
                    <a:pt x="185" y="225"/>
                  </a:lnTo>
                  <a:lnTo>
                    <a:pt x="185" y="225"/>
                  </a:lnTo>
                  <a:lnTo>
                    <a:pt x="186" y="226"/>
                  </a:lnTo>
                  <a:lnTo>
                    <a:pt x="188" y="226"/>
                  </a:lnTo>
                  <a:lnTo>
                    <a:pt x="188" y="227"/>
                  </a:lnTo>
                  <a:lnTo>
                    <a:pt x="187" y="227"/>
                  </a:lnTo>
                  <a:lnTo>
                    <a:pt x="186" y="228"/>
                  </a:lnTo>
                  <a:lnTo>
                    <a:pt x="185" y="229"/>
                  </a:lnTo>
                  <a:lnTo>
                    <a:pt x="185" y="229"/>
                  </a:lnTo>
                  <a:lnTo>
                    <a:pt x="185" y="229"/>
                  </a:lnTo>
                  <a:lnTo>
                    <a:pt x="185" y="229"/>
                  </a:lnTo>
                  <a:lnTo>
                    <a:pt x="184" y="229"/>
                  </a:lnTo>
                  <a:lnTo>
                    <a:pt x="184" y="230"/>
                  </a:lnTo>
                  <a:lnTo>
                    <a:pt x="183" y="231"/>
                  </a:lnTo>
                  <a:lnTo>
                    <a:pt x="183" y="232"/>
                  </a:lnTo>
                  <a:lnTo>
                    <a:pt x="181" y="231"/>
                  </a:lnTo>
                  <a:lnTo>
                    <a:pt x="178" y="232"/>
                  </a:lnTo>
                  <a:lnTo>
                    <a:pt x="178" y="233"/>
                  </a:lnTo>
                  <a:lnTo>
                    <a:pt x="178" y="234"/>
                  </a:lnTo>
                  <a:lnTo>
                    <a:pt x="178" y="234"/>
                  </a:lnTo>
                  <a:lnTo>
                    <a:pt x="177" y="234"/>
                  </a:lnTo>
                  <a:lnTo>
                    <a:pt x="178" y="235"/>
                  </a:lnTo>
                  <a:lnTo>
                    <a:pt x="177" y="236"/>
                  </a:lnTo>
                  <a:lnTo>
                    <a:pt x="177" y="237"/>
                  </a:lnTo>
                  <a:lnTo>
                    <a:pt x="176" y="237"/>
                  </a:lnTo>
                  <a:lnTo>
                    <a:pt x="175" y="237"/>
                  </a:lnTo>
                  <a:lnTo>
                    <a:pt x="174" y="238"/>
                  </a:lnTo>
                  <a:lnTo>
                    <a:pt x="173" y="239"/>
                  </a:lnTo>
                  <a:lnTo>
                    <a:pt x="172" y="239"/>
                  </a:lnTo>
                  <a:lnTo>
                    <a:pt x="171" y="240"/>
                  </a:lnTo>
                  <a:lnTo>
                    <a:pt x="168" y="241"/>
                  </a:lnTo>
                  <a:lnTo>
                    <a:pt x="167" y="241"/>
                  </a:lnTo>
                  <a:lnTo>
                    <a:pt x="166" y="242"/>
                  </a:lnTo>
                  <a:lnTo>
                    <a:pt x="165" y="242"/>
                  </a:lnTo>
                  <a:lnTo>
                    <a:pt x="163" y="242"/>
                  </a:lnTo>
                  <a:lnTo>
                    <a:pt x="162" y="242"/>
                  </a:lnTo>
                  <a:lnTo>
                    <a:pt x="160" y="241"/>
                  </a:lnTo>
                  <a:lnTo>
                    <a:pt x="159" y="242"/>
                  </a:lnTo>
                  <a:lnTo>
                    <a:pt x="158" y="242"/>
                  </a:lnTo>
                  <a:lnTo>
                    <a:pt x="157" y="242"/>
                  </a:lnTo>
                  <a:lnTo>
                    <a:pt x="154" y="243"/>
                  </a:lnTo>
                  <a:lnTo>
                    <a:pt x="153" y="243"/>
                  </a:lnTo>
                  <a:lnTo>
                    <a:pt x="153" y="243"/>
                  </a:lnTo>
                  <a:lnTo>
                    <a:pt x="151" y="243"/>
                  </a:lnTo>
                  <a:lnTo>
                    <a:pt x="151" y="244"/>
                  </a:lnTo>
                  <a:lnTo>
                    <a:pt x="150" y="244"/>
                  </a:lnTo>
                  <a:lnTo>
                    <a:pt x="149" y="245"/>
                  </a:lnTo>
                  <a:lnTo>
                    <a:pt x="147" y="244"/>
                  </a:lnTo>
                  <a:lnTo>
                    <a:pt x="147" y="242"/>
                  </a:lnTo>
                  <a:lnTo>
                    <a:pt x="147" y="242"/>
                  </a:lnTo>
                  <a:lnTo>
                    <a:pt x="147" y="242"/>
                  </a:lnTo>
                  <a:lnTo>
                    <a:pt x="148" y="241"/>
                  </a:lnTo>
                  <a:lnTo>
                    <a:pt x="149" y="241"/>
                  </a:lnTo>
                  <a:lnTo>
                    <a:pt x="150" y="241"/>
                  </a:lnTo>
                  <a:lnTo>
                    <a:pt x="150" y="242"/>
                  </a:lnTo>
                  <a:lnTo>
                    <a:pt x="151" y="241"/>
                  </a:lnTo>
                  <a:lnTo>
                    <a:pt x="152" y="241"/>
                  </a:lnTo>
                  <a:lnTo>
                    <a:pt x="152" y="240"/>
                  </a:lnTo>
                  <a:lnTo>
                    <a:pt x="152" y="239"/>
                  </a:lnTo>
                  <a:lnTo>
                    <a:pt x="153" y="239"/>
                  </a:lnTo>
                  <a:lnTo>
                    <a:pt x="153" y="238"/>
                  </a:lnTo>
                  <a:lnTo>
                    <a:pt x="154" y="237"/>
                  </a:lnTo>
                  <a:lnTo>
                    <a:pt x="156" y="236"/>
                  </a:lnTo>
                  <a:lnTo>
                    <a:pt x="158" y="235"/>
                  </a:lnTo>
                  <a:lnTo>
                    <a:pt x="159" y="235"/>
                  </a:lnTo>
                  <a:lnTo>
                    <a:pt x="158" y="235"/>
                  </a:lnTo>
                  <a:lnTo>
                    <a:pt x="157" y="235"/>
                  </a:lnTo>
                  <a:lnTo>
                    <a:pt x="156" y="235"/>
                  </a:lnTo>
                  <a:lnTo>
                    <a:pt x="155" y="235"/>
                  </a:lnTo>
                  <a:lnTo>
                    <a:pt x="156" y="235"/>
                  </a:lnTo>
                  <a:lnTo>
                    <a:pt x="156" y="234"/>
                  </a:lnTo>
                  <a:lnTo>
                    <a:pt x="157" y="234"/>
                  </a:lnTo>
                  <a:lnTo>
                    <a:pt x="157" y="233"/>
                  </a:lnTo>
                  <a:lnTo>
                    <a:pt x="158" y="232"/>
                  </a:lnTo>
                  <a:lnTo>
                    <a:pt x="159" y="232"/>
                  </a:lnTo>
                  <a:lnTo>
                    <a:pt x="160" y="231"/>
                  </a:lnTo>
                  <a:lnTo>
                    <a:pt x="161" y="230"/>
                  </a:lnTo>
                  <a:lnTo>
                    <a:pt x="162" y="230"/>
                  </a:lnTo>
                  <a:lnTo>
                    <a:pt x="164" y="229"/>
                  </a:lnTo>
                  <a:lnTo>
                    <a:pt x="166" y="229"/>
                  </a:lnTo>
                  <a:lnTo>
                    <a:pt x="166" y="229"/>
                  </a:lnTo>
                  <a:lnTo>
                    <a:pt x="167" y="229"/>
                  </a:lnTo>
                  <a:lnTo>
                    <a:pt x="168" y="229"/>
                  </a:lnTo>
                  <a:lnTo>
                    <a:pt x="171" y="229"/>
                  </a:lnTo>
                  <a:lnTo>
                    <a:pt x="173" y="229"/>
                  </a:lnTo>
                  <a:lnTo>
                    <a:pt x="175" y="229"/>
                  </a:lnTo>
                  <a:lnTo>
                    <a:pt x="176" y="229"/>
                  </a:lnTo>
                  <a:lnTo>
                    <a:pt x="177" y="228"/>
                  </a:lnTo>
                  <a:lnTo>
                    <a:pt x="178" y="228"/>
                  </a:lnTo>
                  <a:lnTo>
                    <a:pt x="178" y="227"/>
                  </a:lnTo>
                  <a:lnTo>
                    <a:pt x="177" y="227"/>
                  </a:lnTo>
                  <a:lnTo>
                    <a:pt x="178" y="227"/>
                  </a:lnTo>
                  <a:lnTo>
                    <a:pt x="179" y="226"/>
                  </a:lnTo>
                  <a:lnTo>
                    <a:pt x="180" y="226"/>
                  </a:lnTo>
                  <a:lnTo>
                    <a:pt x="180" y="225"/>
                  </a:lnTo>
                  <a:lnTo>
                    <a:pt x="181" y="225"/>
                  </a:lnTo>
                  <a:lnTo>
                    <a:pt x="183" y="225"/>
                  </a:lnTo>
                  <a:close/>
                  <a:moveTo>
                    <a:pt x="28" y="211"/>
                  </a:moveTo>
                  <a:lnTo>
                    <a:pt x="27" y="211"/>
                  </a:lnTo>
                  <a:lnTo>
                    <a:pt x="26" y="211"/>
                  </a:lnTo>
                  <a:lnTo>
                    <a:pt x="25" y="211"/>
                  </a:lnTo>
                  <a:lnTo>
                    <a:pt x="26" y="210"/>
                  </a:lnTo>
                  <a:lnTo>
                    <a:pt x="27" y="210"/>
                  </a:lnTo>
                  <a:lnTo>
                    <a:pt x="28" y="210"/>
                  </a:lnTo>
                  <a:lnTo>
                    <a:pt x="28" y="211"/>
                  </a:lnTo>
                  <a:close/>
                  <a:moveTo>
                    <a:pt x="172" y="224"/>
                  </a:moveTo>
                  <a:lnTo>
                    <a:pt x="172" y="224"/>
                  </a:lnTo>
                  <a:lnTo>
                    <a:pt x="170" y="223"/>
                  </a:lnTo>
                  <a:lnTo>
                    <a:pt x="169" y="223"/>
                  </a:lnTo>
                  <a:lnTo>
                    <a:pt x="170" y="223"/>
                  </a:lnTo>
                  <a:lnTo>
                    <a:pt x="171" y="223"/>
                  </a:lnTo>
                  <a:lnTo>
                    <a:pt x="172" y="223"/>
                  </a:lnTo>
                  <a:lnTo>
                    <a:pt x="172" y="224"/>
                  </a:lnTo>
                  <a:close/>
                  <a:moveTo>
                    <a:pt x="130" y="217"/>
                  </a:moveTo>
                  <a:lnTo>
                    <a:pt x="130" y="218"/>
                  </a:lnTo>
                  <a:lnTo>
                    <a:pt x="131" y="218"/>
                  </a:lnTo>
                  <a:lnTo>
                    <a:pt x="131" y="219"/>
                  </a:lnTo>
                  <a:lnTo>
                    <a:pt x="129" y="219"/>
                  </a:lnTo>
                  <a:lnTo>
                    <a:pt x="129" y="218"/>
                  </a:lnTo>
                  <a:lnTo>
                    <a:pt x="128" y="218"/>
                  </a:lnTo>
                  <a:lnTo>
                    <a:pt x="129" y="218"/>
                  </a:lnTo>
                  <a:lnTo>
                    <a:pt x="129" y="217"/>
                  </a:lnTo>
                  <a:lnTo>
                    <a:pt x="130" y="217"/>
                  </a:lnTo>
                  <a:close/>
                  <a:moveTo>
                    <a:pt x="148" y="219"/>
                  </a:moveTo>
                  <a:lnTo>
                    <a:pt x="149" y="220"/>
                  </a:lnTo>
                  <a:lnTo>
                    <a:pt x="149" y="219"/>
                  </a:lnTo>
                  <a:lnTo>
                    <a:pt x="150" y="220"/>
                  </a:lnTo>
                  <a:lnTo>
                    <a:pt x="149" y="221"/>
                  </a:lnTo>
                  <a:lnTo>
                    <a:pt x="147" y="221"/>
                  </a:lnTo>
                  <a:lnTo>
                    <a:pt x="147" y="220"/>
                  </a:lnTo>
                  <a:lnTo>
                    <a:pt x="148" y="219"/>
                  </a:lnTo>
                  <a:close/>
                  <a:moveTo>
                    <a:pt x="113" y="216"/>
                  </a:moveTo>
                  <a:lnTo>
                    <a:pt x="112" y="216"/>
                  </a:lnTo>
                  <a:lnTo>
                    <a:pt x="112" y="216"/>
                  </a:lnTo>
                  <a:lnTo>
                    <a:pt x="113" y="216"/>
                  </a:lnTo>
                  <a:lnTo>
                    <a:pt x="113" y="216"/>
                  </a:lnTo>
                  <a:close/>
                  <a:moveTo>
                    <a:pt x="157" y="222"/>
                  </a:moveTo>
                  <a:lnTo>
                    <a:pt x="156" y="222"/>
                  </a:lnTo>
                  <a:lnTo>
                    <a:pt x="155" y="222"/>
                  </a:lnTo>
                  <a:lnTo>
                    <a:pt x="155" y="221"/>
                  </a:lnTo>
                  <a:lnTo>
                    <a:pt x="154" y="221"/>
                  </a:lnTo>
                  <a:lnTo>
                    <a:pt x="155" y="220"/>
                  </a:lnTo>
                  <a:lnTo>
                    <a:pt x="156" y="220"/>
                  </a:lnTo>
                  <a:lnTo>
                    <a:pt x="157" y="220"/>
                  </a:lnTo>
                  <a:lnTo>
                    <a:pt x="158" y="220"/>
                  </a:lnTo>
                  <a:lnTo>
                    <a:pt x="158" y="221"/>
                  </a:lnTo>
                  <a:lnTo>
                    <a:pt x="157" y="222"/>
                  </a:lnTo>
                  <a:close/>
                  <a:moveTo>
                    <a:pt x="100" y="215"/>
                  </a:moveTo>
                  <a:lnTo>
                    <a:pt x="99" y="215"/>
                  </a:lnTo>
                  <a:lnTo>
                    <a:pt x="99" y="214"/>
                  </a:lnTo>
                  <a:lnTo>
                    <a:pt x="100" y="214"/>
                  </a:lnTo>
                  <a:lnTo>
                    <a:pt x="101" y="214"/>
                  </a:lnTo>
                  <a:lnTo>
                    <a:pt x="101" y="215"/>
                  </a:lnTo>
                  <a:lnTo>
                    <a:pt x="100" y="215"/>
                  </a:lnTo>
                  <a:close/>
                  <a:moveTo>
                    <a:pt x="110" y="216"/>
                  </a:moveTo>
                  <a:lnTo>
                    <a:pt x="109" y="216"/>
                  </a:lnTo>
                  <a:lnTo>
                    <a:pt x="109" y="215"/>
                  </a:lnTo>
                  <a:lnTo>
                    <a:pt x="110" y="215"/>
                  </a:lnTo>
                  <a:lnTo>
                    <a:pt x="111" y="215"/>
                  </a:lnTo>
                  <a:lnTo>
                    <a:pt x="110" y="216"/>
                  </a:lnTo>
                  <a:close/>
                  <a:moveTo>
                    <a:pt x="165" y="222"/>
                  </a:moveTo>
                  <a:lnTo>
                    <a:pt x="164" y="222"/>
                  </a:lnTo>
                  <a:lnTo>
                    <a:pt x="163" y="222"/>
                  </a:lnTo>
                  <a:lnTo>
                    <a:pt x="163" y="222"/>
                  </a:lnTo>
                  <a:lnTo>
                    <a:pt x="163" y="221"/>
                  </a:lnTo>
                  <a:lnTo>
                    <a:pt x="164" y="221"/>
                  </a:lnTo>
                  <a:lnTo>
                    <a:pt x="164" y="220"/>
                  </a:lnTo>
                  <a:lnTo>
                    <a:pt x="165" y="220"/>
                  </a:lnTo>
                  <a:lnTo>
                    <a:pt x="166" y="220"/>
                  </a:lnTo>
                  <a:lnTo>
                    <a:pt x="166" y="221"/>
                  </a:lnTo>
                  <a:lnTo>
                    <a:pt x="166" y="221"/>
                  </a:lnTo>
                  <a:lnTo>
                    <a:pt x="166" y="221"/>
                  </a:lnTo>
                  <a:lnTo>
                    <a:pt x="165" y="222"/>
                  </a:lnTo>
                  <a:lnTo>
                    <a:pt x="165" y="222"/>
                  </a:lnTo>
                  <a:close/>
                  <a:moveTo>
                    <a:pt x="96" y="214"/>
                  </a:moveTo>
                  <a:lnTo>
                    <a:pt x="97" y="214"/>
                  </a:lnTo>
                  <a:lnTo>
                    <a:pt x="96" y="215"/>
                  </a:lnTo>
                  <a:lnTo>
                    <a:pt x="95" y="215"/>
                  </a:lnTo>
                  <a:lnTo>
                    <a:pt x="96" y="215"/>
                  </a:lnTo>
                  <a:lnTo>
                    <a:pt x="96" y="214"/>
                  </a:lnTo>
                  <a:lnTo>
                    <a:pt x="97" y="213"/>
                  </a:lnTo>
                  <a:lnTo>
                    <a:pt x="97" y="214"/>
                  </a:lnTo>
                  <a:lnTo>
                    <a:pt x="96" y="214"/>
                  </a:lnTo>
                  <a:close/>
                  <a:moveTo>
                    <a:pt x="45" y="210"/>
                  </a:moveTo>
                  <a:lnTo>
                    <a:pt x="44" y="210"/>
                  </a:lnTo>
                  <a:lnTo>
                    <a:pt x="44" y="209"/>
                  </a:lnTo>
                  <a:lnTo>
                    <a:pt x="44" y="208"/>
                  </a:lnTo>
                  <a:lnTo>
                    <a:pt x="45" y="209"/>
                  </a:lnTo>
                  <a:lnTo>
                    <a:pt x="45" y="210"/>
                  </a:lnTo>
                  <a:close/>
                  <a:moveTo>
                    <a:pt x="41" y="209"/>
                  </a:moveTo>
                  <a:lnTo>
                    <a:pt x="40" y="209"/>
                  </a:lnTo>
                  <a:lnTo>
                    <a:pt x="39" y="209"/>
                  </a:lnTo>
                  <a:lnTo>
                    <a:pt x="38" y="209"/>
                  </a:lnTo>
                  <a:lnTo>
                    <a:pt x="38" y="208"/>
                  </a:lnTo>
                  <a:lnTo>
                    <a:pt x="39" y="208"/>
                  </a:lnTo>
                  <a:lnTo>
                    <a:pt x="40" y="208"/>
                  </a:lnTo>
                  <a:lnTo>
                    <a:pt x="41" y="208"/>
                  </a:lnTo>
                  <a:lnTo>
                    <a:pt x="41" y="209"/>
                  </a:lnTo>
                  <a:close/>
                  <a:moveTo>
                    <a:pt x="184" y="222"/>
                  </a:moveTo>
                  <a:lnTo>
                    <a:pt x="185" y="222"/>
                  </a:lnTo>
                  <a:lnTo>
                    <a:pt x="183" y="223"/>
                  </a:lnTo>
                  <a:lnTo>
                    <a:pt x="182" y="224"/>
                  </a:lnTo>
                  <a:lnTo>
                    <a:pt x="181" y="223"/>
                  </a:lnTo>
                  <a:lnTo>
                    <a:pt x="179" y="223"/>
                  </a:lnTo>
                  <a:lnTo>
                    <a:pt x="179" y="224"/>
                  </a:lnTo>
                  <a:lnTo>
                    <a:pt x="178" y="224"/>
                  </a:lnTo>
                  <a:lnTo>
                    <a:pt x="176" y="224"/>
                  </a:lnTo>
                  <a:lnTo>
                    <a:pt x="176" y="225"/>
                  </a:lnTo>
                  <a:lnTo>
                    <a:pt x="176" y="226"/>
                  </a:lnTo>
                  <a:lnTo>
                    <a:pt x="174" y="226"/>
                  </a:lnTo>
                  <a:lnTo>
                    <a:pt x="173" y="226"/>
                  </a:lnTo>
                  <a:lnTo>
                    <a:pt x="173" y="225"/>
                  </a:lnTo>
                  <a:lnTo>
                    <a:pt x="174" y="225"/>
                  </a:lnTo>
                  <a:lnTo>
                    <a:pt x="175" y="224"/>
                  </a:lnTo>
                  <a:lnTo>
                    <a:pt x="175" y="223"/>
                  </a:lnTo>
                  <a:lnTo>
                    <a:pt x="177" y="223"/>
                  </a:lnTo>
                  <a:lnTo>
                    <a:pt x="178" y="222"/>
                  </a:lnTo>
                  <a:lnTo>
                    <a:pt x="177" y="222"/>
                  </a:lnTo>
                  <a:lnTo>
                    <a:pt x="176" y="222"/>
                  </a:lnTo>
                  <a:lnTo>
                    <a:pt x="175" y="222"/>
                  </a:lnTo>
                  <a:lnTo>
                    <a:pt x="176" y="221"/>
                  </a:lnTo>
                  <a:lnTo>
                    <a:pt x="178" y="221"/>
                  </a:lnTo>
                  <a:lnTo>
                    <a:pt x="178" y="221"/>
                  </a:lnTo>
                  <a:lnTo>
                    <a:pt x="179" y="222"/>
                  </a:lnTo>
                  <a:lnTo>
                    <a:pt x="181" y="222"/>
                  </a:lnTo>
                  <a:lnTo>
                    <a:pt x="181" y="221"/>
                  </a:lnTo>
                  <a:lnTo>
                    <a:pt x="182" y="221"/>
                  </a:lnTo>
                  <a:lnTo>
                    <a:pt x="183" y="221"/>
                  </a:lnTo>
                  <a:lnTo>
                    <a:pt x="183" y="222"/>
                  </a:lnTo>
                  <a:lnTo>
                    <a:pt x="184" y="222"/>
                  </a:lnTo>
                  <a:close/>
                  <a:moveTo>
                    <a:pt x="96" y="213"/>
                  </a:moveTo>
                  <a:lnTo>
                    <a:pt x="95" y="213"/>
                  </a:lnTo>
                  <a:lnTo>
                    <a:pt x="94" y="213"/>
                  </a:lnTo>
                  <a:lnTo>
                    <a:pt x="95" y="213"/>
                  </a:lnTo>
                  <a:lnTo>
                    <a:pt x="95" y="212"/>
                  </a:lnTo>
                  <a:lnTo>
                    <a:pt x="96" y="213"/>
                  </a:lnTo>
                  <a:close/>
                  <a:moveTo>
                    <a:pt x="114" y="216"/>
                  </a:moveTo>
                  <a:lnTo>
                    <a:pt x="114" y="215"/>
                  </a:lnTo>
                  <a:lnTo>
                    <a:pt x="114" y="214"/>
                  </a:lnTo>
                  <a:lnTo>
                    <a:pt x="115" y="214"/>
                  </a:lnTo>
                  <a:lnTo>
                    <a:pt x="115" y="215"/>
                  </a:lnTo>
                  <a:lnTo>
                    <a:pt x="115" y="216"/>
                  </a:lnTo>
                  <a:lnTo>
                    <a:pt x="114" y="216"/>
                  </a:lnTo>
                  <a:close/>
                  <a:moveTo>
                    <a:pt x="168" y="218"/>
                  </a:moveTo>
                  <a:lnTo>
                    <a:pt x="169" y="219"/>
                  </a:lnTo>
                  <a:lnTo>
                    <a:pt x="169" y="218"/>
                  </a:lnTo>
                  <a:lnTo>
                    <a:pt x="170" y="219"/>
                  </a:lnTo>
                  <a:lnTo>
                    <a:pt x="172" y="219"/>
                  </a:lnTo>
                  <a:lnTo>
                    <a:pt x="172" y="220"/>
                  </a:lnTo>
                  <a:lnTo>
                    <a:pt x="173" y="220"/>
                  </a:lnTo>
                  <a:lnTo>
                    <a:pt x="174" y="221"/>
                  </a:lnTo>
                  <a:lnTo>
                    <a:pt x="175" y="221"/>
                  </a:lnTo>
                  <a:lnTo>
                    <a:pt x="174" y="222"/>
                  </a:lnTo>
                  <a:lnTo>
                    <a:pt x="172" y="221"/>
                  </a:lnTo>
                  <a:lnTo>
                    <a:pt x="173" y="222"/>
                  </a:lnTo>
                  <a:lnTo>
                    <a:pt x="172" y="222"/>
                  </a:lnTo>
                  <a:lnTo>
                    <a:pt x="171" y="221"/>
                  </a:lnTo>
                  <a:lnTo>
                    <a:pt x="170" y="221"/>
                  </a:lnTo>
                  <a:lnTo>
                    <a:pt x="171" y="220"/>
                  </a:lnTo>
                  <a:lnTo>
                    <a:pt x="170" y="220"/>
                  </a:lnTo>
                  <a:lnTo>
                    <a:pt x="169" y="220"/>
                  </a:lnTo>
                  <a:lnTo>
                    <a:pt x="168" y="220"/>
                  </a:lnTo>
                  <a:lnTo>
                    <a:pt x="167" y="220"/>
                  </a:lnTo>
                  <a:lnTo>
                    <a:pt x="168" y="220"/>
                  </a:lnTo>
                  <a:lnTo>
                    <a:pt x="167" y="219"/>
                  </a:lnTo>
                  <a:lnTo>
                    <a:pt x="166" y="219"/>
                  </a:lnTo>
                  <a:lnTo>
                    <a:pt x="166" y="218"/>
                  </a:lnTo>
                  <a:lnTo>
                    <a:pt x="167" y="218"/>
                  </a:lnTo>
                  <a:lnTo>
                    <a:pt x="168" y="218"/>
                  </a:lnTo>
                  <a:close/>
                  <a:moveTo>
                    <a:pt x="200" y="221"/>
                  </a:moveTo>
                  <a:lnTo>
                    <a:pt x="200" y="222"/>
                  </a:lnTo>
                  <a:lnTo>
                    <a:pt x="198" y="223"/>
                  </a:lnTo>
                  <a:lnTo>
                    <a:pt x="198" y="223"/>
                  </a:lnTo>
                  <a:lnTo>
                    <a:pt x="198" y="224"/>
                  </a:lnTo>
                  <a:lnTo>
                    <a:pt x="197" y="224"/>
                  </a:lnTo>
                  <a:lnTo>
                    <a:pt x="196" y="224"/>
                  </a:lnTo>
                  <a:lnTo>
                    <a:pt x="196" y="223"/>
                  </a:lnTo>
                  <a:lnTo>
                    <a:pt x="195" y="222"/>
                  </a:lnTo>
                  <a:lnTo>
                    <a:pt x="195" y="222"/>
                  </a:lnTo>
                  <a:lnTo>
                    <a:pt x="196" y="222"/>
                  </a:lnTo>
                  <a:lnTo>
                    <a:pt x="197" y="221"/>
                  </a:lnTo>
                  <a:lnTo>
                    <a:pt x="198" y="221"/>
                  </a:lnTo>
                  <a:lnTo>
                    <a:pt x="199" y="221"/>
                  </a:lnTo>
                  <a:lnTo>
                    <a:pt x="199" y="222"/>
                  </a:lnTo>
                  <a:lnTo>
                    <a:pt x="200" y="221"/>
                  </a:lnTo>
                  <a:close/>
                  <a:moveTo>
                    <a:pt x="57" y="208"/>
                  </a:moveTo>
                  <a:lnTo>
                    <a:pt x="57" y="209"/>
                  </a:lnTo>
                  <a:lnTo>
                    <a:pt x="57" y="208"/>
                  </a:lnTo>
                  <a:lnTo>
                    <a:pt x="57" y="207"/>
                  </a:lnTo>
                  <a:lnTo>
                    <a:pt x="58" y="207"/>
                  </a:lnTo>
                  <a:lnTo>
                    <a:pt x="58" y="208"/>
                  </a:lnTo>
                  <a:lnTo>
                    <a:pt x="57" y="208"/>
                  </a:lnTo>
                  <a:close/>
                  <a:moveTo>
                    <a:pt x="159" y="216"/>
                  </a:moveTo>
                  <a:lnTo>
                    <a:pt x="160" y="217"/>
                  </a:lnTo>
                  <a:lnTo>
                    <a:pt x="160" y="218"/>
                  </a:lnTo>
                  <a:lnTo>
                    <a:pt x="159" y="218"/>
                  </a:lnTo>
                  <a:lnTo>
                    <a:pt x="159" y="218"/>
                  </a:lnTo>
                  <a:lnTo>
                    <a:pt x="159" y="219"/>
                  </a:lnTo>
                  <a:lnTo>
                    <a:pt x="157" y="219"/>
                  </a:lnTo>
                  <a:lnTo>
                    <a:pt x="156" y="219"/>
                  </a:lnTo>
                  <a:lnTo>
                    <a:pt x="153" y="220"/>
                  </a:lnTo>
                  <a:lnTo>
                    <a:pt x="152" y="219"/>
                  </a:lnTo>
                  <a:lnTo>
                    <a:pt x="153" y="219"/>
                  </a:lnTo>
                  <a:lnTo>
                    <a:pt x="153" y="218"/>
                  </a:lnTo>
                  <a:lnTo>
                    <a:pt x="153" y="217"/>
                  </a:lnTo>
                  <a:lnTo>
                    <a:pt x="153" y="217"/>
                  </a:lnTo>
                  <a:lnTo>
                    <a:pt x="156" y="217"/>
                  </a:lnTo>
                  <a:lnTo>
                    <a:pt x="158" y="217"/>
                  </a:lnTo>
                  <a:lnTo>
                    <a:pt x="159" y="216"/>
                  </a:lnTo>
                  <a:lnTo>
                    <a:pt x="159" y="216"/>
                  </a:lnTo>
                  <a:close/>
                  <a:moveTo>
                    <a:pt x="94" y="209"/>
                  </a:moveTo>
                  <a:lnTo>
                    <a:pt x="94" y="210"/>
                  </a:lnTo>
                  <a:lnTo>
                    <a:pt x="95" y="210"/>
                  </a:lnTo>
                  <a:lnTo>
                    <a:pt x="94" y="210"/>
                  </a:lnTo>
                  <a:lnTo>
                    <a:pt x="92" y="210"/>
                  </a:lnTo>
                  <a:lnTo>
                    <a:pt x="91" y="210"/>
                  </a:lnTo>
                  <a:lnTo>
                    <a:pt x="92" y="210"/>
                  </a:lnTo>
                  <a:lnTo>
                    <a:pt x="92" y="209"/>
                  </a:lnTo>
                  <a:lnTo>
                    <a:pt x="93" y="209"/>
                  </a:lnTo>
                  <a:lnTo>
                    <a:pt x="94" y="209"/>
                  </a:lnTo>
                  <a:close/>
                  <a:moveTo>
                    <a:pt x="96" y="209"/>
                  </a:moveTo>
                  <a:lnTo>
                    <a:pt x="96" y="210"/>
                  </a:lnTo>
                  <a:lnTo>
                    <a:pt x="96" y="210"/>
                  </a:lnTo>
                  <a:lnTo>
                    <a:pt x="95" y="210"/>
                  </a:lnTo>
                  <a:lnTo>
                    <a:pt x="95" y="210"/>
                  </a:lnTo>
                  <a:lnTo>
                    <a:pt x="94" y="210"/>
                  </a:lnTo>
                  <a:lnTo>
                    <a:pt x="93" y="210"/>
                  </a:lnTo>
                  <a:lnTo>
                    <a:pt x="94" y="210"/>
                  </a:lnTo>
                  <a:lnTo>
                    <a:pt x="95" y="210"/>
                  </a:lnTo>
                  <a:lnTo>
                    <a:pt x="96" y="209"/>
                  </a:lnTo>
                  <a:lnTo>
                    <a:pt x="96" y="209"/>
                  </a:lnTo>
                  <a:close/>
                  <a:moveTo>
                    <a:pt x="77" y="209"/>
                  </a:moveTo>
                  <a:lnTo>
                    <a:pt x="76" y="209"/>
                  </a:lnTo>
                  <a:lnTo>
                    <a:pt x="75" y="209"/>
                  </a:lnTo>
                  <a:lnTo>
                    <a:pt x="76" y="208"/>
                  </a:lnTo>
                  <a:lnTo>
                    <a:pt x="76" y="207"/>
                  </a:lnTo>
                  <a:lnTo>
                    <a:pt x="77" y="207"/>
                  </a:lnTo>
                  <a:lnTo>
                    <a:pt x="77" y="208"/>
                  </a:lnTo>
                  <a:lnTo>
                    <a:pt x="77" y="209"/>
                  </a:lnTo>
                  <a:close/>
                  <a:moveTo>
                    <a:pt x="46" y="205"/>
                  </a:moveTo>
                  <a:lnTo>
                    <a:pt x="45" y="205"/>
                  </a:lnTo>
                  <a:lnTo>
                    <a:pt x="45" y="204"/>
                  </a:lnTo>
                  <a:lnTo>
                    <a:pt x="46" y="204"/>
                  </a:lnTo>
                  <a:lnTo>
                    <a:pt x="46" y="205"/>
                  </a:lnTo>
                  <a:close/>
                  <a:moveTo>
                    <a:pt x="79" y="209"/>
                  </a:moveTo>
                  <a:lnTo>
                    <a:pt x="78" y="210"/>
                  </a:lnTo>
                  <a:lnTo>
                    <a:pt x="78" y="209"/>
                  </a:lnTo>
                  <a:lnTo>
                    <a:pt x="77" y="210"/>
                  </a:lnTo>
                  <a:lnTo>
                    <a:pt x="77" y="209"/>
                  </a:lnTo>
                  <a:lnTo>
                    <a:pt x="78" y="208"/>
                  </a:lnTo>
                  <a:lnTo>
                    <a:pt x="79" y="207"/>
                  </a:lnTo>
                  <a:lnTo>
                    <a:pt x="80" y="207"/>
                  </a:lnTo>
                  <a:lnTo>
                    <a:pt x="80" y="208"/>
                  </a:lnTo>
                  <a:lnTo>
                    <a:pt x="79" y="208"/>
                  </a:lnTo>
                  <a:lnTo>
                    <a:pt x="79" y="209"/>
                  </a:lnTo>
                  <a:close/>
                  <a:moveTo>
                    <a:pt x="50" y="203"/>
                  </a:moveTo>
                  <a:lnTo>
                    <a:pt x="49" y="204"/>
                  </a:lnTo>
                  <a:lnTo>
                    <a:pt x="49" y="203"/>
                  </a:lnTo>
                  <a:lnTo>
                    <a:pt x="48" y="203"/>
                  </a:lnTo>
                  <a:lnTo>
                    <a:pt x="49" y="203"/>
                  </a:lnTo>
                  <a:lnTo>
                    <a:pt x="50" y="203"/>
                  </a:lnTo>
                  <a:lnTo>
                    <a:pt x="50" y="203"/>
                  </a:lnTo>
                  <a:close/>
                  <a:moveTo>
                    <a:pt x="82" y="206"/>
                  </a:moveTo>
                  <a:lnTo>
                    <a:pt x="81" y="206"/>
                  </a:lnTo>
                  <a:lnTo>
                    <a:pt x="81" y="207"/>
                  </a:lnTo>
                  <a:lnTo>
                    <a:pt x="80" y="207"/>
                  </a:lnTo>
                  <a:lnTo>
                    <a:pt x="79" y="207"/>
                  </a:lnTo>
                  <a:lnTo>
                    <a:pt x="78" y="207"/>
                  </a:lnTo>
                  <a:lnTo>
                    <a:pt x="77" y="207"/>
                  </a:lnTo>
                  <a:lnTo>
                    <a:pt x="76" y="207"/>
                  </a:lnTo>
                  <a:lnTo>
                    <a:pt x="77" y="206"/>
                  </a:lnTo>
                  <a:lnTo>
                    <a:pt x="78" y="206"/>
                  </a:lnTo>
                  <a:lnTo>
                    <a:pt x="79" y="205"/>
                  </a:lnTo>
                  <a:lnTo>
                    <a:pt x="80" y="205"/>
                  </a:lnTo>
                  <a:lnTo>
                    <a:pt x="82" y="206"/>
                  </a:lnTo>
                  <a:close/>
                  <a:moveTo>
                    <a:pt x="67" y="204"/>
                  </a:moveTo>
                  <a:lnTo>
                    <a:pt x="67" y="205"/>
                  </a:lnTo>
                  <a:lnTo>
                    <a:pt x="68" y="205"/>
                  </a:lnTo>
                  <a:lnTo>
                    <a:pt x="68" y="206"/>
                  </a:lnTo>
                  <a:lnTo>
                    <a:pt x="67" y="206"/>
                  </a:lnTo>
                  <a:lnTo>
                    <a:pt x="66" y="206"/>
                  </a:lnTo>
                  <a:lnTo>
                    <a:pt x="67" y="205"/>
                  </a:lnTo>
                  <a:lnTo>
                    <a:pt x="66" y="205"/>
                  </a:lnTo>
                  <a:lnTo>
                    <a:pt x="67" y="204"/>
                  </a:lnTo>
                  <a:close/>
                  <a:moveTo>
                    <a:pt x="131" y="210"/>
                  </a:moveTo>
                  <a:lnTo>
                    <a:pt x="130" y="211"/>
                  </a:lnTo>
                  <a:lnTo>
                    <a:pt x="128" y="211"/>
                  </a:lnTo>
                  <a:lnTo>
                    <a:pt x="128" y="210"/>
                  </a:lnTo>
                  <a:lnTo>
                    <a:pt x="127" y="210"/>
                  </a:lnTo>
                  <a:lnTo>
                    <a:pt x="128" y="210"/>
                  </a:lnTo>
                  <a:lnTo>
                    <a:pt x="128" y="210"/>
                  </a:lnTo>
                  <a:lnTo>
                    <a:pt x="129" y="210"/>
                  </a:lnTo>
                  <a:lnTo>
                    <a:pt x="131" y="210"/>
                  </a:lnTo>
                  <a:close/>
                  <a:moveTo>
                    <a:pt x="173" y="214"/>
                  </a:moveTo>
                  <a:lnTo>
                    <a:pt x="173" y="215"/>
                  </a:lnTo>
                  <a:lnTo>
                    <a:pt x="175" y="215"/>
                  </a:lnTo>
                  <a:lnTo>
                    <a:pt x="173" y="215"/>
                  </a:lnTo>
                  <a:lnTo>
                    <a:pt x="172" y="214"/>
                  </a:lnTo>
                  <a:lnTo>
                    <a:pt x="173" y="214"/>
                  </a:lnTo>
                  <a:close/>
                  <a:moveTo>
                    <a:pt x="39" y="202"/>
                  </a:moveTo>
                  <a:lnTo>
                    <a:pt x="38" y="202"/>
                  </a:lnTo>
                  <a:lnTo>
                    <a:pt x="38" y="201"/>
                  </a:lnTo>
                  <a:lnTo>
                    <a:pt x="38" y="202"/>
                  </a:lnTo>
                  <a:lnTo>
                    <a:pt x="37" y="202"/>
                  </a:lnTo>
                  <a:lnTo>
                    <a:pt x="37" y="201"/>
                  </a:lnTo>
                  <a:lnTo>
                    <a:pt x="38" y="201"/>
                  </a:lnTo>
                  <a:lnTo>
                    <a:pt x="39" y="201"/>
                  </a:lnTo>
                  <a:lnTo>
                    <a:pt x="39" y="202"/>
                  </a:lnTo>
                  <a:close/>
                  <a:moveTo>
                    <a:pt x="49" y="202"/>
                  </a:moveTo>
                  <a:lnTo>
                    <a:pt x="48" y="203"/>
                  </a:lnTo>
                  <a:lnTo>
                    <a:pt x="47" y="203"/>
                  </a:lnTo>
                  <a:lnTo>
                    <a:pt x="46" y="203"/>
                  </a:lnTo>
                  <a:lnTo>
                    <a:pt x="47" y="202"/>
                  </a:lnTo>
                  <a:lnTo>
                    <a:pt x="48" y="202"/>
                  </a:lnTo>
                  <a:lnTo>
                    <a:pt x="49" y="202"/>
                  </a:lnTo>
                  <a:close/>
                  <a:moveTo>
                    <a:pt x="56" y="203"/>
                  </a:moveTo>
                  <a:lnTo>
                    <a:pt x="55" y="203"/>
                  </a:lnTo>
                  <a:lnTo>
                    <a:pt x="56" y="203"/>
                  </a:lnTo>
                  <a:lnTo>
                    <a:pt x="57" y="203"/>
                  </a:lnTo>
                  <a:lnTo>
                    <a:pt x="56" y="203"/>
                  </a:lnTo>
                  <a:close/>
                  <a:moveTo>
                    <a:pt x="53" y="203"/>
                  </a:moveTo>
                  <a:lnTo>
                    <a:pt x="53" y="203"/>
                  </a:lnTo>
                  <a:lnTo>
                    <a:pt x="52" y="203"/>
                  </a:lnTo>
                  <a:lnTo>
                    <a:pt x="53" y="203"/>
                  </a:lnTo>
                  <a:lnTo>
                    <a:pt x="53" y="202"/>
                  </a:lnTo>
                  <a:lnTo>
                    <a:pt x="54" y="202"/>
                  </a:lnTo>
                  <a:lnTo>
                    <a:pt x="54" y="203"/>
                  </a:lnTo>
                  <a:lnTo>
                    <a:pt x="53" y="203"/>
                  </a:lnTo>
                  <a:close/>
                  <a:moveTo>
                    <a:pt x="6" y="198"/>
                  </a:moveTo>
                  <a:lnTo>
                    <a:pt x="6" y="197"/>
                  </a:lnTo>
                  <a:lnTo>
                    <a:pt x="6" y="197"/>
                  </a:lnTo>
                  <a:lnTo>
                    <a:pt x="6" y="198"/>
                  </a:lnTo>
                  <a:lnTo>
                    <a:pt x="6" y="198"/>
                  </a:lnTo>
                  <a:close/>
                  <a:moveTo>
                    <a:pt x="175" y="214"/>
                  </a:moveTo>
                  <a:lnTo>
                    <a:pt x="174" y="215"/>
                  </a:lnTo>
                  <a:lnTo>
                    <a:pt x="174" y="214"/>
                  </a:lnTo>
                  <a:lnTo>
                    <a:pt x="173" y="214"/>
                  </a:lnTo>
                  <a:lnTo>
                    <a:pt x="173" y="213"/>
                  </a:lnTo>
                  <a:lnTo>
                    <a:pt x="174" y="213"/>
                  </a:lnTo>
                  <a:lnTo>
                    <a:pt x="174" y="214"/>
                  </a:lnTo>
                  <a:lnTo>
                    <a:pt x="175" y="214"/>
                  </a:lnTo>
                  <a:close/>
                  <a:moveTo>
                    <a:pt x="46" y="202"/>
                  </a:moveTo>
                  <a:lnTo>
                    <a:pt x="45" y="202"/>
                  </a:lnTo>
                  <a:lnTo>
                    <a:pt x="45" y="201"/>
                  </a:lnTo>
                  <a:lnTo>
                    <a:pt x="46" y="201"/>
                  </a:lnTo>
                  <a:lnTo>
                    <a:pt x="46" y="202"/>
                  </a:lnTo>
                  <a:close/>
                  <a:moveTo>
                    <a:pt x="68" y="203"/>
                  </a:moveTo>
                  <a:lnTo>
                    <a:pt x="67" y="203"/>
                  </a:lnTo>
                  <a:lnTo>
                    <a:pt x="67" y="202"/>
                  </a:lnTo>
                  <a:lnTo>
                    <a:pt x="68" y="203"/>
                  </a:lnTo>
                  <a:close/>
                  <a:moveTo>
                    <a:pt x="167" y="213"/>
                  </a:moveTo>
                  <a:lnTo>
                    <a:pt x="166" y="213"/>
                  </a:lnTo>
                  <a:lnTo>
                    <a:pt x="166" y="214"/>
                  </a:lnTo>
                  <a:lnTo>
                    <a:pt x="166" y="215"/>
                  </a:lnTo>
                  <a:lnTo>
                    <a:pt x="165" y="215"/>
                  </a:lnTo>
                  <a:lnTo>
                    <a:pt x="164" y="213"/>
                  </a:lnTo>
                  <a:lnTo>
                    <a:pt x="164" y="212"/>
                  </a:lnTo>
                  <a:lnTo>
                    <a:pt x="165" y="213"/>
                  </a:lnTo>
                  <a:lnTo>
                    <a:pt x="165" y="212"/>
                  </a:lnTo>
                  <a:lnTo>
                    <a:pt x="164" y="212"/>
                  </a:lnTo>
                  <a:lnTo>
                    <a:pt x="165" y="211"/>
                  </a:lnTo>
                  <a:lnTo>
                    <a:pt x="166" y="211"/>
                  </a:lnTo>
                  <a:lnTo>
                    <a:pt x="167" y="213"/>
                  </a:lnTo>
                  <a:close/>
                  <a:moveTo>
                    <a:pt x="4" y="197"/>
                  </a:moveTo>
                  <a:lnTo>
                    <a:pt x="3" y="197"/>
                  </a:lnTo>
                  <a:lnTo>
                    <a:pt x="3" y="197"/>
                  </a:lnTo>
                  <a:lnTo>
                    <a:pt x="2" y="197"/>
                  </a:lnTo>
                  <a:lnTo>
                    <a:pt x="2" y="197"/>
                  </a:lnTo>
                  <a:lnTo>
                    <a:pt x="3" y="197"/>
                  </a:lnTo>
                  <a:lnTo>
                    <a:pt x="3" y="196"/>
                  </a:lnTo>
                  <a:lnTo>
                    <a:pt x="3" y="197"/>
                  </a:lnTo>
                  <a:lnTo>
                    <a:pt x="4" y="197"/>
                  </a:lnTo>
                  <a:close/>
                  <a:moveTo>
                    <a:pt x="57" y="202"/>
                  </a:moveTo>
                  <a:lnTo>
                    <a:pt x="56" y="202"/>
                  </a:lnTo>
                  <a:lnTo>
                    <a:pt x="55" y="202"/>
                  </a:lnTo>
                  <a:lnTo>
                    <a:pt x="55" y="201"/>
                  </a:lnTo>
                  <a:lnTo>
                    <a:pt x="56" y="201"/>
                  </a:lnTo>
                  <a:lnTo>
                    <a:pt x="57" y="201"/>
                  </a:lnTo>
                  <a:lnTo>
                    <a:pt x="57" y="202"/>
                  </a:lnTo>
                  <a:close/>
                  <a:moveTo>
                    <a:pt x="1" y="197"/>
                  </a:moveTo>
                  <a:lnTo>
                    <a:pt x="0" y="197"/>
                  </a:lnTo>
                  <a:lnTo>
                    <a:pt x="0" y="196"/>
                  </a:lnTo>
                  <a:lnTo>
                    <a:pt x="1" y="196"/>
                  </a:lnTo>
                  <a:lnTo>
                    <a:pt x="1" y="197"/>
                  </a:lnTo>
                  <a:close/>
                  <a:moveTo>
                    <a:pt x="53" y="201"/>
                  </a:moveTo>
                  <a:lnTo>
                    <a:pt x="52" y="201"/>
                  </a:lnTo>
                  <a:lnTo>
                    <a:pt x="53" y="200"/>
                  </a:lnTo>
                  <a:lnTo>
                    <a:pt x="54" y="200"/>
                  </a:lnTo>
                  <a:lnTo>
                    <a:pt x="54" y="201"/>
                  </a:lnTo>
                  <a:lnTo>
                    <a:pt x="53" y="201"/>
                  </a:lnTo>
                  <a:close/>
                  <a:moveTo>
                    <a:pt x="166" y="211"/>
                  </a:moveTo>
                  <a:lnTo>
                    <a:pt x="165" y="211"/>
                  </a:lnTo>
                  <a:lnTo>
                    <a:pt x="165" y="210"/>
                  </a:lnTo>
                  <a:lnTo>
                    <a:pt x="164" y="210"/>
                  </a:lnTo>
                  <a:lnTo>
                    <a:pt x="165" y="210"/>
                  </a:lnTo>
                  <a:lnTo>
                    <a:pt x="166" y="210"/>
                  </a:lnTo>
                  <a:lnTo>
                    <a:pt x="166" y="211"/>
                  </a:lnTo>
                  <a:close/>
                  <a:moveTo>
                    <a:pt x="49" y="200"/>
                  </a:moveTo>
                  <a:lnTo>
                    <a:pt x="48" y="200"/>
                  </a:lnTo>
                  <a:lnTo>
                    <a:pt x="48" y="199"/>
                  </a:lnTo>
                  <a:lnTo>
                    <a:pt x="49" y="199"/>
                  </a:lnTo>
                  <a:lnTo>
                    <a:pt x="49" y="200"/>
                  </a:lnTo>
                  <a:close/>
                  <a:moveTo>
                    <a:pt x="52" y="199"/>
                  </a:moveTo>
                  <a:lnTo>
                    <a:pt x="52" y="200"/>
                  </a:lnTo>
                  <a:lnTo>
                    <a:pt x="51" y="201"/>
                  </a:lnTo>
                  <a:lnTo>
                    <a:pt x="51" y="201"/>
                  </a:lnTo>
                  <a:lnTo>
                    <a:pt x="50" y="200"/>
                  </a:lnTo>
                  <a:lnTo>
                    <a:pt x="51" y="200"/>
                  </a:lnTo>
                  <a:lnTo>
                    <a:pt x="51" y="199"/>
                  </a:lnTo>
                  <a:lnTo>
                    <a:pt x="52" y="199"/>
                  </a:lnTo>
                  <a:close/>
                  <a:moveTo>
                    <a:pt x="203" y="216"/>
                  </a:moveTo>
                  <a:lnTo>
                    <a:pt x="201" y="216"/>
                  </a:lnTo>
                  <a:lnTo>
                    <a:pt x="200" y="216"/>
                  </a:lnTo>
                  <a:lnTo>
                    <a:pt x="199" y="216"/>
                  </a:lnTo>
                  <a:lnTo>
                    <a:pt x="200" y="216"/>
                  </a:lnTo>
                  <a:lnTo>
                    <a:pt x="202" y="215"/>
                  </a:lnTo>
                  <a:lnTo>
                    <a:pt x="203" y="215"/>
                  </a:lnTo>
                  <a:lnTo>
                    <a:pt x="204" y="214"/>
                  </a:lnTo>
                  <a:lnTo>
                    <a:pt x="205" y="213"/>
                  </a:lnTo>
                  <a:lnTo>
                    <a:pt x="206" y="214"/>
                  </a:lnTo>
                  <a:lnTo>
                    <a:pt x="205" y="214"/>
                  </a:lnTo>
                  <a:lnTo>
                    <a:pt x="204" y="215"/>
                  </a:lnTo>
                  <a:lnTo>
                    <a:pt x="203" y="216"/>
                  </a:lnTo>
                  <a:close/>
                  <a:moveTo>
                    <a:pt x="57" y="200"/>
                  </a:moveTo>
                  <a:lnTo>
                    <a:pt x="56" y="200"/>
                  </a:lnTo>
                  <a:lnTo>
                    <a:pt x="55" y="199"/>
                  </a:lnTo>
                  <a:lnTo>
                    <a:pt x="56" y="199"/>
                  </a:lnTo>
                  <a:lnTo>
                    <a:pt x="57" y="199"/>
                  </a:lnTo>
                  <a:lnTo>
                    <a:pt x="57" y="200"/>
                  </a:lnTo>
                  <a:lnTo>
                    <a:pt x="57" y="200"/>
                  </a:lnTo>
                  <a:close/>
                  <a:moveTo>
                    <a:pt x="70" y="201"/>
                  </a:moveTo>
                  <a:lnTo>
                    <a:pt x="70" y="202"/>
                  </a:lnTo>
                  <a:lnTo>
                    <a:pt x="70" y="201"/>
                  </a:lnTo>
                  <a:lnTo>
                    <a:pt x="70" y="201"/>
                  </a:lnTo>
                  <a:close/>
                  <a:moveTo>
                    <a:pt x="63" y="200"/>
                  </a:moveTo>
                  <a:lnTo>
                    <a:pt x="63" y="201"/>
                  </a:lnTo>
                  <a:lnTo>
                    <a:pt x="62" y="201"/>
                  </a:lnTo>
                  <a:lnTo>
                    <a:pt x="60" y="201"/>
                  </a:lnTo>
                  <a:lnTo>
                    <a:pt x="61" y="201"/>
                  </a:lnTo>
                  <a:lnTo>
                    <a:pt x="62" y="202"/>
                  </a:lnTo>
                  <a:lnTo>
                    <a:pt x="62" y="203"/>
                  </a:lnTo>
                  <a:lnTo>
                    <a:pt x="60" y="202"/>
                  </a:lnTo>
                  <a:lnTo>
                    <a:pt x="59" y="202"/>
                  </a:lnTo>
                  <a:lnTo>
                    <a:pt x="58" y="202"/>
                  </a:lnTo>
                  <a:lnTo>
                    <a:pt x="57" y="202"/>
                  </a:lnTo>
                  <a:lnTo>
                    <a:pt x="57" y="201"/>
                  </a:lnTo>
                  <a:lnTo>
                    <a:pt x="58" y="201"/>
                  </a:lnTo>
                  <a:lnTo>
                    <a:pt x="58" y="200"/>
                  </a:lnTo>
                  <a:lnTo>
                    <a:pt x="59" y="200"/>
                  </a:lnTo>
                  <a:lnTo>
                    <a:pt x="60" y="200"/>
                  </a:lnTo>
                  <a:lnTo>
                    <a:pt x="61" y="200"/>
                  </a:lnTo>
                  <a:lnTo>
                    <a:pt x="63" y="200"/>
                  </a:lnTo>
                  <a:close/>
                  <a:moveTo>
                    <a:pt x="168" y="211"/>
                  </a:moveTo>
                  <a:lnTo>
                    <a:pt x="170" y="211"/>
                  </a:lnTo>
                  <a:lnTo>
                    <a:pt x="170" y="212"/>
                  </a:lnTo>
                  <a:lnTo>
                    <a:pt x="171" y="212"/>
                  </a:lnTo>
                  <a:lnTo>
                    <a:pt x="172" y="213"/>
                  </a:lnTo>
                  <a:lnTo>
                    <a:pt x="172" y="214"/>
                  </a:lnTo>
                  <a:lnTo>
                    <a:pt x="170" y="213"/>
                  </a:lnTo>
                  <a:lnTo>
                    <a:pt x="168" y="212"/>
                  </a:lnTo>
                  <a:lnTo>
                    <a:pt x="167" y="212"/>
                  </a:lnTo>
                  <a:lnTo>
                    <a:pt x="168" y="211"/>
                  </a:lnTo>
                  <a:lnTo>
                    <a:pt x="167" y="211"/>
                  </a:lnTo>
                  <a:lnTo>
                    <a:pt x="166" y="211"/>
                  </a:lnTo>
                  <a:lnTo>
                    <a:pt x="166" y="210"/>
                  </a:lnTo>
                  <a:lnTo>
                    <a:pt x="166" y="210"/>
                  </a:lnTo>
                  <a:lnTo>
                    <a:pt x="166" y="210"/>
                  </a:lnTo>
                  <a:lnTo>
                    <a:pt x="166" y="210"/>
                  </a:lnTo>
                  <a:lnTo>
                    <a:pt x="166" y="210"/>
                  </a:lnTo>
                  <a:lnTo>
                    <a:pt x="167" y="210"/>
                  </a:lnTo>
                  <a:lnTo>
                    <a:pt x="166" y="210"/>
                  </a:lnTo>
                  <a:lnTo>
                    <a:pt x="167" y="210"/>
                  </a:lnTo>
                  <a:lnTo>
                    <a:pt x="168" y="211"/>
                  </a:lnTo>
                  <a:close/>
                  <a:moveTo>
                    <a:pt x="69" y="201"/>
                  </a:moveTo>
                  <a:lnTo>
                    <a:pt x="69" y="202"/>
                  </a:lnTo>
                  <a:lnTo>
                    <a:pt x="68" y="201"/>
                  </a:lnTo>
                  <a:lnTo>
                    <a:pt x="69" y="200"/>
                  </a:lnTo>
                  <a:lnTo>
                    <a:pt x="70" y="201"/>
                  </a:lnTo>
                  <a:lnTo>
                    <a:pt x="69" y="201"/>
                  </a:lnTo>
                  <a:close/>
                  <a:moveTo>
                    <a:pt x="64" y="200"/>
                  </a:moveTo>
                  <a:lnTo>
                    <a:pt x="64" y="201"/>
                  </a:lnTo>
                  <a:lnTo>
                    <a:pt x="64" y="201"/>
                  </a:lnTo>
                  <a:lnTo>
                    <a:pt x="64" y="200"/>
                  </a:lnTo>
                  <a:lnTo>
                    <a:pt x="64" y="199"/>
                  </a:lnTo>
                  <a:lnTo>
                    <a:pt x="64" y="199"/>
                  </a:lnTo>
                  <a:lnTo>
                    <a:pt x="64" y="200"/>
                  </a:lnTo>
                  <a:close/>
                  <a:moveTo>
                    <a:pt x="39" y="198"/>
                  </a:moveTo>
                  <a:lnTo>
                    <a:pt x="38" y="198"/>
                  </a:lnTo>
                  <a:lnTo>
                    <a:pt x="38" y="197"/>
                  </a:lnTo>
                  <a:lnTo>
                    <a:pt x="38" y="197"/>
                  </a:lnTo>
                  <a:lnTo>
                    <a:pt x="39" y="197"/>
                  </a:lnTo>
                  <a:lnTo>
                    <a:pt x="39" y="198"/>
                  </a:lnTo>
                  <a:close/>
                  <a:moveTo>
                    <a:pt x="81" y="202"/>
                  </a:moveTo>
                  <a:lnTo>
                    <a:pt x="80" y="202"/>
                  </a:lnTo>
                  <a:lnTo>
                    <a:pt x="79" y="201"/>
                  </a:lnTo>
                  <a:lnTo>
                    <a:pt x="80" y="201"/>
                  </a:lnTo>
                  <a:lnTo>
                    <a:pt x="81" y="202"/>
                  </a:lnTo>
                  <a:close/>
                  <a:moveTo>
                    <a:pt x="174" y="211"/>
                  </a:moveTo>
                  <a:lnTo>
                    <a:pt x="173" y="211"/>
                  </a:lnTo>
                  <a:lnTo>
                    <a:pt x="172" y="210"/>
                  </a:lnTo>
                  <a:lnTo>
                    <a:pt x="171" y="210"/>
                  </a:lnTo>
                  <a:lnTo>
                    <a:pt x="171" y="210"/>
                  </a:lnTo>
                  <a:lnTo>
                    <a:pt x="171" y="209"/>
                  </a:lnTo>
                  <a:lnTo>
                    <a:pt x="172" y="209"/>
                  </a:lnTo>
                  <a:lnTo>
                    <a:pt x="173" y="210"/>
                  </a:lnTo>
                  <a:lnTo>
                    <a:pt x="174" y="210"/>
                  </a:lnTo>
                  <a:lnTo>
                    <a:pt x="175" y="210"/>
                  </a:lnTo>
                  <a:lnTo>
                    <a:pt x="174" y="210"/>
                  </a:lnTo>
                  <a:lnTo>
                    <a:pt x="174" y="211"/>
                  </a:lnTo>
                  <a:close/>
                  <a:moveTo>
                    <a:pt x="199" y="212"/>
                  </a:moveTo>
                  <a:lnTo>
                    <a:pt x="200" y="212"/>
                  </a:lnTo>
                  <a:lnTo>
                    <a:pt x="201" y="212"/>
                  </a:lnTo>
                  <a:lnTo>
                    <a:pt x="200" y="213"/>
                  </a:lnTo>
                  <a:lnTo>
                    <a:pt x="199" y="212"/>
                  </a:lnTo>
                  <a:lnTo>
                    <a:pt x="198" y="212"/>
                  </a:lnTo>
                  <a:lnTo>
                    <a:pt x="197" y="212"/>
                  </a:lnTo>
                  <a:lnTo>
                    <a:pt x="198" y="212"/>
                  </a:lnTo>
                  <a:lnTo>
                    <a:pt x="197" y="211"/>
                  </a:lnTo>
                  <a:lnTo>
                    <a:pt x="198" y="211"/>
                  </a:lnTo>
                  <a:lnTo>
                    <a:pt x="198" y="211"/>
                  </a:lnTo>
                  <a:lnTo>
                    <a:pt x="199" y="212"/>
                  </a:lnTo>
                  <a:close/>
                  <a:moveTo>
                    <a:pt x="76" y="200"/>
                  </a:moveTo>
                  <a:lnTo>
                    <a:pt x="76" y="201"/>
                  </a:lnTo>
                  <a:lnTo>
                    <a:pt x="76" y="201"/>
                  </a:lnTo>
                  <a:lnTo>
                    <a:pt x="76" y="200"/>
                  </a:lnTo>
                  <a:lnTo>
                    <a:pt x="75" y="200"/>
                  </a:lnTo>
                  <a:lnTo>
                    <a:pt x="75" y="199"/>
                  </a:lnTo>
                  <a:lnTo>
                    <a:pt x="76" y="199"/>
                  </a:lnTo>
                  <a:lnTo>
                    <a:pt x="76" y="200"/>
                  </a:lnTo>
                  <a:lnTo>
                    <a:pt x="77" y="200"/>
                  </a:lnTo>
                  <a:lnTo>
                    <a:pt x="76" y="200"/>
                  </a:lnTo>
                  <a:close/>
                  <a:moveTo>
                    <a:pt x="69" y="199"/>
                  </a:moveTo>
                  <a:lnTo>
                    <a:pt x="68" y="199"/>
                  </a:lnTo>
                  <a:lnTo>
                    <a:pt x="68" y="200"/>
                  </a:lnTo>
                  <a:lnTo>
                    <a:pt x="67" y="199"/>
                  </a:lnTo>
                  <a:lnTo>
                    <a:pt x="68" y="198"/>
                  </a:lnTo>
                  <a:lnTo>
                    <a:pt x="69" y="199"/>
                  </a:lnTo>
                  <a:close/>
                  <a:moveTo>
                    <a:pt x="183" y="211"/>
                  </a:moveTo>
                  <a:lnTo>
                    <a:pt x="182" y="212"/>
                  </a:lnTo>
                  <a:lnTo>
                    <a:pt x="181" y="212"/>
                  </a:lnTo>
                  <a:lnTo>
                    <a:pt x="180" y="212"/>
                  </a:lnTo>
                  <a:lnTo>
                    <a:pt x="179" y="212"/>
                  </a:lnTo>
                  <a:lnTo>
                    <a:pt x="178" y="211"/>
                  </a:lnTo>
                  <a:lnTo>
                    <a:pt x="178" y="211"/>
                  </a:lnTo>
                  <a:lnTo>
                    <a:pt x="177" y="211"/>
                  </a:lnTo>
                  <a:lnTo>
                    <a:pt x="176" y="211"/>
                  </a:lnTo>
                  <a:lnTo>
                    <a:pt x="176" y="210"/>
                  </a:lnTo>
                  <a:lnTo>
                    <a:pt x="175" y="210"/>
                  </a:lnTo>
                  <a:lnTo>
                    <a:pt x="175" y="210"/>
                  </a:lnTo>
                  <a:lnTo>
                    <a:pt x="176" y="210"/>
                  </a:lnTo>
                  <a:lnTo>
                    <a:pt x="177" y="209"/>
                  </a:lnTo>
                  <a:lnTo>
                    <a:pt x="178" y="209"/>
                  </a:lnTo>
                  <a:lnTo>
                    <a:pt x="180" y="210"/>
                  </a:lnTo>
                  <a:lnTo>
                    <a:pt x="181" y="210"/>
                  </a:lnTo>
                  <a:lnTo>
                    <a:pt x="182" y="210"/>
                  </a:lnTo>
                  <a:lnTo>
                    <a:pt x="182" y="211"/>
                  </a:lnTo>
                  <a:lnTo>
                    <a:pt x="183" y="211"/>
                  </a:lnTo>
                  <a:close/>
                  <a:moveTo>
                    <a:pt x="65" y="198"/>
                  </a:moveTo>
                  <a:lnTo>
                    <a:pt x="64" y="199"/>
                  </a:lnTo>
                  <a:lnTo>
                    <a:pt x="64" y="198"/>
                  </a:lnTo>
                  <a:lnTo>
                    <a:pt x="64" y="198"/>
                  </a:lnTo>
                  <a:lnTo>
                    <a:pt x="65" y="198"/>
                  </a:lnTo>
                  <a:close/>
                  <a:moveTo>
                    <a:pt x="62" y="199"/>
                  </a:moveTo>
                  <a:lnTo>
                    <a:pt x="61" y="199"/>
                  </a:lnTo>
                  <a:lnTo>
                    <a:pt x="60" y="199"/>
                  </a:lnTo>
                  <a:lnTo>
                    <a:pt x="59" y="199"/>
                  </a:lnTo>
                  <a:lnTo>
                    <a:pt x="58" y="199"/>
                  </a:lnTo>
                  <a:lnTo>
                    <a:pt x="59" y="199"/>
                  </a:lnTo>
                  <a:lnTo>
                    <a:pt x="58" y="199"/>
                  </a:lnTo>
                  <a:lnTo>
                    <a:pt x="59" y="198"/>
                  </a:lnTo>
                  <a:lnTo>
                    <a:pt x="60" y="197"/>
                  </a:lnTo>
                  <a:lnTo>
                    <a:pt x="61" y="197"/>
                  </a:lnTo>
                  <a:lnTo>
                    <a:pt x="62" y="198"/>
                  </a:lnTo>
                  <a:lnTo>
                    <a:pt x="63" y="198"/>
                  </a:lnTo>
                  <a:lnTo>
                    <a:pt x="62" y="198"/>
                  </a:lnTo>
                  <a:lnTo>
                    <a:pt x="62" y="199"/>
                  </a:lnTo>
                  <a:close/>
                  <a:moveTo>
                    <a:pt x="78" y="199"/>
                  </a:moveTo>
                  <a:lnTo>
                    <a:pt x="79" y="199"/>
                  </a:lnTo>
                  <a:lnTo>
                    <a:pt x="80" y="199"/>
                  </a:lnTo>
                  <a:lnTo>
                    <a:pt x="80" y="200"/>
                  </a:lnTo>
                  <a:lnTo>
                    <a:pt x="79" y="200"/>
                  </a:lnTo>
                  <a:lnTo>
                    <a:pt x="78" y="200"/>
                  </a:lnTo>
                  <a:lnTo>
                    <a:pt x="77" y="200"/>
                  </a:lnTo>
                  <a:lnTo>
                    <a:pt x="77" y="199"/>
                  </a:lnTo>
                  <a:lnTo>
                    <a:pt x="78" y="199"/>
                  </a:lnTo>
                  <a:close/>
                  <a:moveTo>
                    <a:pt x="201" y="211"/>
                  </a:moveTo>
                  <a:lnTo>
                    <a:pt x="199" y="211"/>
                  </a:lnTo>
                  <a:lnTo>
                    <a:pt x="198" y="211"/>
                  </a:lnTo>
                  <a:lnTo>
                    <a:pt x="198" y="211"/>
                  </a:lnTo>
                  <a:lnTo>
                    <a:pt x="198" y="210"/>
                  </a:lnTo>
                  <a:lnTo>
                    <a:pt x="199" y="210"/>
                  </a:lnTo>
                  <a:lnTo>
                    <a:pt x="200" y="210"/>
                  </a:lnTo>
                  <a:lnTo>
                    <a:pt x="201" y="211"/>
                  </a:lnTo>
                  <a:close/>
                  <a:moveTo>
                    <a:pt x="217" y="213"/>
                  </a:moveTo>
                  <a:lnTo>
                    <a:pt x="217" y="214"/>
                  </a:lnTo>
                  <a:lnTo>
                    <a:pt x="216" y="214"/>
                  </a:lnTo>
                  <a:lnTo>
                    <a:pt x="216" y="213"/>
                  </a:lnTo>
                  <a:lnTo>
                    <a:pt x="216" y="212"/>
                  </a:lnTo>
                  <a:lnTo>
                    <a:pt x="217" y="212"/>
                  </a:lnTo>
                  <a:lnTo>
                    <a:pt x="217" y="213"/>
                  </a:lnTo>
                  <a:close/>
                  <a:moveTo>
                    <a:pt x="134" y="204"/>
                  </a:moveTo>
                  <a:lnTo>
                    <a:pt x="134" y="204"/>
                  </a:lnTo>
                  <a:lnTo>
                    <a:pt x="135" y="204"/>
                  </a:lnTo>
                  <a:lnTo>
                    <a:pt x="135" y="205"/>
                  </a:lnTo>
                  <a:lnTo>
                    <a:pt x="136" y="205"/>
                  </a:lnTo>
                  <a:lnTo>
                    <a:pt x="135" y="205"/>
                  </a:lnTo>
                  <a:lnTo>
                    <a:pt x="135" y="206"/>
                  </a:lnTo>
                  <a:lnTo>
                    <a:pt x="135" y="205"/>
                  </a:lnTo>
                  <a:lnTo>
                    <a:pt x="134" y="205"/>
                  </a:lnTo>
                  <a:lnTo>
                    <a:pt x="134" y="205"/>
                  </a:lnTo>
                  <a:lnTo>
                    <a:pt x="134" y="204"/>
                  </a:lnTo>
                  <a:lnTo>
                    <a:pt x="134" y="205"/>
                  </a:lnTo>
                  <a:lnTo>
                    <a:pt x="133" y="204"/>
                  </a:lnTo>
                  <a:lnTo>
                    <a:pt x="132" y="204"/>
                  </a:lnTo>
                  <a:lnTo>
                    <a:pt x="131" y="204"/>
                  </a:lnTo>
                  <a:lnTo>
                    <a:pt x="132" y="204"/>
                  </a:lnTo>
                  <a:lnTo>
                    <a:pt x="134" y="204"/>
                  </a:lnTo>
                  <a:close/>
                  <a:moveTo>
                    <a:pt x="173" y="207"/>
                  </a:moveTo>
                  <a:lnTo>
                    <a:pt x="174" y="208"/>
                  </a:lnTo>
                  <a:lnTo>
                    <a:pt x="175" y="208"/>
                  </a:lnTo>
                  <a:lnTo>
                    <a:pt x="176" y="208"/>
                  </a:lnTo>
                  <a:lnTo>
                    <a:pt x="177" y="209"/>
                  </a:lnTo>
                  <a:lnTo>
                    <a:pt x="176" y="209"/>
                  </a:lnTo>
                  <a:lnTo>
                    <a:pt x="175" y="209"/>
                  </a:lnTo>
                  <a:lnTo>
                    <a:pt x="173" y="209"/>
                  </a:lnTo>
                  <a:lnTo>
                    <a:pt x="172" y="209"/>
                  </a:lnTo>
                  <a:lnTo>
                    <a:pt x="172" y="208"/>
                  </a:lnTo>
                  <a:lnTo>
                    <a:pt x="172" y="208"/>
                  </a:lnTo>
                  <a:lnTo>
                    <a:pt x="173" y="207"/>
                  </a:lnTo>
                  <a:close/>
                  <a:moveTo>
                    <a:pt x="189" y="210"/>
                  </a:moveTo>
                  <a:lnTo>
                    <a:pt x="191" y="210"/>
                  </a:lnTo>
                  <a:lnTo>
                    <a:pt x="191" y="210"/>
                  </a:lnTo>
                  <a:lnTo>
                    <a:pt x="191" y="211"/>
                  </a:lnTo>
                  <a:lnTo>
                    <a:pt x="189" y="211"/>
                  </a:lnTo>
                  <a:lnTo>
                    <a:pt x="189" y="210"/>
                  </a:lnTo>
                  <a:lnTo>
                    <a:pt x="190" y="210"/>
                  </a:lnTo>
                  <a:lnTo>
                    <a:pt x="189" y="210"/>
                  </a:lnTo>
                  <a:lnTo>
                    <a:pt x="188" y="210"/>
                  </a:lnTo>
                  <a:lnTo>
                    <a:pt x="188" y="210"/>
                  </a:lnTo>
                  <a:lnTo>
                    <a:pt x="186" y="210"/>
                  </a:lnTo>
                  <a:lnTo>
                    <a:pt x="185" y="210"/>
                  </a:lnTo>
                  <a:lnTo>
                    <a:pt x="185" y="210"/>
                  </a:lnTo>
                  <a:lnTo>
                    <a:pt x="185" y="210"/>
                  </a:lnTo>
                  <a:lnTo>
                    <a:pt x="185" y="209"/>
                  </a:lnTo>
                  <a:lnTo>
                    <a:pt x="186" y="209"/>
                  </a:lnTo>
                  <a:lnTo>
                    <a:pt x="188" y="210"/>
                  </a:lnTo>
                  <a:lnTo>
                    <a:pt x="189" y="210"/>
                  </a:lnTo>
                  <a:close/>
                  <a:moveTo>
                    <a:pt x="51" y="197"/>
                  </a:moveTo>
                  <a:lnTo>
                    <a:pt x="51" y="197"/>
                  </a:lnTo>
                  <a:lnTo>
                    <a:pt x="51" y="196"/>
                  </a:lnTo>
                  <a:lnTo>
                    <a:pt x="51" y="196"/>
                  </a:lnTo>
                  <a:lnTo>
                    <a:pt x="51" y="197"/>
                  </a:lnTo>
                  <a:close/>
                  <a:moveTo>
                    <a:pt x="80" y="198"/>
                  </a:moveTo>
                  <a:lnTo>
                    <a:pt x="80" y="199"/>
                  </a:lnTo>
                  <a:lnTo>
                    <a:pt x="80" y="198"/>
                  </a:lnTo>
                  <a:lnTo>
                    <a:pt x="79" y="198"/>
                  </a:lnTo>
                  <a:lnTo>
                    <a:pt x="80" y="198"/>
                  </a:lnTo>
                  <a:close/>
                  <a:moveTo>
                    <a:pt x="236" y="213"/>
                  </a:moveTo>
                  <a:lnTo>
                    <a:pt x="237" y="213"/>
                  </a:lnTo>
                  <a:lnTo>
                    <a:pt x="238" y="213"/>
                  </a:lnTo>
                  <a:lnTo>
                    <a:pt x="238" y="214"/>
                  </a:lnTo>
                  <a:lnTo>
                    <a:pt x="239" y="215"/>
                  </a:lnTo>
                  <a:lnTo>
                    <a:pt x="238" y="216"/>
                  </a:lnTo>
                  <a:lnTo>
                    <a:pt x="237" y="215"/>
                  </a:lnTo>
                  <a:lnTo>
                    <a:pt x="236" y="215"/>
                  </a:lnTo>
                  <a:lnTo>
                    <a:pt x="236" y="214"/>
                  </a:lnTo>
                  <a:lnTo>
                    <a:pt x="236" y="213"/>
                  </a:lnTo>
                  <a:close/>
                  <a:moveTo>
                    <a:pt x="212" y="211"/>
                  </a:moveTo>
                  <a:lnTo>
                    <a:pt x="213" y="211"/>
                  </a:lnTo>
                  <a:lnTo>
                    <a:pt x="214" y="211"/>
                  </a:lnTo>
                  <a:lnTo>
                    <a:pt x="214" y="212"/>
                  </a:lnTo>
                  <a:lnTo>
                    <a:pt x="213" y="212"/>
                  </a:lnTo>
                  <a:lnTo>
                    <a:pt x="215" y="213"/>
                  </a:lnTo>
                  <a:lnTo>
                    <a:pt x="214" y="214"/>
                  </a:lnTo>
                  <a:lnTo>
                    <a:pt x="215" y="215"/>
                  </a:lnTo>
                  <a:lnTo>
                    <a:pt x="214" y="215"/>
                  </a:lnTo>
                  <a:lnTo>
                    <a:pt x="213" y="216"/>
                  </a:lnTo>
                  <a:lnTo>
                    <a:pt x="211" y="216"/>
                  </a:lnTo>
                  <a:lnTo>
                    <a:pt x="210" y="216"/>
                  </a:lnTo>
                  <a:lnTo>
                    <a:pt x="210" y="216"/>
                  </a:lnTo>
                  <a:lnTo>
                    <a:pt x="209" y="217"/>
                  </a:lnTo>
                  <a:lnTo>
                    <a:pt x="208" y="217"/>
                  </a:lnTo>
                  <a:lnTo>
                    <a:pt x="207" y="218"/>
                  </a:lnTo>
                  <a:lnTo>
                    <a:pt x="206" y="218"/>
                  </a:lnTo>
                  <a:lnTo>
                    <a:pt x="204" y="219"/>
                  </a:lnTo>
                  <a:lnTo>
                    <a:pt x="204" y="219"/>
                  </a:lnTo>
                  <a:lnTo>
                    <a:pt x="202" y="220"/>
                  </a:lnTo>
                  <a:lnTo>
                    <a:pt x="202" y="219"/>
                  </a:lnTo>
                  <a:lnTo>
                    <a:pt x="202" y="218"/>
                  </a:lnTo>
                  <a:lnTo>
                    <a:pt x="202" y="217"/>
                  </a:lnTo>
                  <a:lnTo>
                    <a:pt x="204" y="216"/>
                  </a:lnTo>
                  <a:lnTo>
                    <a:pt x="204" y="216"/>
                  </a:lnTo>
                  <a:lnTo>
                    <a:pt x="205" y="216"/>
                  </a:lnTo>
                  <a:lnTo>
                    <a:pt x="207" y="216"/>
                  </a:lnTo>
                  <a:lnTo>
                    <a:pt x="208" y="215"/>
                  </a:lnTo>
                  <a:lnTo>
                    <a:pt x="210" y="214"/>
                  </a:lnTo>
                  <a:lnTo>
                    <a:pt x="209" y="214"/>
                  </a:lnTo>
                  <a:lnTo>
                    <a:pt x="208" y="214"/>
                  </a:lnTo>
                  <a:lnTo>
                    <a:pt x="208" y="213"/>
                  </a:lnTo>
                  <a:lnTo>
                    <a:pt x="209" y="213"/>
                  </a:lnTo>
                  <a:lnTo>
                    <a:pt x="208" y="213"/>
                  </a:lnTo>
                  <a:lnTo>
                    <a:pt x="209" y="212"/>
                  </a:lnTo>
                  <a:lnTo>
                    <a:pt x="209" y="213"/>
                  </a:lnTo>
                  <a:lnTo>
                    <a:pt x="209" y="212"/>
                  </a:lnTo>
                  <a:lnTo>
                    <a:pt x="210" y="212"/>
                  </a:lnTo>
                  <a:lnTo>
                    <a:pt x="210" y="212"/>
                  </a:lnTo>
                  <a:lnTo>
                    <a:pt x="211" y="211"/>
                  </a:lnTo>
                  <a:lnTo>
                    <a:pt x="212" y="210"/>
                  </a:lnTo>
                  <a:lnTo>
                    <a:pt x="212" y="211"/>
                  </a:lnTo>
                  <a:close/>
                  <a:moveTo>
                    <a:pt x="98" y="200"/>
                  </a:moveTo>
                  <a:lnTo>
                    <a:pt x="98" y="201"/>
                  </a:lnTo>
                  <a:lnTo>
                    <a:pt x="97" y="200"/>
                  </a:lnTo>
                  <a:lnTo>
                    <a:pt x="98" y="199"/>
                  </a:lnTo>
                  <a:lnTo>
                    <a:pt x="99" y="199"/>
                  </a:lnTo>
                  <a:lnTo>
                    <a:pt x="100" y="200"/>
                  </a:lnTo>
                  <a:lnTo>
                    <a:pt x="99" y="200"/>
                  </a:lnTo>
                  <a:lnTo>
                    <a:pt x="98" y="200"/>
                  </a:lnTo>
                  <a:close/>
                  <a:moveTo>
                    <a:pt x="54" y="196"/>
                  </a:moveTo>
                  <a:lnTo>
                    <a:pt x="54" y="197"/>
                  </a:lnTo>
                  <a:lnTo>
                    <a:pt x="53" y="197"/>
                  </a:lnTo>
                  <a:lnTo>
                    <a:pt x="52" y="197"/>
                  </a:lnTo>
                  <a:lnTo>
                    <a:pt x="51" y="197"/>
                  </a:lnTo>
                  <a:lnTo>
                    <a:pt x="51" y="196"/>
                  </a:lnTo>
                  <a:lnTo>
                    <a:pt x="52" y="196"/>
                  </a:lnTo>
                  <a:lnTo>
                    <a:pt x="53" y="195"/>
                  </a:lnTo>
                  <a:lnTo>
                    <a:pt x="54" y="195"/>
                  </a:lnTo>
                  <a:lnTo>
                    <a:pt x="54" y="196"/>
                  </a:lnTo>
                  <a:close/>
                  <a:moveTo>
                    <a:pt x="83" y="199"/>
                  </a:moveTo>
                  <a:lnTo>
                    <a:pt x="82" y="199"/>
                  </a:lnTo>
                  <a:lnTo>
                    <a:pt x="81" y="199"/>
                  </a:lnTo>
                  <a:lnTo>
                    <a:pt x="81" y="198"/>
                  </a:lnTo>
                  <a:lnTo>
                    <a:pt x="82" y="198"/>
                  </a:lnTo>
                  <a:lnTo>
                    <a:pt x="82" y="197"/>
                  </a:lnTo>
                  <a:lnTo>
                    <a:pt x="83" y="197"/>
                  </a:lnTo>
                  <a:lnTo>
                    <a:pt x="83" y="198"/>
                  </a:lnTo>
                  <a:lnTo>
                    <a:pt x="83" y="199"/>
                  </a:lnTo>
                  <a:lnTo>
                    <a:pt x="83" y="199"/>
                  </a:lnTo>
                  <a:close/>
                  <a:moveTo>
                    <a:pt x="57" y="195"/>
                  </a:moveTo>
                  <a:lnTo>
                    <a:pt x="57" y="196"/>
                  </a:lnTo>
                  <a:lnTo>
                    <a:pt x="56" y="197"/>
                  </a:lnTo>
                  <a:lnTo>
                    <a:pt x="57" y="197"/>
                  </a:lnTo>
                  <a:lnTo>
                    <a:pt x="56" y="197"/>
                  </a:lnTo>
                  <a:lnTo>
                    <a:pt x="55" y="196"/>
                  </a:lnTo>
                  <a:lnTo>
                    <a:pt x="55" y="195"/>
                  </a:lnTo>
                  <a:lnTo>
                    <a:pt x="56" y="195"/>
                  </a:lnTo>
                  <a:lnTo>
                    <a:pt x="57" y="195"/>
                  </a:lnTo>
                  <a:close/>
                  <a:moveTo>
                    <a:pt x="74" y="197"/>
                  </a:moveTo>
                  <a:lnTo>
                    <a:pt x="75" y="197"/>
                  </a:lnTo>
                  <a:lnTo>
                    <a:pt x="74" y="198"/>
                  </a:lnTo>
                  <a:lnTo>
                    <a:pt x="75" y="198"/>
                  </a:lnTo>
                  <a:lnTo>
                    <a:pt x="74" y="198"/>
                  </a:lnTo>
                  <a:lnTo>
                    <a:pt x="73" y="198"/>
                  </a:lnTo>
                  <a:lnTo>
                    <a:pt x="73" y="197"/>
                  </a:lnTo>
                  <a:lnTo>
                    <a:pt x="73" y="197"/>
                  </a:lnTo>
                  <a:lnTo>
                    <a:pt x="74" y="197"/>
                  </a:lnTo>
                  <a:close/>
                  <a:moveTo>
                    <a:pt x="72" y="197"/>
                  </a:moveTo>
                  <a:lnTo>
                    <a:pt x="73" y="197"/>
                  </a:lnTo>
                  <a:lnTo>
                    <a:pt x="72" y="197"/>
                  </a:lnTo>
                  <a:lnTo>
                    <a:pt x="71" y="197"/>
                  </a:lnTo>
                  <a:lnTo>
                    <a:pt x="72" y="198"/>
                  </a:lnTo>
                  <a:lnTo>
                    <a:pt x="71" y="198"/>
                  </a:lnTo>
                  <a:lnTo>
                    <a:pt x="70" y="197"/>
                  </a:lnTo>
                  <a:lnTo>
                    <a:pt x="71" y="197"/>
                  </a:lnTo>
                  <a:lnTo>
                    <a:pt x="70" y="197"/>
                  </a:lnTo>
                  <a:lnTo>
                    <a:pt x="70" y="197"/>
                  </a:lnTo>
                  <a:lnTo>
                    <a:pt x="70" y="197"/>
                  </a:lnTo>
                  <a:lnTo>
                    <a:pt x="70" y="197"/>
                  </a:lnTo>
                  <a:lnTo>
                    <a:pt x="70" y="197"/>
                  </a:lnTo>
                  <a:lnTo>
                    <a:pt x="70" y="197"/>
                  </a:lnTo>
                  <a:lnTo>
                    <a:pt x="70" y="197"/>
                  </a:lnTo>
                  <a:lnTo>
                    <a:pt x="71" y="197"/>
                  </a:lnTo>
                  <a:lnTo>
                    <a:pt x="72" y="197"/>
                  </a:lnTo>
                  <a:close/>
                  <a:moveTo>
                    <a:pt x="135" y="203"/>
                  </a:moveTo>
                  <a:lnTo>
                    <a:pt x="134" y="203"/>
                  </a:lnTo>
                  <a:lnTo>
                    <a:pt x="134" y="203"/>
                  </a:lnTo>
                  <a:lnTo>
                    <a:pt x="133" y="203"/>
                  </a:lnTo>
                  <a:lnTo>
                    <a:pt x="133" y="203"/>
                  </a:lnTo>
                  <a:lnTo>
                    <a:pt x="132" y="203"/>
                  </a:lnTo>
                  <a:lnTo>
                    <a:pt x="131" y="203"/>
                  </a:lnTo>
                  <a:lnTo>
                    <a:pt x="130" y="203"/>
                  </a:lnTo>
                  <a:lnTo>
                    <a:pt x="129" y="202"/>
                  </a:lnTo>
                  <a:lnTo>
                    <a:pt x="131" y="202"/>
                  </a:lnTo>
                  <a:lnTo>
                    <a:pt x="133" y="202"/>
                  </a:lnTo>
                  <a:lnTo>
                    <a:pt x="134" y="202"/>
                  </a:lnTo>
                  <a:lnTo>
                    <a:pt x="135" y="203"/>
                  </a:lnTo>
                  <a:lnTo>
                    <a:pt x="135" y="203"/>
                  </a:lnTo>
                  <a:close/>
                  <a:moveTo>
                    <a:pt x="231" y="215"/>
                  </a:moveTo>
                  <a:lnTo>
                    <a:pt x="232" y="214"/>
                  </a:lnTo>
                  <a:lnTo>
                    <a:pt x="233" y="214"/>
                  </a:lnTo>
                  <a:lnTo>
                    <a:pt x="234" y="214"/>
                  </a:lnTo>
                  <a:lnTo>
                    <a:pt x="235" y="214"/>
                  </a:lnTo>
                  <a:lnTo>
                    <a:pt x="235" y="215"/>
                  </a:lnTo>
                  <a:lnTo>
                    <a:pt x="235" y="216"/>
                  </a:lnTo>
                  <a:lnTo>
                    <a:pt x="236" y="216"/>
                  </a:lnTo>
                  <a:lnTo>
                    <a:pt x="236" y="216"/>
                  </a:lnTo>
                  <a:lnTo>
                    <a:pt x="235" y="216"/>
                  </a:lnTo>
                  <a:lnTo>
                    <a:pt x="235" y="217"/>
                  </a:lnTo>
                  <a:lnTo>
                    <a:pt x="234" y="216"/>
                  </a:lnTo>
                  <a:lnTo>
                    <a:pt x="234" y="217"/>
                  </a:lnTo>
                  <a:lnTo>
                    <a:pt x="234" y="218"/>
                  </a:lnTo>
                  <a:lnTo>
                    <a:pt x="234" y="219"/>
                  </a:lnTo>
                  <a:lnTo>
                    <a:pt x="235" y="220"/>
                  </a:lnTo>
                  <a:lnTo>
                    <a:pt x="236" y="220"/>
                  </a:lnTo>
                  <a:lnTo>
                    <a:pt x="236" y="221"/>
                  </a:lnTo>
                  <a:lnTo>
                    <a:pt x="236" y="222"/>
                  </a:lnTo>
                  <a:lnTo>
                    <a:pt x="236" y="222"/>
                  </a:lnTo>
                  <a:lnTo>
                    <a:pt x="236" y="223"/>
                  </a:lnTo>
                  <a:lnTo>
                    <a:pt x="236" y="222"/>
                  </a:lnTo>
                  <a:lnTo>
                    <a:pt x="237" y="223"/>
                  </a:lnTo>
                  <a:lnTo>
                    <a:pt x="236" y="223"/>
                  </a:lnTo>
                  <a:lnTo>
                    <a:pt x="236" y="224"/>
                  </a:lnTo>
                  <a:lnTo>
                    <a:pt x="235" y="225"/>
                  </a:lnTo>
                  <a:lnTo>
                    <a:pt x="236" y="224"/>
                  </a:lnTo>
                  <a:lnTo>
                    <a:pt x="235" y="224"/>
                  </a:lnTo>
                  <a:lnTo>
                    <a:pt x="235" y="225"/>
                  </a:lnTo>
                  <a:lnTo>
                    <a:pt x="234" y="225"/>
                  </a:lnTo>
                  <a:lnTo>
                    <a:pt x="234" y="226"/>
                  </a:lnTo>
                  <a:lnTo>
                    <a:pt x="233" y="226"/>
                  </a:lnTo>
                  <a:lnTo>
                    <a:pt x="234" y="226"/>
                  </a:lnTo>
                  <a:lnTo>
                    <a:pt x="233" y="226"/>
                  </a:lnTo>
                  <a:lnTo>
                    <a:pt x="234" y="228"/>
                  </a:lnTo>
                  <a:lnTo>
                    <a:pt x="233" y="228"/>
                  </a:lnTo>
                  <a:lnTo>
                    <a:pt x="232" y="227"/>
                  </a:lnTo>
                  <a:lnTo>
                    <a:pt x="231" y="226"/>
                  </a:lnTo>
                  <a:lnTo>
                    <a:pt x="231" y="227"/>
                  </a:lnTo>
                  <a:lnTo>
                    <a:pt x="230" y="227"/>
                  </a:lnTo>
                  <a:lnTo>
                    <a:pt x="230" y="228"/>
                  </a:lnTo>
                  <a:lnTo>
                    <a:pt x="230" y="229"/>
                  </a:lnTo>
                  <a:lnTo>
                    <a:pt x="230" y="229"/>
                  </a:lnTo>
                  <a:lnTo>
                    <a:pt x="229" y="229"/>
                  </a:lnTo>
                  <a:lnTo>
                    <a:pt x="229" y="229"/>
                  </a:lnTo>
                  <a:lnTo>
                    <a:pt x="229" y="230"/>
                  </a:lnTo>
                  <a:lnTo>
                    <a:pt x="228" y="230"/>
                  </a:lnTo>
                  <a:lnTo>
                    <a:pt x="227" y="230"/>
                  </a:lnTo>
                  <a:lnTo>
                    <a:pt x="226" y="229"/>
                  </a:lnTo>
                  <a:lnTo>
                    <a:pt x="225" y="231"/>
                  </a:lnTo>
                  <a:lnTo>
                    <a:pt x="226" y="231"/>
                  </a:lnTo>
                  <a:lnTo>
                    <a:pt x="225" y="232"/>
                  </a:lnTo>
                  <a:lnTo>
                    <a:pt x="224" y="232"/>
                  </a:lnTo>
                  <a:lnTo>
                    <a:pt x="223" y="233"/>
                  </a:lnTo>
                  <a:lnTo>
                    <a:pt x="223" y="233"/>
                  </a:lnTo>
                  <a:lnTo>
                    <a:pt x="222" y="233"/>
                  </a:lnTo>
                  <a:lnTo>
                    <a:pt x="221" y="233"/>
                  </a:lnTo>
                  <a:lnTo>
                    <a:pt x="220" y="234"/>
                  </a:lnTo>
                  <a:lnTo>
                    <a:pt x="218" y="234"/>
                  </a:lnTo>
                  <a:lnTo>
                    <a:pt x="218" y="235"/>
                  </a:lnTo>
                  <a:lnTo>
                    <a:pt x="217" y="235"/>
                  </a:lnTo>
                  <a:lnTo>
                    <a:pt x="217" y="235"/>
                  </a:lnTo>
                  <a:lnTo>
                    <a:pt x="217" y="235"/>
                  </a:lnTo>
                  <a:lnTo>
                    <a:pt x="216" y="235"/>
                  </a:lnTo>
                  <a:lnTo>
                    <a:pt x="215" y="235"/>
                  </a:lnTo>
                  <a:lnTo>
                    <a:pt x="216" y="236"/>
                  </a:lnTo>
                  <a:lnTo>
                    <a:pt x="215" y="236"/>
                  </a:lnTo>
                  <a:lnTo>
                    <a:pt x="215" y="237"/>
                  </a:lnTo>
                  <a:lnTo>
                    <a:pt x="214" y="237"/>
                  </a:lnTo>
                  <a:lnTo>
                    <a:pt x="214" y="238"/>
                  </a:lnTo>
                  <a:lnTo>
                    <a:pt x="213" y="237"/>
                  </a:lnTo>
                  <a:lnTo>
                    <a:pt x="213" y="238"/>
                  </a:lnTo>
                  <a:lnTo>
                    <a:pt x="212" y="238"/>
                  </a:lnTo>
                  <a:lnTo>
                    <a:pt x="211" y="238"/>
                  </a:lnTo>
                  <a:lnTo>
                    <a:pt x="210" y="238"/>
                  </a:lnTo>
                  <a:lnTo>
                    <a:pt x="210" y="239"/>
                  </a:lnTo>
                  <a:lnTo>
                    <a:pt x="210" y="240"/>
                  </a:lnTo>
                  <a:lnTo>
                    <a:pt x="209" y="239"/>
                  </a:lnTo>
                  <a:lnTo>
                    <a:pt x="208" y="240"/>
                  </a:lnTo>
                  <a:lnTo>
                    <a:pt x="207" y="240"/>
                  </a:lnTo>
                  <a:lnTo>
                    <a:pt x="207" y="241"/>
                  </a:lnTo>
                  <a:lnTo>
                    <a:pt x="206" y="241"/>
                  </a:lnTo>
                  <a:lnTo>
                    <a:pt x="205" y="241"/>
                  </a:lnTo>
                  <a:lnTo>
                    <a:pt x="205" y="242"/>
                  </a:lnTo>
                  <a:lnTo>
                    <a:pt x="204" y="241"/>
                  </a:lnTo>
                  <a:lnTo>
                    <a:pt x="204" y="242"/>
                  </a:lnTo>
                  <a:lnTo>
                    <a:pt x="204" y="242"/>
                  </a:lnTo>
                  <a:lnTo>
                    <a:pt x="203" y="242"/>
                  </a:lnTo>
                  <a:lnTo>
                    <a:pt x="203" y="242"/>
                  </a:lnTo>
                  <a:lnTo>
                    <a:pt x="202" y="242"/>
                  </a:lnTo>
                  <a:lnTo>
                    <a:pt x="201" y="242"/>
                  </a:lnTo>
                  <a:lnTo>
                    <a:pt x="200" y="242"/>
                  </a:lnTo>
                  <a:lnTo>
                    <a:pt x="200" y="243"/>
                  </a:lnTo>
                  <a:lnTo>
                    <a:pt x="199" y="243"/>
                  </a:lnTo>
                  <a:lnTo>
                    <a:pt x="198" y="242"/>
                  </a:lnTo>
                  <a:lnTo>
                    <a:pt x="198" y="243"/>
                  </a:lnTo>
                  <a:lnTo>
                    <a:pt x="197" y="243"/>
                  </a:lnTo>
                  <a:lnTo>
                    <a:pt x="196" y="243"/>
                  </a:lnTo>
                  <a:lnTo>
                    <a:pt x="196" y="244"/>
                  </a:lnTo>
                  <a:lnTo>
                    <a:pt x="197" y="244"/>
                  </a:lnTo>
                  <a:lnTo>
                    <a:pt x="196" y="245"/>
                  </a:lnTo>
                  <a:lnTo>
                    <a:pt x="197" y="245"/>
                  </a:lnTo>
                  <a:lnTo>
                    <a:pt x="197" y="246"/>
                  </a:lnTo>
                  <a:lnTo>
                    <a:pt x="196" y="245"/>
                  </a:lnTo>
                  <a:lnTo>
                    <a:pt x="196" y="246"/>
                  </a:lnTo>
                  <a:lnTo>
                    <a:pt x="195" y="246"/>
                  </a:lnTo>
                  <a:lnTo>
                    <a:pt x="194" y="246"/>
                  </a:lnTo>
                  <a:lnTo>
                    <a:pt x="193" y="247"/>
                  </a:lnTo>
                  <a:lnTo>
                    <a:pt x="193" y="248"/>
                  </a:lnTo>
                  <a:lnTo>
                    <a:pt x="191" y="249"/>
                  </a:lnTo>
                  <a:lnTo>
                    <a:pt x="191" y="249"/>
                  </a:lnTo>
                  <a:lnTo>
                    <a:pt x="190" y="249"/>
                  </a:lnTo>
                  <a:lnTo>
                    <a:pt x="189" y="249"/>
                  </a:lnTo>
                  <a:lnTo>
                    <a:pt x="188" y="249"/>
                  </a:lnTo>
                  <a:lnTo>
                    <a:pt x="188" y="250"/>
                  </a:lnTo>
                  <a:lnTo>
                    <a:pt x="187" y="249"/>
                  </a:lnTo>
                  <a:lnTo>
                    <a:pt x="187" y="250"/>
                  </a:lnTo>
                  <a:lnTo>
                    <a:pt x="186" y="250"/>
                  </a:lnTo>
                  <a:lnTo>
                    <a:pt x="186" y="251"/>
                  </a:lnTo>
                  <a:lnTo>
                    <a:pt x="185" y="251"/>
                  </a:lnTo>
                  <a:lnTo>
                    <a:pt x="185" y="251"/>
                  </a:lnTo>
                  <a:lnTo>
                    <a:pt x="183" y="252"/>
                  </a:lnTo>
                  <a:lnTo>
                    <a:pt x="182" y="252"/>
                  </a:lnTo>
                  <a:lnTo>
                    <a:pt x="181" y="252"/>
                  </a:lnTo>
                  <a:lnTo>
                    <a:pt x="181" y="251"/>
                  </a:lnTo>
                  <a:lnTo>
                    <a:pt x="182" y="251"/>
                  </a:lnTo>
                  <a:lnTo>
                    <a:pt x="181" y="250"/>
                  </a:lnTo>
                  <a:lnTo>
                    <a:pt x="182" y="249"/>
                  </a:lnTo>
                  <a:lnTo>
                    <a:pt x="182" y="248"/>
                  </a:lnTo>
                  <a:lnTo>
                    <a:pt x="183" y="248"/>
                  </a:lnTo>
                  <a:lnTo>
                    <a:pt x="182" y="248"/>
                  </a:lnTo>
                  <a:lnTo>
                    <a:pt x="183" y="247"/>
                  </a:lnTo>
                  <a:lnTo>
                    <a:pt x="184" y="247"/>
                  </a:lnTo>
                  <a:lnTo>
                    <a:pt x="183" y="246"/>
                  </a:lnTo>
                  <a:lnTo>
                    <a:pt x="184" y="246"/>
                  </a:lnTo>
                  <a:lnTo>
                    <a:pt x="184" y="245"/>
                  </a:lnTo>
                  <a:lnTo>
                    <a:pt x="185" y="245"/>
                  </a:lnTo>
                  <a:lnTo>
                    <a:pt x="185" y="245"/>
                  </a:lnTo>
                  <a:lnTo>
                    <a:pt x="186" y="245"/>
                  </a:lnTo>
                  <a:lnTo>
                    <a:pt x="187" y="244"/>
                  </a:lnTo>
                  <a:lnTo>
                    <a:pt x="187" y="245"/>
                  </a:lnTo>
                  <a:lnTo>
                    <a:pt x="187" y="244"/>
                  </a:lnTo>
                  <a:lnTo>
                    <a:pt x="188" y="244"/>
                  </a:lnTo>
                  <a:lnTo>
                    <a:pt x="187" y="243"/>
                  </a:lnTo>
                  <a:lnTo>
                    <a:pt x="188" y="243"/>
                  </a:lnTo>
                  <a:lnTo>
                    <a:pt x="189" y="243"/>
                  </a:lnTo>
                  <a:lnTo>
                    <a:pt x="190" y="243"/>
                  </a:lnTo>
                  <a:lnTo>
                    <a:pt x="191" y="243"/>
                  </a:lnTo>
                  <a:lnTo>
                    <a:pt x="191" y="243"/>
                  </a:lnTo>
                  <a:lnTo>
                    <a:pt x="192" y="242"/>
                  </a:lnTo>
                  <a:lnTo>
                    <a:pt x="193" y="242"/>
                  </a:lnTo>
                  <a:lnTo>
                    <a:pt x="193" y="241"/>
                  </a:lnTo>
                  <a:lnTo>
                    <a:pt x="192" y="240"/>
                  </a:lnTo>
                  <a:lnTo>
                    <a:pt x="192" y="239"/>
                  </a:lnTo>
                  <a:lnTo>
                    <a:pt x="193" y="239"/>
                  </a:lnTo>
                  <a:lnTo>
                    <a:pt x="194" y="239"/>
                  </a:lnTo>
                  <a:lnTo>
                    <a:pt x="195" y="239"/>
                  </a:lnTo>
                  <a:lnTo>
                    <a:pt x="196" y="239"/>
                  </a:lnTo>
                  <a:lnTo>
                    <a:pt x="197" y="238"/>
                  </a:lnTo>
                  <a:lnTo>
                    <a:pt x="197" y="237"/>
                  </a:lnTo>
                  <a:lnTo>
                    <a:pt x="198" y="237"/>
                  </a:lnTo>
                  <a:lnTo>
                    <a:pt x="198" y="236"/>
                  </a:lnTo>
                  <a:lnTo>
                    <a:pt x="198" y="235"/>
                  </a:lnTo>
                  <a:lnTo>
                    <a:pt x="198" y="235"/>
                  </a:lnTo>
                  <a:lnTo>
                    <a:pt x="199" y="234"/>
                  </a:lnTo>
                  <a:lnTo>
                    <a:pt x="201" y="234"/>
                  </a:lnTo>
                  <a:lnTo>
                    <a:pt x="202" y="233"/>
                  </a:lnTo>
                  <a:lnTo>
                    <a:pt x="203" y="231"/>
                  </a:lnTo>
                  <a:lnTo>
                    <a:pt x="204" y="229"/>
                  </a:lnTo>
                  <a:lnTo>
                    <a:pt x="204" y="229"/>
                  </a:lnTo>
                  <a:lnTo>
                    <a:pt x="205" y="229"/>
                  </a:lnTo>
                  <a:lnTo>
                    <a:pt x="206" y="228"/>
                  </a:lnTo>
                  <a:lnTo>
                    <a:pt x="207" y="227"/>
                  </a:lnTo>
                  <a:lnTo>
                    <a:pt x="208" y="226"/>
                  </a:lnTo>
                  <a:lnTo>
                    <a:pt x="210" y="226"/>
                  </a:lnTo>
                  <a:lnTo>
                    <a:pt x="210" y="225"/>
                  </a:lnTo>
                  <a:lnTo>
                    <a:pt x="211" y="226"/>
                  </a:lnTo>
                  <a:lnTo>
                    <a:pt x="213" y="226"/>
                  </a:lnTo>
                  <a:lnTo>
                    <a:pt x="215" y="225"/>
                  </a:lnTo>
                  <a:lnTo>
                    <a:pt x="215" y="226"/>
                  </a:lnTo>
                  <a:lnTo>
                    <a:pt x="216" y="226"/>
                  </a:lnTo>
                  <a:lnTo>
                    <a:pt x="216" y="227"/>
                  </a:lnTo>
                  <a:lnTo>
                    <a:pt x="217" y="227"/>
                  </a:lnTo>
                  <a:lnTo>
                    <a:pt x="217" y="228"/>
                  </a:lnTo>
                  <a:lnTo>
                    <a:pt x="217" y="228"/>
                  </a:lnTo>
                  <a:lnTo>
                    <a:pt x="218" y="228"/>
                  </a:lnTo>
                  <a:lnTo>
                    <a:pt x="219" y="229"/>
                  </a:lnTo>
                  <a:lnTo>
                    <a:pt x="219" y="230"/>
                  </a:lnTo>
                  <a:lnTo>
                    <a:pt x="219" y="231"/>
                  </a:lnTo>
                  <a:lnTo>
                    <a:pt x="220" y="232"/>
                  </a:lnTo>
                  <a:lnTo>
                    <a:pt x="221" y="231"/>
                  </a:lnTo>
                  <a:lnTo>
                    <a:pt x="221" y="230"/>
                  </a:lnTo>
                  <a:lnTo>
                    <a:pt x="220" y="229"/>
                  </a:lnTo>
                  <a:lnTo>
                    <a:pt x="219" y="228"/>
                  </a:lnTo>
                  <a:lnTo>
                    <a:pt x="218" y="227"/>
                  </a:lnTo>
                  <a:lnTo>
                    <a:pt x="219" y="226"/>
                  </a:lnTo>
                  <a:lnTo>
                    <a:pt x="218" y="226"/>
                  </a:lnTo>
                  <a:lnTo>
                    <a:pt x="219" y="226"/>
                  </a:lnTo>
                  <a:lnTo>
                    <a:pt x="219" y="225"/>
                  </a:lnTo>
                  <a:lnTo>
                    <a:pt x="218" y="225"/>
                  </a:lnTo>
                  <a:lnTo>
                    <a:pt x="218" y="224"/>
                  </a:lnTo>
                  <a:lnTo>
                    <a:pt x="218" y="223"/>
                  </a:lnTo>
                  <a:lnTo>
                    <a:pt x="217" y="223"/>
                  </a:lnTo>
                  <a:lnTo>
                    <a:pt x="217" y="222"/>
                  </a:lnTo>
                  <a:lnTo>
                    <a:pt x="217" y="222"/>
                  </a:lnTo>
                  <a:lnTo>
                    <a:pt x="217" y="222"/>
                  </a:lnTo>
                  <a:lnTo>
                    <a:pt x="218" y="221"/>
                  </a:lnTo>
                  <a:lnTo>
                    <a:pt x="219" y="221"/>
                  </a:lnTo>
                  <a:lnTo>
                    <a:pt x="220" y="220"/>
                  </a:lnTo>
                  <a:lnTo>
                    <a:pt x="222" y="219"/>
                  </a:lnTo>
                  <a:lnTo>
                    <a:pt x="223" y="218"/>
                  </a:lnTo>
                  <a:lnTo>
                    <a:pt x="223" y="218"/>
                  </a:lnTo>
                  <a:lnTo>
                    <a:pt x="224" y="216"/>
                  </a:lnTo>
                  <a:lnTo>
                    <a:pt x="225" y="216"/>
                  </a:lnTo>
                  <a:lnTo>
                    <a:pt x="225" y="216"/>
                  </a:lnTo>
                  <a:lnTo>
                    <a:pt x="226" y="216"/>
                  </a:lnTo>
                  <a:lnTo>
                    <a:pt x="226" y="215"/>
                  </a:lnTo>
                  <a:lnTo>
                    <a:pt x="227" y="215"/>
                  </a:lnTo>
                  <a:lnTo>
                    <a:pt x="227" y="214"/>
                  </a:lnTo>
                  <a:lnTo>
                    <a:pt x="228" y="214"/>
                  </a:lnTo>
                  <a:lnTo>
                    <a:pt x="229" y="213"/>
                  </a:lnTo>
                  <a:lnTo>
                    <a:pt x="229" y="212"/>
                  </a:lnTo>
                  <a:lnTo>
                    <a:pt x="229" y="211"/>
                  </a:lnTo>
                  <a:lnTo>
                    <a:pt x="231" y="211"/>
                  </a:lnTo>
                  <a:lnTo>
                    <a:pt x="231" y="212"/>
                  </a:lnTo>
                  <a:lnTo>
                    <a:pt x="231" y="213"/>
                  </a:lnTo>
                  <a:lnTo>
                    <a:pt x="230" y="214"/>
                  </a:lnTo>
                  <a:lnTo>
                    <a:pt x="231" y="215"/>
                  </a:lnTo>
                  <a:close/>
                  <a:moveTo>
                    <a:pt x="137" y="203"/>
                  </a:moveTo>
                  <a:lnTo>
                    <a:pt x="136" y="203"/>
                  </a:lnTo>
                  <a:lnTo>
                    <a:pt x="135" y="203"/>
                  </a:lnTo>
                  <a:lnTo>
                    <a:pt x="135" y="202"/>
                  </a:lnTo>
                  <a:lnTo>
                    <a:pt x="136" y="202"/>
                  </a:lnTo>
                  <a:lnTo>
                    <a:pt x="137" y="203"/>
                  </a:lnTo>
                  <a:close/>
                  <a:moveTo>
                    <a:pt x="78" y="197"/>
                  </a:moveTo>
                  <a:lnTo>
                    <a:pt x="78" y="197"/>
                  </a:lnTo>
                  <a:lnTo>
                    <a:pt x="79" y="197"/>
                  </a:lnTo>
                  <a:lnTo>
                    <a:pt x="81" y="197"/>
                  </a:lnTo>
                  <a:lnTo>
                    <a:pt x="80" y="198"/>
                  </a:lnTo>
                  <a:lnTo>
                    <a:pt x="79" y="198"/>
                  </a:lnTo>
                  <a:lnTo>
                    <a:pt x="79" y="197"/>
                  </a:lnTo>
                  <a:lnTo>
                    <a:pt x="78" y="198"/>
                  </a:lnTo>
                  <a:lnTo>
                    <a:pt x="78" y="197"/>
                  </a:lnTo>
                  <a:lnTo>
                    <a:pt x="77" y="197"/>
                  </a:lnTo>
                  <a:lnTo>
                    <a:pt x="77" y="198"/>
                  </a:lnTo>
                  <a:lnTo>
                    <a:pt x="76" y="198"/>
                  </a:lnTo>
                  <a:lnTo>
                    <a:pt x="76" y="197"/>
                  </a:lnTo>
                  <a:lnTo>
                    <a:pt x="76" y="197"/>
                  </a:lnTo>
                  <a:lnTo>
                    <a:pt x="77" y="197"/>
                  </a:lnTo>
                  <a:lnTo>
                    <a:pt x="76" y="197"/>
                  </a:lnTo>
                  <a:lnTo>
                    <a:pt x="76" y="197"/>
                  </a:lnTo>
                  <a:lnTo>
                    <a:pt x="76" y="197"/>
                  </a:lnTo>
                  <a:lnTo>
                    <a:pt x="77" y="197"/>
                  </a:lnTo>
                  <a:lnTo>
                    <a:pt x="78" y="197"/>
                  </a:lnTo>
                  <a:close/>
                  <a:moveTo>
                    <a:pt x="157" y="204"/>
                  </a:moveTo>
                  <a:lnTo>
                    <a:pt x="157" y="205"/>
                  </a:lnTo>
                  <a:lnTo>
                    <a:pt x="156" y="205"/>
                  </a:lnTo>
                  <a:lnTo>
                    <a:pt x="157" y="206"/>
                  </a:lnTo>
                  <a:lnTo>
                    <a:pt x="156" y="206"/>
                  </a:lnTo>
                  <a:lnTo>
                    <a:pt x="155" y="206"/>
                  </a:lnTo>
                  <a:lnTo>
                    <a:pt x="154" y="206"/>
                  </a:lnTo>
                  <a:lnTo>
                    <a:pt x="153" y="206"/>
                  </a:lnTo>
                  <a:lnTo>
                    <a:pt x="154" y="207"/>
                  </a:lnTo>
                  <a:lnTo>
                    <a:pt x="155" y="206"/>
                  </a:lnTo>
                  <a:lnTo>
                    <a:pt x="156" y="207"/>
                  </a:lnTo>
                  <a:lnTo>
                    <a:pt x="157" y="207"/>
                  </a:lnTo>
                  <a:lnTo>
                    <a:pt x="157" y="206"/>
                  </a:lnTo>
                  <a:lnTo>
                    <a:pt x="158" y="206"/>
                  </a:lnTo>
                  <a:lnTo>
                    <a:pt x="159" y="206"/>
                  </a:lnTo>
                  <a:lnTo>
                    <a:pt x="159" y="205"/>
                  </a:lnTo>
                  <a:lnTo>
                    <a:pt x="159" y="205"/>
                  </a:lnTo>
                  <a:lnTo>
                    <a:pt x="160" y="205"/>
                  </a:lnTo>
                  <a:lnTo>
                    <a:pt x="161" y="205"/>
                  </a:lnTo>
                  <a:lnTo>
                    <a:pt x="162" y="205"/>
                  </a:lnTo>
                  <a:lnTo>
                    <a:pt x="163" y="206"/>
                  </a:lnTo>
                  <a:lnTo>
                    <a:pt x="164" y="207"/>
                  </a:lnTo>
                  <a:lnTo>
                    <a:pt x="163" y="207"/>
                  </a:lnTo>
                  <a:lnTo>
                    <a:pt x="164" y="208"/>
                  </a:lnTo>
                  <a:lnTo>
                    <a:pt x="163" y="208"/>
                  </a:lnTo>
                  <a:lnTo>
                    <a:pt x="162" y="208"/>
                  </a:lnTo>
                  <a:lnTo>
                    <a:pt x="162" y="207"/>
                  </a:lnTo>
                  <a:lnTo>
                    <a:pt x="161" y="207"/>
                  </a:lnTo>
                  <a:lnTo>
                    <a:pt x="161" y="206"/>
                  </a:lnTo>
                  <a:lnTo>
                    <a:pt x="160" y="206"/>
                  </a:lnTo>
                  <a:lnTo>
                    <a:pt x="159" y="206"/>
                  </a:lnTo>
                  <a:lnTo>
                    <a:pt x="159" y="207"/>
                  </a:lnTo>
                  <a:lnTo>
                    <a:pt x="160" y="207"/>
                  </a:lnTo>
                  <a:lnTo>
                    <a:pt x="161" y="207"/>
                  </a:lnTo>
                  <a:lnTo>
                    <a:pt x="161" y="208"/>
                  </a:lnTo>
                  <a:lnTo>
                    <a:pt x="162" y="208"/>
                  </a:lnTo>
                  <a:lnTo>
                    <a:pt x="161" y="208"/>
                  </a:lnTo>
                  <a:lnTo>
                    <a:pt x="162" y="209"/>
                  </a:lnTo>
                  <a:lnTo>
                    <a:pt x="161" y="209"/>
                  </a:lnTo>
                  <a:lnTo>
                    <a:pt x="161" y="210"/>
                  </a:lnTo>
                  <a:lnTo>
                    <a:pt x="161" y="210"/>
                  </a:lnTo>
                  <a:lnTo>
                    <a:pt x="160" y="211"/>
                  </a:lnTo>
                  <a:lnTo>
                    <a:pt x="161" y="211"/>
                  </a:lnTo>
                  <a:lnTo>
                    <a:pt x="162" y="211"/>
                  </a:lnTo>
                  <a:lnTo>
                    <a:pt x="162" y="210"/>
                  </a:lnTo>
                  <a:lnTo>
                    <a:pt x="163" y="210"/>
                  </a:lnTo>
                  <a:lnTo>
                    <a:pt x="164" y="210"/>
                  </a:lnTo>
                  <a:lnTo>
                    <a:pt x="164" y="211"/>
                  </a:lnTo>
                  <a:lnTo>
                    <a:pt x="164" y="212"/>
                  </a:lnTo>
                  <a:lnTo>
                    <a:pt x="164" y="213"/>
                  </a:lnTo>
                  <a:lnTo>
                    <a:pt x="164" y="214"/>
                  </a:lnTo>
                  <a:lnTo>
                    <a:pt x="164" y="215"/>
                  </a:lnTo>
                  <a:lnTo>
                    <a:pt x="164" y="216"/>
                  </a:lnTo>
                  <a:lnTo>
                    <a:pt x="164" y="216"/>
                  </a:lnTo>
                  <a:lnTo>
                    <a:pt x="163" y="216"/>
                  </a:lnTo>
                  <a:lnTo>
                    <a:pt x="164" y="216"/>
                  </a:lnTo>
                  <a:lnTo>
                    <a:pt x="163" y="217"/>
                  </a:lnTo>
                  <a:lnTo>
                    <a:pt x="162" y="217"/>
                  </a:lnTo>
                  <a:lnTo>
                    <a:pt x="162" y="216"/>
                  </a:lnTo>
                  <a:lnTo>
                    <a:pt x="163" y="216"/>
                  </a:lnTo>
                  <a:lnTo>
                    <a:pt x="161" y="216"/>
                  </a:lnTo>
                  <a:lnTo>
                    <a:pt x="160" y="216"/>
                  </a:lnTo>
                  <a:lnTo>
                    <a:pt x="159" y="216"/>
                  </a:lnTo>
                  <a:lnTo>
                    <a:pt x="159" y="216"/>
                  </a:lnTo>
                  <a:lnTo>
                    <a:pt x="157" y="216"/>
                  </a:lnTo>
                  <a:lnTo>
                    <a:pt x="156" y="216"/>
                  </a:lnTo>
                  <a:lnTo>
                    <a:pt x="156" y="216"/>
                  </a:lnTo>
                  <a:lnTo>
                    <a:pt x="156" y="216"/>
                  </a:lnTo>
                  <a:lnTo>
                    <a:pt x="155" y="216"/>
                  </a:lnTo>
                  <a:lnTo>
                    <a:pt x="154" y="216"/>
                  </a:lnTo>
                  <a:lnTo>
                    <a:pt x="153" y="216"/>
                  </a:lnTo>
                  <a:lnTo>
                    <a:pt x="153" y="217"/>
                  </a:lnTo>
                  <a:lnTo>
                    <a:pt x="152" y="216"/>
                  </a:lnTo>
                  <a:lnTo>
                    <a:pt x="151" y="217"/>
                  </a:lnTo>
                  <a:lnTo>
                    <a:pt x="150" y="218"/>
                  </a:lnTo>
                  <a:lnTo>
                    <a:pt x="149" y="217"/>
                  </a:lnTo>
                  <a:lnTo>
                    <a:pt x="148" y="218"/>
                  </a:lnTo>
                  <a:lnTo>
                    <a:pt x="147" y="219"/>
                  </a:lnTo>
                  <a:lnTo>
                    <a:pt x="147" y="220"/>
                  </a:lnTo>
                  <a:lnTo>
                    <a:pt x="146" y="220"/>
                  </a:lnTo>
                  <a:lnTo>
                    <a:pt x="145" y="220"/>
                  </a:lnTo>
                  <a:lnTo>
                    <a:pt x="144" y="221"/>
                  </a:lnTo>
                  <a:lnTo>
                    <a:pt x="143" y="221"/>
                  </a:lnTo>
                  <a:lnTo>
                    <a:pt x="144" y="221"/>
                  </a:lnTo>
                  <a:lnTo>
                    <a:pt x="144" y="222"/>
                  </a:lnTo>
                  <a:lnTo>
                    <a:pt x="142" y="222"/>
                  </a:lnTo>
                  <a:lnTo>
                    <a:pt x="141" y="222"/>
                  </a:lnTo>
                  <a:lnTo>
                    <a:pt x="140" y="222"/>
                  </a:lnTo>
                  <a:lnTo>
                    <a:pt x="141" y="222"/>
                  </a:lnTo>
                  <a:lnTo>
                    <a:pt x="142" y="222"/>
                  </a:lnTo>
                  <a:lnTo>
                    <a:pt x="141" y="222"/>
                  </a:lnTo>
                  <a:lnTo>
                    <a:pt x="140" y="222"/>
                  </a:lnTo>
                  <a:lnTo>
                    <a:pt x="140" y="222"/>
                  </a:lnTo>
                  <a:lnTo>
                    <a:pt x="140" y="222"/>
                  </a:lnTo>
                  <a:lnTo>
                    <a:pt x="140" y="222"/>
                  </a:lnTo>
                  <a:lnTo>
                    <a:pt x="140" y="222"/>
                  </a:lnTo>
                  <a:lnTo>
                    <a:pt x="140" y="221"/>
                  </a:lnTo>
                  <a:lnTo>
                    <a:pt x="140" y="221"/>
                  </a:lnTo>
                  <a:lnTo>
                    <a:pt x="141" y="221"/>
                  </a:lnTo>
                  <a:lnTo>
                    <a:pt x="140" y="221"/>
                  </a:lnTo>
                  <a:lnTo>
                    <a:pt x="140" y="221"/>
                  </a:lnTo>
                  <a:lnTo>
                    <a:pt x="138" y="221"/>
                  </a:lnTo>
                  <a:lnTo>
                    <a:pt x="137" y="221"/>
                  </a:lnTo>
                  <a:lnTo>
                    <a:pt x="138" y="220"/>
                  </a:lnTo>
                  <a:lnTo>
                    <a:pt x="139" y="220"/>
                  </a:lnTo>
                  <a:lnTo>
                    <a:pt x="139" y="219"/>
                  </a:lnTo>
                  <a:lnTo>
                    <a:pt x="138" y="219"/>
                  </a:lnTo>
                  <a:lnTo>
                    <a:pt x="137" y="220"/>
                  </a:lnTo>
                  <a:lnTo>
                    <a:pt x="135" y="220"/>
                  </a:lnTo>
                  <a:lnTo>
                    <a:pt x="134" y="220"/>
                  </a:lnTo>
                  <a:lnTo>
                    <a:pt x="135" y="219"/>
                  </a:lnTo>
                  <a:lnTo>
                    <a:pt x="134" y="220"/>
                  </a:lnTo>
                  <a:lnTo>
                    <a:pt x="134" y="219"/>
                  </a:lnTo>
                  <a:lnTo>
                    <a:pt x="135" y="219"/>
                  </a:lnTo>
                  <a:lnTo>
                    <a:pt x="136" y="218"/>
                  </a:lnTo>
                  <a:lnTo>
                    <a:pt x="135" y="217"/>
                  </a:lnTo>
                  <a:lnTo>
                    <a:pt x="136" y="217"/>
                  </a:lnTo>
                  <a:lnTo>
                    <a:pt x="137" y="217"/>
                  </a:lnTo>
                  <a:lnTo>
                    <a:pt x="136" y="217"/>
                  </a:lnTo>
                  <a:lnTo>
                    <a:pt x="136" y="218"/>
                  </a:lnTo>
                  <a:lnTo>
                    <a:pt x="137" y="218"/>
                  </a:lnTo>
                  <a:lnTo>
                    <a:pt x="137" y="217"/>
                  </a:lnTo>
                  <a:lnTo>
                    <a:pt x="138" y="217"/>
                  </a:lnTo>
                  <a:lnTo>
                    <a:pt x="139" y="217"/>
                  </a:lnTo>
                  <a:lnTo>
                    <a:pt x="140" y="217"/>
                  </a:lnTo>
                  <a:lnTo>
                    <a:pt x="140" y="216"/>
                  </a:lnTo>
                  <a:lnTo>
                    <a:pt x="140" y="217"/>
                  </a:lnTo>
                  <a:lnTo>
                    <a:pt x="140" y="216"/>
                  </a:lnTo>
                  <a:lnTo>
                    <a:pt x="140" y="216"/>
                  </a:lnTo>
                  <a:lnTo>
                    <a:pt x="139" y="216"/>
                  </a:lnTo>
                  <a:lnTo>
                    <a:pt x="138" y="217"/>
                  </a:lnTo>
                  <a:lnTo>
                    <a:pt x="137" y="217"/>
                  </a:lnTo>
                  <a:lnTo>
                    <a:pt x="137" y="216"/>
                  </a:lnTo>
                  <a:lnTo>
                    <a:pt x="136" y="216"/>
                  </a:lnTo>
                  <a:lnTo>
                    <a:pt x="135" y="216"/>
                  </a:lnTo>
                  <a:lnTo>
                    <a:pt x="134" y="217"/>
                  </a:lnTo>
                  <a:lnTo>
                    <a:pt x="134" y="216"/>
                  </a:lnTo>
                  <a:lnTo>
                    <a:pt x="135" y="216"/>
                  </a:lnTo>
                  <a:lnTo>
                    <a:pt x="134" y="216"/>
                  </a:lnTo>
                  <a:lnTo>
                    <a:pt x="134" y="216"/>
                  </a:lnTo>
                  <a:lnTo>
                    <a:pt x="133" y="216"/>
                  </a:lnTo>
                  <a:lnTo>
                    <a:pt x="133" y="215"/>
                  </a:lnTo>
                  <a:lnTo>
                    <a:pt x="134" y="214"/>
                  </a:lnTo>
                  <a:lnTo>
                    <a:pt x="134" y="215"/>
                  </a:lnTo>
                  <a:lnTo>
                    <a:pt x="134" y="214"/>
                  </a:lnTo>
                  <a:lnTo>
                    <a:pt x="134" y="214"/>
                  </a:lnTo>
                  <a:lnTo>
                    <a:pt x="134" y="213"/>
                  </a:lnTo>
                  <a:lnTo>
                    <a:pt x="135" y="213"/>
                  </a:lnTo>
                  <a:lnTo>
                    <a:pt x="134" y="212"/>
                  </a:lnTo>
                  <a:lnTo>
                    <a:pt x="133" y="212"/>
                  </a:lnTo>
                  <a:lnTo>
                    <a:pt x="134" y="212"/>
                  </a:lnTo>
                  <a:lnTo>
                    <a:pt x="134" y="212"/>
                  </a:lnTo>
                  <a:lnTo>
                    <a:pt x="134" y="212"/>
                  </a:lnTo>
                  <a:lnTo>
                    <a:pt x="134" y="211"/>
                  </a:lnTo>
                  <a:lnTo>
                    <a:pt x="134" y="211"/>
                  </a:lnTo>
                  <a:lnTo>
                    <a:pt x="134" y="210"/>
                  </a:lnTo>
                  <a:lnTo>
                    <a:pt x="135" y="210"/>
                  </a:lnTo>
                  <a:lnTo>
                    <a:pt x="134" y="210"/>
                  </a:lnTo>
                  <a:lnTo>
                    <a:pt x="134" y="210"/>
                  </a:lnTo>
                  <a:lnTo>
                    <a:pt x="134" y="210"/>
                  </a:lnTo>
                  <a:lnTo>
                    <a:pt x="134" y="210"/>
                  </a:lnTo>
                  <a:lnTo>
                    <a:pt x="134" y="210"/>
                  </a:lnTo>
                  <a:lnTo>
                    <a:pt x="135" y="210"/>
                  </a:lnTo>
                  <a:lnTo>
                    <a:pt x="136" y="210"/>
                  </a:lnTo>
                  <a:lnTo>
                    <a:pt x="137" y="210"/>
                  </a:lnTo>
                  <a:lnTo>
                    <a:pt x="137" y="211"/>
                  </a:lnTo>
                  <a:lnTo>
                    <a:pt x="138" y="211"/>
                  </a:lnTo>
                  <a:lnTo>
                    <a:pt x="138" y="212"/>
                  </a:lnTo>
                  <a:lnTo>
                    <a:pt x="137" y="212"/>
                  </a:lnTo>
                  <a:lnTo>
                    <a:pt x="137" y="211"/>
                  </a:lnTo>
                  <a:lnTo>
                    <a:pt x="135" y="212"/>
                  </a:lnTo>
                  <a:lnTo>
                    <a:pt x="137" y="212"/>
                  </a:lnTo>
                  <a:lnTo>
                    <a:pt x="138" y="212"/>
                  </a:lnTo>
                  <a:lnTo>
                    <a:pt x="139" y="212"/>
                  </a:lnTo>
                  <a:lnTo>
                    <a:pt x="139" y="213"/>
                  </a:lnTo>
                  <a:lnTo>
                    <a:pt x="138" y="213"/>
                  </a:lnTo>
                  <a:lnTo>
                    <a:pt x="139" y="213"/>
                  </a:lnTo>
                  <a:lnTo>
                    <a:pt x="140" y="213"/>
                  </a:lnTo>
                  <a:lnTo>
                    <a:pt x="140" y="213"/>
                  </a:lnTo>
                  <a:lnTo>
                    <a:pt x="141" y="213"/>
                  </a:lnTo>
                  <a:lnTo>
                    <a:pt x="141" y="214"/>
                  </a:lnTo>
                  <a:lnTo>
                    <a:pt x="140" y="214"/>
                  </a:lnTo>
                  <a:lnTo>
                    <a:pt x="140" y="214"/>
                  </a:lnTo>
                  <a:lnTo>
                    <a:pt x="139" y="215"/>
                  </a:lnTo>
                  <a:lnTo>
                    <a:pt x="140" y="215"/>
                  </a:lnTo>
                  <a:lnTo>
                    <a:pt x="140" y="216"/>
                  </a:lnTo>
                  <a:lnTo>
                    <a:pt x="140" y="216"/>
                  </a:lnTo>
                  <a:lnTo>
                    <a:pt x="140" y="215"/>
                  </a:lnTo>
                  <a:lnTo>
                    <a:pt x="140" y="214"/>
                  </a:lnTo>
                  <a:lnTo>
                    <a:pt x="141" y="214"/>
                  </a:lnTo>
                  <a:lnTo>
                    <a:pt x="142" y="214"/>
                  </a:lnTo>
                  <a:lnTo>
                    <a:pt x="143" y="214"/>
                  </a:lnTo>
                  <a:lnTo>
                    <a:pt x="144" y="214"/>
                  </a:lnTo>
                  <a:lnTo>
                    <a:pt x="143" y="214"/>
                  </a:lnTo>
                  <a:lnTo>
                    <a:pt x="143" y="213"/>
                  </a:lnTo>
                  <a:lnTo>
                    <a:pt x="142" y="213"/>
                  </a:lnTo>
                  <a:lnTo>
                    <a:pt x="141" y="212"/>
                  </a:lnTo>
                  <a:lnTo>
                    <a:pt x="142" y="212"/>
                  </a:lnTo>
                  <a:lnTo>
                    <a:pt x="143" y="212"/>
                  </a:lnTo>
                  <a:lnTo>
                    <a:pt x="143" y="213"/>
                  </a:lnTo>
                  <a:lnTo>
                    <a:pt x="144" y="213"/>
                  </a:lnTo>
                  <a:lnTo>
                    <a:pt x="143" y="212"/>
                  </a:lnTo>
                  <a:lnTo>
                    <a:pt x="143" y="211"/>
                  </a:lnTo>
                  <a:lnTo>
                    <a:pt x="142" y="211"/>
                  </a:lnTo>
                  <a:lnTo>
                    <a:pt x="141" y="211"/>
                  </a:lnTo>
                  <a:lnTo>
                    <a:pt x="141" y="210"/>
                  </a:lnTo>
                  <a:lnTo>
                    <a:pt x="140" y="210"/>
                  </a:lnTo>
                  <a:lnTo>
                    <a:pt x="140" y="210"/>
                  </a:lnTo>
                  <a:lnTo>
                    <a:pt x="139" y="210"/>
                  </a:lnTo>
                  <a:lnTo>
                    <a:pt x="138" y="210"/>
                  </a:lnTo>
                  <a:lnTo>
                    <a:pt x="137" y="210"/>
                  </a:lnTo>
                  <a:lnTo>
                    <a:pt x="136" y="209"/>
                  </a:lnTo>
                  <a:lnTo>
                    <a:pt x="135" y="209"/>
                  </a:lnTo>
                  <a:lnTo>
                    <a:pt x="135" y="208"/>
                  </a:lnTo>
                  <a:lnTo>
                    <a:pt x="135" y="207"/>
                  </a:lnTo>
                  <a:lnTo>
                    <a:pt x="136" y="207"/>
                  </a:lnTo>
                  <a:lnTo>
                    <a:pt x="137" y="206"/>
                  </a:lnTo>
                  <a:lnTo>
                    <a:pt x="138" y="206"/>
                  </a:lnTo>
                  <a:lnTo>
                    <a:pt x="139" y="206"/>
                  </a:lnTo>
                  <a:lnTo>
                    <a:pt x="141" y="208"/>
                  </a:lnTo>
                  <a:lnTo>
                    <a:pt x="142" y="208"/>
                  </a:lnTo>
                  <a:lnTo>
                    <a:pt x="143" y="208"/>
                  </a:lnTo>
                  <a:lnTo>
                    <a:pt x="143" y="209"/>
                  </a:lnTo>
                  <a:lnTo>
                    <a:pt x="142" y="209"/>
                  </a:lnTo>
                  <a:lnTo>
                    <a:pt x="141" y="209"/>
                  </a:lnTo>
                  <a:lnTo>
                    <a:pt x="141" y="210"/>
                  </a:lnTo>
                  <a:lnTo>
                    <a:pt x="140" y="210"/>
                  </a:lnTo>
                  <a:lnTo>
                    <a:pt x="141" y="210"/>
                  </a:lnTo>
                  <a:lnTo>
                    <a:pt x="142" y="210"/>
                  </a:lnTo>
                  <a:lnTo>
                    <a:pt x="142" y="209"/>
                  </a:lnTo>
                  <a:lnTo>
                    <a:pt x="144" y="209"/>
                  </a:lnTo>
                  <a:lnTo>
                    <a:pt x="145" y="209"/>
                  </a:lnTo>
                  <a:lnTo>
                    <a:pt x="146" y="209"/>
                  </a:lnTo>
                  <a:lnTo>
                    <a:pt x="146" y="208"/>
                  </a:lnTo>
                  <a:lnTo>
                    <a:pt x="145" y="208"/>
                  </a:lnTo>
                  <a:lnTo>
                    <a:pt x="144" y="208"/>
                  </a:lnTo>
                  <a:lnTo>
                    <a:pt x="143" y="208"/>
                  </a:lnTo>
                  <a:lnTo>
                    <a:pt x="144" y="207"/>
                  </a:lnTo>
                  <a:lnTo>
                    <a:pt x="145" y="207"/>
                  </a:lnTo>
                  <a:lnTo>
                    <a:pt x="145" y="206"/>
                  </a:lnTo>
                  <a:lnTo>
                    <a:pt x="144" y="207"/>
                  </a:lnTo>
                  <a:lnTo>
                    <a:pt x="143" y="206"/>
                  </a:lnTo>
                  <a:lnTo>
                    <a:pt x="142" y="206"/>
                  </a:lnTo>
                  <a:lnTo>
                    <a:pt x="142" y="207"/>
                  </a:lnTo>
                  <a:lnTo>
                    <a:pt x="141" y="207"/>
                  </a:lnTo>
                  <a:lnTo>
                    <a:pt x="140" y="207"/>
                  </a:lnTo>
                  <a:lnTo>
                    <a:pt x="140" y="206"/>
                  </a:lnTo>
                  <a:lnTo>
                    <a:pt x="140" y="205"/>
                  </a:lnTo>
                  <a:lnTo>
                    <a:pt x="140" y="204"/>
                  </a:lnTo>
                  <a:lnTo>
                    <a:pt x="141" y="204"/>
                  </a:lnTo>
                  <a:lnTo>
                    <a:pt x="142" y="204"/>
                  </a:lnTo>
                  <a:lnTo>
                    <a:pt x="141" y="205"/>
                  </a:lnTo>
                  <a:lnTo>
                    <a:pt x="140" y="205"/>
                  </a:lnTo>
                  <a:lnTo>
                    <a:pt x="140" y="206"/>
                  </a:lnTo>
                  <a:lnTo>
                    <a:pt x="140" y="206"/>
                  </a:lnTo>
                  <a:lnTo>
                    <a:pt x="141" y="206"/>
                  </a:lnTo>
                  <a:lnTo>
                    <a:pt x="142" y="206"/>
                  </a:lnTo>
                  <a:lnTo>
                    <a:pt x="142" y="205"/>
                  </a:lnTo>
                  <a:lnTo>
                    <a:pt x="141" y="205"/>
                  </a:lnTo>
                  <a:lnTo>
                    <a:pt x="140" y="205"/>
                  </a:lnTo>
                  <a:lnTo>
                    <a:pt x="141" y="205"/>
                  </a:lnTo>
                  <a:lnTo>
                    <a:pt x="142" y="204"/>
                  </a:lnTo>
                  <a:lnTo>
                    <a:pt x="144" y="204"/>
                  </a:lnTo>
                  <a:lnTo>
                    <a:pt x="145" y="204"/>
                  </a:lnTo>
                  <a:lnTo>
                    <a:pt x="146" y="204"/>
                  </a:lnTo>
                  <a:lnTo>
                    <a:pt x="146" y="205"/>
                  </a:lnTo>
                  <a:lnTo>
                    <a:pt x="147" y="205"/>
                  </a:lnTo>
                  <a:lnTo>
                    <a:pt x="146" y="205"/>
                  </a:lnTo>
                  <a:lnTo>
                    <a:pt x="146" y="204"/>
                  </a:lnTo>
                  <a:lnTo>
                    <a:pt x="145" y="205"/>
                  </a:lnTo>
                  <a:lnTo>
                    <a:pt x="146" y="206"/>
                  </a:lnTo>
                  <a:lnTo>
                    <a:pt x="147" y="206"/>
                  </a:lnTo>
                  <a:lnTo>
                    <a:pt x="147" y="205"/>
                  </a:lnTo>
                  <a:lnTo>
                    <a:pt x="147" y="206"/>
                  </a:lnTo>
                  <a:lnTo>
                    <a:pt x="148" y="206"/>
                  </a:lnTo>
                  <a:lnTo>
                    <a:pt x="151" y="207"/>
                  </a:lnTo>
                  <a:lnTo>
                    <a:pt x="152" y="207"/>
                  </a:lnTo>
                  <a:lnTo>
                    <a:pt x="153" y="207"/>
                  </a:lnTo>
                  <a:lnTo>
                    <a:pt x="153" y="206"/>
                  </a:lnTo>
                  <a:lnTo>
                    <a:pt x="153" y="206"/>
                  </a:lnTo>
                  <a:lnTo>
                    <a:pt x="151" y="207"/>
                  </a:lnTo>
                  <a:lnTo>
                    <a:pt x="150" y="206"/>
                  </a:lnTo>
                  <a:lnTo>
                    <a:pt x="150" y="205"/>
                  </a:lnTo>
                  <a:lnTo>
                    <a:pt x="151" y="206"/>
                  </a:lnTo>
                  <a:lnTo>
                    <a:pt x="151" y="205"/>
                  </a:lnTo>
                  <a:lnTo>
                    <a:pt x="150" y="205"/>
                  </a:lnTo>
                  <a:lnTo>
                    <a:pt x="151" y="205"/>
                  </a:lnTo>
                  <a:lnTo>
                    <a:pt x="152" y="205"/>
                  </a:lnTo>
                  <a:lnTo>
                    <a:pt x="151" y="204"/>
                  </a:lnTo>
                  <a:lnTo>
                    <a:pt x="153" y="204"/>
                  </a:lnTo>
                  <a:lnTo>
                    <a:pt x="151" y="204"/>
                  </a:lnTo>
                  <a:lnTo>
                    <a:pt x="152" y="203"/>
                  </a:lnTo>
                  <a:lnTo>
                    <a:pt x="153" y="203"/>
                  </a:lnTo>
                  <a:lnTo>
                    <a:pt x="153" y="203"/>
                  </a:lnTo>
                  <a:lnTo>
                    <a:pt x="153" y="204"/>
                  </a:lnTo>
                  <a:lnTo>
                    <a:pt x="153" y="204"/>
                  </a:lnTo>
                  <a:lnTo>
                    <a:pt x="153" y="203"/>
                  </a:lnTo>
                  <a:lnTo>
                    <a:pt x="154" y="203"/>
                  </a:lnTo>
                  <a:lnTo>
                    <a:pt x="156" y="203"/>
                  </a:lnTo>
                  <a:lnTo>
                    <a:pt x="156" y="204"/>
                  </a:lnTo>
                  <a:lnTo>
                    <a:pt x="157" y="204"/>
                  </a:lnTo>
                  <a:close/>
                  <a:moveTo>
                    <a:pt x="171" y="205"/>
                  </a:moveTo>
                  <a:lnTo>
                    <a:pt x="170" y="205"/>
                  </a:lnTo>
                  <a:lnTo>
                    <a:pt x="168" y="204"/>
                  </a:lnTo>
                  <a:lnTo>
                    <a:pt x="170" y="204"/>
                  </a:lnTo>
                  <a:lnTo>
                    <a:pt x="171" y="204"/>
                  </a:lnTo>
                  <a:lnTo>
                    <a:pt x="171" y="205"/>
                  </a:lnTo>
                  <a:close/>
                  <a:moveTo>
                    <a:pt x="213" y="210"/>
                  </a:moveTo>
                  <a:lnTo>
                    <a:pt x="212" y="210"/>
                  </a:lnTo>
                  <a:lnTo>
                    <a:pt x="210" y="210"/>
                  </a:lnTo>
                  <a:lnTo>
                    <a:pt x="211" y="210"/>
                  </a:lnTo>
                  <a:lnTo>
                    <a:pt x="210" y="210"/>
                  </a:lnTo>
                  <a:lnTo>
                    <a:pt x="210" y="209"/>
                  </a:lnTo>
                  <a:lnTo>
                    <a:pt x="212" y="209"/>
                  </a:lnTo>
                  <a:lnTo>
                    <a:pt x="213" y="208"/>
                  </a:lnTo>
                  <a:lnTo>
                    <a:pt x="213" y="209"/>
                  </a:lnTo>
                  <a:lnTo>
                    <a:pt x="213" y="210"/>
                  </a:lnTo>
                  <a:close/>
                  <a:moveTo>
                    <a:pt x="172" y="205"/>
                  </a:moveTo>
                  <a:lnTo>
                    <a:pt x="172" y="205"/>
                  </a:lnTo>
                  <a:lnTo>
                    <a:pt x="171" y="204"/>
                  </a:lnTo>
                  <a:lnTo>
                    <a:pt x="172" y="204"/>
                  </a:lnTo>
                  <a:lnTo>
                    <a:pt x="172" y="204"/>
                  </a:lnTo>
                  <a:lnTo>
                    <a:pt x="172" y="205"/>
                  </a:lnTo>
                  <a:close/>
                  <a:moveTo>
                    <a:pt x="217" y="210"/>
                  </a:moveTo>
                  <a:lnTo>
                    <a:pt x="216" y="210"/>
                  </a:lnTo>
                  <a:lnTo>
                    <a:pt x="215" y="210"/>
                  </a:lnTo>
                  <a:lnTo>
                    <a:pt x="214" y="210"/>
                  </a:lnTo>
                  <a:lnTo>
                    <a:pt x="214" y="210"/>
                  </a:lnTo>
                  <a:lnTo>
                    <a:pt x="215" y="210"/>
                  </a:lnTo>
                  <a:lnTo>
                    <a:pt x="216" y="209"/>
                  </a:lnTo>
                  <a:lnTo>
                    <a:pt x="217" y="208"/>
                  </a:lnTo>
                  <a:lnTo>
                    <a:pt x="217" y="209"/>
                  </a:lnTo>
                  <a:lnTo>
                    <a:pt x="217" y="210"/>
                  </a:lnTo>
                  <a:close/>
                  <a:moveTo>
                    <a:pt x="117" y="198"/>
                  </a:moveTo>
                  <a:lnTo>
                    <a:pt x="117" y="199"/>
                  </a:lnTo>
                  <a:lnTo>
                    <a:pt x="119" y="199"/>
                  </a:lnTo>
                  <a:lnTo>
                    <a:pt x="118" y="199"/>
                  </a:lnTo>
                  <a:lnTo>
                    <a:pt x="118" y="200"/>
                  </a:lnTo>
                  <a:lnTo>
                    <a:pt x="117" y="200"/>
                  </a:lnTo>
                  <a:lnTo>
                    <a:pt x="116" y="200"/>
                  </a:lnTo>
                  <a:lnTo>
                    <a:pt x="115" y="199"/>
                  </a:lnTo>
                  <a:lnTo>
                    <a:pt x="116" y="199"/>
                  </a:lnTo>
                  <a:lnTo>
                    <a:pt x="117" y="198"/>
                  </a:lnTo>
                  <a:close/>
                  <a:moveTo>
                    <a:pt x="138" y="202"/>
                  </a:moveTo>
                  <a:lnTo>
                    <a:pt x="137" y="202"/>
                  </a:lnTo>
                  <a:lnTo>
                    <a:pt x="138" y="201"/>
                  </a:lnTo>
                  <a:lnTo>
                    <a:pt x="137" y="201"/>
                  </a:lnTo>
                  <a:lnTo>
                    <a:pt x="138" y="200"/>
                  </a:lnTo>
                  <a:lnTo>
                    <a:pt x="138" y="201"/>
                  </a:lnTo>
                  <a:lnTo>
                    <a:pt x="139" y="201"/>
                  </a:lnTo>
                  <a:lnTo>
                    <a:pt x="138" y="202"/>
                  </a:lnTo>
                  <a:close/>
                  <a:moveTo>
                    <a:pt x="78" y="195"/>
                  </a:moveTo>
                  <a:lnTo>
                    <a:pt x="79" y="196"/>
                  </a:lnTo>
                  <a:lnTo>
                    <a:pt x="80" y="196"/>
                  </a:lnTo>
                  <a:lnTo>
                    <a:pt x="79" y="196"/>
                  </a:lnTo>
                  <a:lnTo>
                    <a:pt x="78" y="196"/>
                  </a:lnTo>
                  <a:lnTo>
                    <a:pt x="77" y="196"/>
                  </a:lnTo>
                  <a:lnTo>
                    <a:pt x="78" y="196"/>
                  </a:lnTo>
                  <a:lnTo>
                    <a:pt x="77" y="196"/>
                  </a:lnTo>
                  <a:lnTo>
                    <a:pt x="76" y="196"/>
                  </a:lnTo>
                  <a:lnTo>
                    <a:pt x="76" y="195"/>
                  </a:lnTo>
                  <a:lnTo>
                    <a:pt x="78" y="195"/>
                  </a:lnTo>
                  <a:close/>
                  <a:moveTo>
                    <a:pt x="123" y="199"/>
                  </a:moveTo>
                  <a:lnTo>
                    <a:pt x="122" y="200"/>
                  </a:lnTo>
                  <a:lnTo>
                    <a:pt x="121" y="200"/>
                  </a:lnTo>
                  <a:lnTo>
                    <a:pt x="121" y="199"/>
                  </a:lnTo>
                  <a:lnTo>
                    <a:pt x="121" y="199"/>
                  </a:lnTo>
                  <a:lnTo>
                    <a:pt x="121" y="199"/>
                  </a:lnTo>
                  <a:lnTo>
                    <a:pt x="122" y="199"/>
                  </a:lnTo>
                  <a:lnTo>
                    <a:pt x="123" y="199"/>
                  </a:lnTo>
                  <a:close/>
                  <a:moveTo>
                    <a:pt x="177" y="204"/>
                  </a:moveTo>
                  <a:lnTo>
                    <a:pt x="176" y="204"/>
                  </a:lnTo>
                  <a:lnTo>
                    <a:pt x="177" y="205"/>
                  </a:lnTo>
                  <a:lnTo>
                    <a:pt x="176" y="205"/>
                  </a:lnTo>
                  <a:lnTo>
                    <a:pt x="175" y="204"/>
                  </a:lnTo>
                  <a:lnTo>
                    <a:pt x="174" y="204"/>
                  </a:lnTo>
                  <a:lnTo>
                    <a:pt x="175" y="203"/>
                  </a:lnTo>
                  <a:lnTo>
                    <a:pt x="176" y="203"/>
                  </a:lnTo>
                  <a:lnTo>
                    <a:pt x="177" y="203"/>
                  </a:lnTo>
                  <a:lnTo>
                    <a:pt x="177" y="204"/>
                  </a:lnTo>
                  <a:close/>
                  <a:moveTo>
                    <a:pt x="20" y="190"/>
                  </a:moveTo>
                  <a:lnTo>
                    <a:pt x="19" y="190"/>
                  </a:lnTo>
                  <a:lnTo>
                    <a:pt x="19" y="191"/>
                  </a:lnTo>
                  <a:lnTo>
                    <a:pt x="19" y="190"/>
                  </a:lnTo>
                  <a:lnTo>
                    <a:pt x="19" y="190"/>
                  </a:lnTo>
                  <a:lnTo>
                    <a:pt x="20" y="190"/>
                  </a:lnTo>
                  <a:lnTo>
                    <a:pt x="20" y="189"/>
                  </a:lnTo>
                  <a:lnTo>
                    <a:pt x="21" y="189"/>
                  </a:lnTo>
                  <a:lnTo>
                    <a:pt x="21" y="190"/>
                  </a:lnTo>
                  <a:lnTo>
                    <a:pt x="20" y="190"/>
                  </a:lnTo>
                  <a:close/>
                  <a:moveTo>
                    <a:pt x="57" y="192"/>
                  </a:moveTo>
                  <a:lnTo>
                    <a:pt x="57" y="193"/>
                  </a:lnTo>
                  <a:lnTo>
                    <a:pt x="56" y="193"/>
                  </a:lnTo>
                  <a:lnTo>
                    <a:pt x="56" y="194"/>
                  </a:lnTo>
                  <a:lnTo>
                    <a:pt x="55" y="194"/>
                  </a:lnTo>
                  <a:lnTo>
                    <a:pt x="55" y="193"/>
                  </a:lnTo>
                  <a:lnTo>
                    <a:pt x="56" y="193"/>
                  </a:lnTo>
                  <a:lnTo>
                    <a:pt x="55" y="193"/>
                  </a:lnTo>
                  <a:lnTo>
                    <a:pt x="55" y="192"/>
                  </a:lnTo>
                  <a:lnTo>
                    <a:pt x="56" y="193"/>
                  </a:lnTo>
                  <a:lnTo>
                    <a:pt x="56" y="192"/>
                  </a:lnTo>
                  <a:lnTo>
                    <a:pt x="57" y="192"/>
                  </a:lnTo>
                  <a:close/>
                  <a:moveTo>
                    <a:pt x="173" y="203"/>
                  </a:moveTo>
                  <a:lnTo>
                    <a:pt x="173" y="203"/>
                  </a:lnTo>
                  <a:lnTo>
                    <a:pt x="172" y="203"/>
                  </a:lnTo>
                  <a:lnTo>
                    <a:pt x="172" y="203"/>
                  </a:lnTo>
                  <a:lnTo>
                    <a:pt x="172" y="203"/>
                  </a:lnTo>
                  <a:lnTo>
                    <a:pt x="172" y="203"/>
                  </a:lnTo>
                  <a:lnTo>
                    <a:pt x="173" y="203"/>
                  </a:lnTo>
                  <a:close/>
                  <a:moveTo>
                    <a:pt x="48" y="191"/>
                  </a:moveTo>
                  <a:lnTo>
                    <a:pt x="48" y="192"/>
                  </a:lnTo>
                  <a:lnTo>
                    <a:pt x="48" y="191"/>
                  </a:lnTo>
                  <a:lnTo>
                    <a:pt x="49" y="191"/>
                  </a:lnTo>
                  <a:lnTo>
                    <a:pt x="50" y="192"/>
                  </a:lnTo>
                  <a:lnTo>
                    <a:pt x="50" y="193"/>
                  </a:lnTo>
                  <a:lnTo>
                    <a:pt x="49" y="193"/>
                  </a:lnTo>
                  <a:lnTo>
                    <a:pt x="49" y="194"/>
                  </a:lnTo>
                  <a:lnTo>
                    <a:pt x="49" y="195"/>
                  </a:lnTo>
                  <a:lnTo>
                    <a:pt x="49" y="194"/>
                  </a:lnTo>
                  <a:lnTo>
                    <a:pt x="47" y="195"/>
                  </a:lnTo>
                  <a:lnTo>
                    <a:pt x="47" y="194"/>
                  </a:lnTo>
                  <a:lnTo>
                    <a:pt x="47" y="193"/>
                  </a:lnTo>
                  <a:lnTo>
                    <a:pt x="48" y="192"/>
                  </a:lnTo>
                  <a:lnTo>
                    <a:pt x="47" y="193"/>
                  </a:lnTo>
                  <a:lnTo>
                    <a:pt x="47" y="194"/>
                  </a:lnTo>
                  <a:lnTo>
                    <a:pt x="46" y="195"/>
                  </a:lnTo>
                  <a:lnTo>
                    <a:pt x="46" y="194"/>
                  </a:lnTo>
                  <a:lnTo>
                    <a:pt x="45" y="194"/>
                  </a:lnTo>
                  <a:lnTo>
                    <a:pt x="45" y="193"/>
                  </a:lnTo>
                  <a:lnTo>
                    <a:pt x="45" y="192"/>
                  </a:lnTo>
                  <a:lnTo>
                    <a:pt x="44" y="192"/>
                  </a:lnTo>
                  <a:lnTo>
                    <a:pt x="45" y="192"/>
                  </a:lnTo>
                  <a:lnTo>
                    <a:pt x="45" y="191"/>
                  </a:lnTo>
                  <a:lnTo>
                    <a:pt x="45" y="191"/>
                  </a:lnTo>
                  <a:lnTo>
                    <a:pt x="46" y="191"/>
                  </a:lnTo>
                  <a:lnTo>
                    <a:pt x="46" y="191"/>
                  </a:lnTo>
                  <a:lnTo>
                    <a:pt x="47" y="191"/>
                  </a:lnTo>
                  <a:lnTo>
                    <a:pt x="48" y="191"/>
                  </a:lnTo>
                  <a:close/>
                  <a:moveTo>
                    <a:pt x="73" y="193"/>
                  </a:moveTo>
                  <a:lnTo>
                    <a:pt x="73" y="194"/>
                  </a:lnTo>
                  <a:lnTo>
                    <a:pt x="72" y="193"/>
                  </a:lnTo>
                  <a:lnTo>
                    <a:pt x="72" y="194"/>
                  </a:lnTo>
                  <a:lnTo>
                    <a:pt x="71" y="194"/>
                  </a:lnTo>
                  <a:lnTo>
                    <a:pt x="70" y="194"/>
                  </a:lnTo>
                  <a:lnTo>
                    <a:pt x="70" y="193"/>
                  </a:lnTo>
                  <a:lnTo>
                    <a:pt x="70" y="194"/>
                  </a:lnTo>
                  <a:lnTo>
                    <a:pt x="70" y="193"/>
                  </a:lnTo>
                  <a:lnTo>
                    <a:pt x="71" y="193"/>
                  </a:lnTo>
                  <a:lnTo>
                    <a:pt x="72" y="193"/>
                  </a:lnTo>
                  <a:lnTo>
                    <a:pt x="73" y="193"/>
                  </a:lnTo>
                  <a:close/>
                  <a:moveTo>
                    <a:pt x="190" y="204"/>
                  </a:moveTo>
                  <a:lnTo>
                    <a:pt x="191" y="205"/>
                  </a:lnTo>
                  <a:lnTo>
                    <a:pt x="190" y="205"/>
                  </a:lnTo>
                  <a:lnTo>
                    <a:pt x="189" y="205"/>
                  </a:lnTo>
                  <a:lnTo>
                    <a:pt x="188" y="205"/>
                  </a:lnTo>
                  <a:lnTo>
                    <a:pt x="187" y="205"/>
                  </a:lnTo>
                  <a:lnTo>
                    <a:pt x="186" y="205"/>
                  </a:lnTo>
                  <a:lnTo>
                    <a:pt x="185" y="205"/>
                  </a:lnTo>
                  <a:lnTo>
                    <a:pt x="185" y="204"/>
                  </a:lnTo>
                  <a:lnTo>
                    <a:pt x="186" y="204"/>
                  </a:lnTo>
                  <a:lnTo>
                    <a:pt x="186" y="203"/>
                  </a:lnTo>
                  <a:lnTo>
                    <a:pt x="188" y="203"/>
                  </a:lnTo>
                  <a:lnTo>
                    <a:pt x="190" y="204"/>
                  </a:lnTo>
                  <a:close/>
                  <a:moveTo>
                    <a:pt x="236" y="210"/>
                  </a:moveTo>
                  <a:lnTo>
                    <a:pt x="235" y="210"/>
                  </a:lnTo>
                  <a:lnTo>
                    <a:pt x="234" y="210"/>
                  </a:lnTo>
                  <a:lnTo>
                    <a:pt x="234" y="210"/>
                  </a:lnTo>
                  <a:lnTo>
                    <a:pt x="234" y="209"/>
                  </a:lnTo>
                  <a:lnTo>
                    <a:pt x="235" y="208"/>
                  </a:lnTo>
                  <a:lnTo>
                    <a:pt x="235" y="209"/>
                  </a:lnTo>
                  <a:lnTo>
                    <a:pt x="236" y="210"/>
                  </a:lnTo>
                  <a:lnTo>
                    <a:pt x="236" y="210"/>
                  </a:lnTo>
                  <a:close/>
                  <a:moveTo>
                    <a:pt x="192" y="204"/>
                  </a:moveTo>
                  <a:lnTo>
                    <a:pt x="192" y="205"/>
                  </a:lnTo>
                  <a:lnTo>
                    <a:pt x="191" y="204"/>
                  </a:lnTo>
                  <a:lnTo>
                    <a:pt x="191" y="204"/>
                  </a:lnTo>
                  <a:lnTo>
                    <a:pt x="192" y="203"/>
                  </a:lnTo>
                  <a:lnTo>
                    <a:pt x="192" y="204"/>
                  </a:lnTo>
                  <a:close/>
                  <a:moveTo>
                    <a:pt x="170" y="202"/>
                  </a:moveTo>
                  <a:lnTo>
                    <a:pt x="171" y="202"/>
                  </a:lnTo>
                  <a:lnTo>
                    <a:pt x="172" y="203"/>
                  </a:lnTo>
                  <a:lnTo>
                    <a:pt x="171" y="203"/>
                  </a:lnTo>
                  <a:lnTo>
                    <a:pt x="170" y="203"/>
                  </a:lnTo>
                  <a:lnTo>
                    <a:pt x="171" y="203"/>
                  </a:lnTo>
                  <a:lnTo>
                    <a:pt x="170" y="203"/>
                  </a:lnTo>
                  <a:lnTo>
                    <a:pt x="168" y="202"/>
                  </a:lnTo>
                  <a:lnTo>
                    <a:pt x="169" y="202"/>
                  </a:lnTo>
                  <a:lnTo>
                    <a:pt x="170" y="202"/>
                  </a:lnTo>
                  <a:close/>
                  <a:moveTo>
                    <a:pt x="67" y="193"/>
                  </a:moveTo>
                  <a:lnTo>
                    <a:pt x="66" y="192"/>
                  </a:lnTo>
                  <a:lnTo>
                    <a:pt x="65" y="192"/>
                  </a:lnTo>
                  <a:lnTo>
                    <a:pt x="64" y="192"/>
                  </a:lnTo>
                  <a:lnTo>
                    <a:pt x="64" y="191"/>
                  </a:lnTo>
                  <a:lnTo>
                    <a:pt x="65" y="191"/>
                  </a:lnTo>
                  <a:lnTo>
                    <a:pt x="66" y="191"/>
                  </a:lnTo>
                  <a:lnTo>
                    <a:pt x="66" y="192"/>
                  </a:lnTo>
                  <a:lnTo>
                    <a:pt x="67" y="193"/>
                  </a:lnTo>
                  <a:close/>
                  <a:moveTo>
                    <a:pt x="102" y="195"/>
                  </a:moveTo>
                  <a:lnTo>
                    <a:pt x="102" y="196"/>
                  </a:lnTo>
                  <a:lnTo>
                    <a:pt x="102" y="196"/>
                  </a:lnTo>
                  <a:lnTo>
                    <a:pt x="101" y="196"/>
                  </a:lnTo>
                  <a:lnTo>
                    <a:pt x="100" y="196"/>
                  </a:lnTo>
                  <a:lnTo>
                    <a:pt x="99" y="195"/>
                  </a:lnTo>
                  <a:lnTo>
                    <a:pt x="98" y="195"/>
                  </a:lnTo>
                  <a:lnTo>
                    <a:pt x="99" y="195"/>
                  </a:lnTo>
                  <a:lnTo>
                    <a:pt x="100" y="195"/>
                  </a:lnTo>
                  <a:lnTo>
                    <a:pt x="101" y="195"/>
                  </a:lnTo>
                  <a:lnTo>
                    <a:pt x="102" y="195"/>
                  </a:lnTo>
                  <a:close/>
                  <a:moveTo>
                    <a:pt x="197" y="204"/>
                  </a:moveTo>
                  <a:lnTo>
                    <a:pt x="196" y="204"/>
                  </a:lnTo>
                  <a:lnTo>
                    <a:pt x="195" y="204"/>
                  </a:lnTo>
                  <a:lnTo>
                    <a:pt x="196" y="203"/>
                  </a:lnTo>
                  <a:lnTo>
                    <a:pt x="197" y="204"/>
                  </a:lnTo>
                  <a:close/>
                  <a:moveTo>
                    <a:pt x="54" y="190"/>
                  </a:moveTo>
                  <a:lnTo>
                    <a:pt x="54" y="191"/>
                  </a:lnTo>
                  <a:lnTo>
                    <a:pt x="54" y="190"/>
                  </a:lnTo>
                  <a:lnTo>
                    <a:pt x="56" y="191"/>
                  </a:lnTo>
                  <a:lnTo>
                    <a:pt x="55" y="191"/>
                  </a:lnTo>
                  <a:lnTo>
                    <a:pt x="55" y="192"/>
                  </a:lnTo>
                  <a:lnTo>
                    <a:pt x="54" y="192"/>
                  </a:lnTo>
                  <a:lnTo>
                    <a:pt x="54" y="194"/>
                  </a:lnTo>
                  <a:lnTo>
                    <a:pt x="53" y="194"/>
                  </a:lnTo>
                  <a:lnTo>
                    <a:pt x="52" y="195"/>
                  </a:lnTo>
                  <a:lnTo>
                    <a:pt x="51" y="194"/>
                  </a:lnTo>
                  <a:lnTo>
                    <a:pt x="51" y="194"/>
                  </a:lnTo>
                  <a:lnTo>
                    <a:pt x="51" y="195"/>
                  </a:lnTo>
                  <a:lnTo>
                    <a:pt x="51" y="195"/>
                  </a:lnTo>
                  <a:lnTo>
                    <a:pt x="51" y="194"/>
                  </a:lnTo>
                  <a:lnTo>
                    <a:pt x="50" y="194"/>
                  </a:lnTo>
                  <a:lnTo>
                    <a:pt x="51" y="195"/>
                  </a:lnTo>
                  <a:lnTo>
                    <a:pt x="50" y="195"/>
                  </a:lnTo>
                  <a:lnTo>
                    <a:pt x="50" y="196"/>
                  </a:lnTo>
                  <a:lnTo>
                    <a:pt x="49" y="196"/>
                  </a:lnTo>
                  <a:lnTo>
                    <a:pt x="49" y="195"/>
                  </a:lnTo>
                  <a:lnTo>
                    <a:pt x="50" y="195"/>
                  </a:lnTo>
                  <a:lnTo>
                    <a:pt x="49" y="195"/>
                  </a:lnTo>
                  <a:lnTo>
                    <a:pt x="50" y="194"/>
                  </a:lnTo>
                  <a:lnTo>
                    <a:pt x="50" y="193"/>
                  </a:lnTo>
                  <a:lnTo>
                    <a:pt x="50" y="192"/>
                  </a:lnTo>
                  <a:lnTo>
                    <a:pt x="50" y="191"/>
                  </a:lnTo>
                  <a:lnTo>
                    <a:pt x="51" y="191"/>
                  </a:lnTo>
                  <a:lnTo>
                    <a:pt x="51" y="191"/>
                  </a:lnTo>
                  <a:lnTo>
                    <a:pt x="51" y="192"/>
                  </a:lnTo>
                  <a:lnTo>
                    <a:pt x="52" y="191"/>
                  </a:lnTo>
                  <a:lnTo>
                    <a:pt x="52" y="191"/>
                  </a:lnTo>
                  <a:lnTo>
                    <a:pt x="53" y="191"/>
                  </a:lnTo>
                  <a:lnTo>
                    <a:pt x="53" y="190"/>
                  </a:lnTo>
                  <a:lnTo>
                    <a:pt x="54" y="190"/>
                  </a:lnTo>
                  <a:close/>
                  <a:moveTo>
                    <a:pt x="72" y="192"/>
                  </a:moveTo>
                  <a:lnTo>
                    <a:pt x="71" y="192"/>
                  </a:lnTo>
                  <a:lnTo>
                    <a:pt x="70" y="192"/>
                  </a:lnTo>
                  <a:lnTo>
                    <a:pt x="70" y="191"/>
                  </a:lnTo>
                  <a:lnTo>
                    <a:pt x="71" y="191"/>
                  </a:lnTo>
                  <a:lnTo>
                    <a:pt x="72" y="191"/>
                  </a:lnTo>
                  <a:lnTo>
                    <a:pt x="72" y="192"/>
                  </a:lnTo>
                  <a:close/>
                  <a:moveTo>
                    <a:pt x="63" y="192"/>
                  </a:moveTo>
                  <a:lnTo>
                    <a:pt x="62" y="192"/>
                  </a:lnTo>
                  <a:lnTo>
                    <a:pt x="63" y="192"/>
                  </a:lnTo>
                  <a:lnTo>
                    <a:pt x="64" y="192"/>
                  </a:lnTo>
                  <a:lnTo>
                    <a:pt x="64" y="193"/>
                  </a:lnTo>
                  <a:lnTo>
                    <a:pt x="63" y="193"/>
                  </a:lnTo>
                  <a:lnTo>
                    <a:pt x="64" y="194"/>
                  </a:lnTo>
                  <a:lnTo>
                    <a:pt x="64" y="196"/>
                  </a:lnTo>
                  <a:lnTo>
                    <a:pt x="63" y="196"/>
                  </a:lnTo>
                  <a:lnTo>
                    <a:pt x="62" y="197"/>
                  </a:lnTo>
                  <a:lnTo>
                    <a:pt x="60" y="197"/>
                  </a:lnTo>
                  <a:lnTo>
                    <a:pt x="60" y="196"/>
                  </a:lnTo>
                  <a:lnTo>
                    <a:pt x="59" y="197"/>
                  </a:lnTo>
                  <a:lnTo>
                    <a:pt x="58" y="197"/>
                  </a:lnTo>
                  <a:lnTo>
                    <a:pt x="58" y="196"/>
                  </a:lnTo>
                  <a:lnTo>
                    <a:pt x="57" y="196"/>
                  </a:lnTo>
                  <a:lnTo>
                    <a:pt x="57" y="196"/>
                  </a:lnTo>
                  <a:lnTo>
                    <a:pt x="58" y="195"/>
                  </a:lnTo>
                  <a:lnTo>
                    <a:pt x="59" y="195"/>
                  </a:lnTo>
                  <a:lnTo>
                    <a:pt x="58" y="195"/>
                  </a:lnTo>
                  <a:lnTo>
                    <a:pt x="59" y="194"/>
                  </a:lnTo>
                  <a:lnTo>
                    <a:pt x="60" y="194"/>
                  </a:lnTo>
                  <a:lnTo>
                    <a:pt x="59" y="194"/>
                  </a:lnTo>
                  <a:lnTo>
                    <a:pt x="58" y="194"/>
                  </a:lnTo>
                  <a:lnTo>
                    <a:pt x="58" y="193"/>
                  </a:lnTo>
                  <a:lnTo>
                    <a:pt x="58" y="194"/>
                  </a:lnTo>
                  <a:lnTo>
                    <a:pt x="57" y="194"/>
                  </a:lnTo>
                  <a:lnTo>
                    <a:pt x="57" y="193"/>
                  </a:lnTo>
                  <a:lnTo>
                    <a:pt x="57" y="192"/>
                  </a:lnTo>
                  <a:lnTo>
                    <a:pt x="59" y="192"/>
                  </a:lnTo>
                  <a:lnTo>
                    <a:pt x="58" y="191"/>
                  </a:lnTo>
                  <a:lnTo>
                    <a:pt x="58" y="191"/>
                  </a:lnTo>
                  <a:lnTo>
                    <a:pt x="60" y="191"/>
                  </a:lnTo>
                  <a:lnTo>
                    <a:pt x="61" y="191"/>
                  </a:lnTo>
                  <a:lnTo>
                    <a:pt x="62" y="191"/>
                  </a:lnTo>
                  <a:lnTo>
                    <a:pt x="63" y="191"/>
                  </a:lnTo>
                  <a:lnTo>
                    <a:pt x="64" y="191"/>
                  </a:lnTo>
                  <a:lnTo>
                    <a:pt x="63" y="192"/>
                  </a:lnTo>
                  <a:close/>
                  <a:moveTo>
                    <a:pt x="83" y="192"/>
                  </a:moveTo>
                  <a:lnTo>
                    <a:pt x="84" y="193"/>
                  </a:lnTo>
                  <a:lnTo>
                    <a:pt x="83" y="193"/>
                  </a:lnTo>
                  <a:lnTo>
                    <a:pt x="83" y="193"/>
                  </a:lnTo>
                  <a:lnTo>
                    <a:pt x="82" y="193"/>
                  </a:lnTo>
                  <a:lnTo>
                    <a:pt x="82" y="192"/>
                  </a:lnTo>
                  <a:lnTo>
                    <a:pt x="83" y="192"/>
                  </a:lnTo>
                  <a:close/>
                  <a:moveTo>
                    <a:pt x="83" y="192"/>
                  </a:moveTo>
                  <a:lnTo>
                    <a:pt x="82" y="192"/>
                  </a:lnTo>
                  <a:lnTo>
                    <a:pt x="82" y="191"/>
                  </a:lnTo>
                  <a:lnTo>
                    <a:pt x="83" y="191"/>
                  </a:lnTo>
                  <a:lnTo>
                    <a:pt x="83" y="192"/>
                  </a:lnTo>
                  <a:close/>
                  <a:moveTo>
                    <a:pt x="110" y="194"/>
                  </a:moveTo>
                  <a:lnTo>
                    <a:pt x="111" y="195"/>
                  </a:lnTo>
                  <a:lnTo>
                    <a:pt x="110" y="195"/>
                  </a:lnTo>
                  <a:lnTo>
                    <a:pt x="109" y="195"/>
                  </a:lnTo>
                  <a:lnTo>
                    <a:pt x="110" y="196"/>
                  </a:lnTo>
                  <a:lnTo>
                    <a:pt x="108" y="196"/>
                  </a:lnTo>
                  <a:lnTo>
                    <a:pt x="108" y="196"/>
                  </a:lnTo>
                  <a:lnTo>
                    <a:pt x="108" y="196"/>
                  </a:lnTo>
                  <a:lnTo>
                    <a:pt x="108" y="195"/>
                  </a:lnTo>
                  <a:lnTo>
                    <a:pt x="108" y="195"/>
                  </a:lnTo>
                  <a:lnTo>
                    <a:pt x="108" y="195"/>
                  </a:lnTo>
                  <a:lnTo>
                    <a:pt x="108" y="194"/>
                  </a:lnTo>
                  <a:lnTo>
                    <a:pt x="107" y="195"/>
                  </a:lnTo>
                  <a:lnTo>
                    <a:pt x="108" y="195"/>
                  </a:lnTo>
                  <a:lnTo>
                    <a:pt x="108" y="196"/>
                  </a:lnTo>
                  <a:lnTo>
                    <a:pt x="107" y="196"/>
                  </a:lnTo>
                  <a:lnTo>
                    <a:pt x="106" y="196"/>
                  </a:lnTo>
                  <a:lnTo>
                    <a:pt x="106" y="195"/>
                  </a:lnTo>
                  <a:lnTo>
                    <a:pt x="105" y="196"/>
                  </a:lnTo>
                  <a:lnTo>
                    <a:pt x="104" y="195"/>
                  </a:lnTo>
                  <a:lnTo>
                    <a:pt x="106" y="194"/>
                  </a:lnTo>
                  <a:lnTo>
                    <a:pt x="108" y="194"/>
                  </a:lnTo>
                  <a:lnTo>
                    <a:pt x="109" y="194"/>
                  </a:lnTo>
                  <a:lnTo>
                    <a:pt x="110" y="194"/>
                  </a:lnTo>
                  <a:close/>
                  <a:moveTo>
                    <a:pt x="111" y="193"/>
                  </a:moveTo>
                  <a:lnTo>
                    <a:pt x="112" y="194"/>
                  </a:lnTo>
                  <a:lnTo>
                    <a:pt x="113" y="194"/>
                  </a:lnTo>
                  <a:lnTo>
                    <a:pt x="112" y="195"/>
                  </a:lnTo>
                  <a:lnTo>
                    <a:pt x="111" y="194"/>
                  </a:lnTo>
                  <a:lnTo>
                    <a:pt x="110" y="194"/>
                  </a:lnTo>
                  <a:lnTo>
                    <a:pt x="109" y="194"/>
                  </a:lnTo>
                  <a:lnTo>
                    <a:pt x="109" y="193"/>
                  </a:lnTo>
                  <a:lnTo>
                    <a:pt x="110" y="193"/>
                  </a:lnTo>
                  <a:lnTo>
                    <a:pt x="111" y="193"/>
                  </a:lnTo>
                  <a:close/>
                  <a:moveTo>
                    <a:pt x="175" y="203"/>
                  </a:moveTo>
                  <a:lnTo>
                    <a:pt x="176" y="203"/>
                  </a:lnTo>
                  <a:lnTo>
                    <a:pt x="174" y="203"/>
                  </a:lnTo>
                  <a:lnTo>
                    <a:pt x="174" y="203"/>
                  </a:lnTo>
                  <a:lnTo>
                    <a:pt x="173" y="203"/>
                  </a:lnTo>
                  <a:lnTo>
                    <a:pt x="172" y="203"/>
                  </a:lnTo>
                  <a:lnTo>
                    <a:pt x="172" y="203"/>
                  </a:lnTo>
                  <a:lnTo>
                    <a:pt x="172" y="202"/>
                  </a:lnTo>
                  <a:lnTo>
                    <a:pt x="172" y="201"/>
                  </a:lnTo>
                  <a:lnTo>
                    <a:pt x="173" y="201"/>
                  </a:lnTo>
                  <a:lnTo>
                    <a:pt x="172" y="200"/>
                  </a:lnTo>
                  <a:lnTo>
                    <a:pt x="172" y="199"/>
                  </a:lnTo>
                  <a:lnTo>
                    <a:pt x="173" y="199"/>
                  </a:lnTo>
                  <a:lnTo>
                    <a:pt x="174" y="200"/>
                  </a:lnTo>
                  <a:lnTo>
                    <a:pt x="175" y="201"/>
                  </a:lnTo>
                  <a:lnTo>
                    <a:pt x="175" y="202"/>
                  </a:lnTo>
                  <a:lnTo>
                    <a:pt x="175" y="203"/>
                  </a:lnTo>
                  <a:close/>
                  <a:moveTo>
                    <a:pt x="204" y="202"/>
                  </a:moveTo>
                  <a:lnTo>
                    <a:pt x="204" y="203"/>
                  </a:lnTo>
                  <a:lnTo>
                    <a:pt x="205" y="203"/>
                  </a:lnTo>
                  <a:lnTo>
                    <a:pt x="204" y="203"/>
                  </a:lnTo>
                  <a:lnTo>
                    <a:pt x="204" y="203"/>
                  </a:lnTo>
                  <a:lnTo>
                    <a:pt x="203" y="203"/>
                  </a:lnTo>
                  <a:lnTo>
                    <a:pt x="202" y="203"/>
                  </a:lnTo>
                  <a:lnTo>
                    <a:pt x="203" y="203"/>
                  </a:lnTo>
                  <a:lnTo>
                    <a:pt x="203" y="202"/>
                  </a:lnTo>
                  <a:lnTo>
                    <a:pt x="204" y="202"/>
                  </a:lnTo>
                  <a:close/>
                  <a:moveTo>
                    <a:pt x="200" y="203"/>
                  </a:moveTo>
                  <a:lnTo>
                    <a:pt x="199" y="203"/>
                  </a:lnTo>
                  <a:lnTo>
                    <a:pt x="199" y="203"/>
                  </a:lnTo>
                  <a:lnTo>
                    <a:pt x="198" y="203"/>
                  </a:lnTo>
                  <a:lnTo>
                    <a:pt x="198" y="203"/>
                  </a:lnTo>
                  <a:lnTo>
                    <a:pt x="198" y="203"/>
                  </a:lnTo>
                  <a:lnTo>
                    <a:pt x="198" y="202"/>
                  </a:lnTo>
                  <a:lnTo>
                    <a:pt x="197" y="202"/>
                  </a:lnTo>
                  <a:lnTo>
                    <a:pt x="196" y="201"/>
                  </a:lnTo>
                  <a:lnTo>
                    <a:pt x="197" y="201"/>
                  </a:lnTo>
                  <a:lnTo>
                    <a:pt x="198" y="202"/>
                  </a:lnTo>
                  <a:lnTo>
                    <a:pt x="199" y="203"/>
                  </a:lnTo>
                  <a:lnTo>
                    <a:pt x="200" y="203"/>
                  </a:lnTo>
                  <a:close/>
                  <a:moveTo>
                    <a:pt x="110" y="193"/>
                  </a:moveTo>
                  <a:lnTo>
                    <a:pt x="109" y="193"/>
                  </a:lnTo>
                  <a:lnTo>
                    <a:pt x="108" y="193"/>
                  </a:lnTo>
                  <a:lnTo>
                    <a:pt x="108" y="192"/>
                  </a:lnTo>
                  <a:lnTo>
                    <a:pt x="109" y="192"/>
                  </a:lnTo>
                  <a:lnTo>
                    <a:pt x="110" y="193"/>
                  </a:lnTo>
                  <a:close/>
                  <a:moveTo>
                    <a:pt x="227" y="204"/>
                  </a:moveTo>
                  <a:lnTo>
                    <a:pt x="226" y="204"/>
                  </a:lnTo>
                  <a:lnTo>
                    <a:pt x="226" y="203"/>
                  </a:lnTo>
                  <a:lnTo>
                    <a:pt x="227" y="203"/>
                  </a:lnTo>
                  <a:lnTo>
                    <a:pt x="227" y="204"/>
                  </a:lnTo>
                  <a:close/>
                  <a:moveTo>
                    <a:pt x="108" y="192"/>
                  </a:moveTo>
                  <a:lnTo>
                    <a:pt x="108" y="193"/>
                  </a:lnTo>
                  <a:lnTo>
                    <a:pt x="108" y="192"/>
                  </a:lnTo>
                  <a:lnTo>
                    <a:pt x="106" y="193"/>
                  </a:lnTo>
                  <a:lnTo>
                    <a:pt x="106" y="192"/>
                  </a:lnTo>
                  <a:lnTo>
                    <a:pt x="105" y="192"/>
                  </a:lnTo>
                  <a:lnTo>
                    <a:pt x="105" y="193"/>
                  </a:lnTo>
                  <a:lnTo>
                    <a:pt x="104" y="192"/>
                  </a:lnTo>
                  <a:lnTo>
                    <a:pt x="103" y="192"/>
                  </a:lnTo>
                  <a:lnTo>
                    <a:pt x="104" y="192"/>
                  </a:lnTo>
                  <a:lnTo>
                    <a:pt x="105" y="191"/>
                  </a:lnTo>
                  <a:lnTo>
                    <a:pt x="106" y="192"/>
                  </a:lnTo>
                  <a:lnTo>
                    <a:pt x="107" y="191"/>
                  </a:lnTo>
                  <a:lnTo>
                    <a:pt x="108" y="192"/>
                  </a:lnTo>
                  <a:lnTo>
                    <a:pt x="108" y="192"/>
                  </a:lnTo>
                  <a:close/>
                  <a:moveTo>
                    <a:pt x="57" y="188"/>
                  </a:moveTo>
                  <a:lnTo>
                    <a:pt x="57" y="188"/>
                  </a:lnTo>
                  <a:lnTo>
                    <a:pt x="56" y="188"/>
                  </a:lnTo>
                  <a:lnTo>
                    <a:pt x="56" y="187"/>
                  </a:lnTo>
                  <a:lnTo>
                    <a:pt x="57" y="187"/>
                  </a:lnTo>
                  <a:lnTo>
                    <a:pt x="57" y="187"/>
                  </a:lnTo>
                  <a:lnTo>
                    <a:pt x="57" y="188"/>
                  </a:lnTo>
                  <a:close/>
                  <a:moveTo>
                    <a:pt x="76" y="190"/>
                  </a:moveTo>
                  <a:lnTo>
                    <a:pt x="76" y="191"/>
                  </a:lnTo>
                  <a:lnTo>
                    <a:pt x="75" y="191"/>
                  </a:lnTo>
                  <a:lnTo>
                    <a:pt x="75" y="190"/>
                  </a:lnTo>
                  <a:lnTo>
                    <a:pt x="76" y="190"/>
                  </a:lnTo>
                  <a:lnTo>
                    <a:pt x="75" y="189"/>
                  </a:lnTo>
                  <a:lnTo>
                    <a:pt x="76" y="189"/>
                  </a:lnTo>
                  <a:lnTo>
                    <a:pt x="76" y="190"/>
                  </a:lnTo>
                  <a:close/>
                  <a:moveTo>
                    <a:pt x="121" y="193"/>
                  </a:moveTo>
                  <a:lnTo>
                    <a:pt x="121" y="193"/>
                  </a:lnTo>
                  <a:lnTo>
                    <a:pt x="122" y="194"/>
                  </a:lnTo>
                  <a:lnTo>
                    <a:pt x="121" y="195"/>
                  </a:lnTo>
                  <a:lnTo>
                    <a:pt x="121" y="194"/>
                  </a:lnTo>
                  <a:lnTo>
                    <a:pt x="120" y="194"/>
                  </a:lnTo>
                  <a:lnTo>
                    <a:pt x="119" y="194"/>
                  </a:lnTo>
                  <a:lnTo>
                    <a:pt x="120" y="194"/>
                  </a:lnTo>
                  <a:lnTo>
                    <a:pt x="119" y="193"/>
                  </a:lnTo>
                  <a:lnTo>
                    <a:pt x="120" y="193"/>
                  </a:lnTo>
                  <a:lnTo>
                    <a:pt x="120" y="192"/>
                  </a:lnTo>
                  <a:lnTo>
                    <a:pt x="121" y="193"/>
                  </a:lnTo>
                  <a:close/>
                  <a:moveTo>
                    <a:pt x="242" y="206"/>
                  </a:moveTo>
                  <a:lnTo>
                    <a:pt x="241" y="204"/>
                  </a:lnTo>
                  <a:lnTo>
                    <a:pt x="241" y="203"/>
                  </a:lnTo>
                  <a:lnTo>
                    <a:pt x="242" y="203"/>
                  </a:lnTo>
                  <a:lnTo>
                    <a:pt x="242" y="204"/>
                  </a:lnTo>
                  <a:lnTo>
                    <a:pt x="243" y="205"/>
                  </a:lnTo>
                  <a:lnTo>
                    <a:pt x="242" y="206"/>
                  </a:lnTo>
                  <a:close/>
                  <a:moveTo>
                    <a:pt x="69" y="188"/>
                  </a:moveTo>
                  <a:lnTo>
                    <a:pt x="69" y="189"/>
                  </a:lnTo>
                  <a:lnTo>
                    <a:pt x="68" y="189"/>
                  </a:lnTo>
                  <a:lnTo>
                    <a:pt x="67" y="188"/>
                  </a:lnTo>
                  <a:lnTo>
                    <a:pt x="68" y="187"/>
                  </a:lnTo>
                  <a:lnTo>
                    <a:pt x="68" y="188"/>
                  </a:lnTo>
                  <a:lnTo>
                    <a:pt x="69" y="188"/>
                  </a:lnTo>
                  <a:close/>
                  <a:moveTo>
                    <a:pt x="225" y="202"/>
                  </a:moveTo>
                  <a:lnTo>
                    <a:pt x="225" y="203"/>
                  </a:lnTo>
                  <a:lnTo>
                    <a:pt x="224" y="203"/>
                  </a:lnTo>
                  <a:lnTo>
                    <a:pt x="223" y="203"/>
                  </a:lnTo>
                  <a:lnTo>
                    <a:pt x="223" y="203"/>
                  </a:lnTo>
                  <a:lnTo>
                    <a:pt x="223" y="202"/>
                  </a:lnTo>
                  <a:lnTo>
                    <a:pt x="224" y="203"/>
                  </a:lnTo>
                  <a:lnTo>
                    <a:pt x="224" y="202"/>
                  </a:lnTo>
                  <a:lnTo>
                    <a:pt x="225" y="202"/>
                  </a:lnTo>
                  <a:close/>
                  <a:moveTo>
                    <a:pt x="64" y="188"/>
                  </a:moveTo>
                  <a:lnTo>
                    <a:pt x="64" y="189"/>
                  </a:lnTo>
                  <a:lnTo>
                    <a:pt x="62" y="187"/>
                  </a:lnTo>
                  <a:lnTo>
                    <a:pt x="61" y="187"/>
                  </a:lnTo>
                  <a:lnTo>
                    <a:pt x="62" y="186"/>
                  </a:lnTo>
                  <a:lnTo>
                    <a:pt x="63" y="187"/>
                  </a:lnTo>
                  <a:lnTo>
                    <a:pt x="64" y="187"/>
                  </a:lnTo>
                  <a:lnTo>
                    <a:pt x="64" y="188"/>
                  </a:lnTo>
                  <a:close/>
                  <a:moveTo>
                    <a:pt x="102" y="191"/>
                  </a:moveTo>
                  <a:lnTo>
                    <a:pt x="102" y="191"/>
                  </a:lnTo>
                  <a:lnTo>
                    <a:pt x="102" y="191"/>
                  </a:lnTo>
                  <a:lnTo>
                    <a:pt x="102" y="191"/>
                  </a:lnTo>
                  <a:lnTo>
                    <a:pt x="103" y="191"/>
                  </a:lnTo>
                  <a:lnTo>
                    <a:pt x="102" y="191"/>
                  </a:lnTo>
                  <a:close/>
                  <a:moveTo>
                    <a:pt x="109" y="191"/>
                  </a:moveTo>
                  <a:lnTo>
                    <a:pt x="109" y="192"/>
                  </a:lnTo>
                  <a:lnTo>
                    <a:pt x="108" y="191"/>
                  </a:lnTo>
                  <a:lnTo>
                    <a:pt x="107" y="191"/>
                  </a:lnTo>
                  <a:lnTo>
                    <a:pt x="106" y="191"/>
                  </a:lnTo>
                  <a:lnTo>
                    <a:pt x="107" y="191"/>
                  </a:lnTo>
                  <a:lnTo>
                    <a:pt x="108" y="191"/>
                  </a:lnTo>
                  <a:lnTo>
                    <a:pt x="108" y="191"/>
                  </a:lnTo>
                  <a:lnTo>
                    <a:pt x="109" y="191"/>
                  </a:lnTo>
                  <a:close/>
                  <a:moveTo>
                    <a:pt x="208" y="200"/>
                  </a:moveTo>
                  <a:lnTo>
                    <a:pt x="209" y="200"/>
                  </a:lnTo>
                  <a:lnTo>
                    <a:pt x="208" y="201"/>
                  </a:lnTo>
                  <a:lnTo>
                    <a:pt x="208" y="202"/>
                  </a:lnTo>
                  <a:lnTo>
                    <a:pt x="207" y="202"/>
                  </a:lnTo>
                  <a:lnTo>
                    <a:pt x="207" y="203"/>
                  </a:lnTo>
                  <a:lnTo>
                    <a:pt x="206" y="203"/>
                  </a:lnTo>
                  <a:lnTo>
                    <a:pt x="205" y="203"/>
                  </a:lnTo>
                  <a:lnTo>
                    <a:pt x="205" y="202"/>
                  </a:lnTo>
                  <a:lnTo>
                    <a:pt x="204" y="202"/>
                  </a:lnTo>
                  <a:lnTo>
                    <a:pt x="205" y="201"/>
                  </a:lnTo>
                  <a:lnTo>
                    <a:pt x="206" y="201"/>
                  </a:lnTo>
                  <a:lnTo>
                    <a:pt x="207" y="201"/>
                  </a:lnTo>
                  <a:lnTo>
                    <a:pt x="208" y="200"/>
                  </a:lnTo>
                  <a:close/>
                  <a:moveTo>
                    <a:pt x="115" y="193"/>
                  </a:moveTo>
                  <a:lnTo>
                    <a:pt x="115" y="192"/>
                  </a:lnTo>
                  <a:lnTo>
                    <a:pt x="115" y="191"/>
                  </a:lnTo>
                  <a:lnTo>
                    <a:pt x="115" y="191"/>
                  </a:lnTo>
                  <a:lnTo>
                    <a:pt x="116" y="191"/>
                  </a:lnTo>
                  <a:lnTo>
                    <a:pt x="115" y="191"/>
                  </a:lnTo>
                  <a:lnTo>
                    <a:pt x="115" y="192"/>
                  </a:lnTo>
                  <a:lnTo>
                    <a:pt x="115" y="193"/>
                  </a:lnTo>
                  <a:close/>
                  <a:moveTo>
                    <a:pt x="245" y="205"/>
                  </a:moveTo>
                  <a:lnTo>
                    <a:pt x="245" y="206"/>
                  </a:lnTo>
                  <a:lnTo>
                    <a:pt x="244" y="206"/>
                  </a:lnTo>
                  <a:lnTo>
                    <a:pt x="244" y="205"/>
                  </a:lnTo>
                  <a:lnTo>
                    <a:pt x="243" y="204"/>
                  </a:lnTo>
                  <a:lnTo>
                    <a:pt x="242" y="203"/>
                  </a:lnTo>
                  <a:lnTo>
                    <a:pt x="243" y="203"/>
                  </a:lnTo>
                  <a:lnTo>
                    <a:pt x="245" y="203"/>
                  </a:lnTo>
                  <a:lnTo>
                    <a:pt x="245" y="204"/>
                  </a:lnTo>
                  <a:lnTo>
                    <a:pt x="245" y="205"/>
                  </a:lnTo>
                  <a:close/>
                  <a:moveTo>
                    <a:pt x="192" y="198"/>
                  </a:moveTo>
                  <a:lnTo>
                    <a:pt x="192" y="199"/>
                  </a:lnTo>
                  <a:lnTo>
                    <a:pt x="191" y="199"/>
                  </a:lnTo>
                  <a:lnTo>
                    <a:pt x="191" y="199"/>
                  </a:lnTo>
                  <a:lnTo>
                    <a:pt x="190" y="199"/>
                  </a:lnTo>
                  <a:lnTo>
                    <a:pt x="190" y="198"/>
                  </a:lnTo>
                  <a:lnTo>
                    <a:pt x="191" y="198"/>
                  </a:lnTo>
                  <a:lnTo>
                    <a:pt x="191" y="198"/>
                  </a:lnTo>
                  <a:lnTo>
                    <a:pt x="192" y="198"/>
                  </a:lnTo>
                  <a:close/>
                  <a:moveTo>
                    <a:pt x="77" y="188"/>
                  </a:moveTo>
                  <a:lnTo>
                    <a:pt x="76" y="188"/>
                  </a:lnTo>
                  <a:lnTo>
                    <a:pt x="76" y="187"/>
                  </a:lnTo>
                  <a:lnTo>
                    <a:pt x="76" y="186"/>
                  </a:lnTo>
                  <a:lnTo>
                    <a:pt x="77" y="186"/>
                  </a:lnTo>
                  <a:lnTo>
                    <a:pt x="77" y="187"/>
                  </a:lnTo>
                  <a:lnTo>
                    <a:pt x="77" y="188"/>
                  </a:lnTo>
                  <a:close/>
                  <a:moveTo>
                    <a:pt x="90" y="187"/>
                  </a:moveTo>
                  <a:lnTo>
                    <a:pt x="91" y="188"/>
                  </a:lnTo>
                  <a:lnTo>
                    <a:pt x="91" y="189"/>
                  </a:lnTo>
                  <a:lnTo>
                    <a:pt x="90" y="189"/>
                  </a:lnTo>
                  <a:lnTo>
                    <a:pt x="89" y="189"/>
                  </a:lnTo>
                  <a:lnTo>
                    <a:pt x="89" y="188"/>
                  </a:lnTo>
                  <a:lnTo>
                    <a:pt x="89" y="188"/>
                  </a:lnTo>
                  <a:lnTo>
                    <a:pt x="90" y="187"/>
                  </a:lnTo>
                  <a:close/>
                  <a:moveTo>
                    <a:pt x="61" y="184"/>
                  </a:moveTo>
                  <a:lnTo>
                    <a:pt x="60" y="184"/>
                  </a:lnTo>
                  <a:lnTo>
                    <a:pt x="60" y="185"/>
                  </a:lnTo>
                  <a:lnTo>
                    <a:pt x="59" y="184"/>
                  </a:lnTo>
                  <a:lnTo>
                    <a:pt x="58" y="184"/>
                  </a:lnTo>
                  <a:lnTo>
                    <a:pt x="60" y="184"/>
                  </a:lnTo>
                  <a:lnTo>
                    <a:pt x="61" y="184"/>
                  </a:lnTo>
                  <a:close/>
                  <a:moveTo>
                    <a:pt x="194" y="197"/>
                  </a:moveTo>
                  <a:lnTo>
                    <a:pt x="195" y="197"/>
                  </a:lnTo>
                  <a:lnTo>
                    <a:pt x="196" y="197"/>
                  </a:lnTo>
                  <a:lnTo>
                    <a:pt x="198" y="198"/>
                  </a:lnTo>
                  <a:lnTo>
                    <a:pt x="198" y="198"/>
                  </a:lnTo>
                  <a:lnTo>
                    <a:pt x="199" y="199"/>
                  </a:lnTo>
                  <a:lnTo>
                    <a:pt x="200" y="200"/>
                  </a:lnTo>
                  <a:lnTo>
                    <a:pt x="199" y="200"/>
                  </a:lnTo>
                  <a:lnTo>
                    <a:pt x="199" y="201"/>
                  </a:lnTo>
                  <a:lnTo>
                    <a:pt x="200" y="201"/>
                  </a:lnTo>
                  <a:lnTo>
                    <a:pt x="199" y="201"/>
                  </a:lnTo>
                  <a:lnTo>
                    <a:pt x="198" y="201"/>
                  </a:lnTo>
                  <a:lnTo>
                    <a:pt x="198" y="201"/>
                  </a:lnTo>
                  <a:lnTo>
                    <a:pt x="198" y="200"/>
                  </a:lnTo>
                  <a:lnTo>
                    <a:pt x="197" y="201"/>
                  </a:lnTo>
                  <a:lnTo>
                    <a:pt x="197" y="200"/>
                  </a:lnTo>
                  <a:lnTo>
                    <a:pt x="195" y="199"/>
                  </a:lnTo>
                  <a:lnTo>
                    <a:pt x="195" y="197"/>
                  </a:lnTo>
                  <a:lnTo>
                    <a:pt x="194" y="197"/>
                  </a:lnTo>
                  <a:lnTo>
                    <a:pt x="193" y="197"/>
                  </a:lnTo>
                  <a:lnTo>
                    <a:pt x="192" y="197"/>
                  </a:lnTo>
                  <a:lnTo>
                    <a:pt x="193" y="197"/>
                  </a:lnTo>
                  <a:lnTo>
                    <a:pt x="194" y="197"/>
                  </a:lnTo>
                  <a:close/>
                  <a:moveTo>
                    <a:pt x="104" y="189"/>
                  </a:moveTo>
                  <a:lnTo>
                    <a:pt x="103" y="189"/>
                  </a:lnTo>
                  <a:lnTo>
                    <a:pt x="102" y="189"/>
                  </a:lnTo>
                  <a:lnTo>
                    <a:pt x="102" y="188"/>
                  </a:lnTo>
                  <a:lnTo>
                    <a:pt x="103" y="188"/>
                  </a:lnTo>
                  <a:lnTo>
                    <a:pt x="104" y="188"/>
                  </a:lnTo>
                  <a:lnTo>
                    <a:pt x="105" y="189"/>
                  </a:lnTo>
                  <a:lnTo>
                    <a:pt x="104" y="189"/>
                  </a:lnTo>
                  <a:close/>
                  <a:moveTo>
                    <a:pt x="125" y="190"/>
                  </a:moveTo>
                  <a:lnTo>
                    <a:pt x="125" y="191"/>
                  </a:lnTo>
                  <a:lnTo>
                    <a:pt x="124" y="191"/>
                  </a:lnTo>
                  <a:lnTo>
                    <a:pt x="124" y="191"/>
                  </a:lnTo>
                  <a:lnTo>
                    <a:pt x="125" y="191"/>
                  </a:lnTo>
                  <a:lnTo>
                    <a:pt x="126" y="191"/>
                  </a:lnTo>
                  <a:lnTo>
                    <a:pt x="124" y="192"/>
                  </a:lnTo>
                  <a:lnTo>
                    <a:pt x="123" y="191"/>
                  </a:lnTo>
                  <a:lnTo>
                    <a:pt x="124" y="191"/>
                  </a:lnTo>
                  <a:lnTo>
                    <a:pt x="123" y="191"/>
                  </a:lnTo>
                  <a:lnTo>
                    <a:pt x="123" y="191"/>
                  </a:lnTo>
                  <a:lnTo>
                    <a:pt x="123" y="191"/>
                  </a:lnTo>
                  <a:lnTo>
                    <a:pt x="122" y="191"/>
                  </a:lnTo>
                  <a:lnTo>
                    <a:pt x="121" y="191"/>
                  </a:lnTo>
                  <a:lnTo>
                    <a:pt x="122" y="191"/>
                  </a:lnTo>
                  <a:lnTo>
                    <a:pt x="124" y="192"/>
                  </a:lnTo>
                  <a:lnTo>
                    <a:pt x="125" y="193"/>
                  </a:lnTo>
                  <a:lnTo>
                    <a:pt x="123" y="194"/>
                  </a:lnTo>
                  <a:lnTo>
                    <a:pt x="122" y="194"/>
                  </a:lnTo>
                  <a:lnTo>
                    <a:pt x="122" y="193"/>
                  </a:lnTo>
                  <a:lnTo>
                    <a:pt x="123" y="193"/>
                  </a:lnTo>
                  <a:lnTo>
                    <a:pt x="122" y="193"/>
                  </a:lnTo>
                  <a:lnTo>
                    <a:pt x="123" y="193"/>
                  </a:lnTo>
                  <a:lnTo>
                    <a:pt x="122" y="192"/>
                  </a:lnTo>
                  <a:lnTo>
                    <a:pt x="123" y="192"/>
                  </a:lnTo>
                  <a:lnTo>
                    <a:pt x="122" y="191"/>
                  </a:lnTo>
                  <a:lnTo>
                    <a:pt x="121" y="192"/>
                  </a:lnTo>
                  <a:lnTo>
                    <a:pt x="121" y="191"/>
                  </a:lnTo>
                  <a:lnTo>
                    <a:pt x="120" y="191"/>
                  </a:lnTo>
                  <a:lnTo>
                    <a:pt x="121" y="191"/>
                  </a:lnTo>
                  <a:lnTo>
                    <a:pt x="121" y="191"/>
                  </a:lnTo>
                  <a:lnTo>
                    <a:pt x="121" y="191"/>
                  </a:lnTo>
                  <a:lnTo>
                    <a:pt x="123" y="190"/>
                  </a:lnTo>
                  <a:lnTo>
                    <a:pt x="124" y="191"/>
                  </a:lnTo>
                  <a:lnTo>
                    <a:pt x="124" y="190"/>
                  </a:lnTo>
                  <a:lnTo>
                    <a:pt x="125" y="190"/>
                  </a:lnTo>
                  <a:close/>
                  <a:moveTo>
                    <a:pt x="191" y="197"/>
                  </a:moveTo>
                  <a:lnTo>
                    <a:pt x="192" y="197"/>
                  </a:lnTo>
                  <a:lnTo>
                    <a:pt x="191" y="197"/>
                  </a:lnTo>
                  <a:lnTo>
                    <a:pt x="189" y="197"/>
                  </a:lnTo>
                  <a:lnTo>
                    <a:pt x="188" y="196"/>
                  </a:lnTo>
                  <a:lnTo>
                    <a:pt x="189" y="196"/>
                  </a:lnTo>
                  <a:lnTo>
                    <a:pt x="191" y="196"/>
                  </a:lnTo>
                  <a:lnTo>
                    <a:pt x="191" y="196"/>
                  </a:lnTo>
                  <a:lnTo>
                    <a:pt x="191" y="197"/>
                  </a:lnTo>
                  <a:close/>
                  <a:moveTo>
                    <a:pt x="44" y="183"/>
                  </a:moveTo>
                  <a:lnTo>
                    <a:pt x="43" y="183"/>
                  </a:lnTo>
                  <a:lnTo>
                    <a:pt x="43" y="182"/>
                  </a:lnTo>
                  <a:lnTo>
                    <a:pt x="44" y="181"/>
                  </a:lnTo>
                  <a:lnTo>
                    <a:pt x="45" y="182"/>
                  </a:lnTo>
                  <a:lnTo>
                    <a:pt x="45" y="183"/>
                  </a:lnTo>
                  <a:lnTo>
                    <a:pt x="44" y="183"/>
                  </a:lnTo>
                  <a:close/>
                  <a:moveTo>
                    <a:pt x="98" y="188"/>
                  </a:moveTo>
                  <a:lnTo>
                    <a:pt x="97" y="188"/>
                  </a:lnTo>
                  <a:lnTo>
                    <a:pt x="97" y="187"/>
                  </a:lnTo>
                  <a:lnTo>
                    <a:pt x="97" y="186"/>
                  </a:lnTo>
                  <a:lnTo>
                    <a:pt x="98" y="186"/>
                  </a:lnTo>
                  <a:lnTo>
                    <a:pt x="99" y="186"/>
                  </a:lnTo>
                  <a:lnTo>
                    <a:pt x="99" y="187"/>
                  </a:lnTo>
                  <a:lnTo>
                    <a:pt x="98" y="188"/>
                  </a:lnTo>
                  <a:close/>
                  <a:moveTo>
                    <a:pt x="115" y="187"/>
                  </a:moveTo>
                  <a:lnTo>
                    <a:pt x="115" y="188"/>
                  </a:lnTo>
                  <a:lnTo>
                    <a:pt x="116" y="188"/>
                  </a:lnTo>
                  <a:lnTo>
                    <a:pt x="117" y="188"/>
                  </a:lnTo>
                  <a:lnTo>
                    <a:pt x="116" y="188"/>
                  </a:lnTo>
                  <a:lnTo>
                    <a:pt x="116" y="189"/>
                  </a:lnTo>
                  <a:lnTo>
                    <a:pt x="117" y="189"/>
                  </a:lnTo>
                  <a:lnTo>
                    <a:pt x="116" y="189"/>
                  </a:lnTo>
                  <a:lnTo>
                    <a:pt x="116" y="188"/>
                  </a:lnTo>
                  <a:lnTo>
                    <a:pt x="115" y="189"/>
                  </a:lnTo>
                  <a:lnTo>
                    <a:pt x="115" y="188"/>
                  </a:lnTo>
                  <a:lnTo>
                    <a:pt x="114" y="188"/>
                  </a:lnTo>
                  <a:lnTo>
                    <a:pt x="115" y="188"/>
                  </a:lnTo>
                  <a:lnTo>
                    <a:pt x="115" y="187"/>
                  </a:lnTo>
                  <a:close/>
                  <a:moveTo>
                    <a:pt x="45" y="182"/>
                  </a:moveTo>
                  <a:lnTo>
                    <a:pt x="45" y="182"/>
                  </a:lnTo>
                  <a:lnTo>
                    <a:pt x="45" y="181"/>
                  </a:lnTo>
                  <a:lnTo>
                    <a:pt x="46" y="181"/>
                  </a:lnTo>
                  <a:lnTo>
                    <a:pt x="46" y="182"/>
                  </a:lnTo>
                  <a:lnTo>
                    <a:pt x="45" y="182"/>
                  </a:lnTo>
                  <a:close/>
                  <a:moveTo>
                    <a:pt x="204" y="196"/>
                  </a:moveTo>
                  <a:lnTo>
                    <a:pt x="204" y="197"/>
                  </a:lnTo>
                  <a:lnTo>
                    <a:pt x="205" y="197"/>
                  </a:lnTo>
                  <a:lnTo>
                    <a:pt x="205" y="197"/>
                  </a:lnTo>
                  <a:lnTo>
                    <a:pt x="207" y="198"/>
                  </a:lnTo>
                  <a:lnTo>
                    <a:pt x="206" y="198"/>
                  </a:lnTo>
                  <a:lnTo>
                    <a:pt x="207" y="199"/>
                  </a:lnTo>
                  <a:lnTo>
                    <a:pt x="206" y="199"/>
                  </a:lnTo>
                  <a:lnTo>
                    <a:pt x="206" y="200"/>
                  </a:lnTo>
                  <a:lnTo>
                    <a:pt x="205" y="200"/>
                  </a:lnTo>
                  <a:lnTo>
                    <a:pt x="204" y="201"/>
                  </a:lnTo>
                  <a:lnTo>
                    <a:pt x="204" y="200"/>
                  </a:lnTo>
                  <a:lnTo>
                    <a:pt x="203" y="200"/>
                  </a:lnTo>
                  <a:lnTo>
                    <a:pt x="202" y="200"/>
                  </a:lnTo>
                  <a:lnTo>
                    <a:pt x="200" y="199"/>
                  </a:lnTo>
                  <a:lnTo>
                    <a:pt x="200" y="198"/>
                  </a:lnTo>
                  <a:lnTo>
                    <a:pt x="199" y="198"/>
                  </a:lnTo>
                  <a:lnTo>
                    <a:pt x="198" y="198"/>
                  </a:lnTo>
                  <a:lnTo>
                    <a:pt x="197" y="197"/>
                  </a:lnTo>
                  <a:lnTo>
                    <a:pt x="196" y="197"/>
                  </a:lnTo>
                  <a:lnTo>
                    <a:pt x="197" y="197"/>
                  </a:lnTo>
                  <a:lnTo>
                    <a:pt x="197" y="196"/>
                  </a:lnTo>
                  <a:lnTo>
                    <a:pt x="198" y="196"/>
                  </a:lnTo>
                  <a:lnTo>
                    <a:pt x="199" y="196"/>
                  </a:lnTo>
                  <a:lnTo>
                    <a:pt x="200" y="197"/>
                  </a:lnTo>
                  <a:lnTo>
                    <a:pt x="200" y="196"/>
                  </a:lnTo>
                  <a:lnTo>
                    <a:pt x="201" y="197"/>
                  </a:lnTo>
                  <a:lnTo>
                    <a:pt x="202" y="196"/>
                  </a:lnTo>
                  <a:lnTo>
                    <a:pt x="201" y="196"/>
                  </a:lnTo>
                  <a:lnTo>
                    <a:pt x="202" y="196"/>
                  </a:lnTo>
                  <a:lnTo>
                    <a:pt x="203" y="196"/>
                  </a:lnTo>
                  <a:lnTo>
                    <a:pt x="204" y="196"/>
                  </a:lnTo>
                  <a:close/>
                  <a:moveTo>
                    <a:pt x="77" y="185"/>
                  </a:moveTo>
                  <a:lnTo>
                    <a:pt x="76" y="184"/>
                  </a:lnTo>
                  <a:lnTo>
                    <a:pt x="76" y="184"/>
                  </a:lnTo>
                  <a:lnTo>
                    <a:pt x="77" y="184"/>
                  </a:lnTo>
                  <a:lnTo>
                    <a:pt x="78" y="184"/>
                  </a:lnTo>
                  <a:lnTo>
                    <a:pt x="77" y="185"/>
                  </a:lnTo>
                  <a:close/>
                  <a:moveTo>
                    <a:pt x="225" y="199"/>
                  </a:moveTo>
                  <a:lnTo>
                    <a:pt x="224" y="199"/>
                  </a:lnTo>
                  <a:lnTo>
                    <a:pt x="224" y="198"/>
                  </a:lnTo>
                  <a:lnTo>
                    <a:pt x="224" y="197"/>
                  </a:lnTo>
                  <a:lnTo>
                    <a:pt x="225" y="197"/>
                  </a:lnTo>
                  <a:lnTo>
                    <a:pt x="225" y="198"/>
                  </a:lnTo>
                  <a:lnTo>
                    <a:pt x="225" y="199"/>
                  </a:lnTo>
                  <a:close/>
                  <a:moveTo>
                    <a:pt x="42" y="181"/>
                  </a:moveTo>
                  <a:lnTo>
                    <a:pt x="41" y="181"/>
                  </a:lnTo>
                  <a:lnTo>
                    <a:pt x="42" y="180"/>
                  </a:lnTo>
                  <a:lnTo>
                    <a:pt x="43" y="180"/>
                  </a:lnTo>
                  <a:lnTo>
                    <a:pt x="43" y="181"/>
                  </a:lnTo>
                  <a:lnTo>
                    <a:pt x="42" y="181"/>
                  </a:lnTo>
                  <a:close/>
                  <a:moveTo>
                    <a:pt x="16" y="178"/>
                  </a:moveTo>
                  <a:lnTo>
                    <a:pt x="17" y="179"/>
                  </a:lnTo>
                  <a:lnTo>
                    <a:pt x="16" y="178"/>
                  </a:lnTo>
                  <a:lnTo>
                    <a:pt x="15" y="179"/>
                  </a:lnTo>
                  <a:lnTo>
                    <a:pt x="14" y="179"/>
                  </a:lnTo>
                  <a:lnTo>
                    <a:pt x="14" y="178"/>
                  </a:lnTo>
                  <a:lnTo>
                    <a:pt x="14" y="178"/>
                  </a:lnTo>
                  <a:lnTo>
                    <a:pt x="15" y="178"/>
                  </a:lnTo>
                  <a:lnTo>
                    <a:pt x="15" y="178"/>
                  </a:lnTo>
                  <a:lnTo>
                    <a:pt x="15" y="178"/>
                  </a:lnTo>
                  <a:lnTo>
                    <a:pt x="16" y="178"/>
                  </a:lnTo>
                  <a:lnTo>
                    <a:pt x="16" y="178"/>
                  </a:lnTo>
                  <a:close/>
                  <a:moveTo>
                    <a:pt x="207" y="197"/>
                  </a:moveTo>
                  <a:lnTo>
                    <a:pt x="206" y="197"/>
                  </a:lnTo>
                  <a:lnTo>
                    <a:pt x="205" y="197"/>
                  </a:lnTo>
                  <a:lnTo>
                    <a:pt x="204" y="197"/>
                  </a:lnTo>
                  <a:lnTo>
                    <a:pt x="204" y="196"/>
                  </a:lnTo>
                  <a:lnTo>
                    <a:pt x="205" y="196"/>
                  </a:lnTo>
                  <a:lnTo>
                    <a:pt x="207" y="196"/>
                  </a:lnTo>
                  <a:lnTo>
                    <a:pt x="207" y="197"/>
                  </a:lnTo>
                  <a:close/>
                  <a:moveTo>
                    <a:pt x="64" y="184"/>
                  </a:moveTo>
                  <a:lnTo>
                    <a:pt x="63" y="184"/>
                  </a:lnTo>
                  <a:lnTo>
                    <a:pt x="62" y="184"/>
                  </a:lnTo>
                  <a:lnTo>
                    <a:pt x="61" y="184"/>
                  </a:lnTo>
                  <a:lnTo>
                    <a:pt x="60" y="184"/>
                  </a:lnTo>
                  <a:lnTo>
                    <a:pt x="60" y="183"/>
                  </a:lnTo>
                  <a:lnTo>
                    <a:pt x="61" y="183"/>
                  </a:lnTo>
                  <a:lnTo>
                    <a:pt x="62" y="183"/>
                  </a:lnTo>
                  <a:lnTo>
                    <a:pt x="64" y="183"/>
                  </a:lnTo>
                  <a:lnTo>
                    <a:pt x="64" y="182"/>
                  </a:lnTo>
                  <a:lnTo>
                    <a:pt x="66" y="182"/>
                  </a:lnTo>
                  <a:lnTo>
                    <a:pt x="65" y="183"/>
                  </a:lnTo>
                  <a:lnTo>
                    <a:pt x="64" y="183"/>
                  </a:lnTo>
                  <a:lnTo>
                    <a:pt x="64" y="184"/>
                  </a:lnTo>
                  <a:close/>
                  <a:moveTo>
                    <a:pt x="75" y="184"/>
                  </a:moveTo>
                  <a:lnTo>
                    <a:pt x="76" y="184"/>
                  </a:lnTo>
                  <a:lnTo>
                    <a:pt x="76" y="184"/>
                  </a:lnTo>
                  <a:lnTo>
                    <a:pt x="75" y="184"/>
                  </a:lnTo>
                  <a:lnTo>
                    <a:pt x="76" y="184"/>
                  </a:lnTo>
                  <a:lnTo>
                    <a:pt x="75" y="185"/>
                  </a:lnTo>
                  <a:lnTo>
                    <a:pt x="74" y="186"/>
                  </a:lnTo>
                  <a:lnTo>
                    <a:pt x="72" y="186"/>
                  </a:lnTo>
                  <a:lnTo>
                    <a:pt x="70" y="186"/>
                  </a:lnTo>
                  <a:lnTo>
                    <a:pt x="70" y="185"/>
                  </a:lnTo>
                  <a:lnTo>
                    <a:pt x="71" y="185"/>
                  </a:lnTo>
                  <a:lnTo>
                    <a:pt x="70" y="185"/>
                  </a:lnTo>
                  <a:lnTo>
                    <a:pt x="70" y="184"/>
                  </a:lnTo>
                  <a:lnTo>
                    <a:pt x="70" y="184"/>
                  </a:lnTo>
                  <a:lnTo>
                    <a:pt x="70" y="184"/>
                  </a:lnTo>
                  <a:lnTo>
                    <a:pt x="70" y="185"/>
                  </a:lnTo>
                  <a:lnTo>
                    <a:pt x="69" y="184"/>
                  </a:lnTo>
                  <a:lnTo>
                    <a:pt x="69" y="185"/>
                  </a:lnTo>
                  <a:lnTo>
                    <a:pt x="68" y="184"/>
                  </a:lnTo>
                  <a:lnTo>
                    <a:pt x="67" y="185"/>
                  </a:lnTo>
                  <a:lnTo>
                    <a:pt x="66" y="185"/>
                  </a:lnTo>
                  <a:lnTo>
                    <a:pt x="65" y="185"/>
                  </a:lnTo>
                  <a:lnTo>
                    <a:pt x="65" y="184"/>
                  </a:lnTo>
                  <a:lnTo>
                    <a:pt x="65" y="184"/>
                  </a:lnTo>
                  <a:lnTo>
                    <a:pt x="65" y="184"/>
                  </a:lnTo>
                  <a:lnTo>
                    <a:pt x="65" y="183"/>
                  </a:lnTo>
                  <a:lnTo>
                    <a:pt x="66" y="183"/>
                  </a:lnTo>
                  <a:lnTo>
                    <a:pt x="67" y="183"/>
                  </a:lnTo>
                  <a:lnTo>
                    <a:pt x="68" y="183"/>
                  </a:lnTo>
                  <a:lnTo>
                    <a:pt x="69" y="182"/>
                  </a:lnTo>
                  <a:lnTo>
                    <a:pt x="70" y="183"/>
                  </a:lnTo>
                  <a:lnTo>
                    <a:pt x="71" y="183"/>
                  </a:lnTo>
                  <a:lnTo>
                    <a:pt x="73" y="184"/>
                  </a:lnTo>
                  <a:lnTo>
                    <a:pt x="74" y="184"/>
                  </a:lnTo>
                  <a:lnTo>
                    <a:pt x="73" y="184"/>
                  </a:lnTo>
                  <a:lnTo>
                    <a:pt x="73" y="183"/>
                  </a:lnTo>
                  <a:lnTo>
                    <a:pt x="74" y="183"/>
                  </a:lnTo>
                  <a:lnTo>
                    <a:pt x="75" y="183"/>
                  </a:lnTo>
                  <a:lnTo>
                    <a:pt x="76" y="183"/>
                  </a:lnTo>
                  <a:lnTo>
                    <a:pt x="76" y="183"/>
                  </a:lnTo>
                  <a:lnTo>
                    <a:pt x="76" y="183"/>
                  </a:lnTo>
                  <a:lnTo>
                    <a:pt x="76" y="184"/>
                  </a:lnTo>
                  <a:lnTo>
                    <a:pt x="75" y="184"/>
                  </a:lnTo>
                  <a:close/>
                  <a:moveTo>
                    <a:pt x="221" y="197"/>
                  </a:moveTo>
                  <a:lnTo>
                    <a:pt x="220" y="197"/>
                  </a:lnTo>
                  <a:lnTo>
                    <a:pt x="220" y="197"/>
                  </a:lnTo>
                  <a:lnTo>
                    <a:pt x="221" y="197"/>
                  </a:lnTo>
                  <a:lnTo>
                    <a:pt x="222" y="197"/>
                  </a:lnTo>
                  <a:lnTo>
                    <a:pt x="222" y="197"/>
                  </a:lnTo>
                  <a:lnTo>
                    <a:pt x="221" y="197"/>
                  </a:lnTo>
                  <a:close/>
                  <a:moveTo>
                    <a:pt x="63" y="182"/>
                  </a:moveTo>
                  <a:lnTo>
                    <a:pt x="62" y="182"/>
                  </a:lnTo>
                  <a:lnTo>
                    <a:pt x="61" y="182"/>
                  </a:lnTo>
                  <a:lnTo>
                    <a:pt x="62" y="181"/>
                  </a:lnTo>
                  <a:lnTo>
                    <a:pt x="63" y="181"/>
                  </a:lnTo>
                  <a:lnTo>
                    <a:pt x="64" y="182"/>
                  </a:lnTo>
                  <a:lnTo>
                    <a:pt x="63" y="182"/>
                  </a:lnTo>
                  <a:close/>
                  <a:moveTo>
                    <a:pt x="98" y="184"/>
                  </a:moveTo>
                  <a:lnTo>
                    <a:pt x="98" y="184"/>
                  </a:lnTo>
                  <a:lnTo>
                    <a:pt x="99" y="184"/>
                  </a:lnTo>
                  <a:lnTo>
                    <a:pt x="99" y="185"/>
                  </a:lnTo>
                  <a:lnTo>
                    <a:pt x="98" y="185"/>
                  </a:lnTo>
                  <a:lnTo>
                    <a:pt x="98" y="184"/>
                  </a:lnTo>
                  <a:lnTo>
                    <a:pt x="97" y="184"/>
                  </a:lnTo>
                  <a:lnTo>
                    <a:pt x="98" y="184"/>
                  </a:lnTo>
                  <a:close/>
                  <a:moveTo>
                    <a:pt x="112" y="186"/>
                  </a:moveTo>
                  <a:lnTo>
                    <a:pt x="111" y="186"/>
                  </a:lnTo>
                  <a:lnTo>
                    <a:pt x="111" y="185"/>
                  </a:lnTo>
                  <a:lnTo>
                    <a:pt x="112" y="185"/>
                  </a:lnTo>
                  <a:lnTo>
                    <a:pt x="112" y="186"/>
                  </a:lnTo>
                  <a:close/>
                  <a:moveTo>
                    <a:pt x="74" y="182"/>
                  </a:moveTo>
                  <a:lnTo>
                    <a:pt x="73" y="183"/>
                  </a:lnTo>
                  <a:lnTo>
                    <a:pt x="72" y="183"/>
                  </a:lnTo>
                  <a:lnTo>
                    <a:pt x="73" y="182"/>
                  </a:lnTo>
                  <a:lnTo>
                    <a:pt x="71" y="183"/>
                  </a:lnTo>
                  <a:lnTo>
                    <a:pt x="70" y="183"/>
                  </a:lnTo>
                  <a:lnTo>
                    <a:pt x="70" y="182"/>
                  </a:lnTo>
                  <a:lnTo>
                    <a:pt x="70" y="181"/>
                  </a:lnTo>
                  <a:lnTo>
                    <a:pt x="71" y="181"/>
                  </a:lnTo>
                  <a:lnTo>
                    <a:pt x="72" y="182"/>
                  </a:lnTo>
                  <a:lnTo>
                    <a:pt x="73" y="182"/>
                  </a:lnTo>
                  <a:lnTo>
                    <a:pt x="74" y="182"/>
                  </a:lnTo>
                  <a:close/>
                  <a:moveTo>
                    <a:pt x="68" y="182"/>
                  </a:moveTo>
                  <a:lnTo>
                    <a:pt x="67" y="181"/>
                  </a:lnTo>
                  <a:lnTo>
                    <a:pt x="67" y="180"/>
                  </a:lnTo>
                  <a:lnTo>
                    <a:pt x="68" y="181"/>
                  </a:lnTo>
                  <a:lnTo>
                    <a:pt x="69" y="181"/>
                  </a:lnTo>
                  <a:lnTo>
                    <a:pt x="68" y="182"/>
                  </a:lnTo>
                  <a:close/>
                  <a:moveTo>
                    <a:pt x="237" y="200"/>
                  </a:moveTo>
                  <a:lnTo>
                    <a:pt x="237" y="201"/>
                  </a:lnTo>
                  <a:lnTo>
                    <a:pt x="237" y="200"/>
                  </a:lnTo>
                  <a:lnTo>
                    <a:pt x="236" y="201"/>
                  </a:lnTo>
                  <a:lnTo>
                    <a:pt x="236" y="202"/>
                  </a:lnTo>
                  <a:lnTo>
                    <a:pt x="236" y="201"/>
                  </a:lnTo>
                  <a:lnTo>
                    <a:pt x="235" y="201"/>
                  </a:lnTo>
                  <a:lnTo>
                    <a:pt x="235" y="202"/>
                  </a:lnTo>
                  <a:lnTo>
                    <a:pt x="234" y="202"/>
                  </a:lnTo>
                  <a:lnTo>
                    <a:pt x="233" y="203"/>
                  </a:lnTo>
                  <a:lnTo>
                    <a:pt x="232" y="203"/>
                  </a:lnTo>
                  <a:lnTo>
                    <a:pt x="231" y="203"/>
                  </a:lnTo>
                  <a:lnTo>
                    <a:pt x="230" y="203"/>
                  </a:lnTo>
                  <a:lnTo>
                    <a:pt x="229" y="203"/>
                  </a:lnTo>
                  <a:lnTo>
                    <a:pt x="229" y="203"/>
                  </a:lnTo>
                  <a:lnTo>
                    <a:pt x="228" y="203"/>
                  </a:lnTo>
                  <a:lnTo>
                    <a:pt x="229" y="202"/>
                  </a:lnTo>
                  <a:lnTo>
                    <a:pt x="230" y="202"/>
                  </a:lnTo>
                  <a:lnTo>
                    <a:pt x="230" y="201"/>
                  </a:lnTo>
                  <a:lnTo>
                    <a:pt x="231" y="201"/>
                  </a:lnTo>
                  <a:lnTo>
                    <a:pt x="232" y="200"/>
                  </a:lnTo>
                  <a:lnTo>
                    <a:pt x="234" y="199"/>
                  </a:lnTo>
                  <a:lnTo>
                    <a:pt x="235" y="198"/>
                  </a:lnTo>
                  <a:lnTo>
                    <a:pt x="236" y="198"/>
                  </a:lnTo>
                  <a:lnTo>
                    <a:pt x="236" y="197"/>
                  </a:lnTo>
                  <a:lnTo>
                    <a:pt x="237" y="197"/>
                  </a:lnTo>
                  <a:lnTo>
                    <a:pt x="238" y="197"/>
                  </a:lnTo>
                  <a:lnTo>
                    <a:pt x="239" y="197"/>
                  </a:lnTo>
                  <a:lnTo>
                    <a:pt x="240" y="197"/>
                  </a:lnTo>
                  <a:lnTo>
                    <a:pt x="240" y="198"/>
                  </a:lnTo>
                  <a:lnTo>
                    <a:pt x="239" y="199"/>
                  </a:lnTo>
                  <a:lnTo>
                    <a:pt x="239" y="200"/>
                  </a:lnTo>
                  <a:lnTo>
                    <a:pt x="238" y="200"/>
                  </a:lnTo>
                  <a:lnTo>
                    <a:pt x="237" y="200"/>
                  </a:lnTo>
                  <a:close/>
                  <a:moveTo>
                    <a:pt x="48" y="180"/>
                  </a:moveTo>
                  <a:lnTo>
                    <a:pt x="47" y="180"/>
                  </a:lnTo>
                  <a:lnTo>
                    <a:pt x="47" y="179"/>
                  </a:lnTo>
                  <a:lnTo>
                    <a:pt x="48" y="178"/>
                  </a:lnTo>
                  <a:lnTo>
                    <a:pt x="48" y="179"/>
                  </a:lnTo>
                  <a:lnTo>
                    <a:pt x="48" y="180"/>
                  </a:lnTo>
                  <a:close/>
                  <a:moveTo>
                    <a:pt x="43" y="179"/>
                  </a:moveTo>
                  <a:lnTo>
                    <a:pt x="42" y="179"/>
                  </a:lnTo>
                  <a:lnTo>
                    <a:pt x="42" y="178"/>
                  </a:lnTo>
                  <a:lnTo>
                    <a:pt x="43" y="178"/>
                  </a:lnTo>
                  <a:lnTo>
                    <a:pt x="43" y="178"/>
                  </a:lnTo>
                  <a:lnTo>
                    <a:pt x="44" y="178"/>
                  </a:lnTo>
                  <a:lnTo>
                    <a:pt x="44" y="178"/>
                  </a:lnTo>
                  <a:lnTo>
                    <a:pt x="43" y="179"/>
                  </a:lnTo>
                  <a:close/>
                  <a:moveTo>
                    <a:pt x="109" y="184"/>
                  </a:moveTo>
                  <a:lnTo>
                    <a:pt x="108" y="185"/>
                  </a:lnTo>
                  <a:lnTo>
                    <a:pt x="110" y="185"/>
                  </a:lnTo>
                  <a:lnTo>
                    <a:pt x="110" y="186"/>
                  </a:lnTo>
                  <a:lnTo>
                    <a:pt x="109" y="186"/>
                  </a:lnTo>
                  <a:lnTo>
                    <a:pt x="108" y="185"/>
                  </a:lnTo>
                  <a:lnTo>
                    <a:pt x="108" y="185"/>
                  </a:lnTo>
                  <a:lnTo>
                    <a:pt x="107" y="185"/>
                  </a:lnTo>
                  <a:lnTo>
                    <a:pt x="107" y="186"/>
                  </a:lnTo>
                  <a:lnTo>
                    <a:pt x="105" y="187"/>
                  </a:lnTo>
                  <a:lnTo>
                    <a:pt x="104" y="186"/>
                  </a:lnTo>
                  <a:lnTo>
                    <a:pt x="104" y="185"/>
                  </a:lnTo>
                  <a:lnTo>
                    <a:pt x="105" y="185"/>
                  </a:lnTo>
                  <a:lnTo>
                    <a:pt x="105" y="186"/>
                  </a:lnTo>
                  <a:lnTo>
                    <a:pt x="105" y="185"/>
                  </a:lnTo>
                  <a:lnTo>
                    <a:pt x="106" y="185"/>
                  </a:lnTo>
                  <a:lnTo>
                    <a:pt x="106" y="184"/>
                  </a:lnTo>
                  <a:lnTo>
                    <a:pt x="107" y="184"/>
                  </a:lnTo>
                  <a:lnTo>
                    <a:pt x="108" y="184"/>
                  </a:lnTo>
                  <a:lnTo>
                    <a:pt x="108" y="184"/>
                  </a:lnTo>
                  <a:lnTo>
                    <a:pt x="110" y="184"/>
                  </a:lnTo>
                  <a:lnTo>
                    <a:pt x="108" y="184"/>
                  </a:lnTo>
                  <a:lnTo>
                    <a:pt x="109" y="184"/>
                  </a:lnTo>
                  <a:close/>
                  <a:moveTo>
                    <a:pt x="118" y="185"/>
                  </a:moveTo>
                  <a:lnTo>
                    <a:pt x="117" y="185"/>
                  </a:lnTo>
                  <a:lnTo>
                    <a:pt x="116" y="184"/>
                  </a:lnTo>
                  <a:lnTo>
                    <a:pt x="117" y="184"/>
                  </a:lnTo>
                  <a:lnTo>
                    <a:pt x="118" y="184"/>
                  </a:lnTo>
                  <a:lnTo>
                    <a:pt x="118" y="185"/>
                  </a:lnTo>
                  <a:close/>
                  <a:moveTo>
                    <a:pt x="33" y="178"/>
                  </a:moveTo>
                  <a:lnTo>
                    <a:pt x="33" y="177"/>
                  </a:lnTo>
                  <a:lnTo>
                    <a:pt x="34" y="176"/>
                  </a:lnTo>
                  <a:lnTo>
                    <a:pt x="34" y="177"/>
                  </a:lnTo>
                  <a:lnTo>
                    <a:pt x="33" y="178"/>
                  </a:lnTo>
                  <a:close/>
                  <a:moveTo>
                    <a:pt x="80" y="180"/>
                  </a:moveTo>
                  <a:lnTo>
                    <a:pt x="80" y="181"/>
                  </a:lnTo>
                  <a:lnTo>
                    <a:pt x="80" y="182"/>
                  </a:lnTo>
                  <a:lnTo>
                    <a:pt x="79" y="182"/>
                  </a:lnTo>
                  <a:lnTo>
                    <a:pt x="78" y="182"/>
                  </a:lnTo>
                  <a:lnTo>
                    <a:pt x="76" y="182"/>
                  </a:lnTo>
                  <a:lnTo>
                    <a:pt x="77" y="181"/>
                  </a:lnTo>
                  <a:lnTo>
                    <a:pt x="76" y="181"/>
                  </a:lnTo>
                  <a:lnTo>
                    <a:pt x="77" y="181"/>
                  </a:lnTo>
                  <a:lnTo>
                    <a:pt x="77" y="180"/>
                  </a:lnTo>
                  <a:lnTo>
                    <a:pt x="78" y="180"/>
                  </a:lnTo>
                  <a:lnTo>
                    <a:pt x="79" y="180"/>
                  </a:lnTo>
                  <a:lnTo>
                    <a:pt x="80" y="180"/>
                  </a:lnTo>
                  <a:close/>
                  <a:moveTo>
                    <a:pt x="59" y="178"/>
                  </a:moveTo>
                  <a:lnTo>
                    <a:pt x="60" y="178"/>
                  </a:lnTo>
                  <a:lnTo>
                    <a:pt x="61" y="179"/>
                  </a:lnTo>
                  <a:lnTo>
                    <a:pt x="61" y="180"/>
                  </a:lnTo>
                  <a:lnTo>
                    <a:pt x="60" y="180"/>
                  </a:lnTo>
                  <a:lnTo>
                    <a:pt x="59" y="179"/>
                  </a:lnTo>
                  <a:lnTo>
                    <a:pt x="58" y="180"/>
                  </a:lnTo>
                  <a:lnTo>
                    <a:pt x="57" y="180"/>
                  </a:lnTo>
                  <a:lnTo>
                    <a:pt x="59" y="180"/>
                  </a:lnTo>
                  <a:lnTo>
                    <a:pt x="59" y="181"/>
                  </a:lnTo>
                  <a:lnTo>
                    <a:pt x="60" y="181"/>
                  </a:lnTo>
                  <a:lnTo>
                    <a:pt x="60" y="182"/>
                  </a:lnTo>
                  <a:lnTo>
                    <a:pt x="59" y="182"/>
                  </a:lnTo>
                  <a:lnTo>
                    <a:pt x="58" y="181"/>
                  </a:lnTo>
                  <a:lnTo>
                    <a:pt x="57" y="181"/>
                  </a:lnTo>
                  <a:lnTo>
                    <a:pt x="57" y="181"/>
                  </a:lnTo>
                  <a:lnTo>
                    <a:pt x="57" y="182"/>
                  </a:lnTo>
                  <a:lnTo>
                    <a:pt x="58" y="182"/>
                  </a:lnTo>
                  <a:lnTo>
                    <a:pt x="57" y="182"/>
                  </a:lnTo>
                  <a:lnTo>
                    <a:pt x="57" y="182"/>
                  </a:lnTo>
                  <a:lnTo>
                    <a:pt x="56" y="182"/>
                  </a:lnTo>
                  <a:lnTo>
                    <a:pt x="55" y="182"/>
                  </a:lnTo>
                  <a:lnTo>
                    <a:pt x="54" y="181"/>
                  </a:lnTo>
                  <a:lnTo>
                    <a:pt x="55" y="181"/>
                  </a:lnTo>
                  <a:lnTo>
                    <a:pt x="55" y="180"/>
                  </a:lnTo>
                  <a:lnTo>
                    <a:pt x="56" y="180"/>
                  </a:lnTo>
                  <a:lnTo>
                    <a:pt x="56" y="179"/>
                  </a:lnTo>
                  <a:lnTo>
                    <a:pt x="57" y="179"/>
                  </a:lnTo>
                  <a:lnTo>
                    <a:pt x="57" y="178"/>
                  </a:lnTo>
                  <a:lnTo>
                    <a:pt x="59" y="178"/>
                  </a:lnTo>
                  <a:close/>
                  <a:moveTo>
                    <a:pt x="153" y="188"/>
                  </a:moveTo>
                  <a:lnTo>
                    <a:pt x="152" y="188"/>
                  </a:lnTo>
                  <a:lnTo>
                    <a:pt x="152" y="187"/>
                  </a:lnTo>
                  <a:lnTo>
                    <a:pt x="153" y="187"/>
                  </a:lnTo>
                  <a:lnTo>
                    <a:pt x="153" y="187"/>
                  </a:lnTo>
                  <a:lnTo>
                    <a:pt x="153" y="188"/>
                  </a:lnTo>
                  <a:lnTo>
                    <a:pt x="153" y="188"/>
                  </a:lnTo>
                  <a:close/>
                  <a:moveTo>
                    <a:pt x="51" y="178"/>
                  </a:moveTo>
                  <a:lnTo>
                    <a:pt x="50" y="178"/>
                  </a:lnTo>
                  <a:lnTo>
                    <a:pt x="50" y="178"/>
                  </a:lnTo>
                  <a:lnTo>
                    <a:pt x="51" y="178"/>
                  </a:lnTo>
                  <a:lnTo>
                    <a:pt x="51" y="178"/>
                  </a:lnTo>
                  <a:close/>
                  <a:moveTo>
                    <a:pt x="112" y="183"/>
                  </a:moveTo>
                  <a:lnTo>
                    <a:pt x="113" y="183"/>
                  </a:lnTo>
                  <a:lnTo>
                    <a:pt x="112" y="184"/>
                  </a:lnTo>
                  <a:lnTo>
                    <a:pt x="111" y="184"/>
                  </a:lnTo>
                  <a:lnTo>
                    <a:pt x="110" y="184"/>
                  </a:lnTo>
                  <a:lnTo>
                    <a:pt x="109" y="184"/>
                  </a:lnTo>
                  <a:lnTo>
                    <a:pt x="111" y="183"/>
                  </a:lnTo>
                  <a:lnTo>
                    <a:pt x="112" y="183"/>
                  </a:lnTo>
                  <a:close/>
                  <a:moveTo>
                    <a:pt x="114" y="183"/>
                  </a:moveTo>
                  <a:lnTo>
                    <a:pt x="115" y="184"/>
                  </a:lnTo>
                  <a:lnTo>
                    <a:pt x="114" y="184"/>
                  </a:lnTo>
                  <a:lnTo>
                    <a:pt x="115" y="184"/>
                  </a:lnTo>
                  <a:lnTo>
                    <a:pt x="115" y="184"/>
                  </a:lnTo>
                  <a:lnTo>
                    <a:pt x="115" y="184"/>
                  </a:lnTo>
                  <a:lnTo>
                    <a:pt x="115" y="184"/>
                  </a:lnTo>
                  <a:lnTo>
                    <a:pt x="114" y="184"/>
                  </a:lnTo>
                  <a:lnTo>
                    <a:pt x="115" y="185"/>
                  </a:lnTo>
                  <a:lnTo>
                    <a:pt x="115" y="185"/>
                  </a:lnTo>
                  <a:lnTo>
                    <a:pt x="116" y="185"/>
                  </a:lnTo>
                  <a:lnTo>
                    <a:pt x="117" y="185"/>
                  </a:lnTo>
                  <a:lnTo>
                    <a:pt x="118" y="185"/>
                  </a:lnTo>
                  <a:lnTo>
                    <a:pt x="119" y="185"/>
                  </a:lnTo>
                  <a:lnTo>
                    <a:pt x="120" y="185"/>
                  </a:lnTo>
                  <a:lnTo>
                    <a:pt x="121" y="186"/>
                  </a:lnTo>
                  <a:lnTo>
                    <a:pt x="121" y="186"/>
                  </a:lnTo>
                  <a:lnTo>
                    <a:pt x="122" y="187"/>
                  </a:lnTo>
                  <a:lnTo>
                    <a:pt x="123" y="187"/>
                  </a:lnTo>
                  <a:lnTo>
                    <a:pt x="124" y="188"/>
                  </a:lnTo>
                  <a:lnTo>
                    <a:pt x="124" y="189"/>
                  </a:lnTo>
                  <a:lnTo>
                    <a:pt x="124" y="190"/>
                  </a:lnTo>
                  <a:lnTo>
                    <a:pt x="123" y="190"/>
                  </a:lnTo>
                  <a:lnTo>
                    <a:pt x="122" y="190"/>
                  </a:lnTo>
                  <a:lnTo>
                    <a:pt x="121" y="190"/>
                  </a:lnTo>
                  <a:lnTo>
                    <a:pt x="121" y="190"/>
                  </a:lnTo>
                  <a:lnTo>
                    <a:pt x="120" y="190"/>
                  </a:lnTo>
                  <a:lnTo>
                    <a:pt x="121" y="189"/>
                  </a:lnTo>
                  <a:lnTo>
                    <a:pt x="120" y="189"/>
                  </a:lnTo>
                  <a:lnTo>
                    <a:pt x="119" y="189"/>
                  </a:lnTo>
                  <a:lnTo>
                    <a:pt x="118" y="189"/>
                  </a:lnTo>
                  <a:lnTo>
                    <a:pt x="117" y="188"/>
                  </a:lnTo>
                  <a:lnTo>
                    <a:pt x="118" y="187"/>
                  </a:lnTo>
                  <a:lnTo>
                    <a:pt x="117" y="187"/>
                  </a:lnTo>
                  <a:lnTo>
                    <a:pt x="116" y="187"/>
                  </a:lnTo>
                  <a:lnTo>
                    <a:pt x="117" y="186"/>
                  </a:lnTo>
                  <a:lnTo>
                    <a:pt x="116" y="186"/>
                  </a:lnTo>
                  <a:lnTo>
                    <a:pt x="115" y="186"/>
                  </a:lnTo>
                  <a:lnTo>
                    <a:pt x="115" y="186"/>
                  </a:lnTo>
                  <a:lnTo>
                    <a:pt x="114" y="186"/>
                  </a:lnTo>
                  <a:lnTo>
                    <a:pt x="113" y="185"/>
                  </a:lnTo>
                  <a:lnTo>
                    <a:pt x="112" y="185"/>
                  </a:lnTo>
                  <a:lnTo>
                    <a:pt x="112" y="184"/>
                  </a:lnTo>
                  <a:lnTo>
                    <a:pt x="111" y="184"/>
                  </a:lnTo>
                  <a:lnTo>
                    <a:pt x="113" y="184"/>
                  </a:lnTo>
                  <a:lnTo>
                    <a:pt x="112" y="184"/>
                  </a:lnTo>
                  <a:lnTo>
                    <a:pt x="113" y="184"/>
                  </a:lnTo>
                  <a:lnTo>
                    <a:pt x="113" y="183"/>
                  </a:lnTo>
                  <a:lnTo>
                    <a:pt x="114" y="183"/>
                  </a:lnTo>
                  <a:close/>
                  <a:moveTo>
                    <a:pt x="245" y="197"/>
                  </a:moveTo>
                  <a:lnTo>
                    <a:pt x="244" y="196"/>
                  </a:lnTo>
                  <a:lnTo>
                    <a:pt x="245" y="195"/>
                  </a:lnTo>
                  <a:lnTo>
                    <a:pt x="246" y="195"/>
                  </a:lnTo>
                  <a:lnTo>
                    <a:pt x="246" y="196"/>
                  </a:lnTo>
                  <a:lnTo>
                    <a:pt x="245" y="197"/>
                  </a:lnTo>
                  <a:close/>
                  <a:moveTo>
                    <a:pt x="76" y="178"/>
                  </a:moveTo>
                  <a:lnTo>
                    <a:pt x="77" y="178"/>
                  </a:lnTo>
                  <a:lnTo>
                    <a:pt x="78" y="179"/>
                  </a:lnTo>
                  <a:lnTo>
                    <a:pt x="77" y="179"/>
                  </a:lnTo>
                  <a:lnTo>
                    <a:pt x="76" y="179"/>
                  </a:lnTo>
                  <a:lnTo>
                    <a:pt x="76" y="179"/>
                  </a:lnTo>
                  <a:lnTo>
                    <a:pt x="76" y="178"/>
                  </a:lnTo>
                  <a:lnTo>
                    <a:pt x="76" y="178"/>
                  </a:lnTo>
                  <a:close/>
                  <a:moveTo>
                    <a:pt x="109" y="182"/>
                  </a:moveTo>
                  <a:lnTo>
                    <a:pt x="111" y="182"/>
                  </a:lnTo>
                  <a:lnTo>
                    <a:pt x="110" y="183"/>
                  </a:lnTo>
                  <a:lnTo>
                    <a:pt x="109" y="183"/>
                  </a:lnTo>
                  <a:lnTo>
                    <a:pt x="108" y="183"/>
                  </a:lnTo>
                  <a:lnTo>
                    <a:pt x="108" y="183"/>
                  </a:lnTo>
                  <a:lnTo>
                    <a:pt x="108" y="182"/>
                  </a:lnTo>
                  <a:lnTo>
                    <a:pt x="109" y="182"/>
                  </a:lnTo>
                  <a:close/>
                  <a:moveTo>
                    <a:pt x="41" y="177"/>
                  </a:moveTo>
                  <a:lnTo>
                    <a:pt x="40" y="177"/>
                  </a:lnTo>
                  <a:lnTo>
                    <a:pt x="40" y="176"/>
                  </a:lnTo>
                  <a:lnTo>
                    <a:pt x="41" y="175"/>
                  </a:lnTo>
                  <a:lnTo>
                    <a:pt x="41" y="176"/>
                  </a:lnTo>
                  <a:lnTo>
                    <a:pt x="41" y="177"/>
                  </a:lnTo>
                  <a:close/>
                  <a:moveTo>
                    <a:pt x="51" y="177"/>
                  </a:moveTo>
                  <a:lnTo>
                    <a:pt x="50" y="177"/>
                  </a:lnTo>
                  <a:lnTo>
                    <a:pt x="50" y="176"/>
                  </a:lnTo>
                  <a:lnTo>
                    <a:pt x="51" y="176"/>
                  </a:lnTo>
                  <a:lnTo>
                    <a:pt x="51" y="176"/>
                  </a:lnTo>
                  <a:lnTo>
                    <a:pt x="51" y="177"/>
                  </a:lnTo>
                  <a:close/>
                  <a:moveTo>
                    <a:pt x="73" y="178"/>
                  </a:moveTo>
                  <a:lnTo>
                    <a:pt x="72" y="178"/>
                  </a:lnTo>
                  <a:lnTo>
                    <a:pt x="73" y="178"/>
                  </a:lnTo>
                  <a:lnTo>
                    <a:pt x="74" y="178"/>
                  </a:lnTo>
                  <a:lnTo>
                    <a:pt x="75" y="179"/>
                  </a:lnTo>
                  <a:lnTo>
                    <a:pt x="76" y="179"/>
                  </a:lnTo>
                  <a:lnTo>
                    <a:pt x="76" y="179"/>
                  </a:lnTo>
                  <a:lnTo>
                    <a:pt x="76" y="180"/>
                  </a:lnTo>
                  <a:lnTo>
                    <a:pt x="76" y="179"/>
                  </a:lnTo>
                  <a:lnTo>
                    <a:pt x="77" y="180"/>
                  </a:lnTo>
                  <a:lnTo>
                    <a:pt x="76" y="180"/>
                  </a:lnTo>
                  <a:lnTo>
                    <a:pt x="77" y="180"/>
                  </a:lnTo>
                  <a:lnTo>
                    <a:pt x="76" y="180"/>
                  </a:lnTo>
                  <a:lnTo>
                    <a:pt x="76" y="181"/>
                  </a:lnTo>
                  <a:lnTo>
                    <a:pt x="75" y="181"/>
                  </a:lnTo>
                  <a:lnTo>
                    <a:pt x="76" y="181"/>
                  </a:lnTo>
                  <a:lnTo>
                    <a:pt x="76" y="182"/>
                  </a:lnTo>
                  <a:lnTo>
                    <a:pt x="76" y="182"/>
                  </a:lnTo>
                  <a:lnTo>
                    <a:pt x="75" y="182"/>
                  </a:lnTo>
                  <a:lnTo>
                    <a:pt x="74" y="182"/>
                  </a:lnTo>
                  <a:lnTo>
                    <a:pt x="74" y="181"/>
                  </a:lnTo>
                  <a:lnTo>
                    <a:pt x="75" y="181"/>
                  </a:lnTo>
                  <a:lnTo>
                    <a:pt x="74" y="181"/>
                  </a:lnTo>
                  <a:lnTo>
                    <a:pt x="73" y="181"/>
                  </a:lnTo>
                  <a:lnTo>
                    <a:pt x="72" y="181"/>
                  </a:lnTo>
                  <a:lnTo>
                    <a:pt x="72" y="180"/>
                  </a:lnTo>
                  <a:lnTo>
                    <a:pt x="71" y="180"/>
                  </a:lnTo>
                  <a:lnTo>
                    <a:pt x="71" y="179"/>
                  </a:lnTo>
                  <a:lnTo>
                    <a:pt x="70" y="178"/>
                  </a:lnTo>
                  <a:lnTo>
                    <a:pt x="71" y="178"/>
                  </a:lnTo>
                  <a:lnTo>
                    <a:pt x="71" y="178"/>
                  </a:lnTo>
                  <a:lnTo>
                    <a:pt x="72" y="178"/>
                  </a:lnTo>
                  <a:lnTo>
                    <a:pt x="73" y="178"/>
                  </a:lnTo>
                  <a:lnTo>
                    <a:pt x="74" y="178"/>
                  </a:lnTo>
                  <a:lnTo>
                    <a:pt x="73" y="178"/>
                  </a:lnTo>
                  <a:lnTo>
                    <a:pt x="74" y="178"/>
                  </a:lnTo>
                  <a:lnTo>
                    <a:pt x="73" y="178"/>
                  </a:lnTo>
                  <a:close/>
                  <a:moveTo>
                    <a:pt x="48" y="175"/>
                  </a:moveTo>
                  <a:lnTo>
                    <a:pt x="48" y="177"/>
                  </a:lnTo>
                  <a:lnTo>
                    <a:pt x="47" y="177"/>
                  </a:lnTo>
                  <a:lnTo>
                    <a:pt x="48" y="178"/>
                  </a:lnTo>
                  <a:lnTo>
                    <a:pt x="47" y="178"/>
                  </a:lnTo>
                  <a:lnTo>
                    <a:pt x="46" y="178"/>
                  </a:lnTo>
                  <a:lnTo>
                    <a:pt x="47" y="178"/>
                  </a:lnTo>
                  <a:lnTo>
                    <a:pt x="46" y="178"/>
                  </a:lnTo>
                  <a:lnTo>
                    <a:pt x="45" y="178"/>
                  </a:lnTo>
                  <a:lnTo>
                    <a:pt x="46" y="177"/>
                  </a:lnTo>
                  <a:lnTo>
                    <a:pt x="45" y="177"/>
                  </a:lnTo>
                  <a:lnTo>
                    <a:pt x="45" y="176"/>
                  </a:lnTo>
                  <a:lnTo>
                    <a:pt x="46" y="176"/>
                  </a:lnTo>
                  <a:lnTo>
                    <a:pt x="47" y="176"/>
                  </a:lnTo>
                  <a:lnTo>
                    <a:pt x="48" y="175"/>
                  </a:lnTo>
                  <a:close/>
                  <a:moveTo>
                    <a:pt x="44" y="176"/>
                  </a:moveTo>
                  <a:lnTo>
                    <a:pt x="43" y="175"/>
                  </a:lnTo>
                  <a:lnTo>
                    <a:pt x="44" y="175"/>
                  </a:lnTo>
                  <a:lnTo>
                    <a:pt x="45" y="175"/>
                  </a:lnTo>
                  <a:lnTo>
                    <a:pt x="44" y="176"/>
                  </a:lnTo>
                  <a:close/>
                  <a:moveTo>
                    <a:pt x="229" y="192"/>
                  </a:moveTo>
                  <a:lnTo>
                    <a:pt x="230" y="193"/>
                  </a:lnTo>
                  <a:lnTo>
                    <a:pt x="231" y="193"/>
                  </a:lnTo>
                  <a:lnTo>
                    <a:pt x="232" y="193"/>
                  </a:lnTo>
                  <a:lnTo>
                    <a:pt x="233" y="193"/>
                  </a:lnTo>
                  <a:lnTo>
                    <a:pt x="235" y="193"/>
                  </a:lnTo>
                  <a:lnTo>
                    <a:pt x="236" y="194"/>
                  </a:lnTo>
                  <a:lnTo>
                    <a:pt x="236" y="195"/>
                  </a:lnTo>
                  <a:lnTo>
                    <a:pt x="235" y="196"/>
                  </a:lnTo>
                  <a:lnTo>
                    <a:pt x="233" y="196"/>
                  </a:lnTo>
                  <a:lnTo>
                    <a:pt x="230" y="196"/>
                  </a:lnTo>
                  <a:lnTo>
                    <a:pt x="229" y="196"/>
                  </a:lnTo>
                  <a:lnTo>
                    <a:pt x="229" y="196"/>
                  </a:lnTo>
                  <a:lnTo>
                    <a:pt x="229" y="195"/>
                  </a:lnTo>
                  <a:lnTo>
                    <a:pt x="228" y="195"/>
                  </a:lnTo>
                  <a:lnTo>
                    <a:pt x="227" y="194"/>
                  </a:lnTo>
                  <a:lnTo>
                    <a:pt x="228" y="194"/>
                  </a:lnTo>
                  <a:lnTo>
                    <a:pt x="228" y="193"/>
                  </a:lnTo>
                  <a:lnTo>
                    <a:pt x="227" y="193"/>
                  </a:lnTo>
                  <a:lnTo>
                    <a:pt x="228" y="192"/>
                  </a:lnTo>
                  <a:lnTo>
                    <a:pt x="229" y="192"/>
                  </a:lnTo>
                  <a:lnTo>
                    <a:pt x="229" y="192"/>
                  </a:lnTo>
                  <a:close/>
                  <a:moveTo>
                    <a:pt x="70" y="177"/>
                  </a:moveTo>
                  <a:lnTo>
                    <a:pt x="70" y="178"/>
                  </a:lnTo>
                  <a:lnTo>
                    <a:pt x="71" y="178"/>
                  </a:lnTo>
                  <a:lnTo>
                    <a:pt x="70" y="178"/>
                  </a:lnTo>
                  <a:lnTo>
                    <a:pt x="71" y="178"/>
                  </a:lnTo>
                  <a:lnTo>
                    <a:pt x="70" y="178"/>
                  </a:lnTo>
                  <a:lnTo>
                    <a:pt x="71" y="179"/>
                  </a:lnTo>
                  <a:lnTo>
                    <a:pt x="70" y="179"/>
                  </a:lnTo>
                  <a:lnTo>
                    <a:pt x="70" y="180"/>
                  </a:lnTo>
                  <a:lnTo>
                    <a:pt x="70" y="179"/>
                  </a:lnTo>
                  <a:lnTo>
                    <a:pt x="70" y="180"/>
                  </a:lnTo>
                  <a:lnTo>
                    <a:pt x="69" y="180"/>
                  </a:lnTo>
                  <a:lnTo>
                    <a:pt x="68" y="180"/>
                  </a:lnTo>
                  <a:lnTo>
                    <a:pt x="67" y="180"/>
                  </a:lnTo>
                  <a:lnTo>
                    <a:pt x="66" y="179"/>
                  </a:lnTo>
                  <a:lnTo>
                    <a:pt x="67" y="179"/>
                  </a:lnTo>
                  <a:lnTo>
                    <a:pt x="66" y="179"/>
                  </a:lnTo>
                  <a:lnTo>
                    <a:pt x="66" y="180"/>
                  </a:lnTo>
                  <a:lnTo>
                    <a:pt x="65" y="179"/>
                  </a:lnTo>
                  <a:lnTo>
                    <a:pt x="66" y="178"/>
                  </a:lnTo>
                  <a:lnTo>
                    <a:pt x="67" y="178"/>
                  </a:lnTo>
                  <a:lnTo>
                    <a:pt x="68" y="178"/>
                  </a:lnTo>
                  <a:lnTo>
                    <a:pt x="69" y="178"/>
                  </a:lnTo>
                  <a:lnTo>
                    <a:pt x="70" y="178"/>
                  </a:lnTo>
                  <a:lnTo>
                    <a:pt x="70" y="177"/>
                  </a:lnTo>
                  <a:close/>
                  <a:moveTo>
                    <a:pt x="64" y="178"/>
                  </a:moveTo>
                  <a:lnTo>
                    <a:pt x="64" y="178"/>
                  </a:lnTo>
                  <a:lnTo>
                    <a:pt x="64" y="178"/>
                  </a:lnTo>
                  <a:lnTo>
                    <a:pt x="64" y="178"/>
                  </a:lnTo>
                  <a:lnTo>
                    <a:pt x="65" y="177"/>
                  </a:lnTo>
                  <a:lnTo>
                    <a:pt x="66" y="178"/>
                  </a:lnTo>
                  <a:lnTo>
                    <a:pt x="66" y="178"/>
                  </a:lnTo>
                  <a:lnTo>
                    <a:pt x="65" y="178"/>
                  </a:lnTo>
                  <a:lnTo>
                    <a:pt x="64" y="179"/>
                  </a:lnTo>
                  <a:lnTo>
                    <a:pt x="64" y="178"/>
                  </a:lnTo>
                  <a:lnTo>
                    <a:pt x="63" y="178"/>
                  </a:lnTo>
                  <a:lnTo>
                    <a:pt x="63" y="179"/>
                  </a:lnTo>
                  <a:lnTo>
                    <a:pt x="62" y="179"/>
                  </a:lnTo>
                  <a:lnTo>
                    <a:pt x="61" y="179"/>
                  </a:lnTo>
                  <a:lnTo>
                    <a:pt x="61" y="178"/>
                  </a:lnTo>
                  <a:lnTo>
                    <a:pt x="61" y="178"/>
                  </a:lnTo>
                  <a:lnTo>
                    <a:pt x="61" y="177"/>
                  </a:lnTo>
                  <a:lnTo>
                    <a:pt x="62" y="177"/>
                  </a:lnTo>
                  <a:lnTo>
                    <a:pt x="63" y="177"/>
                  </a:lnTo>
                  <a:lnTo>
                    <a:pt x="64" y="176"/>
                  </a:lnTo>
                  <a:lnTo>
                    <a:pt x="64" y="177"/>
                  </a:lnTo>
                  <a:lnTo>
                    <a:pt x="64" y="178"/>
                  </a:lnTo>
                  <a:close/>
                  <a:moveTo>
                    <a:pt x="36" y="175"/>
                  </a:moveTo>
                  <a:lnTo>
                    <a:pt x="35" y="175"/>
                  </a:lnTo>
                  <a:lnTo>
                    <a:pt x="35" y="174"/>
                  </a:lnTo>
                  <a:lnTo>
                    <a:pt x="36" y="174"/>
                  </a:lnTo>
                  <a:lnTo>
                    <a:pt x="37" y="173"/>
                  </a:lnTo>
                  <a:lnTo>
                    <a:pt x="38" y="174"/>
                  </a:lnTo>
                  <a:lnTo>
                    <a:pt x="37" y="175"/>
                  </a:lnTo>
                  <a:lnTo>
                    <a:pt x="36" y="175"/>
                  </a:lnTo>
                  <a:close/>
                  <a:moveTo>
                    <a:pt x="38" y="175"/>
                  </a:moveTo>
                  <a:lnTo>
                    <a:pt x="38" y="175"/>
                  </a:lnTo>
                  <a:lnTo>
                    <a:pt x="38" y="174"/>
                  </a:lnTo>
                  <a:lnTo>
                    <a:pt x="38" y="174"/>
                  </a:lnTo>
                  <a:lnTo>
                    <a:pt x="38" y="173"/>
                  </a:lnTo>
                  <a:lnTo>
                    <a:pt x="38" y="174"/>
                  </a:lnTo>
                  <a:lnTo>
                    <a:pt x="38" y="175"/>
                  </a:lnTo>
                  <a:close/>
                  <a:moveTo>
                    <a:pt x="60" y="177"/>
                  </a:moveTo>
                  <a:lnTo>
                    <a:pt x="59" y="178"/>
                  </a:lnTo>
                  <a:lnTo>
                    <a:pt x="60" y="178"/>
                  </a:lnTo>
                  <a:lnTo>
                    <a:pt x="59" y="178"/>
                  </a:lnTo>
                  <a:lnTo>
                    <a:pt x="58" y="178"/>
                  </a:lnTo>
                  <a:lnTo>
                    <a:pt x="58" y="177"/>
                  </a:lnTo>
                  <a:lnTo>
                    <a:pt x="57" y="177"/>
                  </a:lnTo>
                  <a:lnTo>
                    <a:pt x="57" y="177"/>
                  </a:lnTo>
                  <a:lnTo>
                    <a:pt x="57" y="177"/>
                  </a:lnTo>
                  <a:lnTo>
                    <a:pt x="58" y="176"/>
                  </a:lnTo>
                  <a:lnTo>
                    <a:pt x="59" y="176"/>
                  </a:lnTo>
                  <a:lnTo>
                    <a:pt x="60" y="176"/>
                  </a:lnTo>
                  <a:lnTo>
                    <a:pt x="60" y="177"/>
                  </a:lnTo>
                  <a:close/>
                  <a:moveTo>
                    <a:pt x="74" y="177"/>
                  </a:moveTo>
                  <a:lnTo>
                    <a:pt x="74" y="178"/>
                  </a:lnTo>
                  <a:lnTo>
                    <a:pt x="73" y="178"/>
                  </a:lnTo>
                  <a:lnTo>
                    <a:pt x="72" y="178"/>
                  </a:lnTo>
                  <a:lnTo>
                    <a:pt x="72" y="177"/>
                  </a:lnTo>
                  <a:lnTo>
                    <a:pt x="71" y="177"/>
                  </a:lnTo>
                  <a:lnTo>
                    <a:pt x="72" y="177"/>
                  </a:lnTo>
                  <a:lnTo>
                    <a:pt x="73" y="177"/>
                  </a:lnTo>
                  <a:lnTo>
                    <a:pt x="74" y="177"/>
                  </a:lnTo>
                  <a:close/>
                  <a:moveTo>
                    <a:pt x="250" y="194"/>
                  </a:moveTo>
                  <a:lnTo>
                    <a:pt x="249" y="195"/>
                  </a:lnTo>
                  <a:lnTo>
                    <a:pt x="249" y="194"/>
                  </a:lnTo>
                  <a:lnTo>
                    <a:pt x="249" y="195"/>
                  </a:lnTo>
                  <a:lnTo>
                    <a:pt x="249" y="194"/>
                  </a:lnTo>
                  <a:lnTo>
                    <a:pt x="248" y="194"/>
                  </a:lnTo>
                  <a:lnTo>
                    <a:pt x="248" y="193"/>
                  </a:lnTo>
                  <a:lnTo>
                    <a:pt x="249" y="193"/>
                  </a:lnTo>
                  <a:lnTo>
                    <a:pt x="249" y="192"/>
                  </a:lnTo>
                  <a:lnTo>
                    <a:pt x="250" y="193"/>
                  </a:lnTo>
                  <a:lnTo>
                    <a:pt x="250" y="194"/>
                  </a:lnTo>
                  <a:close/>
                  <a:moveTo>
                    <a:pt x="248" y="193"/>
                  </a:moveTo>
                  <a:lnTo>
                    <a:pt x="247" y="194"/>
                  </a:lnTo>
                  <a:lnTo>
                    <a:pt x="247" y="193"/>
                  </a:lnTo>
                  <a:lnTo>
                    <a:pt x="246" y="193"/>
                  </a:lnTo>
                  <a:lnTo>
                    <a:pt x="247" y="193"/>
                  </a:lnTo>
                  <a:lnTo>
                    <a:pt x="247" y="192"/>
                  </a:lnTo>
                  <a:lnTo>
                    <a:pt x="248" y="192"/>
                  </a:lnTo>
                  <a:lnTo>
                    <a:pt x="248" y="193"/>
                  </a:lnTo>
                  <a:close/>
                  <a:moveTo>
                    <a:pt x="47" y="175"/>
                  </a:moveTo>
                  <a:lnTo>
                    <a:pt x="46" y="175"/>
                  </a:lnTo>
                  <a:lnTo>
                    <a:pt x="46" y="174"/>
                  </a:lnTo>
                  <a:lnTo>
                    <a:pt x="47" y="174"/>
                  </a:lnTo>
                  <a:lnTo>
                    <a:pt x="47" y="173"/>
                  </a:lnTo>
                  <a:lnTo>
                    <a:pt x="48" y="173"/>
                  </a:lnTo>
                  <a:lnTo>
                    <a:pt x="48" y="174"/>
                  </a:lnTo>
                  <a:lnTo>
                    <a:pt x="47" y="174"/>
                  </a:lnTo>
                  <a:lnTo>
                    <a:pt x="47" y="175"/>
                  </a:lnTo>
                  <a:close/>
                  <a:moveTo>
                    <a:pt x="76" y="176"/>
                  </a:moveTo>
                  <a:lnTo>
                    <a:pt x="76" y="177"/>
                  </a:lnTo>
                  <a:lnTo>
                    <a:pt x="76" y="177"/>
                  </a:lnTo>
                  <a:lnTo>
                    <a:pt x="75" y="177"/>
                  </a:lnTo>
                  <a:lnTo>
                    <a:pt x="75" y="176"/>
                  </a:lnTo>
                  <a:lnTo>
                    <a:pt x="74" y="176"/>
                  </a:lnTo>
                  <a:lnTo>
                    <a:pt x="75" y="176"/>
                  </a:lnTo>
                  <a:lnTo>
                    <a:pt x="76" y="176"/>
                  </a:lnTo>
                  <a:lnTo>
                    <a:pt x="76" y="176"/>
                  </a:lnTo>
                  <a:close/>
                  <a:moveTo>
                    <a:pt x="65" y="175"/>
                  </a:moveTo>
                  <a:lnTo>
                    <a:pt x="64" y="175"/>
                  </a:lnTo>
                  <a:lnTo>
                    <a:pt x="65" y="175"/>
                  </a:lnTo>
                  <a:lnTo>
                    <a:pt x="66" y="175"/>
                  </a:lnTo>
                  <a:lnTo>
                    <a:pt x="65" y="175"/>
                  </a:lnTo>
                  <a:close/>
                  <a:moveTo>
                    <a:pt x="59" y="175"/>
                  </a:moveTo>
                  <a:lnTo>
                    <a:pt x="57" y="175"/>
                  </a:lnTo>
                  <a:lnTo>
                    <a:pt x="57" y="174"/>
                  </a:lnTo>
                  <a:lnTo>
                    <a:pt x="58" y="174"/>
                  </a:lnTo>
                  <a:lnTo>
                    <a:pt x="57" y="174"/>
                  </a:lnTo>
                  <a:lnTo>
                    <a:pt x="58" y="173"/>
                  </a:lnTo>
                  <a:lnTo>
                    <a:pt x="59" y="173"/>
                  </a:lnTo>
                  <a:lnTo>
                    <a:pt x="60" y="173"/>
                  </a:lnTo>
                  <a:lnTo>
                    <a:pt x="60" y="174"/>
                  </a:lnTo>
                  <a:lnTo>
                    <a:pt x="59" y="174"/>
                  </a:lnTo>
                  <a:lnTo>
                    <a:pt x="58" y="174"/>
                  </a:lnTo>
                  <a:lnTo>
                    <a:pt x="59" y="175"/>
                  </a:lnTo>
                  <a:close/>
                  <a:moveTo>
                    <a:pt x="76" y="176"/>
                  </a:moveTo>
                  <a:lnTo>
                    <a:pt x="75" y="176"/>
                  </a:lnTo>
                  <a:lnTo>
                    <a:pt x="74" y="176"/>
                  </a:lnTo>
                  <a:lnTo>
                    <a:pt x="73" y="176"/>
                  </a:lnTo>
                  <a:lnTo>
                    <a:pt x="72" y="175"/>
                  </a:lnTo>
                  <a:lnTo>
                    <a:pt x="73" y="175"/>
                  </a:lnTo>
                  <a:lnTo>
                    <a:pt x="75" y="175"/>
                  </a:lnTo>
                  <a:lnTo>
                    <a:pt x="76" y="175"/>
                  </a:lnTo>
                  <a:lnTo>
                    <a:pt x="76" y="176"/>
                  </a:lnTo>
                  <a:close/>
                  <a:moveTo>
                    <a:pt x="55" y="173"/>
                  </a:moveTo>
                  <a:lnTo>
                    <a:pt x="56" y="173"/>
                  </a:lnTo>
                  <a:lnTo>
                    <a:pt x="55" y="174"/>
                  </a:lnTo>
                  <a:lnTo>
                    <a:pt x="54" y="174"/>
                  </a:lnTo>
                  <a:lnTo>
                    <a:pt x="53" y="174"/>
                  </a:lnTo>
                  <a:lnTo>
                    <a:pt x="53" y="173"/>
                  </a:lnTo>
                  <a:lnTo>
                    <a:pt x="53" y="172"/>
                  </a:lnTo>
                  <a:lnTo>
                    <a:pt x="54" y="173"/>
                  </a:lnTo>
                  <a:lnTo>
                    <a:pt x="55" y="173"/>
                  </a:lnTo>
                  <a:close/>
                  <a:moveTo>
                    <a:pt x="253" y="193"/>
                  </a:moveTo>
                  <a:lnTo>
                    <a:pt x="252" y="193"/>
                  </a:lnTo>
                  <a:lnTo>
                    <a:pt x="252" y="191"/>
                  </a:lnTo>
                  <a:lnTo>
                    <a:pt x="253" y="191"/>
                  </a:lnTo>
                  <a:lnTo>
                    <a:pt x="253" y="192"/>
                  </a:lnTo>
                  <a:lnTo>
                    <a:pt x="253" y="193"/>
                  </a:lnTo>
                  <a:close/>
                  <a:moveTo>
                    <a:pt x="67" y="174"/>
                  </a:moveTo>
                  <a:lnTo>
                    <a:pt x="66" y="175"/>
                  </a:lnTo>
                  <a:lnTo>
                    <a:pt x="65" y="175"/>
                  </a:lnTo>
                  <a:lnTo>
                    <a:pt x="65" y="174"/>
                  </a:lnTo>
                  <a:lnTo>
                    <a:pt x="64" y="174"/>
                  </a:lnTo>
                  <a:lnTo>
                    <a:pt x="64" y="173"/>
                  </a:lnTo>
                  <a:lnTo>
                    <a:pt x="65" y="173"/>
                  </a:lnTo>
                  <a:lnTo>
                    <a:pt x="67" y="174"/>
                  </a:lnTo>
                  <a:close/>
                  <a:moveTo>
                    <a:pt x="68" y="174"/>
                  </a:moveTo>
                  <a:lnTo>
                    <a:pt x="67" y="174"/>
                  </a:lnTo>
                  <a:lnTo>
                    <a:pt x="66" y="173"/>
                  </a:lnTo>
                  <a:lnTo>
                    <a:pt x="67" y="173"/>
                  </a:lnTo>
                  <a:lnTo>
                    <a:pt x="68" y="173"/>
                  </a:lnTo>
                  <a:lnTo>
                    <a:pt x="68" y="174"/>
                  </a:lnTo>
                  <a:close/>
                  <a:moveTo>
                    <a:pt x="48" y="172"/>
                  </a:moveTo>
                  <a:lnTo>
                    <a:pt x="46" y="172"/>
                  </a:lnTo>
                  <a:lnTo>
                    <a:pt x="47" y="172"/>
                  </a:lnTo>
                  <a:lnTo>
                    <a:pt x="47" y="172"/>
                  </a:lnTo>
                  <a:lnTo>
                    <a:pt x="48" y="172"/>
                  </a:lnTo>
                  <a:lnTo>
                    <a:pt x="49" y="172"/>
                  </a:lnTo>
                  <a:lnTo>
                    <a:pt x="48" y="172"/>
                  </a:lnTo>
                  <a:close/>
                  <a:moveTo>
                    <a:pt x="70" y="174"/>
                  </a:moveTo>
                  <a:lnTo>
                    <a:pt x="70" y="174"/>
                  </a:lnTo>
                  <a:lnTo>
                    <a:pt x="70" y="173"/>
                  </a:lnTo>
                  <a:lnTo>
                    <a:pt x="70" y="173"/>
                  </a:lnTo>
                  <a:lnTo>
                    <a:pt x="71" y="173"/>
                  </a:lnTo>
                  <a:lnTo>
                    <a:pt x="71" y="174"/>
                  </a:lnTo>
                  <a:lnTo>
                    <a:pt x="70" y="174"/>
                  </a:lnTo>
                  <a:close/>
                  <a:moveTo>
                    <a:pt x="46" y="172"/>
                  </a:moveTo>
                  <a:lnTo>
                    <a:pt x="45" y="172"/>
                  </a:lnTo>
                  <a:lnTo>
                    <a:pt x="46" y="171"/>
                  </a:lnTo>
                  <a:lnTo>
                    <a:pt x="47" y="171"/>
                  </a:lnTo>
                  <a:lnTo>
                    <a:pt x="48" y="171"/>
                  </a:lnTo>
                  <a:lnTo>
                    <a:pt x="47" y="172"/>
                  </a:lnTo>
                  <a:lnTo>
                    <a:pt x="46" y="172"/>
                  </a:lnTo>
                  <a:close/>
                  <a:moveTo>
                    <a:pt x="105" y="176"/>
                  </a:moveTo>
                  <a:lnTo>
                    <a:pt x="105" y="177"/>
                  </a:lnTo>
                  <a:lnTo>
                    <a:pt x="105" y="176"/>
                  </a:lnTo>
                  <a:lnTo>
                    <a:pt x="106" y="176"/>
                  </a:lnTo>
                  <a:lnTo>
                    <a:pt x="107" y="176"/>
                  </a:lnTo>
                  <a:lnTo>
                    <a:pt x="107" y="177"/>
                  </a:lnTo>
                  <a:lnTo>
                    <a:pt x="106" y="176"/>
                  </a:lnTo>
                  <a:lnTo>
                    <a:pt x="106" y="177"/>
                  </a:lnTo>
                  <a:lnTo>
                    <a:pt x="105" y="177"/>
                  </a:lnTo>
                  <a:lnTo>
                    <a:pt x="104" y="177"/>
                  </a:lnTo>
                  <a:lnTo>
                    <a:pt x="103" y="177"/>
                  </a:lnTo>
                  <a:lnTo>
                    <a:pt x="104" y="177"/>
                  </a:lnTo>
                  <a:lnTo>
                    <a:pt x="104" y="176"/>
                  </a:lnTo>
                  <a:lnTo>
                    <a:pt x="105" y="176"/>
                  </a:lnTo>
                  <a:close/>
                  <a:moveTo>
                    <a:pt x="76" y="173"/>
                  </a:moveTo>
                  <a:lnTo>
                    <a:pt x="76" y="173"/>
                  </a:lnTo>
                  <a:lnTo>
                    <a:pt x="75" y="173"/>
                  </a:lnTo>
                  <a:lnTo>
                    <a:pt x="75" y="172"/>
                  </a:lnTo>
                  <a:lnTo>
                    <a:pt x="76" y="173"/>
                  </a:lnTo>
                  <a:lnTo>
                    <a:pt x="76" y="173"/>
                  </a:lnTo>
                  <a:close/>
                  <a:moveTo>
                    <a:pt x="58" y="172"/>
                  </a:moveTo>
                  <a:lnTo>
                    <a:pt x="59" y="172"/>
                  </a:lnTo>
                  <a:lnTo>
                    <a:pt x="59" y="172"/>
                  </a:lnTo>
                  <a:lnTo>
                    <a:pt x="58" y="172"/>
                  </a:lnTo>
                  <a:lnTo>
                    <a:pt x="58" y="172"/>
                  </a:lnTo>
                  <a:lnTo>
                    <a:pt x="57" y="172"/>
                  </a:lnTo>
                  <a:lnTo>
                    <a:pt x="57" y="172"/>
                  </a:lnTo>
                  <a:lnTo>
                    <a:pt x="57" y="172"/>
                  </a:lnTo>
                  <a:lnTo>
                    <a:pt x="58" y="172"/>
                  </a:lnTo>
                  <a:close/>
                  <a:moveTo>
                    <a:pt x="51" y="172"/>
                  </a:moveTo>
                  <a:lnTo>
                    <a:pt x="51" y="172"/>
                  </a:lnTo>
                  <a:lnTo>
                    <a:pt x="51" y="171"/>
                  </a:lnTo>
                  <a:lnTo>
                    <a:pt x="51" y="171"/>
                  </a:lnTo>
                  <a:lnTo>
                    <a:pt x="51" y="172"/>
                  </a:lnTo>
                  <a:close/>
                  <a:moveTo>
                    <a:pt x="255" y="191"/>
                  </a:moveTo>
                  <a:lnTo>
                    <a:pt x="255" y="192"/>
                  </a:lnTo>
                  <a:lnTo>
                    <a:pt x="255" y="191"/>
                  </a:lnTo>
                  <a:lnTo>
                    <a:pt x="254" y="192"/>
                  </a:lnTo>
                  <a:lnTo>
                    <a:pt x="255" y="192"/>
                  </a:lnTo>
                  <a:lnTo>
                    <a:pt x="254" y="191"/>
                  </a:lnTo>
                  <a:lnTo>
                    <a:pt x="253" y="191"/>
                  </a:lnTo>
                  <a:lnTo>
                    <a:pt x="255" y="191"/>
                  </a:lnTo>
                  <a:lnTo>
                    <a:pt x="255" y="191"/>
                  </a:lnTo>
                  <a:lnTo>
                    <a:pt x="255" y="190"/>
                  </a:lnTo>
                  <a:lnTo>
                    <a:pt x="257" y="190"/>
                  </a:lnTo>
                  <a:lnTo>
                    <a:pt x="258" y="191"/>
                  </a:lnTo>
                  <a:lnTo>
                    <a:pt x="257" y="191"/>
                  </a:lnTo>
                  <a:lnTo>
                    <a:pt x="256" y="191"/>
                  </a:lnTo>
                  <a:lnTo>
                    <a:pt x="255" y="191"/>
                  </a:lnTo>
                  <a:close/>
                  <a:moveTo>
                    <a:pt x="73" y="173"/>
                  </a:moveTo>
                  <a:lnTo>
                    <a:pt x="72" y="173"/>
                  </a:lnTo>
                  <a:lnTo>
                    <a:pt x="73" y="173"/>
                  </a:lnTo>
                  <a:lnTo>
                    <a:pt x="73" y="172"/>
                  </a:lnTo>
                  <a:lnTo>
                    <a:pt x="74" y="172"/>
                  </a:lnTo>
                  <a:lnTo>
                    <a:pt x="74" y="173"/>
                  </a:lnTo>
                  <a:lnTo>
                    <a:pt x="73" y="173"/>
                  </a:lnTo>
                  <a:close/>
                  <a:moveTo>
                    <a:pt x="65" y="172"/>
                  </a:moveTo>
                  <a:lnTo>
                    <a:pt x="64" y="172"/>
                  </a:lnTo>
                  <a:lnTo>
                    <a:pt x="64" y="172"/>
                  </a:lnTo>
                  <a:lnTo>
                    <a:pt x="65" y="172"/>
                  </a:lnTo>
                  <a:lnTo>
                    <a:pt x="65" y="172"/>
                  </a:lnTo>
                  <a:close/>
                  <a:moveTo>
                    <a:pt x="76" y="173"/>
                  </a:moveTo>
                  <a:lnTo>
                    <a:pt x="76" y="172"/>
                  </a:lnTo>
                  <a:lnTo>
                    <a:pt x="75" y="172"/>
                  </a:lnTo>
                  <a:lnTo>
                    <a:pt x="76" y="172"/>
                  </a:lnTo>
                  <a:lnTo>
                    <a:pt x="76" y="172"/>
                  </a:lnTo>
                  <a:lnTo>
                    <a:pt x="76" y="173"/>
                  </a:lnTo>
                  <a:lnTo>
                    <a:pt x="76" y="173"/>
                  </a:lnTo>
                  <a:close/>
                  <a:moveTo>
                    <a:pt x="62" y="172"/>
                  </a:moveTo>
                  <a:lnTo>
                    <a:pt x="61" y="172"/>
                  </a:lnTo>
                  <a:lnTo>
                    <a:pt x="61" y="172"/>
                  </a:lnTo>
                  <a:lnTo>
                    <a:pt x="62" y="172"/>
                  </a:lnTo>
                  <a:lnTo>
                    <a:pt x="63" y="172"/>
                  </a:lnTo>
                  <a:lnTo>
                    <a:pt x="64" y="172"/>
                  </a:lnTo>
                  <a:lnTo>
                    <a:pt x="63" y="172"/>
                  </a:lnTo>
                  <a:lnTo>
                    <a:pt x="62" y="172"/>
                  </a:lnTo>
                  <a:close/>
                  <a:moveTo>
                    <a:pt x="67" y="171"/>
                  </a:moveTo>
                  <a:lnTo>
                    <a:pt x="68" y="172"/>
                  </a:lnTo>
                  <a:lnTo>
                    <a:pt x="69" y="172"/>
                  </a:lnTo>
                  <a:lnTo>
                    <a:pt x="69" y="172"/>
                  </a:lnTo>
                  <a:lnTo>
                    <a:pt x="66" y="173"/>
                  </a:lnTo>
                  <a:lnTo>
                    <a:pt x="65" y="173"/>
                  </a:lnTo>
                  <a:lnTo>
                    <a:pt x="64" y="173"/>
                  </a:lnTo>
                  <a:lnTo>
                    <a:pt x="65" y="172"/>
                  </a:lnTo>
                  <a:lnTo>
                    <a:pt x="66" y="172"/>
                  </a:lnTo>
                  <a:lnTo>
                    <a:pt x="67" y="172"/>
                  </a:lnTo>
                  <a:lnTo>
                    <a:pt x="67" y="171"/>
                  </a:lnTo>
                  <a:close/>
                  <a:moveTo>
                    <a:pt x="248" y="188"/>
                  </a:moveTo>
                  <a:lnTo>
                    <a:pt x="249" y="188"/>
                  </a:lnTo>
                  <a:lnTo>
                    <a:pt x="249" y="189"/>
                  </a:lnTo>
                  <a:lnTo>
                    <a:pt x="249" y="190"/>
                  </a:lnTo>
                  <a:lnTo>
                    <a:pt x="248" y="190"/>
                  </a:lnTo>
                  <a:lnTo>
                    <a:pt x="248" y="191"/>
                  </a:lnTo>
                  <a:lnTo>
                    <a:pt x="247" y="191"/>
                  </a:lnTo>
                  <a:lnTo>
                    <a:pt x="246" y="191"/>
                  </a:lnTo>
                  <a:lnTo>
                    <a:pt x="245" y="192"/>
                  </a:lnTo>
                  <a:lnTo>
                    <a:pt x="244" y="193"/>
                  </a:lnTo>
                  <a:lnTo>
                    <a:pt x="243" y="193"/>
                  </a:lnTo>
                  <a:lnTo>
                    <a:pt x="242" y="193"/>
                  </a:lnTo>
                  <a:lnTo>
                    <a:pt x="242" y="194"/>
                  </a:lnTo>
                  <a:lnTo>
                    <a:pt x="242" y="194"/>
                  </a:lnTo>
                  <a:lnTo>
                    <a:pt x="240" y="195"/>
                  </a:lnTo>
                  <a:lnTo>
                    <a:pt x="239" y="195"/>
                  </a:lnTo>
                  <a:lnTo>
                    <a:pt x="238" y="195"/>
                  </a:lnTo>
                  <a:lnTo>
                    <a:pt x="239" y="194"/>
                  </a:lnTo>
                  <a:lnTo>
                    <a:pt x="238" y="194"/>
                  </a:lnTo>
                  <a:lnTo>
                    <a:pt x="237" y="195"/>
                  </a:lnTo>
                  <a:lnTo>
                    <a:pt x="236" y="194"/>
                  </a:lnTo>
                  <a:lnTo>
                    <a:pt x="237" y="193"/>
                  </a:lnTo>
                  <a:lnTo>
                    <a:pt x="238" y="192"/>
                  </a:lnTo>
                  <a:lnTo>
                    <a:pt x="239" y="191"/>
                  </a:lnTo>
                  <a:lnTo>
                    <a:pt x="240" y="191"/>
                  </a:lnTo>
                  <a:lnTo>
                    <a:pt x="242" y="190"/>
                  </a:lnTo>
                  <a:lnTo>
                    <a:pt x="244" y="189"/>
                  </a:lnTo>
                  <a:lnTo>
                    <a:pt x="246" y="188"/>
                  </a:lnTo>
                  <a:lnTo>
                    <a:pt x="247" y="188"/>
                  </a:lnTo>
                  <a:lnTo>
                    <a:pt x="248" y="188"/>
                  </a:lnTo>
                  <a:close/>
                  <a:moveTo>
                    <a:pt x="115" y="175"/>
                  </a:moveTo>
                  <a:lnTo>
                    <a:pt x="115" y="176"/>
                  </a:lnTo>
                  <a:lnTo>
                    <a:pt x="114" y="176"/>
                  </a:lnTo>
                  <a:lnTo>
                    <a:pt x="115" y="177"/>
                  </a:lnTo>
                  <a:lnTo>
                    <a:pt x="114" y="177"/>
                  </a:lnTo>
                  <a:lnTo>
                    <a:pt x="112" y="177"/>
                  </a:lnTo>
                  <a:lnTo>
                    <a:pt x="112" y="176"/>
                  </a:lnTo>
                  <a:lnTo>
                    <a:pt x="113" y="176"/>
                  </a:lnTo>
                  <a:lnTo>
                    <a:pt x="114" y="176"/>
                  </a:lnTo>
                  <a:lnTo>
                    <a:pt x="115" y="175"/>
                  </a:lnTo>
                  <a:lnTo>
                    <a:pt x="114" y="176"/>
                  </a:lnTo>
                  <a:lnTo>
                    <a:pt x="113" y="176"/>
                  </a:lnTo>
                  <a:lnTo>
                    <a:pt x="111" y="177"/>
                  </a:lnTo>
                  <a:lnTo>
                    <a:pt x="112" y="176"/>
                  </a:lnTo>
                  <a:lnTo>
                    <a:pt x="111" y="176"/>
                  </a:lnTo>
                  <a:lnTo>
                    <a:pt x="110" y="177"/>
                  </a:lnTo>
                  <a:lnTo>
                    <a:pt x="111" y="176"/>
                  </a:lnTo>
                  <a:lnTo>
                    <a:pt x="110" y="176"/>
                  </a:lnTo>
                  <a:lnTo>
                    <a:pt x="111" y="176"/>
                  </a:lnTo>
                  <a:lnTo>
                    <a:pt x="112" y="176"/>
                  </a:lnTo>
                  <a:lnTo>
                    <a:pt x="112" y="175"/>
                  </a:lnTo>
                  <a:lnTo>
                    <a:pt x="113" y="175"/>
                  </a:lnTo>
                  <a:lnTo>
                    <a:pt x="114" y="175"/>
                  </a:lnTo>
                  <a:lnTo>
                    <a:pt x="115" y="175"/>
                  </a:lnTo>
                  <a:close/>
                  <a:moveTo>
                    <a:pt x="129" y="177"/>
                  </a:moveTo>
                  <a:lnTo>
                    <a:pt x="128" y="177"/>
                  </a:lnTo>
                  <a:lnTo>
                    <a:pt x="127" y="176"/>
                  </a:lnTo>
                  <a:lnTo>
                    <a:pt x="126" y="176"/>
                  </a:lnTo>
                  <a:lnTo>
                    <a:pt x="127" y="175"/>
                  </a:lnTo>
                  <a:lnTo>
                    <a:pt x="127" y="175"/>
                  </a:lnTo>
                  <a:lnTo>
                    <a:pt x="127" y="176"/>
                  </a:lnTo>
                  <a:lnTo>
                    <a:pt x="128" y="176"/>
                  </a:lnTo>
                  <a:lnTo>
                    <a:pt x="129" y="177"/>
                  </a:lnTo>
                  <a:close/>
                  <a:moveTo>
                    <a:pt x="226" y="184"/>
                  </a:moveTo>
                  <a:lnTo>
                    <a:pt x="226" y="185"/>
                  </a:lnTo>
                  <a:lnTo>
                    <a:pt x="225" y="185"/>
                  </a:lnTo>
                  <a:lnTo>
                    <a:pt x="224" y="185"/>
                  </a:lnTo>
                  <a:lnTo>
                    <a:pt x="224" y="184"/>
                  </a:lnTo>
                  <a:lnTo>
                    <a:pt x="225" y="184"/>
                  </a:lnTo>
                  <a:lnTo>
                    <a:pt x="226" y="184"/>
                  </a:lnTo>
                  <a:lnTo>
                    <a:pt x="225" y="184"/>
                  </a:lnTo>
                  <a:lnTo>
                    <a:pt x="226" y="184"/>
                  </a:lnTo>
                  <a:close/>
                  <a:moveTo>
                    <a:pt x="229" y="184"/>
                  </a:moveTo>
                  <a:lnTo>
                    <a:pt x="230" y="184"/>
                  </a:lnTo>
                  <a:lnTo>
                    <a:pt x="229" y="184"/>
                  </a:lnTo>
                  <a:lnTo>
                    <a:pt x="229" y="184"/>
                  </a:lnTo>
                  <a:lnTo>
                    <a:pt x="228" y="184"/>
                  </a:lnTo>
                  <a:lnTo>
                    <a:pt x="227" y="184"/>
                  </a:lnTo>
                  <a:lnTo>
                    <a:pt x="228" y="184"/>
                  </a:lnTo>
                  <a:lnTo>
                    <a:pt x="229" y="184"/>
                  </a:lnTo>
                  <a:lnTo>
                    <a:pt x="229" y="184"/>
                  </a:lnTo>
                  <a:close/>
                  <a:moveTo>
                    <a:pt x="259" y="186"/>
                  </a:moveTo>
                  <a:lnTo>
                    <a:pt x="259" y="187"/>
                  </a:lnTo>
                  <a:lnTo>
                    <a:pt x="258" y="187"/>
                  </a:lnTo>
                  <a:lnTo>
                    <a:pt x="257" y="188"/>
                  </a:lnTo>
                  <a:lnTo>
                    <a:pt x="256" y="188"/>
                  </a:lnTo>
                  <a:lnTo>
                    <a:pt x="255" y="188"/>
                  </a:lnTo>
                  <a:lnTo>
                    <a:pt x="255" y="189"/>
                  </a:lnTo>
                  <a:lnTo>
                    <a:pt x="255" y="189"/>
                  </a:lnTo>
                  <a:lnTo>
                    <a:pt x="254" y="189"/>
                  </a:lnTo>
                  <a:lnTo>
                    <a:pt x="254" y="187"/>
                  </a:lnTo>
                  <a:lnTo>
                    <a:pt x="255" y="187"/>
                  </a:lnTo>
                  <a:lnTo>
                    <a:pt x="255" y="186"/>
                  </a:lnTo>
                  <a:lnTo>
                    <a:pt x="254" y="186"/>
                  </a:lnTo>
                  <a:lnTo>
                    <a:pt x="255" y="186"/>
                  </a:lnTo>
                  <a:lnTo>
                    <a:pt x="255" y="185"/>
                  </a:lnTo>
                  <a:lnTo>
                    <a:pt x="258" y="184"/>
                  </a:lnTo>
                  <a:lnTo>
                    <a:pt x="259" y="185"/>
                  </a:lnTo>
                  <a:lnTo>
                    <a:pt x="259" y="186"/>
                  </a:lnTo>
                  <a:close/>
                  <a:moveTo>
                    <a:pt x="234" y="184"/>
                  </a:moveTo>
                  <a:lnTo>
                    <a:pt x="233" y="184"/>
                  </a:lnTo>
                  <a:lnTo>
                    <a:pt x="232" y="184"/>
                  </a:lnTo>
                  <a:lnTo>
                    <a:pt x="231" y="183"/>
                  </a:lnTo>
                  <a:lnTo>
                    <a:pt x="232" y="183"/>
                  </a:lnTo>
                  <a:lnTo>
                    <a:pt x="234" y="183"/>
                  </a:lnTo>
                  <a:lnTo>
                    <a:pt x="236" y="183"/>
                  </a:lnTo>
                  <a:lnTo>
                    <a:pt x="235" y="184"/>
                  </a:lnTo>
                  <a:lnTo>
                    <a:pt x="234" y="184"/>
                  </a:lnTo>
                  <a:lnTo>
                    <a:pt x="234" y="184"/>
                  </a:lnTo>
                  <a:close/>
                  <a:moveTo>
                    <a:pt x="94" y="169"/>
                  </a:moveTo>
                  <a:lnTo>
                    <a:pt x="94" y="170"/>
                  </a:lnTo>
                  <a:lnTo>
                    <a:pt x="94" y="171"/>
                  </a:lnTo>
                  <a:lnTo>
                    <a:pt x="96" y="172"/>
                  </a:lnTo>
                  <a:lnTo>
                    <a:pt x="96" y="171"/>
                  </a:lnTo>
                  <a:lnTo>
                    <a:pt x="98" y="171"/>
                  </a:lnTo>
                  <a:lnTo>
                    <a:pt x="97" y="172"/>
                  </a:lnTo>
                  <a:lnTo>
                    <a:pt x="98" y="172"/>
                  </a:lnTo>
                  <a:lnTo>
                    <a:pt x="99" y="172"/>
                  </a:lnTo>
                  <a:lnTo>
                    <a:pt x="99" y="172"/>
                  </a:lnTo>
                  <a:lnTo>
                    <a:pt x="101" y="173"/>
                  </a:lnTo>
                  <a:lnTo>
                    <a:pt x="102" y="172"/>
                  </a:lnTo>
                  <a:lnTo>
                    <a:pt x="102" y="172"/>
                  </a:lnTo>
                  <a:lnTo>
                    <a:pt x="103" y="173"/>
                  </a:lnTo>
                  <a:lnTo>
                    <a:pt x="104" y="174"/>
                  </a:lnTo>
                  <a:lnTo>
                    <a:pt x="105" y="174"/>
                  </a:lnTo>
                  <a:lnTo>
                    <a:pt x="106" y="174"/>
                  </a:lnTo>
                  <a:lnTo>
                    <a:pt x="106" y="175"/>
                  </a:lnTo>
                  <a:lnTo>
                    <a:pt x="105" y="175"/>
                  </a:lnTo>
                  <a:lnTo>
                    <a:pt x="106" y="175"/>
                  </a:lnTo>
                  <a:lnTo>
                    <a:pt x="105" y="176"/>
                  </a:lnTo>
                  <a:lnTo>
                    <a:pt x="104" y="176"/>
                  </a:lnTo>
                  <a:lnTo>
                    <a:pt x="103" y="176"/>
                  </a:lnTo>
                  <a:lnTo>
                    <a:pt x="103" y="177"/>
                  </a:lnTo>
                  <a:lnTo>
                    <a:pt x="102" y="177"/>
                  </a:lnTo>
                  <a:lnTo>
                    <a:pt x="102" y="178"/>
                  </a:lnTo>
                  <a:lnTo>
                    <a:pt x="100" y="178"/>
                  </a:lnTo>
                  <a:lnTo>
                    <a:pt x="98" y="178"/>
                  </a:lnTo>
                  <a:lnTo>
                    <a:pt x="97" y="178"/>
                  </a:lnTo>
                  <a:lnTo>
                    <a:pt x="96" y="178"/>
                  </a:lnTo>
                  <a:lnTo>
                    <a:pt x="96" y="178"/>
                  </a:lnTo>
                  <a:lnTo>
                    <a:pt x="95" y="178"/>
                  </a:lnTo>
                  <a:lnTo>
                    <a:pt x="94" y="178"/>
                  </a:lnTo>
                  <a:lnTo>
                    <a:pt x="94" y="179"/>
                  </a:lnTo>
                  <a:lnTo>
                    <a:pt x="95" y="179"/>
                  </a:lnTo>
                  <a:lnTo>
                    <a:pt x="96" y="179"/>
                  </a:lnTo>
                  <a:lnTo>
                    <a:pt x="96" y="179"/>
                  </a:lnTo>
                  <a:lnTo>
                    <a:pt x="97" y="179"/>
                  </a:lnTo>
                  <a:lnTo>
                    <a:pt x="98" y="179"/>
                  </a:lnTo>
                  <a:lnTo>
                    <a:pt x="99" y="179"/>
                  </a:lnTo>
                  <a:lnTo>
                    <a:pt x="99" y="178"/>
                  </a:lnTo>
                  <a:lnTo>
                    <a:pt x="99" y="179"/>
                  </a:lnTo>
                  <a:lnTo>
                    <a:pt x="99" y="178"/>
                  </a:lnTo>
                  <a:lnTo>
                    <a:pt x="101" y="178"/>
                  </a:lnTo>
                  <a:lnTo>
                    <a:pt x="102" y="178"/>
                  </a:lnTo>
                  <a:lnTo>
                    <a:pt x="102" y="178"/>
                  </a:lnTo>
                  <a:lnTo>
                    <a:pt x="103" y="178"/>
                  </a:lnTo>
                  <a:lnTo>
                    <a:pt x="104" y="178"/>
                  </a:lnTo>
                  <a:lnTo>
                    <a:pt x="105" y="178"/>
                  </a:lnTo>
                  <a:lnTo>
                    <a:pt x="107" y="178"/>
                  </a:lnTo>
                  <a:lnTo>
                    <a:pt x="108" y="178"/>
                  </a:lnTo>
                  <a:lnTo>
                    <a:pt x="109" y="178"/>
                  </a:lnTo>
                  <a:lnTo>
                    <a:pt x="110" y="178"/>
                  </a:lnTo>
                  <a:lnTo>
                    <a:pt x="110" y="179"/>
                  </a:lnTo>
                  <a:lnTo>
                    <a:pt x="109" y="180"/>
                  </a:lnTo>
                  <a:lnTo>
                    <a:pt x="109" y="181"/>
                  </a:lnTo>
                  <a:lnTo>
                    <a:pt x="110" y="181"/>
                  </a:lnTo>
                  <a:lnTo>
                    <a:pt x="111" y="180"/>
                  </a:lnTo>
                  <a:lnTo>
                    <a:pt x="110" y="180"/>
                  </a:lnTo>
                  <a:lnTo>
                    <a:pt x="111" y="180"/>
                  </a:lnTo>
                  <a:lnTo>
                    <a:pt x="112" y="180"/>
                  </a:lnTo>
                  <a:lnTo>
                    <a:pt x="112" y="181"/>
                  </a:lnTo>
                  <a:lnTo>
                    <a:pt x="111" y="181"/>
                  </a:lnTo>
                  <a:lnTo>
                    <a:pt x="112" y="181"/>
                  </a:lnTo>
                  <a:lnTo>
                    <a:pt x="111" y="182"/>
                  </a:lnTo>
                  <a:lnTo>
                    <a:pt x="110" y="182"/>
                  </a:lnTo>
                  <a:lnTo>
                    <a:pt x="109" y="181"/>
                  </a:lnTo>
                  <a:lnTo>
                    <a:pt x="108" y="181"/>
                  </a:lnTo>
                  <a:lnTo>
                    <a:pt x="108" y="181"/>
                  </a:lnTo>
                  <a:lnTo>
                    <a:pt x="108" y="182"/>
                  </a:lnTo>
                  <a:lnTo>
                    <a:pt x="106" y="182"/>
                  </a:lnTo>
                  <a:lnTo>
                    <a:pt x="105" y="182"/>
                  </a:lnTo>
                  <a:lnTo>
                    <a:pt x="105" y="181"/>
                  </a:lnTo>
                  <a:lnTo>
                    <a:pt x="104" y="181"/>
                  </a:lnTo>
                  <a:lnTo>
                    <a:pt x="103" y="181"/>
                  </a:lnTo>
                  <a:lnTo>
                    <a:pt x="102" y="181"/>
                  </a:lnTo>
                  <a:lnTo>
                    <a:pt x="103" y="182"/>
                  </a:lnTo>
                  <a:lnTo>
                    <a:pt x="103" y="181"/>
                  </a:lnTo>
                  <a:lnTo>
                    <a:pt x="104" y="181"/>
                  </a:lnTo>
                  <a:lnTo>
                    <a:pt x="103" y="182"/>
                  </a:lnTo>
                  <a:lnTo>
                    <a:pt x="104" y="182"/>
                  </a:lnTo>
                  <a:lnTo>
                    <a:pt x="105" y="182"/>
                  </a:lnTo>
                  <a:lnTo>
                    <a:pt x="105" y="183"/>
                  </a:lnTo>
                  <a:lnTo>
                    <a:pt x="106" y="183"/>
                  </a:lnTo>
                  <a:lnTo>
                    <a:pt x="105" y="182"/>
                  </a:lnTo>
                  <a:lnTo>
                    <a:pt x="106" y="182"/>
                  </a:lnTo>
                  <a:lnTo>
                    <a:pt x="107" y="182"/>
                  </a:lnTo>
                  <a:lnTo>
                    <a:pt x="106" y="183"/>
                  </a:lnTo>
                  <a:lnTo>
                    <a:pt x="107" y="183"/>
                  </a:lnTo>
                  <a:lnTo>
                    <a:pt x="108" y="183"/>
                  </a:lnTo>
                  <a:lnTo>
                    <a:pt x="108" y="183"/>
                  </a:lnTo>
                  <a:lnTo>
                    <a:pt x="108" y="184"/>
                  </a:lnTo>
                  <a:lnTo>
                    <a:pt x="108" y="183"/>
                  </a:lnTo>
                  <a:lnTo>
                    <a:pt x="108" y="184"/>
                  </a:lnTo>
                  <a:lnTo>
                    <a:pt x="107" y="184"/>
                  </a:lnTo>
                  <a:lnTo>
                    <a:pt x="106" y="184"/>
                  </a:lnTo>
                  <a:lnTo>
                    <a:pt x="105" y="184"/>
                  </a:lnTo>
                  <a:lnTo>
                    <a:pt x="105" y="184"/>
                  </a:lnTo>
                  <a:lnTo>
                    <a:pt x="104" y="184"/>
                  </a:lnTo>
                  <a:lnTo>
                    <a:pt x="105" y="184"/>
                  </a:lnTo>
                  <a:lnTo>
                    <a:pt x="104" y="184"/>
                  </a:lnTo>
                  <a:lnTo>
                    <a:pt x="103" y="184"/>
                  </a:lnTo>
                  <a:lnTo>
                    <a:pt x="103" y="184"/>
                  </a:lnTo>
                  <a:lnTo>
                    <a:pt x="104" y="184"/>
                  </a:lnTo>
                  <a:lnTo>
                    <a:pt x="103" y="184"/>
                  </a:lnTo>
                  <a:lnTo>
                    <a:pt x="102" y="184"/>
                  </a:lnTo>
                  <a:lnTo>
                    <a:pt x="102" y="184"/>
                  </a:lnTo>
                  <a:lnTo>
                    <a:pt x="102" y="184"/>
                  </a:lnTo>
                  <a:lnTo>
                    <a:pt x="101" y="184"/>
                  </a:lnTo>
                  <a:lnTo>
                    <a:pt x="101" y="185"/>
                  </a:lnTo>
                  <a:lnTo>
                    <a:pt x="100" y="185"/>
                  </a:lnTo>
                  <a:lnTo>
                    <a:pt x="100" y="184"/>
                  </a:lnTo>
                  <a:lnTo>
                    <a:pt x="102" y="184"/>
                  </a:lnTo>
                  <a:lnTo>
                    <a:pt x="101" y="184"/>
                  </a:lnTo>
                  <a:lnTo>
                    <a:pt x="102" y="183"/>
                  </a:lnTo>
                  <a:lnTo>
                    <a:pt x="101" y="183"/>
                  </a:lnTo>
                  <a:lnTo>
                    <a:pt x="102" y="183"/>
                  </a:lnTo>
                  <a:lnTo>
                    <a:pt x="100" y="183"/>
                  </a:lnTo>
                  <a:lnTo>
                    <a:pt x="100" y="184"/>
                  </a:lnTo>
                  <a:lnTo>
                    <a:pt x="99" y="183"/>
                  </a:lnTo>
                  <a:lnTo>
                    <a:pt x="99" y="184"/>
                  </a:lnTo>
                  <a:lnTo>
                    <a:pt x="98" y="184"/>
                  </a:lnTo>
                  <a:lnTo>
                    <a:pt x="98" y="183"/>
                  </a:lnTo>
                  <a:lnTo>
                    <a:pt x="98" y="182"/>
                  </a:lnTo>
                  <a:lnTo>
                    <a:pt x="99" y="182"/>
                  </a:lnTo>
                  <a:lnTo>
                    <a:pt x="100" y="183"/>
                  </a:lnTo>
                  <a:lnTo>
                    <a:pt x="99" y="182"/>
                  </a:lnTo>
                  <a:lnTo>
                    <a:pt x="98" y="182"/>
                  </a:lnTo>
                  <a:lnTo>
                    <a:pt x="99" y="181"/>
                  </a:lnTo>
                  <a:lnTo>
                    <a:pt x="98" y="181"/>
                  </a:lnTo>
                  <a:lnTo>
                    <a:pt x="98" y="180"/>
                  </a:lnTo>
                  <a:lnTo>
                    <a:pt x="99" y="181"/>
                  </a:lnTo>
                  <a:lnTo>
                    <a:pt x="99" y="180"/>
                  </a:lnTo>
                  <a:lnTo>
                    <a:pt x="99" y="179"/>
                  </a:lnTo>
                  <a:lnTo>
                    <a:pt x="99" y="180"/>
                  </a:lnTo>
                  <a:lnTo>
                    <a:pt x="97" y="179"/>
                  </a:lnTo>
                  <a:lnTo>
                    <a:pt x="98" y="180"/>
                  </a:lnTo>
                  <a:lnTo>
                    <a:pt x="98" y="181"/>
                  </a:lnTo>
                  <a:lnTo>
                    <a:pt x="97" y="181"/>
                  </a:lnTo>
                  <a:lnTo>
                    <a:pt x="97" y="183"/>
                  </a:lnTo>
                  <a:lnTo>
                    <a:pt x="96" y="183"/>
                  </a:lnTo>
                  <a:lnTo>
                    <a:pt x="96" y="184"/>
                  </a:lnTo>
                  <a:lnTo>
                    <a:pt x="95" y="184"/>
                  </a:lnTo>
                  <a:lnTo>
                    <a:pt x="94" y="184"/>
                  </a:lnTo>
                  <a:lnTo>
                    <a:pt x="94" y="183"/>
                  </a:lnTo>
                  <a:lnTo>
                    <a:pt x="93" y="183"/>
                  </a:lnTo>
                  <a:lnTo>
                    <a:pt x="92" y="183"/>
                  </a:lnTo>
                  <a:lnTo>
                    <a:pt x="91" y="182"/>
                  </a:lnTo>
                  <a:lnTo>
                    <a:pt x="91" y="183"/>
                  </a:lnTo>
                  <a:lnTo>
                    <a:pt x="92" y="183"/>
                  </a:lnTo>
                  <a:lnTo>
                    <a:pt x="93" y="183"/>
                  </a:lnTo>
                  <a:lnTo>
                    <a:pt x="94" y="183"/>
                  </a:lnTo>
                  <a:lnTo>
                    <a:pt x="94" y="184"/>
                  </a:lnTo>
                  <a:lnTo>
                    <a:pt x="92" y="184"/>
                  </a:lnTo>
                  <a:lnTo>
                    <a:pt x="91" y="184"/>
                  </a:lnTo>
                  <a:lnTo>
                    <a:pt x="90" y="184"/>
                  </a:lnTo>
                  <a:lnTo>
                    <a:pt x="89" y="184"/>
                  </a:lnTo>
                  <a:lnTo>
                    <a:pt x="88" y="184"/>
                  </a:lnTo>
                  <a:lnTo>
                    <a:pt x="87" y="183"/>
                  </a:lnTo>
                  <a:lnTo>
                    <a:pt x="88" y="184"/>
                  </a:lnTo>
                  <a:lnTo>
                    <a:pt x="86" y="183"/>
                  </a:lnTo>
                  <a:lnTo>
                    <a:pt x="84" y="183"/>
                  </a:lnTo>
                  <a:lnTo>
                    <a:pt x="86" y="184"/>
                  </a:lnTo>
                  <a:lnTo>
                    <a:pt x="87" y="184"/>
                  </a:lnTo>
                  <a:lnTo>
                    <a:pt x="88" y="184"/>
                  </a:lnTo>
                  <a:lnTo>
                    <a:pt x="89" y="184"/>
                  </a:lnTo>
                  <a:lnTo>
                    <a:pt x="89" y="184"/>
                  </a:lnTo>
                  <a:lnTo>
                    <a:pt x="89" y="184"/>
                  </a:lnTo>
                  <a:lnTo>
                    <a:pt x="89" y="184"/>
                  </a:lnTo>
                  <a:lnTo>
                    <a:pt x="90" y="184"/>
                  </a:lnTo>
                  <a:lnTo>
                    <a:pt x="90" y="185"/>
                  </a:lnTo>
                  <a:lnTo>
                    <a:pt x="91" y="184"/>
                  </a:lnTo>
                  <a:lnTo>
                    <a:pt x="93" y="185"/>
                  </a:lnTo>
                  <a:lnTo>
                    <a:pt x="94" y="186"/>
                  </a:lnTo>
                  <a:lnTo>
                    <a:pt x="95" y="186"/>
                  </a:lnTo>
                  <a:lnTo>
                    <a:pt x="96" y="186"/>
                  </a:lnTo>
                  <a:lnTo>
                    <a:pt x="96" y="186"/>
                  </a:lnTo>
                  <a:lnTo>
                    <a:pt x="96" y="187"/>
                  </a:lnTo>
                  <a:lnTo>
                    <a:pt x="95" y="187"/>
                  </a:lnTo>
                  <a:lnTo>
                    <a:pt x="94" y="186"/>
                  </a:lnTo>
                  <a:lnTo>
                    <a:pt x="95" y="187"/>
                  </a:lnTo>
                  <a:lnTo>
                    <a:pt x="94" y="187"/>
                  </a:lnTo>
                  <a:lnTo>
                    <a:pt x="94" y="188"/>
                  </a:lnTo>
                  <a:lnTo>
                    <a:pt x="93" y="187"/>
                  </a:lnTo>
                  <a:lnTo>
                    <a:pt x="92" y="187"/>
                  </a:lnTo>
                  <a:lnTo>
                    <a:pt x="93" y="186"/>
                  </a:lnTo>
                  <a:lnTo>
                    <a:pt x="93" y="185"/>
                  </a:lnTo>
                  <a:lnTo>
                    <a:pt x="93" y="186"/>
                  </a:lnTo>
                  <a:lnTo>
                    <a:pt x="92" y="186"/>
                  </a:lnTo>
                  <a:lnTo>
                    <a:pt x="92" y="185"/>
                  </a:lnTo>
                  <a:lnTo>
                    <a:pt x="92" y="186"/>
                  </a:lnTo>
                  <a:lnTo>
                    <a:pt x="91" y="186"/>
                  </a:lnTo>
                  <a:lnTo>
                    <a:pt x="91" y="185"/>
                  </a:lnTo>
                  <a:lnTo>
                    <a:pt x="90" y="185"/>
                  </a:lnTo>
                  <a:lnTo>
                    <a:pt x="90" y="186"/>
                  </a:lnTo>
                  <a:lnTo>
                    <a:pt x="91" y="187"/>
                  </a:lnTo>
                  <a:lnTo>
                    <a:pt x="92" y="187"/>
                  </a:lnTo>
                  <a:lnTo>
                    <a:pt x="91" y="187"/>
                  </a:lnTo>
                  <a:lnTo>
                    <a:pt x="90" y="187"/>
                  </a:lnTo>
                  <a:lnTo>
                    <a:pt x="89" y="186"/>
                  </a:lnTo>
                  <a:lnTo>
                    <a:pt x="90" y="186"/>
                  </a:lnTo>
                  <a:lnTo>
                    <a:pt x="89" y="186"/>
                  </a:lnTo>
                  <a:lnTo>
                    <a:pt x="89" y="186"/>
                  </a:lnTo>
                  <a:lnTo>
                    <a:pt x="88" y="186"/>
                  </a:lnTo>
                  <a:lnTo>
                    <a:pt x="87" y="186"/>
                  </a:lnTo>
                  <a:lnTo>
                    <a:pt x="87" y="187"/>
                  </a:lnTo>
                  <a:lnTo>
                    <a:pt x="87" y="186"/>
                  </a:lnTo>
                  <a:lnTo>
                    <a:pt x="86" y="187"/>
                  </a:lnTo>
                  <a:lnTo>
                    <a:pt x="86" y="186"/>
                  </a:lnTo>
                  <a:lnTo>
                    <a:pt x="85" y="186"/>
                  </a:lnTo>
                  <a:lnTo>
                    <a:pt x="84" y="186"/>
                  </a:lnTo>
                  <a:lnTo>
                    <a:pt x="83" y="186"/>
                  </a:lnTo>
                  <a:lnTo>
                    <a:pt x="83" y="186"/>
                  </a:lnTo>
                  <a:lnTo>
                    <a:pt x="84" y="186"/>
                  </a:lnTo>
                  <a:lnTo>
                    <a:pt x="84" y="187"/>
                  </a:lnTo>
                  <a:lnTo>
                    <a:pt x="84" y="186"/>
                  </a:lnTo>
                  <a:lnTo>
                    <a:pt x="85" y="187"/>
                  </a:lnTo>
                  <a:lnTo>
                    <a:pt x="85" y="186"/>
                  </a:lnTo>
                  <a:lnTo>
                    <a:pt x="88" y="187"/>
                  </a:lnTo>
                  <a:lnTo>
                    <a:pt x="89" y="187"/>
                  </a:lnTo>
                  <a:lnTo>
                    <a:pt x="89" y="187"/>
                  </a:lnTo>
                  <a:lnTo>
                    <a:pt x="89" y="187"/>
                  </a:lnTo>
                  <a:lnTo>
                    <a:pt x="88" y="188"/>
                  </a:lnTo>
                  <a:lnTo>
                    <a:pt x="88" y="189"/>
                  </a:lnTo>
                  <a:lnTo>
                    <a:pt x="87" y="189"/>
                  </a:lnTo>
                  <a:lnTo>
                    <a:pt x="86" y="189"/>
                  </a:lnTo>
                  <a:lnTo>
                    <a:pt x="86" y="190"/>
                  </a:lnTo>
                  <a:lnTo>
                    <a:pt x="87" y="190"/>
                  </a:lnTo>
                  <a:lnTo>
                    <a:pt x="85" y="191"/>
                  </a:lnTo>
                  <a:lnTo>
                    <a:pt x="85" y="191"/>
                  </a:lnTo>
                  <a:lnTo>
                    <a:pt x="84" y="191"/>
                  </a:lnTo>
                  <a:lnTo>
                    <a:pt x="83" y="191"/>
                  </a:lnTo>
                  <a:lnTo>
                    <a:pt x="83" y="191"/>
                  </a:lnTo>
                  <a:lnTo>
                    <a:pt x="82" y="191"/>
                  </a:lnTo>
                  <a:lnTo>
                    <a:pt x="83" y="191"/>
                  </a:lnTo>
                  <a:lnTo>
                    <a:pt x="82" y="191"/>
                  </a:lnTo>
                  <a:lnTo>
                    <a:pt x="82" y="191"/>
                  </a:lnTo>
                  <a:lnTo>
                    <a:pt x="81" y="192"/>
                  </a:lnTo>
                  <a:lnTo>
                    <a:pt x="80" y="191"/>
                  </a:lnTo>
                  <a:lnTo>
                    <a:pt x="80" y="191"/>
                  </a:lnTo>
                  <a:lnTo>
                    <a:pt x="79" y="191"/>
                  </a:lnTo>
                  <a:lnTo>
                    <a:pt x="79" y="191"/>
                  </a:lnTo>
                  <a:lnTo>
                    <a:pt x="81" y="191"/>
                  </a:lnTo>
                  <a:lnTo>
                    <a:pt x="80" y="191"/>
                  </a:lnTo>
                  <a:lnTo>
                    <a:pt x="79" y="191"/>
                  </a:lnTo>
                  <a:lnTo>
                    <a:pt x="79" y="190"/>
                  </a:lnTo>
                  <a:lnTo>
                    <a:pt x="78" y="191"/>
                  </a:lnTo>
                  <a:lnTo>
                    <a:pt x="79" y="191"/>
                  </a:lnTo>
                  <a:lnTo>
                    <a:pt x="78" y="191"/>
                  </a:lnTo>
                  <a:lnTo>
                    <a:pt x="78" y="190"/>
                  </a:lnTo>
                  <a:lnTo>
                    <a:pt x="78" y="189"/>
                  </a:lnTo>
                  <a:lnTo>
                    <a:pt x="78" y="190"/>
                  </a:lnTo>
                  <a:lnTo>
                    <a:pt x="76" y="190"/>
                  </a:lnTo>
                  <a:lnTo>
                    <a:pt x="76" y="189"/>
                  </a:lnTo>
                  <a:lnTo>
                    <a:pt x="76" y="189"/>
                  </a:lnTo>
                  <a:lnTo>
                    <a:pt x="76" y="188"/>
                  </a:lnTo>
                  <a:lnTo>
                    <a:pt x="77" y="188"/>
                  </a:lnTo>
                  <a:lnTo>
                    <a:pt x="77" y="189"/>
                  </a:lnTo>
                  <a:lnTo>
                    <a:pt x="77" y="190"/>
                  </a:lnTo>
                  <a:lnTo>
                    <a:pt x="77" y="188"/>
                  </a:lnTo>
                  <a:lnTo>
                    <a:pt x="78" y="188"/>
                  </a:lnTo>
                  <a:lnTo>
                    <a:pt x="78" y="189"/>
                  </a:lnTo>
                  <a:lnTo>
                    <a:pt x="80" y="188"/>
                  </a:lnTo>
                  <a:lnTo>
                    <a:pt x="79" y="188"/>
                  </a:lnTo>
                  <a:lnTo>
                    <a:pt x="78" y="188"/>
                  </a:lnTo>
                  <a:lnTo>
                    <a:pt x="77" y="187"/>
                  </a:lnTo>
                  <a:lnTo>
                    <a:pt x="78" y="186"/>
                  </a:lnTo>
                  <a:lnTo>
                    <a:pt x="78" y="187"/>
                  </a:lnTo>
                  <a:lnTo>
                    <a:pt x="78" y="186"/>
                  </a:lnTo>
                  <a:lnTo>
                    <a:pt x="78" y="185"/>
                  </a:lnTo>
                  <a:lnTo>
                    <a:pt x="78" y="184"/>
                  </a:lnTo>
                  <a:lnTo>
                    <a:pt x="79" y="184"/>
                  </a:lnTo>
                  <a:lnTo>
                    <a:pt x="78" y="184"/>
                  </a:lnTo>
                  <a:lnTo>
                    <a:pt x="79" y="184"/>
                  </a:lnTo>
                  <a:lnTo>
                    <a:pt x="79" y="183"/>
                  </a:lnTo>
                  <a:lnTo>
                    <a:pt x="79" y="182"/>
                  </a:lnTo>
                  <a:lnTo>
                    <a:pt x="80" y="183"/>
                  </a:lnTo>
                  <a:lnTo>
                    <a:pt x="80" y="184"/>
                  </a:lnTo>
                  <a:lnTo>
                    <a:pt x="80" y="184"/>
                  </a:lnTo>
                  <a:lnTo>
                    <a:pt x="79" y="185"/>
                  </a:lnTo>
                  <a:lnTo>
                    <a:pt x="79" y="186"/>
                  </a:lnTo>
                  <a:lnTo>
                    <a:pt x="80" y="186"/>
                  </a:lnTo>
                  <a:lnTo>
                    <a:pt x="82" y="186"/>
                  </a:lnTo>
                  <a:lnTo>
                    <a:pt x="81" y="186"/>
                  </a:lnTo>
                  <a:lnTo>
                    <a:pt x="81" y="185"/>
                  </a:lnTo>
                  <a:lnTo>
                    <a:pt x="80" y="185"/>
                  </a:lnTo>
                  <a:lnTo>
                    <a:pt x="81" y="184"/>
                  </a:lnTo>
                  <a:lnTo>
                    <a:pt x="80" y="185"/>
                  </a:lnTo>
                  <a:lnTo>
                    <a:pt x="80" y="184"/>
                  </a:lnTo>
                  <a:lnTo>
                    <a:pt x="80" y="183"/>
                  </a:lnTo>
                  <a:lnTo>
                    <a:pt x="82" y="182"/>
                  </a:lnTo>
                  <a:lnTo>
                    <a:pt x="81" y="182"/>
                  </a:lnTo>
                  <a:lnTo>
                    <a:pt x="82" y="182"/>
                  </a:lnTo>
                  <a:lnTo>
                    <a:pt x="81" y="181"/>
                  </a:lnTo>
                  <a:lnTo>
                    <a:pt x="81" y="182"/>
                  </a:lnTo>
                  <a:lnTo>
                    <a:pt x="80" y="182"/>
                  </a:lnTo>
                  <a:lnTo>
                    <a:pt x="81" y="180"/>
                  </a:lnTo>
                  <a:lnTo>
                    <a:pt x="82" y="180"/>
                  </a:lnTo>
                  <a:lnTo>
                    <a:pt x="82" y="181"/>
                  </a:lnTo>
                  <a:lnTo>
                    <a:pt x="82" y="180"/>
                  </a:lnTo>
                  <a:lnTo>
                    <a:pt x="83" y="180"/>
                  </a:lnTo>
                  <a:lnTo>
                    <a:pt x="83" y="180"/>
                  </a:lnTo>
                  <a:lnTo>
                    <a:pt x="85" y="180"/>
                  </a:lnTo>
                  <a:lnTo>
                    <a:pt x="86" y="180"/>
                  </a:lnTo>
                  <a:lnTo>
                    <a:pt x="86" y="179"/>
                  </a:lnTo>
                  <a:lnTo>
                    <a:pt x="87" y="180"/>
                  </a:lnTo>
                  <a:lnTo>
                    <a:pt x="87" y="179"/>
                  </a:lnTo>
                  <a:lnTo>
                    <a:pt x="86" y="179"/>
                  </a:lnTo>
                  <a:lnTo>
                    <a:pt x="85" y="179"/>
                  </a:lnTo>
                  <a:lnTo>
                    <a:pt x="83" y="179"/>
                  </a:lnTo>
                  <a:lnTo>
                    <a:pt x="81" y="179"/>
                  </a:lnTo>
                  <a:lnTo>
                    <a:pt x="81" y="178"/>
                  </a:lnTo>
                  <a:lnTo>
                    <a:pt x="80" y="178"/>
                  </a:lnTo>
                  <a:lnTo>
                    <a:pt x="80" y="180"/>
                  </a:lnTo>
                  <a:lnTo>
                    <a:pt x="79" y="179"/>
                  </a:lnTo>
                  <a:lnTo>
                    <a:pt x="78" y="179"/>
                  </a:lnTo>
                  <a:lnTo>
                    <a:pt x="77" y="178"/>
                  </a:lnTo>
                  <a:lnTo>
                    <a:pt x="76" y="178"/>
                  </a:lnTo>
                  <a:lnTo>
                    <a:pt x="76" y="178"/>
                  </a:lnTo>
                  <a:lnTo>
                    <a:pt x="75" y="178"/>
                  </a:lnTo>
                  <a:lnTo>
                    <a:pt x="75" y="178"/>
                  </a:lnTo>
                  <a:lnTo>
                    <a:pt x="74" y="178"/>
                  </a:lnTo>
                  <a:lnTo>
                    <a:pt x="75" y="178"/>
                  </a:lnTo>
                  <a:lnTo>
                    <a:pt x="76" y="178"/>
                  </a:lnTo>
                  <a:lnTo>
                    <a:pt x="76" y="177"/>
                  </a:lnTo>
                  <a:lnTo>
                    <a:pt x="76" y="178"/>
                  </a:lnTo>
                  <a:lnTo>
                    <a:pt x="76" y="178"/>
                  </a:lnTo>
                  <a:lnTo>
                    <a:pt x="77" y="177"/>
                  </a:lnTo>
                  <a:lnTo>
                    <a:pt x="76" y="177"/>
                  </a:lnTo>
                  <a:lnTo>
                    <a:pt x="77" y="177"/>
                  </a:lnTo>
                  <a:lnTo>
                    <a:pt x="77" y="176"/>
                  </a:lnTo>
                  <a:lnTo>
                    <a:pt x="76" y="176"/>
                  </a:lnTo>
                  <a:lnTo>
                    <a:pt x="76" y="175"/>
                  </a:lnTo>
                  <a:lnTo>
                    <a:pt x="76" y="175"/>
                  </a:lnTo>
                  <a:lnTo>
                    <a:pt x="76" y="175"/>
                  </a:lnTo>
                  <a:lnTo>
                    <a:pt x="76" y="174"/>
                  </a:lnTo>
                  <a:lnTo>
                    <a:pt x="77" y="174"/>
                  </a:lnTo>
                  <a:lnTo>
                    <a:pt x="77" y="175"/>
                  </a:lnTo>
                  <a:lnTo>
                    <a:pt x="78" y="174"/>
                  </a:lnTo>
                  <a:lnTo>
                    <a:pt x="77" y="174"/>
                  </a:lnTo>
                  <a:lnTo>
                    <a:pt x="80" y="174"/>
                  </a:lnTo>
                  <a:lnTo>
                    <a:pt x="80" y="175"/>
                  </a:lnTo>
                  <a:lnTo>
                    <a:pt x="81" y="175"/>
                  </a:lnTo>
                  <a:lnTo>
                    <a:pt x="81" y="174"/>
                  </a:lnTo>
                  <a:lnTo>
                    <a:pt x="82" y="174"/>
                  </a:lnTo>
                  <a:lnTo>
                    <a:pt x="82" y="175"/>
                  </a:lnTo>
                  <a:lnTo>
                    <a:pt x="83" y="174"/>
                  </a:lnTo>
                  <a:lnTo>
                    <a:pt x="83" y="173"/>
                  </a:lnTo>
                  <a:lnTo>
                    <a:pt x="82" y="173"/>
                  </a:lnTo>
                  <a:lnTo>
                    <a:pt x="82" y="174"/>
                  </a:lnTo>
                  <a:lnTo>
                    <a:pt x="81" y="174"/>
                  </a:lnTo>
                  <a:lnTo>
                    <a:pt x="80" y="173"/>
                  </a:lnTo>
                  <a:lnTo>
                    <a:pt x="80" y="174"/>
                  </a:lnTo>
                  <a:lnTo>
                    <a:pt x="79" y="174"/>
                  </a:lnTo>
                  <a:lnTo>
                    <a:pt x="78" y="174"/>
                  </a:lnTo>
                  <a:lnTo>
                    <a:pt x="78" y="173"/>
                  </a:lnTo>
                  <a:lnTo>
                    <a:pt x="78" y="172"/>
                  </a:lnTo>
                  <a:lnTo>
                    <a:pt x="78" y="172"/>
                  </a:lnTo>
                  <a:lnTo>
                    <a:pt x="78" y="172"/>
                  </a:lnTo>
                  <a:lnTo>
                    <a:pt x="77" y="172"/>
                  </a:lnTo>
                  <a:lnTo>
                    <a:pt x="76" y="172"/>
                  </a:lnTo>
                  <a:lnTo>
                    <a:pt x="77" y="172"/>
                  </a:lnTo>
                  <a:lnTo>
                    <a:pt x="77" y="172"/>
                  </a:lnTo>
                  <a:lnTo>
                    <a:pt x="76" y="172"/>
                  </a:lnTo>
                  <a:lnTo>
                    <a:pt x="77" y="172"/>
                  </a:lnTo>
                  <a:lnTo>
                    <a:pt x="78" y="172"/>
                  </a:lnTo>
                  <a:lnTo>
                    <a:pt x="78" y="171"/>
                  </a:lnTo>
                  <a:lnTo>
                    <a:pt x="77" y="171"/>
                  </a:lnTo>
                  <a:lnTo>
                    <a:pt x="77" y="170"/>
                  </a:lnTo>
                  <a:lnTo>
                    <a:pt x="78" y="170"/>
                  </a:lnTo>
                  <a:lnTo>
                    <a:pt x="79" y="170"/>
                  </a:lnTo>
                  <a:lnTo>
                    <a:pt x="80" y="170"/>
                  </a:lnTo>
                  <a:lnTo>
                    <a:pt x="81" y="170"/>
                  </a:lnTo>
                  <a:lnTo>
                    <a:pt x="80" y="171"/>
                  </a:lnTo>
                  <a:lnTo>
                    <a:pt x="81" y="171"/>
                  </a:lnTo>
                  <a:lnTo>
                    <a:pt x="81" y="172"/>
                  </a:lnTo>
                  <a:lnTo>
                    <a:pt x="82" y="172"/>
                  </a:lnTo>
                  <a:lnTo>
                    <a:pt x="83" y="172"/>
                  </a:lnTo>
                  <a:lnTo>
                    <a:pt x="82" y="171"/>
                  </a:lnTo>
                  <a:lnTo>
                    <a:pt x="81" y="170"/>
                  </a:lnTo>
                  <a:lnTo>
                    <a:pt x="82" y="170"/>
                  </a:lnTo>
                  <a:lnTo>
                    <a:pt x="83" y="169"/>
                  </a:lnTo>
                  <a:lnTo>
                    <a:pt x="83" y="169"/>
                  </a:lnTo>
                  <a:lnTo>
                    <a:pt x="86" y="169"/>
                  </a:lnTo>
                  <a:lnTo>
                    <a:pt x="90" y="169"/>
                  </a:lnTo>
                  <a:lnTo>
                    <a:pt x="91" y="169"/>
                  </a:lnTo>
                  <a:lnTo>
                    <a:pt x="92" y="169"/>
                  </a:lnTo>
                  <a:lnTo>
                    <a:pt x="93" y="170"/>
                  </a:lnTo>
                  <a:lnTo>
                    <a:pt x="93" y="169"/>
                  </a:lnTo>
                  <a:lnTo>
                    <a:pt x="94" y="169"/>
                  </a:lnTo>
                  <a:close/>
                  <a:moveTo>
                    <a:pt x="241" y="184"/>
                  </a:moveTo>
                  <a:lnTo>
                    <a:pt x="240" y="183"/>
                  </a:lnTo>
                  <a:lnTo>
                    <a:pt x="241" y="183"/>
                  </a:lnTo>
                  <a:lnTo>
                    <a:pt x="241" y="184"/>
                  </a:lnTo>
                  <a:close/>
                  <a:moveTo>
                    <a:pt x="102" y="170"/>
                  </a:moveTo>
                  <a:lnTo>
                    <a:pt x="101" y="170"/>
                  </a:lnTo>
                  <a:lnTo>
                    <a:pt x="102" y="171"/>
                  </a:lnTo>
                  <a:lnTo>
                    <a:pt x="101" y="171"/>
                  </a:lnTo>
                  <a:lnTo>
                    <a:pt x="100" y="171"/>
                  </a:lnTo>
                  <a:lnTo>
                    <a:pt x="99" y="170"/>
                  </a:lnTo>
                  <a:lnTo>
                    <a:pt x="100" y="170"/>
                  </a:lnTo>
                  <a:lnTo>
                    <a:pt x="101" y="170"/>
                  </a:lnTo>
                  <a:lnTo>
                    <a:pt x="101" y="169"/>
                  </a:lnTo>
                  <a:lnTo>
                    <a:pt x="102" y="170"/>
                  </a:lnTo>
                  <a:close/>
                  <a:moveTo>
                    <a:pt x="120" y="172"/>
                  </a:moveTo>
                  <a:lnTo>
                    <a:pt x="121" y="172"/>
                  </a:lnTo>
                  <a:lnTo>
                    <a:pt x="121" y="172"/>
                  </a:lnTo>
                  <a:lnTo>
                    <a:pt x="121" y="172"/>
                  </a:lnTo>
                  <a:lnTo>
                    <a:pt x="122" y="172"/>
                  </a:lnTo>
                  <a:lnTo>
                    <a:pt x="123" y="172"/>
                  </a:lnTo>
                  <a:lnTo>
                    <a:pt x="122" y="172"/>
                  </a:lnTo>
                  <a:lnTo>
                    <a:pt x="122" y="173"/>
                  </a:lnTo>
                  <a:lnTo>
                    <a:pt x="121" y="173"/>
                  </a:lnTo>
                  <a:lnTo>
                    <a:pt x="121" y="173"/>
                  </a:lnTo>
                  <a:lnTo>
                    <a:pt x="120" y="173"/>
                  </a:lnTo>
                  <a:lnTo>
                    <a:pt x="119" y="172"/>
                  </a:lnTo>
                  <a:lnTo>
                    <a:pt x="118" y="172"/>
                  </a:lnTo>
                  <a:lnTo>
                    <a:pt x="117" y="172"/>
                  </a:lnTo>
                  <a:lnTo>
                    <a:pt x="118" y="172"/>
                  </a:lnTo>
                  <a:lnTo>
                    <a:pt x="118" y="171"/>
                  </a:lnTo>
                  <a:lnTo>
                    <a:pt x="119" y="171"/>
                  </a:lnTo>
                  <a:lnTo>
                    <a:pt x="120" y="172"/>
                  </a:lnTo>
                  <a:close/>
                  <a:moveTo>
                    <a:pt x="100" y="170"/>
                  </a:moveTo>
                  <a:lnTo>
                    <a:pt x="99" y="170"/>
                  </a:lnTo>
                  <a:lnTo>
                    <a:pt x="99" y="169"/>
                  </a:lnTo>
                  <a:lnTo>
                    <a:pt x="100" y="169"/>
                  </a:lnTo>
                  <a:lnTo>
                    <a:pt x="100" y="170"/>
                  </a:lnTo>
                  <a:close/>
                  <a:moveTo>
                    <a:pt x="229" y="182"/>
                  </a:moveTo>
                  <a:lnTo>
                    <a:pt x="228" y="181"/>
                  </a:lnTo>
                  <a:lnTo>
                    <a:pt x="229" y="181"/>
                  </a:lnTo>
                  <a:lnTo>
                    <a:pt x="229" y="182"/>
                  </a:lnTo>
                  <a:close/>
                  <a:moveTo>
                    <a:pt x="89" y="167"/>
                  </a:moveTo>
                  <a:lnTo>
                    <a:pt x="89" y="168"/>
                  </a:lnTo>
                  <a:lnTo>
                    <a:pt x="90" y="168"/>
                  </a:lnTo>
                  <a:lnTo>
                    <a:pt x="89" y="168"/>
                  </a:lnTo>
                  <a:lnTo>
                    <a:pt x="89" y="168"/>
                  </a:lnTo>
                  <a:lnTo>
                    <a:pt x="89" y="169"/>
                  </a:lnTo>
                  <a:lnTo>
                    <a:pt x="89" y="168"/>
                  </a:lnTo>
                  <a:lnTo>
                    <a:pt x="89" y="168"/>
                  </a:lnTo>
                  <a:lnTo>
                    <a:pt x="89" y="169"/>
                  </a:lnTo>
                  <a:lnTo>
                    <a:pt x="89" y="169"/>
                  </a:lnTo>
                  <a:lnTo>
                    <a:pt x="88" y="169"/>
                  </a:lnTo>
                  <a:lnTo>
                    <a:pt x="87" y="169"/>
                  </a:lnTo>
                  <a:lnTo>
                    <a:pt x="87" y="168"/>
                  </a:lnTo>
                  <a:lnTo>
                    <a:pt x="88" y="168"/>
                  </a:lnTo>
                  <a:lnTo>
                    <a:pt x="87" y="168"/>
                  </a:lnTo>
                  <a:lnTo>
                    <a:pt x="88" y="168"/>
                  </a:lnTo>
                  <a:lnTo>
                    <a:pt x="88" y="167"/>
                  </a:lnTo>
                  <a:lnTo>
                    <a:pt x="89" y="167"/>
                  </a:lnTo>
                  <a:close/>
                  <a:moveTo>
                    <a:pt x="43" y="164"/>
                  </a:moveTo>
                  <a:lnTo>
                    <a:pt x="42" y="165"/>
                  </a:lnTo>
                  <a:lnTo>
                    <a:pt x="42" y="164"/>
                  </a:lnTo>
                  <a:lnTo>
                    <a:pt x="41" y="164"/>
                  </a:lnTo>
                  <a:lnTo>
                    <a:pt x="42" y="164"/>
                  </a:lnTo>
                  <a:lnTo>
                    <a:pt x="42" y="163"/>
                  </a:lnTo>
                  <a:lnTo>
                    <a:pt x="43" y="163"/>
                  </a:lnTo>
                  <a:lnTo>
                    <a:pt x="43" y="164"/>
                  </a:lnTo>
                  <a:close/>
                  <a:moveTo>
                    <a:pt x="37" y="163"/>
                  </a:moveTo>
                  <a:lnTo>
                    <a:pt x="36" y="163"/>
                  </a:lnTo>
                  <a:lnTo>
                    <a:pt x="37" y="163"/>
                  </a:lnTo>
                  <a:lnTo>
                    <a:pt x="37" y="162"/>
                  </a:lnTo>
                  <a:lnTo>
                    <a:pt x="38" y="162"/>
                  </a:lnTo>
                  <a:lnTo>
                    <a:pt x="38" y="163"/>
                  </a:lnTo>
                  <a:lnTo>
                    <a:pt x="37" y="163"/>
                  </a:lnTo>
                  <a:close/>
                  <a:moveTo>
                    <a:pt x="232" y="181"/>
                  </a:moveTo>
                  <a:lnTo>
                    <a:pt x="231" y="181"/>
                  </a:lnTo>
                  <a:lnTo>
                    <a:pt x="231" y="180"/>
                  </a:lnTo>
                  <a:lnTo>
                    <a:pt x="232" y="180"/>
                  </a:lnTo>
                  <a:lnTo>
                    <a:pt x="233" y="180"/>
                  </a:lnTo>
                  <a:lnTo>
                    <a:pt x="233" y="181"/>
                  </a:lnTo>
                  <a:lnTo>
                    <a:pt x="232" y="181"/>
                  </a:lnTo>
                  <a:close/>
                  <a:moveTo>
                    <a:pt x="229" y="180"/>
                  </a:moveTo>
                  <a:lnTo>
                    <a:pt x="229" y="180"/>
                  </a:lnTo>
                  <a:lnTo>
                    <a:pt x="229" y="179"/>
                  </a:lnTo>
                  <a:lnTo>
                    <a:pt x="229" y="178"/>
                  </a:lnTo>
                  <a:lnTo>
                    <a:pt x="230" y="178"/>
                  </a:lnTo>
                  <a:lnTo>
                    <a:pt x="230" y="179"/>
                  </a:lnTo>
                  <a:lnTo>
                    <a:pt x="230" y="180"/>
                  </a:lnTo>
                  <a:lnTo>
                    <a:pt x="229" y="180"/>
                  </a:lnTo>
                  <a:close/>
                  <a:moveTo>
                    <a:pt x="34" y="161"/>
                  </a:moveTo>
                  <a:lnTo>
                    <a:pt x="34" y="160"/>
                  </a:lnTo>
                  <a:lnTo>
                    <a:pt x="35" y="160"/>
                  </a:lnTo>
                  <a:lnTo>
                    <a:pt x="34" y="161"/>
                  </a:lnTo>
                  <a:close/>
                  <a:moveTo>
                    <a:pt x="36" y="161"/>
                  </a:moveTo>
                  <a:lnTo>
                    <a:pt x="35" y="161"/>
                  </a:lnTo>
                  <a:lnTo>
                    <a:pt x="35" y="160"/>
                  </a:lnTo>
                  <a:lnTo>
                    <a:pt x="36" y="159"/>
                  </a:lnTo>
                  <a:lnTo>
                    <a:pt x="36" y="160"/>
                  </a:lnTo>
                  <a:lnTo>
                    <a:pt x="36" y="161"/>
                  </a:lnTo>
                  <a:close/>
                  <a:moveTo>
                    <a:pt x="47" y="160"/>
                  </a:moveTo>
                  <a:lnTo>
                    <a:pt x="49" y="160"/>
                  </a:lnTo>
                  <a:lnTo>
                    <a:pt x="49" y="161"/>
                  </a:lnTo>
                  <a:lnTo>
                    <a:pt x="49" y="162"/>
                  </a:lnTo>
                  <a:lnTo>
                    <a:pt x="49" y="161"/>
                  </a:lnTo>
                  <a:lnTo>
                    <a:pt x="50" y="161"/>
                  </a:lnTo>
                  <a:lnTo>
                    <a:pt x="50" y="162"/>
                  </a:lnTo>
                  <a:lnTo>
                    <a:pt x="49" y="163"/>
                  </a:lnTo>
                  <a:lnTo>
                    <a:pt x="48" y="163"/>
                  </a:lnTo>
                  <a:lnTo>
                    <a:pt x="48" y="164"/>
                  </a:lnTo>
                  <a:lnTo>
                    <a:pt x="47" y="163"/>
                  </a:lnTo>
                  <a:lnTo>
                    <a:pt x="47" y="164"/>
                  </a:lnTo>
                  <a:lnTo>
                    <a:pt x="46" y="163"/>
                  </a:lnTo>
                  <a:lnTo>
                    <a:pt x="45" y="163"/>
                  </a:lnTo>
                  <a:lnTo>
                    <a:pt x="45" y="163"/>
                  </a:lnTo>
                  <a:lnTo>
                    <a:pt x="44" y="163"/>
                  </a:lnTo>
                  <a:lnTo>
                    <a:pt x="45" y="162"/>
                  </a:lnTo>
                  <a:lnTo>
                    <a:pt x="45" y="161"/>
                  </a:lnTo>
                  <a:lnTo>
                    <a:pt x="45" y="162"/>
                  </a:lnTo>
                  <a:lnTo>
                    <a:pt x="46" y="162"/>
                  </a:lnTo>
                  <a:lnTo>
                    <a:pt x="47" y="161"/>
                  </a:lnTo>
                  <a:lnTo>
                    <a:pt x="46" y="161"/>
                  </a:lnTo>
                  <a:lnTo>
                    <a:pt x="46" y="160"/>
                  </a:lnTo>
                  <a:lnTo>
                    <a:pt x="47" y="160"/>
                  </a:lnTo>
                  <a:close/>
                  <a:moveTo>
                    <a:pt x="56" y="161"/>
                  </a:moveTo>
                  <a:lnTo>
                    <a:pt x="55" y="162"/>
                  </a:lnTo>
                  <a:lnTo>
                    <a:pt x="54" y="162"/>
                  </a:lnTo>
                  <a:lnTo>
                    <a:pt x="54" y="163"/>
                  </a:lnTo>
                  <a:lnTo>
                    <a:pt x="53" y="163"/>
                  </a:lnTo>
                  <a:lnTo>
                    <a:pt x="53" y="162"/>
                  </a:lnTo>
                  <a:lnTo>
                    <a:pt x="54" y="162"/>
                  </a:lnTo>
                  <a:lnTo>
                    <a:pt x="55" y="161"/>
                  </a:lnTo>
                  <a:lnTo>
                    <a:pt x="56" y="161"/>
                  </a:lnTo>
                  <a:close/>
                  <a:moveTo>
                    <a:pt x="73" y="164"/>
                  </a:moveTo>
                  <a:lnTo>
                    <a:pt x="72" y="164"/>
                  </a:lnTo>
                  <a:lnTo>
                    <a:pt x="72" y="163"/>
                  </a:lnTo>
                  <a:lnTo>
                    <a:pt x="73" y="163"/>
                  </a:lnTo>
                  <a:lnTo>
                    <a:pt x="74" y="163"/>
                  </a:lnTo>
                  <a:lnTo>
                    <a:pt x="74" y="164"/>
                  </a:lnTo>
                  <a:lnTo>
                    <a:pt x="73" y="164"/>
                  </a:lnTo>
                  <a:close/>
                  <a:moveTo>
                    <a:pt x="18" y="158"/>
                  </a:moveTo>
                  <a:lnTo>
                    <a:pt x="17" y="158"/>
                  </a:lnTo>
                  <a:lnTo>
                    <a:pt x="18" y="157"/>
                  </a:lnTo>
                  <a:lnTo>
                    <a:pt x="18" y="158"/>
                  </a:lnTo>
                  <a:close/>
                  <a:moveTo>
                    <a:pt x="56" y="162"/>
                  </a:moveTo>
                  <a:lnTo>
                    <a:pt x="56" y="161"/>
                  </a:lnTo>
                  <a:lnTo>
                    <a:pt x="56" y="160"/>
                  </a:lnTo>
                  <a:lnTo>
                    <a:pt x="56" y="161"/>
                  </a:lnTo>
                  <a:lnTo>
                    <a:pt x="56" y="162"/>
                  </a:lnTo>
                  <a:close/>
                  <a:moveTo>
                    <a:pt x="41" y="159"/>
                  </a:moveTo>
                  <a:lnTo>
                    <a:pt x="40" y="159"/>
                  </a:lnTo>
                  <a:lnTo>
                    <a:pt x="40" y="160"/>
                  </a:lnTo>
                  <a:lnTo>
                    <a:pt x="39" y="159"/>
                  </a:lnTo>
                  <a:lnTo>
                    <a:pt x="39" y="160"/>
                  </a:lnTo>
                  <a:lnTo>
                    <a:pt x="38" y="160"/>
                  </a:lnTo>
                  <a:lnTo>
                    <a:pt x="38" y="159"/>
                  </a:lnTo>
                  <a:lnTo>
                    <a:pt x="39" y="159"/>
                  </a:lnTo>
                  <a:lnTo>
                    <a:pt x="39" y="159"/>
                  </a:lnTo>
                  <a:lnTo>
                    <a:pt x="41" y="159"/>
                  </a:lnTo>
                  <a:close/>
                  <a:moveTo>
                    <a:pt x="52" y="161"/>
                  </a:moveTo>
                  <a:lnTo>
                    <a:pt x="51" y="161"/>
                  </a:lnTo>
                  <a:lnTo>
                    <a:pt x="51" y="160"/>
                  </a:lnTo>
                  <a:lnTo>
                    <a:pt x="52" y="160"/>
                  </a:lnTo>
                  <a:lnTo>
                    <a:pt x="53" y="160"/>
                  </a:lnTo>
                  <a:lnTo>
                    <a:pt x="53" y="161"/>
                  </a:lnTo>
                  <a:lnTo>
                    <a:pt x="52" y="161"/>
                  </a:lnTo>
                  <a:close/>
                  <a:moveTo>
                    <a:pt x="68" y="162"/>
                  </a:moveTo>
                  <a:lnTo>
                    <a:pt x="68" y="163"/>
                  </a:lnTo>
                  <a:lnTo>
                    <a:pt x="68" y="162"/>
                  </a:lnTo>
                  <a:lnTo>
                    <a:pt x="67" y="163"/>
                  </a:lnTo>
                  <a:lnTo>
                    <a:pt x="67" y="162"/>
                  </a:lnTo>
                  <a:lnTo>
                    <a:pt x="67" y="161"/>
                  </a:lnTo>
                  <a:lnTo>
                    <a:pt x="66" y="161"/>
                  </a:lnTo>
                  <a:lnTo>
                    <a:pt x="67" y="161"/>
                  </a:lnTo>
                  <a:lnTo>
                    <a:pt x="68" y="161"/>
                  </a:lnTo>
                  <a:lnTo>
                    <a:pt x="68" y="162"/>
                  </a:lnTo>
                  <a:close/>
                  <a:moveTo>
                    <a:pt x="34" y="159"/>
                  </a:moveTo>
                  <a:lnTo>
                    <a:pt x="33" y="159"/>
                  </a:lnTo>
                  <a:lnTo>
                    <a:pt x="33" y="158"/>
                  </a:lnTo>
                  <a:lnTo>
                    <a:pt x="34" y="157"/>
                  </a:lnTo>
                  <a:lnTo>
                    <a:pt x="34" y="158"/>
                  </a:lnTo>
                  <a:lnTo>
                    <a:pt x="34" y="159"/>
                  </a:lnTo>
                  <a:close/>
                  <a:moveTo>
                    <a:pt x="86" y="162"/>
                  </a:moveTo>
                  <a:lnTo>
                    <a:pt x="86" y="163"/>
                  </a:lnTo>
                  <a:lnTo>
                    <a:pt x="85" y="164"/>
                  </a:lnTo>
                  <a:lnTo>
                    <a:pt x="85" y="165"/>
                  </a:lnTo>
                  <a:lnTo>
                    <a:pt x="85" y="165"/>
                  </a:lnTo>
                  <a:lnTo>
                    <a:pt x="85" y="165"/>
                  </a:lnTo>
                  <a:lnTo>
                    <a:pt x="86" y="165"/>
                  </a:lnTo>
                  <a:lnTo>
                    <a:pt x="86" y="166"/>
                  </a:lnTo>
                  <a:lnTo>
                    <a:pt x="86" y="167"/>
                  </a:lnTo>
                  <a:lnTo>
                    <a:pt x="86" y="166"/>
                  </a:lnTo>
                  <a:lnTo>
                    <a:pt x="85" y="165"/>
                  </a:lnTo>
                  <a:lnTo>
                    <a:pt x="85" y="166"/>
                  </a:lnTo>
                  <a:lnTo>
                    <a:pt x="84" y="167"/>
                  </a:lnTo>
                  <a:lnTo>
                    <a:pt x="83" y="166"/>
                  </a:lnTo>
                  <a:lnTo>
                    <a:pt x="83" y="167"/>
                  </a:lnTo>
                  <a:lnTo>
                    <a:pt x="83" y="167"/>
                  </a:lnTo>
                  <a:lnTo>
                    <a:pt x="82" y="166"/>
                  </a:lnTo>
                  <a:lnTo>
                    <a:pt x="83" y="165"/>
                  </a:lnTo>
                  <a:lnTo>
                    <a:pt x="82" y="165"/>
                  </a:lnTo>
                  <a:lnTo>
                    <a:pt x="82" y="165"/>
                  </a:lnTo>
                  <a:lnTo>
                    <a:pt x="82" y="165"/>
                  </a:lnTo>
                  <a:lnTo>
                    <a:pt x="81" y="166"/>
                  </a:lnTo>
                  <a:lnTo>
                    <a:pt x="80" y="165"/>
                  </a:lnTo>
                  <a:lnTo>
                    <a:pt x="79" y="165"/>
                  </a:lnTo>
                  <a:lnTo>
                    <a:pt x="80" y="165"/>
                  </a:lnTo>
                  <a:lnTo>
                    <a:pt x="80" y="164"/>
                  </a:lnTo>
                  <a:lnTo>
                    <a:pt x="81" y="164"/>
                  </a:lnTo>
                  <a:lnTo>
                    <a:pt x="82" y="163"/>
                  </a:lnTo>
                  <a:lnTo>
                    <a:pt x="82" y="164"/>
                  </a:lnTo>
                  <a:lnTo>
                    <a:pt x="83" y="163"/>
                  </a:lnTo>
                  <a:lnTo>
                    <a:pt x="83" y="162"/>
                  </a:lnTo>
                  <a:lnTo>
                    <a:pt x="84" y="163"/>
                  </a:lnTo>
                  <a:lnTo>
                    <a:pt x="85" y="162"/>
                  </a:lnTo>
                  <a:lnTo>
                    <a:pt x="86" y="162"/>
                  </a:lnTo>
                  <a:close/>
                  <a:moveTo>
                    <a:pt x="64" y="160"/>
                  </a:moveTo>
                  <a:lnTo>
                    <a:pt x="65" y="160"/>
                  </a:lnTo>
                  <a:lnTo>
                    <a:pt x="66" y="162"/>
                  </a:lnTo>
                  <a:lnTo>
                    <a:pt x="67" y="163"/>
                  </a:lnTo>
                  <a:lnTo>
                    <a:pt x="65" y="164"/>
                  </a:lnTo>
                  <a:lnTo>
                    <a:pt x="64" y="164"/>
                  </a:lnTo>
                  <a:lnTo>
                    <a:pt x="64" y="163"/>
                  </a:lnTo>
                  <a:lnTo>
                    <a:pt x="62" y="164"/>
                  </a:lnTo>
                  <a:lnTo>
                    <a:pt x="62" y="163"/>
                  </a:lnTo>
                  <a:lnTo>
                    <a:pt x="62" y="162"/>
                  </a:lnTo>
                  <a:lnTo>
                    <a:pt x="61" y="162"/>
                  </a:lnTo>
                  <a:lnTo>
                    <a:pt x="62" y="162"/>
                  </a:lnTo>
                  <a:lnTo>
                    <a:pt x="61" y="162"/>
                  </a:lnTo>
                  <a:lnTo>
                    <a:pt x="62" y="161"/>
                  </a:lnTo>
                  <a:lnTo>
                    <a:pt x="62" y="160"/>
                  </a:lnTo>
                  <a:lnTo>
                    <a:pt x="61" y="160"/>
                  </a:lnTo>
                  <a:lnTo>
                    <a:pt x="62" y="160"/>
                  </a:lnTo>
                  <a:lnTo>
                    <a:pt x="63" y="161"/>
                  </a:lnTo>
                  <a:lnTo>
                    <a:pt x="63" y="160"/>
                  </a:lnTo>
                  <a:lnTo>
                    <a:pt x="63" y="161"/>
                  </a:lnTo>
                  <a:lnTo>
                    <a:pt x="64" y="161"/>
                  </a:lnTo>
                  <a:lnTo>
                    <a:pt x="64" y="162"/>
                  </a:lnTo>
                  <a:lnTo>
                    <a:pt x="64" y="162"/>
                  </a:lnTo>
                  <a:lnTo>
                    <a:pt x="64" y="161"/>
                  </a:lnTo>
                  <a:lnTo>
                    <a:pt x="65" y="161"/>
                  </a:lnTo>
                  <a:lnTo>
                    <a:pt x="64" y="160"/>
                  </a:lnTo>
                  <a:lnTo>
                    <a:pt x="64" y="160"/>
                  </a:lnTo>
                  <a:lnTo>
                    <a:pt x="64" y="160"/>
                  </a:lnTo>
                  <a:close/>
                  <a:moveTo>
                    <a:pt x="55" y="160"/>
                  </a:moveTo>
                  <a:lnTo>
                    <a:pt x="54" y="160"/>
                  </a:lnTo>
                  <a:lnTo>
                    <a:pt x="54" y="159"/>
                  </a:lnTo>
                  <a:lnTo>
                    <a:pt x="55" y="159"/>
                  </a:lnTo>
                  <a:lnTo>
                    <a:pt x="55" y="159"/>
                  </a:lnTo>
                  <a:lnTo>
                    <a:pt x="56" y="159"/>
                  </a:lnTo>
                  <a:lnTo>
                    <a:pt x="56" y="159"/>
                  </a:lnTo>
                  <a:lnTo>
                    <a:pt x="56" y="160"/>
                  </a:lnTo>
                  <a:lnTo>
                    <a:pt x="55" y="160"/>
                  </a:lnTo>
                  <a:close/>
                  <a:moveTo>
                    <a:pt x="53" y="159"/>
                  </a:moveTo>
                  <a:lnTo>
                    <a:pt x="52" y="159"/>
                  </a:lnTo>
                  <a:lnTo>
                    <a:pt x="52" y="159"/>
                  </a:lnTo>
                  <a:lnTo>
                    <a:pt x="53" y="159"/>
                  </a:lnTo>
                  <a:lnTo>
                    <a:pt x="54" y="159"/>
                  </a:lnTo>
                  <a:lnTo>
                    <a:pt x="54" y="159"/>
                  </a:lnTo>
                  <a:lnTo>
                    <a:pt x="53" y="159"/>
                  </a:lnTo>
                  <a:close/>
                  <a:moveTo>
                    <a:pt x="44" y="163"/>
                  </a:moveTo>
                  <a:lnTo>
                    <a:pt x="43" y="163"/>
                  </a:lnTo>
                  <a:lnTo>
                    <a:pt x="43" y="162"/>
                  </a:lnTo>
                  <a:lnTo>
                    <a:pt x="43" y="161"/>
                  </a:lnTo>
                  <a:lnTo>
                    <a:pt x="42" y="161"/>
                  </a:lnTo>
                  <a:lnTo>
                    <a:pt x="42" y="159"/>
                  </a:lnTo>
                  <a:lnTo>
                    <a:pt x="43" y="159"/>
                  </a:lnTo>
                  <a:lnTo>
                    <a:pt x="42" y="159"/>
                  </a:lnTo>
                  <a:lnTo>
                    <a:pt x="43" y="159"/>
                  </a:lnTo>
                  <a:lnTo>
                    <a:pt x="43" y="158"/>
                  </a:lnTo>
                  <a:lnTo>
                    <a:pt x="44" y="158"/>
                  </a:lnTo>
                  <a:lnTo>
                    <a:pt x="44" y="159"/>
                  </a:lnTo>
                  <a:lnTo>
                    <a:pt x="45" y="159"/>
                  </a:lnTo>
                  <a:lnTo>
                    <a:pt x="44" y="159"/>
                  </a:lnTo>
                  <a:lnTo>
                    <a:pt x="45" y="160"/>
                  </a:lnTo>
                  <a:lnTo>
                    <a:pt x="45" y="161"/>
                  </a:lnTo>
                  <a:lnTo>
                    <a:pt x="44" y="161"/>
                  </a:lnTo>
                  <a:lnTo>
                    <a:pt x="44" y="162"/>
                  </a:lnTo>
                  <a:lnTo>
                    <a:pt x="44" y="163"/>
                  </a:lnTo>
                  <a:close/>
                  <a:moveTo>
                    <a:pt x="61" y="159"/>
                  </a:moveTo>
                  <a:lnTo>
                    <a:pt x="61" y="160"/>
                  </a:lnTo>
                  <a:lnTo>
                    <a:pt x="60" y="160"/>
                  </a:lnTo>
                  <a:lnTo>
                    <a:pt x="59" y="159"/>
                  </a:lnTo>
                  <a:lnTo>
                    <a:pt x="58" y="159"/>
                  </a:lnTo>
                  <a:lnTo>
                    <a:pt x="59" y="159"/>
                  </a:lnTo>
                  <a:lnTo>
                    <a:pt x="60" y="159"/>
                  </a:lnTo>
                  <a:lnTo>
                    <a:pt x="62" y="159"/>
                  </a:lnTo>
                  <a:lnTo>
                    <a:pt x="63" y="159"/>
                  </a:lnTo>
                  <a:lnTo>
                    <a:pt x="62" y="159"/>
                  </a:lnTo>
                  <a:lnTo>
                    <a:pt x="61" y="159"/>
                  </a:lnTo>
                  <a:close/>
                  <a:moveTo>
                    <a:pt x="58" y="159"/>
                  </a:moveTo>
                  <a:lnTo>
                    <a:pt x="57" y="159"/>
                  </a:lnTo>
                  <a:lnTo>
                    <a:pt x="57" y="159"/>
                  </a:lnTo>
                  <a:lnTo>
                    <a:pt x="57" y="159"/>
                  </a:lnTo>
                  <a:lnTo>
                    <a:pt x="58" y="159"/>
                  </a:lnTo>
                  <a:close/>
                  <a:moveTo>
                    <a:pt x="44" y="157"/>
                  </a:moveTo>
                  <a:lnTo>
                    <a:pt x="43" y="158"/>
                  </a:lnTo>
                  <a:lnTo>
                    <a:pt x="42" y="158"/>
                  </a:lnTo>
                  <a:lnTo>
                    <a:pt x="41" y="158"/>
                  </a:lnTo>
                  <a:lnTo>
                    <a:pt x="42" y="157"/>
                  </a:lnTo>
                  <a:lnTo>
                    <a:pt x="43" y="157"/>
                  </a:lnTo>
                  <a:lnTo>
                    <a:pt x="44" y="157"/>
                  </a:lnTo>
                  <a:close/>
                  <a:moveTo>
                    <a:pt x="47" y="158"/>
                  </a:moveTo>
                  <a:lnTo>
                    <a:pt x="48" y="158"/>
                  </a:lnTo>
                  <a:lnTo>
                    <a:pt x="48" y="159"/>
                  </a:lnTo>
                  <a:lnTo>
                    <a:pt x="49" y="159"/>
                  </a:lnTo>
                  <a:lnTo>
                    <a:pt x="48" y="159"/>
                  </a:lnTo>
                  <a:lnTo>
                    <a:pt x="47" y="159"/>
                  </a:lnTo>
                  <a:lnTo>
                    <a:pt x="46" y="159"/>
                  </a:lnTo>
                  <a:lnTo>
                    <a:pt x="45" y="159"/>
                  </a:lnTo>
                  <a:lnTo>
                    <a:pt x="45" y="160"/>
                  </a:lnTo>
                  <a:lnTo>
                    <a:pt x="45" y="160"/>
                  </a:lnTo>
                  <a:lnTo>
                    <a:pt x="45" y="159"/>
                  </a:lnTo>
                  <a:lnTo>
                    <a:pt x="45" y="158"/>
                  </a:lnTo>
                  <a:lnTo>
                    <a:pt x="44" y="158"/>
                  </a:lnTo>
                  <a:lnTo>
                    <a:pt x="45" y="157"/>
                  </a:lnTo>
                  <a:lnTo>
                    <a:pt x="45" y="157"/>
                  </a:lnTo>
                  <a:lnTo>
                    <a:pt x="46" y="157"/>
                  </a:lnTo>
                  <a:lnTo>
                    <a:pt x="47" y="158"/>
                  </a:lnTo>
                  <a:close/>
                  <a:moveTo>
                    <a:pt x="62" y="159"/>
                  </a:moveTo>
                  <a:lnTo>
                    <a:pt x="61" y="159"/>
                  </a:lnTo>
                  <a:lnTo>
                    <a:pt x="59" y="159"/>
                  </a:lnTo>
                  <a:lnTo>
                    <a:pt x="59" y="158"/>
                  </a:lnTo>
                  <a:lnTo>
                    <a:pt x="60" y="158"/>
                  </a:lnTo>
                  <a:lnTo>
                    <a:pt x="61" y="158"/>
                  </a:lnTo>
                  <a:lnTo>
                    <a:pt x="62" y="159"/>
                  </a:lnTo>
                  <a:close/>
                  <a:moveTo>
                    <a:pt x="268" y="178"/>
                  </a:moveTo>
                  <a:lnTo>
                    <a:pt x="267" y="178"/>
                  </a:lnTo>
                  <a:lnTo>
                    <a:pt x="267" y="177"/>
                  </a:lnTo>
                  <a:lnTo>
                    <a:pt x="266" y="177"/>
                  </a:lnTo>
                  <a:lnTo>
                    <a:pt x="266" y="176"/>
                  </a:lnTo>
                  <a:lnTo>
                    <a:pt x="267" y="176"/>
                  </a:lnTo>
                  <a:lnTo>
                    <a:pt x="267" y="177"/>
                  </a:lnTo>
                  <a:lnTo>
                    <a:pt x="268" y="177"/>
                  </a:lnTo>
                  <a:lnTo>
                    <a:pt x="268" y="178"/>
                  </a:lnTo>
                  <a:close/>
                  <a:moveTo>
                    <a:pt x="63" y="158"/>
                  </a:moveTo>
                  <a:lnTo>
                    <a:pt x="62" y="158"/>
                  </a:lnTo>
                  <a:lnTo>
                    <a:pt x="62" y="157"/>
                  </a:lnTo>
                  <a:lnTo>
                    <a:pt x="63" y="157"/>
                  </a:lnTo>
                  <a:lnTo>
                    <a:pt x="63" y="158"/>
                  </a:lnTo>
                  <a:close/>
                  <a:moveTo>
                    <a:pt x="58" y="156"/>
                  </a:moveTo>
                  <a:lnTo>
                    <a:pt x="57" y="157"/>
                  </a:lnTo>
                  <a:lnTo>
                    <a:pt x="57" y="156"/>
                  </a:lnTo>
                  <a:lnTo>
                    <a:pt x="58" y="155"/>
                  </a:lnTo>
                  <a:lnTo>
                    <a:pt x="59" y="156"/>
                  </a:lnTo>
                  <a:lnTo>
                    <a:pt x="58" y="156"/>
                  </a:lnTo>
                  <a:close/>
                  <a:moveTo>
                    <a:pt x="33" y="154"/>
                  </a:moveTo>
                  <a:lnTo>
                    <a:pt x="33" y="155"/>
                  </a:lnTo>
                  <a:lnTo>
                    <a:pt x="32" y="154"/>
                  </a:lnTo>
                  <a:lnTo>
                    <a:pt x="32" y="153"/>
                  </a:lnTo>
                  <a:lnTo>
                    <a:pt x="32" y="153"/>
                  </a:lnTo>
                  <a:lnTo>
                    <a:pt x="33" y="153"/>
                  </a:lnTo>
                  <a:lnTo>
                    <a:pt x="33" y="153"/>
                  </a:lnTo>
                  <a:lnTo>
                    <a:pt x="33" y="154"/>
                  </a:lnTo>
                  <a:close/>
                  <a:moveTo>
                    <a:pt x="48" y="155"/>
                  </a:moveTo>
                  <a:lnTo>
                    <a:pt x="47" y="155"/>
                  </a:lnTo>
                  <a:lnTo>
                    <a:pt x="47" y="154"/>
                  </a:lnTo>
                  <a:lnTo>
                    <a:pt x="47" y="153"/>
                  </a:lnTo>
                  <a:lnTo>
                    <a:pt x="48" y="154"/>
                  </a:lnTo>
                  <a:lnTo>
                    <a:pt x="48" y="155"/>
                  </a:lnTo>
                  <a:close/>
                  <a:moveTo>
                    <a:pt x="46" y="153"/>
                  </a:moveTo>
                  <a:lnTo>
                    <a:pt x="46" y="153"/>
                  </a:lnTo>
                  <a:lnTo>
                    <a:pt x="45" y="153"/>
                  </a:lnTo>
                  <a:lnTo>
                    <a:pt x="45" y="153"/>
                  </a:lnTo>
                  <a:lnTo>
                    <a:pt x="44" y="153"/>
                  </a:lnTo>
                  <a:lnTo>
                    <a:pt x="44" y="153"/>
                  </a:lnTo>
                  <a:lnTo>
                    <a:pt x="45" y="153"/>
                  </a:lnTo>
                  <a:lnTo>
                    <a:pt x="45" y="153"/>
                  </a:lnTo>
                  <a:lnTo>
                    <a:pt x="46" y="153"/>
                  </a:lnTo>
                  <a:close/>
                  <a:moveTo>
                    <a:pt x="59" y="153"/>
                  </a:moveTo>
                  <a:lnTo>
                    <a:pt x="59" y="154"/>
                  </a:lnTo>
                  <a:lnTo>
                    <a:pt x="59" y="155"/>
                  </a:lnTo>
                  <a:lnTo>
                    <a:pt x="58" y="155"/>
                  </a:lnTo>
                  <a:lnTo>
                    <a:pt x="58" y="154"/>
                  </a:lnTo>
                  <a:lnTo>
                    <a:pt x="57" y="154"/>
                  </a:lnTo>
                  <a:lnTo>
                    <a:pt x="57" y="154"/>
                  </a:lnTo>
                  <a:lnTo>
                    <a:pt x="57" y="155"/>
                  </a:lnTo>
                  <a:lnTo>
                    <a:pt x="56" y="155"/>
                  </a:lnTo>
                  <a:lnTo>
                    <a:pt x="57" y="155"/>
                  </a:lnTo>
                  <a:lnTo>
                    <a:pt x="57" y="156"/>
                  </a:lnTo>
                  <a:lnTo>
                    <a:pt x="56" y="157"/>
                  </a:lnTo>
                  <a:lnTo>
                    <a:pt x="57" y="157"/>
                  </a:lnTo>
                  <a:lnTo>
                    <a:pt x="56" y="158"/>
                  </a:lnTo>
                  <a:lnTo>
                    <a:pt x="56" y="159"/>
                  </a:lnTo>
                  <a:lnTo>
                    <a:pt x="55" y="158"/>
                  </a:lnTo>
                  <a:lnTo>
                    <a:pt x="55" y="159"/>
                  </a:lnTo>
                  <a:lnTo>
                    <a:pt x="54" y="158"/>
                  </a:lnTo>
                  <a:lnTo>
                    <a:pt x="55" y="157"/>
                  </a:lnTo>
                  <a:lnTo>
                    <a:pt x="54" y="157"/>
                  </a:lnTo>
                  <a:lnTo>
                    <a:pt x="54" y="158"/>
                  </a:lnTo>
                  <a:lnTo>
                    <a:pt x="53" y="157"/>
                  </a:lnTo>
                  <a:lnTo>
                    <a:pt x="52" y="157"/>
                  </a:lnTo>
                  <a:lnTo>
                    <a:pt x="52" y="156"/>
                  </a:lnTo>
                  <a:lnTo>
                    <a:pt x="52" y="157"/>
                  </a:lnTo>
                  <a:lnTo>
                    <a:pt x="52" y="158"/>
                  </a:lnTo>
                  <a:lnTo>
                    <a:pt x="52" y="159"/>
                  </a:lnTo>
                  <a:lnTo>
                    <a:pt x="51" y="159"/>
                  </a:lnTo>
                  <a:lnTo>
                    <a:pt x="51" y="158"/>
                  </a:lnTo>
                  <a:lnTo>
                    <a:pt x="51" y="157"/>
                  </a:lnTo>
                  <a:lnTo>
                    <a:pt x="51" y="157"/>
                  </a:lnTo>
                  <a:lnTo>
                    <a:pt x="51" y="156"/>
                  </a:lnTo>
                  <a:lnTo>
                    <a:pt x="51" y="155"/>
                  </a:lnTo>
                  <a:lnTo>
                    <a:pt x="51" y="155"/>
                  </a:lnTo>
                  <a:lnTo>
                    <a:pt x="50" y="155"/>
                  </a:lnTo>
                  <a:lnTo>
                    <a:pt x="50" y="154"/>
                  </a:lnTo>
                  <a:lnTo>
                    <a:pt x="50" y="153"/>
                  </a:lnTo>
                  <a:lnTo>
                    <a:pt x="51" y="153"/>
                  </a:lnTo>
                  <a:lnTo>
                    <a:pt x="51" y="153"/>
                  </a:lnTo>
                  <a:lnTo>
                    <a:pt x="54" y="153"/>
                  </a:lnTo>
                  <a:lnTo>
                    <a:pt x="54" y="154"/>
                  </a:lnTo>
                  <a:lnTo>
                    <a:pt x="54" y="155"/>
                  </a:lnTo>
                  <a:lnTo>
                    <a:pt x="55" y="155"/>
                  </a:lnTo>
                  <a:lnTo>
                    <a:pt x="55" y="154"/>
                  </a:lnTo>
                  <a:lnTo>
                    <a:pt x="56" y="154"/>
                  </a:lnTo>
                  <a:lnTo>
                    <a:pt x="56" y="153"/>
                  </a:lnTo>
                  <a:lnTo>
                    <a:pt x="57" y="153"/>
                  </a:lnTo>
                  <a:lnTo>
                    <a:pt x="57" y="153"/>
                  </a:lnTo>
                  <a:lnTo>
                    <a:pt x="59" y="153"/>
                  </a:lnTo>
                  <a:lnTo>
                    <a:pt x="59" y="153"/>
                  </a:lnTo>
                  <a:close/>
                  <a:moveTo>
                    <a:pt x="68" y="151"/>
                  </a:moveTo>
                  <a:lnTo>
                    <a:pt x="69" y="151"/>
                  </a:lnTo>
                  <a:lnTo>
                    <a:pt x="69" y="152"/>
                  </a:lnTo>
                  <a:lnTo>
                    <a:pt x="70" y="152"/>
                  </a:lnTo>
                  <a:lnTo>
                    <a:pt x="69" y="153"/>
                  </a:lnTo>
                  <a:lnTo>
                    <a:pt x="70" y="153"/>
                  </a:lnTo>
                  <a:lnTo>
                    <a:pt x="69" y="153"/>
                  </a:lnTo>
                  <a:lnTo>
                    <a:pt x="69" y="153"/>
                  </a:lnTo>
                  <a:lnTo>
                    <a:pt x="68" y="154"/>
                  </a:lnTo>
                  <a:lnTo>
                    <a:pt x="67" y="154"/>
                  </a:lnTo>
                  <a:lnTo>
                    <a:pt x="67" y="155"/>
                  </a:lnTo>
                  <a:lnTo>
                    <a:pt x="66" y="154"/>
                  </a:lnTo>
                  <a:lnTo>
                    <a:pt x="66" y="153"/>
                  </a:lnTo>
                  <a:lnTo>
                    <a:pt x="66" y="154"/>
                  </a:lnTo>
                  <a:lnTo>
                    <a:pt x="66" y="155"/>
                  </a:lnTo>
                  <a:lnTo>
                    <a:pt x="65" y="155"/>
                  </a:lnTo>
                  <a:lnTo>
                    <a:pt x="65" y="156"/>
                  </a:lnTo>
                  <a:lnTo>
                    <a:pt x="65" y="157"/>
                  </a:lnTo>
                  <a:lnTo>
                    <a:pt x="64" y="157"/>
                  </a:lnTo>
                  <a:lnTo>
                    <a:pt x="64" y="156"/>
                  </a:lnTo>
                  <a:lnTo>
                    <a:pt x="64" y="156"/>
                  </a:lnTo>
                  <a:lnTo>
                    <a:pt x="63" y="156"/>
                  </a:lnTo>
                  <a:lnTo>
                    <a:pt x="63" y="155"/>
                  </a:lnTo>
                  <a:lnTo>
                    <a:pt x="63" y="156"/>
                  </a:lnTo>
                  <a:lnTo>
                    <a:pt x="64" y="157"/>
                  </a:lnTo>
                  <a:lnTo>
                    <a:pt x="63" y="156"/>
                  </a:lnTo>
                  <a:lnTo>
                    <a:pt x="62" y="156"/>
                  </a:lnTo>
                  <a:lnTo>
                    <a:pt x="61" y="156"/>
                  </a:lnTo>
                  <a:lnTo>
                    <a:pt x="62" y="155"/>
                  </a:lnTo>
                  <a:lnTo>
                    <a:pt x="61" y="155"/>
                  </a:lnTo>
                  <a:lnTo>
                    <a:pt x="61" y="156"/>
                  </a:lnTo>
                  <a:lnTo>
                    <a:pt x="60" y="156"/>
                  </a:lnTo>
                  <a:lnTo>
                    <a:pt x="60" y="154"/>
                  </a:lnTo>
                  <a:lnTo>
                    <a:pt x="60" y="155"/>
                  </a:lnTo>
                  <a:lnTo>
                    <a:pt x="60" y="154"/>
                  </a:lnTo>
                  <a:lnTo>
                    <a:pt x="59" y="153"/>
                  </a:lnTo>
                  <a:lnTo>
                    <a:pt x="61" y="153"/>
                  </a:lnTo>
                  <a:lnTo>
                    <a:pt x="60" y="154"/>
                  </a:lnTo>
                  <a:lnTo>
                    <a:pt x="61" y="154"/>
                  </a:lnTo>
                  <a:lnTo>
                    <a:pt x="62" y="153"/>
                  </a:lnTo>
                  <a:lnTo>
                    <a:pt x="62" y="154"/>
                  </a:lnTo>
                  <a:lnTo>
                    <a:pt x="62" y="153"/>
                  </a:lnTo>
                  <a:lnTo>
                    <a:pt x="61" y="153"/>
                  </a:lnTo>
                  <a:lnTo>
                    <a:pt x="62" y="153"/>
                  </a:lnTo>
                  <a:lnTo>
                    <a:pt x="63" y="153"/>
                  </a:lnTo>
                  <a:lnTo>
                    <a:pt x="64" y="153"/>
                  </a:lnTo>
                  <a:lnTo>
                    <a:pt x="65" y="152"/>
                  </a:lnTo>
                  <a:lnTo>
                    <a:pt x="66" y="153"/>
                  </a:lnTo>
                  <a:lnTo>
                    <a:pt x="66" y="152"/>
                  </a:lnTo>
                  <a:lnTo>
                    <a:pt x="67" y="152"/>
                  </a:lnTo>
                  <a:lnTo>
                    <a:pt x="67" y="151"/>
                  </a:lnTo>
                  <a:lnTo>
                    <a:pt x="68" y="151"/>
                  </a:lnTo>
                  <a:close/>
                  <a:moveTo>
                    <a:pt x="44" y="148"/>
                  </a:moveTo>
                  <a:lnTo>
                    <a:pt x="45" y="150"/>
                  </a:lnTo>
                  <a:lnTo>
                    <a:pt x="44" y="149"/>
                  </a:lnTo>
                  <a:lnTo>
                    <a:pt x="44" y="150"/>
                  </a:lnTo>
                  <a:lnTo>
                    <a:pt x="43" y="150"/>
                  </a:lnTo>
                  <a:lnTo>
                    <a:pt x="43" y="149"/>
                  </a:lnTo>
                  <a:lnTo>
                    <a:pt x="43" y="148"/>
                  </a:lnTo>
                  <a:lnTo>
                    <a:pt x="42" y="148"/>
                  </a:lnTo>
                  <a:lnTo>
                    <a:pt x="43" y="148"/>
                  </a:lnTo>
                  <a:lnTo>
                    <a:pt x="44" y="148"/>
                  </a:lnTo>
                  <a:close/>
                  <a:moveTo>
                    <a:pt x="57" y="151"/>
                  </a:moveTo>
                  <a:lnTo>
                    <a:pt x="57" y="152"/>
                  </a:lnTo>
                  <a:lnTo>
                    <a:pt x="57" y="151"/>
                  </a:lnTo>
                  <a:lnTo>
                    <a:pt x="57" y="152"/>
                  </a:lnTo>
                  <a:lnTo>
                    <a:pt x="57" y="153"/>
                  </a:lnTo>
                  <a:lnTo>
                    <a:pt x="57" y="153"/>
                  </a:lnTo>
                  <a:lnTo>
                    <a:pt x="56" y="153"/>
                  </a:lnTo>
                  <a:lnTo>
                    <a:pt x="55" y="153"/>
                  </a:lnTo>
                  <a:lnTo>
                    <a:pt x="55" y="153"/>
                  </a:lnTo>
                  <a:lnTo>
                    <a:pt x="54" y="153"/>
                  </a:lnTo>
                  <a:lnTo>
                    <a:pt x="53" y="153"/>
                  </a:lnTo>
                  <a:lnTo>
                    <a:pt x="52" y="153"/>
                  </a:lnTo>
                  <a:lnTo>
                    <a:pt x="52" y="152"/>
                  </a:lnTo>
                  <a:lnTo>
                    <a:pt x="51" y="153"/>
                  </a:lnTo>
                  <a:lnTo>
                    <a:pt x="51" y="153"/>
                  </a:lnTo>
                  <a:lnTo>
                    <a:pt x="51" y="152"/>
                  </a:lnTo>
                  <a:lnTo>
                    <a:pt x="51" y="151"/>
                  </a:lnTo>
                  <a:lnTo>
                    <a:pt x="52" y="152"/>
                  </a:lnTo>
                  <a:lnTo>
                    <a:pt x="52" y="151"/>
                  </a:lnTo>
                  <a:lnTo>
                    <a:pt x="53" y="150"/>
                  </a:lnTo>
                  <a:lnTo>
                    <a:pt x="54" y="150"/>
                  </a:lnTo>
                  <a:lnTo>
                    <a:pt x="55" y="150"/>
                  </a:lnTo>
                  <a:lnTo>
                    <a:pt x="55" y="149"/>
                  </a:lnTo>
                  <a:lnTo>
                    <a:pt x="56" y="149"/>
                  </a:lnTo>
                  <a:lnTo>
                    <a:pt x="57" y="149"/>
                  </a:lnTo>
                  <a:lnTo>
                    <a:pt x="57" y="150"/>
                  </a:lnTo>
                  <a:lnTo>
                    <a:pt x="57" y="150"/>
                  </a:lnTo>
                  <a:lnTo>
                    <a:pt x="57" y="151"/>
                  </a:lnTo>
                  <a:close/>
                  <a:moveTo>
                    <a:pt x="37" y="146"/>
                  </a:moveTo>
                  <a:lnTo>
                    <a:pt x="37" y="146"/>
                  </a:lnTo>
                  <a:lnTo>
                    <a:pt x="37" y="145"/>
                  </a:lnTo>
                  <a:lnTo>
                    <a:pt x="38" y="145"/>
                  </a:lnTo>
                  <a:lnTo>
                    <a:pt x="38" y="146"/>
                  </a:lnTo>
                  <a:lnTo>
                    <a:pt x="38" y="146"/>
                  </a:lnTo>
                  <a:lnTo>
                    <a:pt x="37" y="146"/>
                  </a:lnTo>
                  <a:close/>
                  <a:moveTo>
                    <a:pt x="35" y="145"/>
                  </a:moveTo>
                  <a:lnTo>
                    <a:pt x="35" y="144"/>
                  </a:lnTo>
                  <a:lnTo>
                    <a:pt x="36" y="144"/>
                  </a:lnTo>
                  <a:lnTo>
                    <a:pt x="36" y="145"/>
                  </a:lnTo>
                  <a:lnTo>
                    <a:pt x="35" y="145"/>
                  </a:lnTo>
                  <a:close/>
                  <a:moveTo>
                    <a:pt x="239" y="164"/>
                  </a:moveTo>
                  <a:lnTo>
                    <a:pt x="239" y="163"/>
                  </a:lnTo>
                  <a:lnTo>
                    <a:pt x="240" y="164"/>
                  </a:lnTo>
                  <a:lnTo>
                    <a:pt x="240" y="163"/>
                  </a:lnTo>
                  <a:lnTo>
                    <a:pt x="241" y="163"/>
                  </a:lnTo>
                  <a:lnTo>
                    <a:pt x="241" y="164"/>
                  </a:lnTo>
                  <a:lnTo>
                    <a:pt x="241" y="165"/>
                  </a:lnTo>
                  <a:lnTo>
                    <a:pt x="242" y="165"/>
                  </a:lnTo>
                  <a:lnTo>
                    <a:pt x="241" y="165"/>
                  </a:lnTo>
                  <a:lnTo>
                    <a:pt x="242" y="165"/>
                  </a:lnTo>
                  <a:lnTo>
                    <a:pt x="242" y="165"/>
                  </a:lnTo>
                  <a:lnTo>
                    <a:pt x="242" y="166"/>
                  </a:lnTo>
                  <a:lnTo>
                    <a:pt x="241" y="165"/>
                  </a:lnTo>
                  <a:lnTo>
                    <a:pt x="241" y="166"/>
                  </a:lnTo>
                  <a:lnTo>
                    <a:pt x="240" y="167"/>
                  </a:lnTo>
                  <a:lnTo>
                    <a:pt x="240" y="166"/>
                  </a:lnTo>
                  <a:lnTo>
                    <a:pt x="240" y="167"/>
                  </a:lnTo>
                  <a:lnTo>
                    <a:pt x="239" y="167"/>
                  </a:lnTo>
                  <a:lnTo>
                    <a:pt x="239" y="166"/>
                  </a:lnTo>
                  <a:lnTo>
                    <a:pt x="238" y="165"/>
                  </a:lnTo>
                  <a:lnTo>
                    <a:pt x="238" y="165"/>
                  </a:lnTo>
                  <a:lnTo>
                    <a:pt x="239" y="165"/>
                  </a:lnTo>
                  <a:lnTo>
                    <a:pt x="239" y="165"/>
                  </a:lnTo>
                  <a:lnTo>
                    <a:pt x="238" y="165"/>
                  </a:lnTo>
                  <a:lnTo>
                    <a:pt x="238" y="164"/>
                  </a:lnTo>
                  <a:lnTo>
                    <a:pt x="237" y="164"/>
                  </a:lnTo>
                  <a:lnTo>
                    <a:pt x="237" y="163"/>
                  </a:lnTo>
                  <a:lnTo>
                    <a:pt x="238" y="163"/>
                  </a:lnTo>
                  <a:lnTo>
                    <a:pt x="239" y="164"/>
                  </a:lnTo>
                  <a:close/>
                  <a:moveTo>
                    <a:pt x="38" y="146"/>
                  </a:moveTo>
                  <a:lnTo>
                    <a:pt x="38" y="146"/>
                  </a:lnTo>
                  <a:lnTo>
                    <a:pt x="38" y="145"/>
                  </a:lnTo>
                  <a:lnTo>
                    <a:pt x="38" y="144"/>
                  </a:lnTo>
                  <a:lnTo>
                    <a:pt x="38" y="144"/>
                  </a:lnTo>
                  <a:lnTo>
                    <a:pt x="38" y="145"/>
                  </a:lnTo>
                  <a:lnTo>
                    <a:pt x="38" y="146"/>
                  </a:lnTo>
                  <a:close/>
                  <a:moveTo>
                    <a:pt x="54" y="145"/>
                  </a:moveTo>
                  <a:lnTo>
                    <a:pt x="55" y="146"/>
                  </a:lnTo>
                  <a:lnTo>
                    <a:pt x="56" y="146"/>
                  </a:lnTo>
                  <a:lnTo>
                    <a:pt x="56" y="146"/>
                  </a:lnTo>
                  <a:lnTo>
                    <a:pt x="55" y="146"/>
                  </a:lnTo>
                  <a:lnTo>
                    <a:pt x="55" y="147"/>
                  </a:lnTo>
                  <a:lnTo>
                    <a:pt x="54" y="148"/>
                  </a:lnTo>
                  <a:lnTo>
                    <a:pt x="55" y="148"/>
                  </a:lnTo>
                  <a:lnTo>
                    <a:pt x="54" y="148"/>
                  </a:lnTo>
                  <a:lnTo>
                    <a:pt x="54" y="149"/>
                  </a:lnTo>
                  <a:lnTo>
                    <a:pt x="53" y="149"/>
                  </a:lnTo>
                  <a:lnTo>
                    <a:pt x="51" y="149"/>
                  </a:lnTo>
                  <a:lnTo>
                    <a:pt x="51" y="148"/>
                  </a:lnTo>
                  <a:lnTo>
                    <a:pt x="51" y="147"/>
                  </a:lnTo>
                  <a:lnTo>
                    <a:pt x="51" y="148"/>
                  </a:lnTo>
                  <a:lnTo>
                    <a:pt x="50" y="148"/>
                  </a:lnTo>
                  <a:lnTo>
                    <a:pt x="51" y="149"/>
                  </a:lnTo>
                  <a:lnTo>
                    <a:pt x="50" y="149"/>
                  </a:lnTo>
                  <a:lnTo>
                    <a:pt x="49" y="149"/>
                  </a:lnTo>
                  <a:lnTo>
                    <a:pt x="48" y="149"/>
                  </a:lnTo>
                  <a:lnTo>
                    <a:pt x="46" y="148"/>
                  </a:lnTo>
                  <a:lnTo>
                    <a:pt x="47" y="148"/>
                  </a:lnTo>
                  <a:lnTo>
                    <a:pt x="48" y="147"/>
                  </a:lnTo>
                  <a:lnTo>
                    <a:pt x="49" y="146"/>
                  </a:lnTo>
                  <a:lnTo>
                    <a:pt x="50" y="145"/>
                  </a:lnTo>
                  <a:lnTo>
                    <a:pt x="50" y="146"/>
                  </a:lnTo>
                  <a:lnTo>
                    <a:pt x="51" y="146"/>
                  </a:lnTo>
                  <a:lnTo>
                    <a:pt x="50" y="146"/>
                  </a:lnTo>
                  <a:lnTo>
                    <a:pt x="51" y="147"/>
                  </a:lnTo>
                  <a:lnTo>
                    <a:pt x="51" y="146"/>
                  </a:lnTo>
                  <a:lnTo>
                    <a:pt x="51" y="146"/>
                  </a:lnTo>
                  <a:lnTo>
                    <a:pt x="51" y="145"/>
                  </a:lnTo>
                  <a:lnTo>
                    <a:pt x="52" y="145"/>
                  </a:lnTo>
                  <a:lnTo>
                    <a:pt x="53" y="145"/>
                  </a:lnTo>
                  <a:lnTo>
                    <a:pt x="54" y="145"/>
                  </a:lnTo>
                  <a:close/>
                  <a:moveTo>
                    <a:pt x="37" y="143"/>
                  </a:moveTo>
                  <a:lnTo>
                    <a:pt x="36" y="143"/>
                  </a:lnTo>
                  <a:lnTo>
                    <a:pt x="37" y="142"/>
                  </a:lnTo>
                  <a:lnTo>
                    <a:pt x="37" y="143"/>
                  </a:lnTo>
                  <a:close/>
                  <a:moveTo>
                    <a:pt x="52" y="145"/>
                  </a:moveTo>
                  <a:lnTo>
                    <a:pt x="51" y="145"/>
                  </a:lnTo>
                  <a:lnTo>
                    <a:pt x="51" y="144"/>
                  </a:lnTo>
                  <a:lnTo>
                    <a:pt x="51" y="144"/>
                  </a:lnTo>
                  <a:lnTo>
                    <a:pt x="52" y="144"/>
                  </a:lnTo>
                  <a:lnTo>
                    <a:pt x="52" y="145"/>
                  </a:lnTo>
                  <a:close/>
                  <a:moveTo>
                    <a:pt x="49" y="140"/>
                  </a:moveTo>
                  <a:lnTo>
                    <a:pt x="47" y="140"/>
                  </a:lnTo>
                  <a:lnTo>
                    <a:pt x="47" y="140"/>
                  </a:lnTo>
                  <a:lnTo>
                    <a:pt x="48" y="140"/>
                  </a:lnTo>
                  <a:lnTo>
                    <a:pt x="49" y="139"/>
                  </a:lnTo>
                  <a:lnTo>
                    <a:pt x="50" y="139"/>
                  </a:lnTo>
                  <a:lnTo>
                    <a:pt x="49" y="139"/>
                  </a:lnTo>
                  <a:lnTo>
                    <a:pt x="49" y="140"/>
                  </a:lnTo>
                  <a:close/>
                  <a:moveTo>
                    <a:pt x="53" y="139"/>
                  </a:moveTo>
                  <a:lnTo>
                    <a:pt x="53" y="140"/>
                  </a:lnTo>
                  <a:lnTo>
                    <a:pt x="52" y="140"/>
                  </a:lnTo>
                  <a:lnTo>
                    <a:pt x="51" y="140"/>
                  </a:lnTo>
                  <a:lnTo>
                    <a:pt x="52" y="139"/>
                  </a:lnTo>
                  <a:lnTo>
                    <a:pt x="53" y="139"/>
                  </a:lnTo>
                  <a:close/>
                  <a:moveTo>
                    <a:pt x="57" y="137"/>
                  </a:moveTo>
                  <a:lnTo>
                    <a:pt x="57" y="138"/>
                  </a:lnTo>
                  <a:lnTo>
                    <a:pt x="57" y="138"/>
                  </a:lnTo>
                  <a:lnTo>
                    <a:pt x="57" y="140"/>
                  </a:lnTo>
                  <a:lnTo>
                    <a:pt x="57" y="140"/>
                  </a:lnTo>
                  <a:lnTo>
                    <a:pt x="58" y="140"/>
                  </a:lnTo>
                  <a:lnTo>
                    <a:pt x="59" y="141"/>
                  </a:lnTo>
                  <a:lnTo>
                    <a:pt x="60" y="143"/>
                  </a:lnTo>
                  <a:lnTo>
                    <a:pt x="60" y="144"/>
                  </a:lnTo>
                  <a:lnTo>
                    <a:pt x="61" y="145"/>
                  </a:lnTo>
                  <a:lnTo>
                    <a:pt x="60" y="146"/>
                  </a:lnTo>
                  <a:lnTo>
                    <a:pt x="60" y="146"/>
                  </a:lnTo>
                  <a:lnTo>
                    <a:pt x="60" y="146"/>
                  </a:lnTo>
                  <a:lnTo>
                    <a:pt x="61" y="146"/>
                  </a:lnTo>
                  <a:lnTo>
                    <a:pt x="62" y="146"/>
                  </a:lnTo>
                  <a:lnTo>
                    <a:pt x="63" y="146"/>
                  </a:lnTo>
                  <a:lnTo>
                    <a:pt x="62" y="147"/>
                  </a:lnTo>
                  <a:lnTo>
                    <a:pt x="63" y="147"/>
                  </a:lnTo>
                  <a:lnTo>
                    <a:pt x="64" y="147"/>
                  </a:lnTo>
                  <a:lnTo>
                    <a:pt x="64" y="148"/>
                  </a:lnTo>
                  <a:lnTo>
                    <a:pt x="64" y="148"/>
                  </a:lnTo>
                  <a:lnTo>
                    <a:pt x="64" y="149"/>
                  </a:lnTo>
                  <a:lnTo>
                    <a:pt x="65" y="150"/>
                  </a:lnTo>
                  <a:lnTo>
                    <a:pt x="66" y="151"/>
                  </a:lnTo>
                  <a:lnTo>
                    <a:pt x="65" y="151"/>
                  </a:lnTo>
                  <a:lnTo>
                    <a:pt x="65" y="152"/>
                  </a:lnTo>
                  <a:lnTo>
                    <a:pt x="64" y="152"/>
                  </a:lnTo>
                  <a:lnTo>
                    <a:pt x="64" y="152"/>
                  </a:lnTo>
                  <a:lnTo>
                    <a:pt x="63" y="152"/>
                  </a:lnTo>
                  <a:lnTo>
                    <a:pt x="62" y="153"/>
                  </a:lnTo>
                  <a:lnTo>
                    <a:pt x="61" y="152"/>
                  </a:lnTo>
                  <a:lnTo>
                    <a:pt x="61" y="153"/>
                  </a:lnTo>
                  <a:lnTo>
                    <a:pt x="61" y="152"/>
                  </a:lnTo>
                  <a:lnTo>
                    <a:pt x="60" y="153"/>
                  </a:lnTo>
                  <a:lnTo>
                    <a:pt x="59" y="153"/>
                  </a:lnTo>
                  <a:lnTo>
                    <a:pt x="57" y="153"/>
                  </a:lnTo>
                  <a:lnTo>
                    <a:pt x="58" y="152"/>
                  </a:lnTo>
                  <a:lnTo>
                    <a:pt x="58" y="151"/>
                  </a:lnTo>
                  <a:lnTo>
                    <a:pt x="57" y="151"/>
                  </a:lnTo>
                  <a:lnTo>
                    <a:pt x="57" y="150"/>
                  </a:lnTo>
                  <a:lnTo>
                    <a:pt x="57" y="149"/>
                  </a:lnTo>
                  <a:lnTo>
                    <a:pt x="57" y="148"/>
                  </a:lnTo>
                  <a:lnTo>
                    <a:pt x="58" y="148"/>
                  </a:lnTo>
                  <a:lnTo>
                    <a:pt x="58" y="147"/>
                  </a:lnTo>
                  <a:lnTo>
                    <a:pt x="59" y="146"/>
                  </a:lnTo>
                  <a:lnTo>
                    <a:pt x="57" y="146"/>
                  </a:lnTo>
                  <a:lnTo>
                    <a:pt x="57" y="147"/>
                  </a:lnTo>
                  <a:lnTo>
                    <a:pt x="57" y="146"/>
                  </a:lnTo>
                  <a:lnTo>
                    <a:pt x="57" y="147"/>
                  </a:lnTo>
                  <a:lnTo>
                    <a:pt x="57" y="146"/>
                  </a:lnTo>
                  <a:lnTo>
                    <a:pt x="56" y="146"/>
                  </a:lnTo>
                  <a:lnTo>
                    <a:pt x="55" y="145"/>
                  </a:lnTo>
                  <a:lnTo>
                    <a:pt x="56" y="144"/>
                  </a:lnTo>
                  <a:lnTo>
                    <a:pt x="56" y="143"/>
                  </a:lnTo>
                  <a:lnTo>
                    <a:pt x="55" y="143"/>
                  </a:lnTo>
                  <a:lnTo>
                    <a:pt x="55" y="142"/>
                  </a:lnTo>
                  <a:lnTo>
                    <a:pt x="54" y="143"/>
                  </a:lnTo>
                  <a:lnTo>
                    <a:pt x="54" y="142"/>
                  </a:lnTo>
                  <a:lnTo>
                    <a:pt x="55" y="142"/>
                  </a:lnTo>
                  <a:lnTo>
                    <a:pt x="55" y="141"/>
                  </a:lnTo>
                  <a:lnTo>
                    <a:pt x="54" y="141"/>
                  </a:lnTo>
                  <a:lnTo>
                    <a:pt x="55" y="140"/>
                  </a:lnTo>
                  <a:lnTo>
                    <a:pt x="55" y="140"/>
                  </a:lnTo>
                  <a:lnTo>
                    <a:pt x="54" y="140"/>
                  </a:lnTo>
                  <a:lnTo>
                    <a:pt x="55" y="139"/>
                  </a:lnTo>
                  <a:lnTo>
                    <a:pt x="54" y="140"/>
                  </a:lnTo>
                  <a:lnTo>
                    <a:pt x="53" y="138"/>
                  </a:lnTo>
                  <a:lnTo>
                    <a:pt x="54" y="138"/>
                  </a:lnTo>
                  <a:lnTo>
                    <a:pt x="55" y="137"/>
                  </a:lnTo>
                  <a:lnTo>
                    <a:pt x="57" y="137"/>
                  </a:lnTo>
                  <a:lnTo>
                    <a:pt x="57" y="136"/>
                  </a:lnTo>
                  <a:lnTo>
                    <a:pt x="57" y="136"/>
                  </a:lnTo>
                  <a:lnTo>
                    <a:pt x="57" y="137"/>
                  </a:lnTo>
                  <a:lnTo>
                    <a:pt x="57" y="137"/>
                  </a:lnTo>
                  <a:close/>
                  <a:moveTo>
                    <a:pt x="236" y="153"/>
                  </a:moveTo>
                  <a:lnTo>
                    <a:pt x="236" y="153"/>
                  </a:lnTo>
                  <a:lnTo>
                    <a:pt x="236" y="153"/>
                  </a:lnTo>
                  <a:lnTo>
                    <a:pt x="236" y="152"/>
                  </a:lnTo>
                  <a:lnTo>
                    <a:pt x="236" y="152"/>
                  </a:lnTo>
                  <a:lnTo>
                    <a:pt x="236" y="153"/>
                  </a:lnTo>
                  <a:close/>
                  <a:moveTo>
                    <a:pt x="239" y="153"/>
                  </a:moveTo>
                  <a:lnTo>
                    <a:pt x="239" y="154"/>
                  </a:lnTo>
                  <a:lnTo>
                    <a:pt x="239" y="153"/>
                  </a:lnTo>
                  <a:lnTo>
                    <a:pt x="239" y="154"/>
                  </a:lnTo>
                  <a:lnTo>
                    <a:pt x="239" y="155"/>
                  </a:lnTo>
                  <a:lnTo>
                    <a:pt x="238" y="155"/>
                  </a:lnTo>
                  <a:lnTo>
                    <a:pt x="237" y="155"/>
                  </a:lnTo>
                  <a:lnTo>
                    <a:pt x="236" y="154"/>
                  </a:lnTo>
                  <a:lnTo>
                    <a:pt x="237" y="153"/>
                  </a:lnTo>
                  <a:lnTo>
                    <a:pt x="238" y="153"/>
                  </a:lnTo>
                  <a:lnTo>
                    <a:pt x="238" y="152"/>
                  </a:lnTo>
                  <a:lnTo>
                    <a:pt x="238" y="153"/>
                  </a:lnTo>
                  <a:lnTo>
                    <a:pt x="239" y="153"/>
                  </a:lnTo>
                  <a:lnTo>
                    <a:pt x="239" y="153"/>
                  </a:lnTo>
                  <a:close/>
                  <a:moveTo>
                    <a:pt x="242" y="152"/>
                  </a:moveTo>
                  <a:lnTo>
                    <a:pt x="242" y="152"/>
                  </a:lnTo>
                  <a:lnTo>
                    <a:pt x="242" y="153"/>
                  </a:lnTo>
                  <a:lnTo>
                    <a:pt x="244" y="153"/>
                  </a:lnTo>
                  <a:lnTo>
                    <a:pt x="244" y="153"/>
                  </a:lnTo>
                  <a:lnTo>
                    <a:pt x="246" y="153"/>
                  </a:lnTo>
                  <a:lnTo>
                    <a:pt x="247" y="154"/>
                  </a:lnTo>
                  <a:lnTo>
                    <a:pt x="248" y="154"/>
                  </a:lnTo>
                  <a:lnTo>
                    <a:pt x="248" y="155"/>
                  </a:lnTo>
                  <a:lnTo>
                    <a:pt x="247" y="156"/>
                  </a:lnTo>
                  <a:lnTo>
                    <a:pt x="248" y="156"/>
                  </a:lnTo>
                  <a:lnTo>
                    <a:pt x="248" y="157"/>
                  </a:lnTo>
                  <a:lnTo>
                    <a:pt x="249" y="156"/>
                  </a:lnTo>
                  <a:lnTo>
                    <a:pt x="249" y="157"/>
                  </a:lnTo>
                  <a:lnTo>
                    <a:pt x="249" y="158"/>
                  </a:lnTo>
                  <a:lnTo>
                    <a:pt x="249" y="158"/>
                  </a:lnTo>
                  <a:lnTo>
                    <a:pt x="248" y="158"/>
                  </a:lnTo>
                  <a:lnTo>
                    <a:pt x="247" y="158"/>
                  </a:lnTo>
                  <a:lnTo>
                    <a:pt x="248" y="157"/>
                  </a:lnTo>
                  <a:lnTo>
                    <a:pt x="247" y="157"/>
                  </a:lnTo>
                  <a:lnTo>
                    <a:pt x="246" y="157"/>
                  </a:lnTo>
                  <a:lnTo>
                    <a:pt x="247" y="158"/>
                  </a:lnTo>
                  <a:lnTo>
                    <a:pt x="246" y="157"/>
                  </a:lnTo>
                  <a:lnTo>
                    <a:pt x="245" y="157"/>
                  </a:lnTo>
                  <a:lnTo>
                    <a:pt x="246" y="156"/>
                  </a:lnTo>
                  <a:lnTo>
                    <a:pt x="244" y="156"/>
                  </a:lnTo>
                  <a:lnTo>
                    <a:pt x="243" y="155"/>
                  </a:lnTo>
                  <a:lnTo>
                    <a:pt x="242" y="155"/>
                  </a:lnTo>
                  <a:lnTo>
                    <a:pt x="242" y="156"/>
                  </a:lnTo>
                  <a:lnTo>
                    <a:pt x="242" y="155"/>
                  </a:lnTo>
                  <a:lnTo>
                    <a:pt x="241" y="155"/>
                  </a:lnTo>
                  <a:lnTo>
                    <a:pt x="241" y="154"/>
                  </a:lnTo>
                  <a:lnTo>
                    <a:pt x="240" y="153"/>
                  </a:lnTo>
                  <a:lnTo>
                    <a:pt x="240" y="153"/>
                  </a:lnTo>
                  <a:lnTo>
                    <a:pt x="241" y="152"/>
                  </a:lnTo>
                  <a:lnTo>
                    <a:pt x="242" y="152"/>
                  </a:lnTo>
                  <a:close/>
                  <a:moveTo>
                    <a:pt x="56" y="136"/>
                  </a:moveTo>
                  <a:lnTo>
                    <a:pt x="56" y="137"/>
                  </a:lnTo>
                  <a:lnTo>
                    <a:pt x="55" y="136"/>
                  </a:lnTo>
                  <a:lnTo>
                    <a:pt x="55" y="137"/>
                  </a:lnTo>
                  <a:lnTo>
                    <a:pt x="54" y="137"/>
                  </a:lnTo>
                  <a:lnTo>
                    <a:pt x="53" y="137"/>
                  </a:lnTo>
                  <a:lnTo>
                    <a:pt x="54" y="137"/>
                  </a:lnTo>
                  <a:lnTo>
                    <a:pt x="54" y="136"/>
                  </a:lnTo>
                  <a:lnTo>
                    <a:pt x="55" y="136"/>
                  </a:lnTo>
                  <a:lnTo>
                    <a:pt x="56" y="135"/>
                  </a:lnTo>
                  <a:lnTo>
                    <a:pt x="57" y="134"/>
                  </a:lnTo>
                  <a:lnTo>
                    <a:pt x="57" y="134"/>
                  </a:lnTo>
                  <a:lnTo>
                    <a:pt x="57" y="136"/>
                  </a:lnTo>
                  <a:lnTo>
                    <a:pt x="56" y="136"/>
                  </a:lnTo>
                  <a:close/>
                  <a:moveTo>
                    <a:pt x="42" y="133"/>
                  </a:moveTo>
                  <a:lnTo>
                    <a:pt x="41" y="133"/>
                  </a:lnTo>
                  <a:lnTo>
                    <a:pt x="41" y="132"/>
                  </a:lnTo>
                  <a:lnTo>
                    <a:pt x="42" y="133"/>
                  </a:lnTo>
                  <a:close/>
                  <a:moveTo>
                    <a:pt x="44" y="131"/>
                  </a:moveTo>
                  <a:lnTo>
                    <a:pt x="44" y="133"/>
                  </a:lnTo>
                  <a:lnTo>
                    <a:pt x="43" y="133"/>
                  </a:lnTo>
                  <a:lnTo>
                    <a:pt x="43" y="132"/>
                  </a:lnTo>
                  <a:lnTo>
                    <a:pt x="42" y="133"/>
                  </a:lnTo>
                  <a:lnTo>
                    <a:pt x="42" y="132"/>
                  </a:lnTo>
                  <a:lnTo>
                    <a:pt x="43" y="131"/>
                  </a:lnTo>
                  <a:lnTo>
                    <a:pt x="44" y="131"/>
                  </a:lnTo>
                  <a:close/>
                  <a:moveTo>
                    <a:pt x="43" y="130"/>
                  </a:moveTo>
                  <a:lnTo>
                    <a:pt x="43" y="131"/>
                  </a:lnTo>
                  <a:lnTo>
                    <a:pt x="42" y="131"/>
                  </a:lnTo>
                  <a:lnTo>
                    <a:pt x="42" y="130"/>
                  </a:lnTo>
                  <a:lnTo>
                    <a:pt x="43" y="130"/>
                  </a:lnTo>
                  <a:lnTo>
                    <a:pt x="42" y="130"/>
                  </a:lnTo>
                  <a:lnTo>
                    <a:pt x="41" y="130"/>
                  </a:lnTo>
                  <a:lnTo>
                    <a:pt x="42" y="129"/>
                  </a:lnTo>
                  <a:lnTo>
                    <a:pt x="43" y="130"/>
                  </a:lnTo>
                  <a:lnTo>
                    <a:pt x="43" y="129"/>
                  </a:lnTo>
                  <a:lnTo>
                    <a:pt x="43" y="130"/>
                  </a:lnTo>
                  <a:close/>
                  <a:moveTo>
                    <a:pt x="60" y="129"/>
                  </a:moveTo>
                  <a:lnTo>
                    <a:pt x="59" y="129"/>
                  </a:lnTo>
                  <a:lnTo>
                    <a:pt x="59" y="130"/>
                  </a:lnTo>
                  <a:lnTo>
                    <a:pt x="60" y="131"/>
                  </a:lnTo>
                  <a:lnTo>
                    <a:pt x="59" y="132"/>
                  </a:lnTo>
                  <a:lnTo>
                    <a:pt x="58" y="132"/>
                  </a:lnTo>
                  <a:lnTo>
                    <a:pt x="58" y="131"/>
                  </a:lnTo>
                  <a:lnTo>
                    <a:pt x="59" y="131"/>
                  </a:lnTo>
                  <a:lnTo>
                    <a:pt x="58" y="130"/>
                  </a:lnTo>
                  <a:lnTo>
                    <a:pt x="59" y="130"/>
                  </a:lnTo>
                  <a:lnTo>
                    <a:pt x="58" y="130"/>
                  </a:lnTo>
                  <a:lnTo>
                    <a:pt x="57" y="130"/>
                  </a:lnTo>
                  <a:lnTo>
                    <a:pt x="57" y="129"/>
                  </a:lnTo>
                  <a:lnTo>
                    <a:pt x="58" y="129"/>
                  </a:lnTo>
                  <a:lnTo>
                    <a:pt x="59" y="129"/>
                  </a:lnTo>
                  <a:lnTo>
                    <a:pt x="60" y="129"/>
                  </a:lnTo>
                  <a:close/>
                  <a:moveTo>
                    <a:pt x="40" y="128"/>
                  </a:moveTo>
                  <a:lnTo>
                    <a:pt x="39" y="128"/>
                  </a:lnTo>
                  <a:lnTo>
                    <a:pt x="38" y="128"/>
                  </a:lnTo>
                  <a:lnTo>
                    <a:pt x="38" y="127"/>
                  </a:lnTo>
                  <a:lnTo>
                    <a:pt x="38" y="127"/>
                  </a:lnTo>
                  <a:lnTo>
                    <a:pt x="39" y="127"/>
                  </a:lnTo>
                  <a:lnTo>
                    <a:pt x="40" y="127"/>
                  </a:lnTo>
                  <a:lnTo>
                    <a:pt x="40" y="128"/>
                  </a:lnTo>
                  <a:close/>
                  <a:moveTo>
                    <a:pt x="58" y="127"/>
                  </a:moveTo>
                  <a:lnTo>
                    <a:pt x="59" y="127"/>
                  </a:lnTo>
                  <a:lnTo>
                    <a:pt x="58" y="127"/>
                  </a:lnTo>
                  <a:lnTo>
                    <a:pt x="58" y="128"/>
                  </a:lnTo>
                  <a:lnTo>
                    <a:pt x="58" y="127"/>
                  </a:lnTo>
                  <a:lnTo>
                    <a:pt x="58" y="128"/>
                  </a:lnTo>
                  <a:lnTo>
                    <a:pt x="57" y="128"/>
                  </a:lnTo>
                  <a:lnTo>
                    <a:pt x="57" y="129"/>
                  </a:lnTo>
                  <a:lnTo>
                    <a:pt x="57" y="129"/>
                  </a:lnTo>
                  <a:lnTo>
                    <a:pt x="57" y="130"/>
                  </a:lnTo>
                  <a:lnTo>
                    <a:pt x="56" y="130"/>
                  </a:lnTo>
                  <a:lnTo>
                    <a:pt x="55" y="128"/>
                  </a:lnTo>
                  <a:lnTo>
                    <a:pt x="56" y="129"/>
                  </a:lnTo>
                  <a:lnTo>
                    <a:pt x="56" y="128"/>
                  </a:lnTo>
                  <a:lnTo>
                    <a:pt x="57" y="128"/>
                  </a:lnTo>
                  <a:lnTo>
                    <a:pt x="57" y="127"/>
                  </a:lnTo>
                  <a:lnTo>
                    <a:pt x="58" y="127"/>
                  </a:lnTo>
                  <a:close/>
                  <a:moveTo>
                    <a:pt x="48" y="126"/>
                  </a:moveTo>
                  <a:lnTo>
                    <a:pt x="47" y="127"/>
                  </a:lnTo>
                  <a:lnTo>
                    <a:pt x="46" y="127"/>
                  </a:lnTo>
                  <a:lnTo>
                    <a:pt x="45" y="127"/>
                  </a:lnTo>
                  <a:lnTo>
                    <a:pt x="46" y="126"/>
                  </a:lnTo>
                  <a:lnTo>
                    <a:pt x="46" y="125"/>
                  </a:lnTo>
                  <a:lnTo>
                    <a:pt x="47" y="126"/>
                  </a:lnTo>
                  <a:lnTo>
                    <a:pt x="48" y="126"/>
                  </a:lnTo>
                  <a:close/>
                  <a:moveTo>
                    <a:pt x="51" y="127"/>
                  </a:moveTo>
                  <a:lnTo>
                    <a:pt x="51" y="127"/>
                  </a:lnTo>
                  <a:lnTo>
                    <a:pt x="51" y="127"/>
                  </a:lnTo>
                  <a:lnTo>
                    <a:pt x="50" y="127"/>
                  </a:lnTo>
                  <a:lnTo>
                    <a:pt x="50" y="127"/>
                  </a:lnTo>
                  <a:lnTo>
                    <a:pt x="49" y="127"/>
                  </a:lnTo>
                  <a:lnTo>
                    <a:pt x="50" y="126"/>
                  </a:lnTo>
                  <a:lnTo>
                    <a:pt x="51" y="126"/>
                  </a:lnTo>
                  <a:lnTo>
                    <a:pt x="51" y="127"/>
                  </a:lnTo>
                  <a:lnTo>
                    <a:pt x="50" y="127"/>
                  </a:lnTo>
                  <a:lnTo>
                    <a:pt x="51" y="127"/>
                  </a:lnTo>
                  <a:lnTo>
                    <a:pt x="51" y="126"/>
                  </a:lnTo>
                  <a:lnTo>
                    <a:pt x="52" y="126"/>
                  </a:lnTo>
                  <a:lnTo>
                    <a:pt x="52" y="127"/>
                  </a:lnTo>
                  <a:lnTo>
                    <a:pt x="51" y="127"/>
                  </a:lnTo>
                  <a:close/>
                  <a:moveTo>
                    <a:pt x="232" y="143"/>
                  </a:moveTo>
                  <a:lnTo>
                    <a:pt x="232" y="144"/>
                  </a:lnTo>
                  <a:lnTo>
                    <a:pt x="232" y="143"/>
                  </a:lnTo>
                  <a:lnTo>
                    <a:pt x="231" y="144"/>
                  </a:lnTo>
                  <a:lnTo>
                    <a:pt x="231" y="143"/>
                  </a:lnTo>
                  <a:lnTo>
                    <a:pt x="232" y="143"/>
                  </a:lnTo>
                  <a:lnTo>
                    <a:pt x="232" y="142"/>
                  </a:lnTo>
                  <a:lnTo>
                    <a:pt x="232" y="143"/>
                  </a:lnTo>
                  <a:close/>
                  <a:moveTo>
                    <a:pt x="56" y="125"/>
                  </a:moveTo>
                  <a:lnTo>
                    <a:pt x="55" y="126"/>
                  </a:lnTo>
                  <a:lnTo>
                    <a:pt x="56" y="126"/>
                  </a:lnTo>
                  <a:lnTo>
                    <a:pt x="57" y="126"/>
                  </a:lnTo>
                  <a:lnTo>
                    <a:pt x="57" y="126"/>
                  </a:lnTo>
                  <a:lnTo>
                    <a:pt x="57" y="127"/>
                  </a:lnTo>
                  <a:lnTo>
                    <a:pt x="58" y="127"/>
                  </a:lnTo>
                  <a:lnTo>
                    <a:pt x="57" y="127"/>
                  </a:lnTo>
                  <a:lnTo>
                    <a:pt x="57" y="127"/>
                  </a:lnTo>
                  <a:lnTo>
                    <a:pt x="56" y="127"/>
                  </a:lnTo>
                  <a:lnTo>
                    <a:pt x="55" y="127"/>
                  </a:lnTo>
                  <a:lnTo>
                    <a:pt x="55" y="126"/>
                  </a:lnTo>
                  <a:lnTo>
                    <a:pt x="55" y="125"/>
                  </a:lnTo>
                  <a:lnTo>
                    <a:pt x="54" y="126"/>
                  </a:lnTo>
                  <a:lnTo>
                    <a:pt x="54" y="125"/>
                  </a:lnTo>
                  <a:lnTo>
                    <a:pt x="53" y="124"/>
                  </a:lnTo>
                  <a:lnTo>
                    <a:pt x="55" y="125"/>
                  </a:lnTo>
                  <a:lnTo>
                    <a:pt x="56" y="125"/>
                  </a:lnTo>
                  <a:close/>
                  <a:moveTo>
                    <a:pt x="52" y="125"/>
                  </a:moveTo>
                  <a:lnTo>
                    <a:pt x="52" y="126"/>
                  </a:lnTo>
                  <a:lnTo>
                    <a:pt x="51" y="126"/>
                  </a:lnTo>
                  <a:lnTo>
                    <a:pt x="51" y="126"/>
                  </a:lnTo>
                  <a:lnTo>
                    <a:pt x="51" y="125"/>
                  </a:lnTo>
                  <a:lnTo>
                    <a:pt x="51" y="125"/>
                  </a:lnTo>
                  <a:lnTo>
                    <a:pt x="51" y="125"/>
                  </a:lnTo>
                  <a:lnTo>
                    <a:pt x="50" y="125"/>
                  </a:lnTo>
                  <a:lnTo>
                    <a:pt x="51" y="124"/>
                  </a:lnTo>
                  <a:lnTo>
                    <a:pt x="52" y="125"/>
                  </a:lnTo>
                  <a:close/>
                  <a:moveTo>
                    <a:pt x="66" y="127"/>
                  </a:moveTo>
                  <a:lnTo>
                    <a:pt x="66" y="127"/>
                  </a:lnTo>
                  <a:lnTo>
                    <a:pt x="65" y="127"/>
                  </a:lnTo>
                  <a:lnTo>
                    <a:pt x="64" y="127"/>
                  </a:lnTo>
                  <a:lnTo>
                    <a:pt x="64" y="128"/>
                  </a:lnTo>
                  <a:lnTo>
                    <a:pt x="63" y="128"/>
                  </a:lnTo>
                  <a:lnTo>
                    <a:pt x="62" y="128"/>
                  </a:lnTo>
                  <a:lnTo>
                    <a:pt x="61" y="127"/>
                  </a:lnTo>
                  <a:lnTo>
                    <a:pt x="61" y="127"/>
                  </a:lnTo>
                  <a:lnTo>
                    <a:pt x="61" y="126"/>
                  </a:lnTo>
                  <a:lnTo>
                    <a:pt x="62" y="126"/>
                  </a:lnTo>
                  <a:lnTo>
                    <a:pt x="62" y="127"/>
                  </a:lnTo>
                  <a:lnTo>
                    <a:pt x="62" y="126"/>
                  </a:lnTo>
                  <a:lnTo>
                    <a:pt x="63" y="127"/>
                  </a:lnTo>
                  <a:lnTo>
                    <a:pt x="64" y="127"/>
                  </a:lnTo>
                  <a:lnTo>
                    <a:pt x="63" y="126"/>
                  </a:lnTo>
                  <a:lnTo>
                    <a:pt x="64" y="125"/>
                  </a:lnTo>
                  <a:lnTo>
                    <a:pt x="64" y="125"/>
                  </a:lnTo>
                  <a:lnTo>
                    <a:pt x="66" y="124"/>
                  </a:lnTo>
                  <a:lnTo>
                    <a:pt x="66" y="126"/>
                  </a:lnTo>
                  <a:lnTo>
                    <a:pt x="66" y="127"/>
                  </a:lnTo>
                  <a:close/>
                  <a:moveTo>
                    <a:pt x="62" y="124"/>
                  </a:moveTo>
                  <a:lnTo>
                    <a:pt x="62" y="125"/>
                  </a:lnTo>
                  <a:lnTo>
                    <a:pt x="61" y="126"/>
                  </a:lnTo>
                  <a:lnTo>
                    <a:pt x="62" y="126"/>
                  </a:lnTo>
                  <a:lnTo>
                    <a:pt x="61" y="126"/>
                  </a:lnTo>
                  <a:lnTo>
                    <a:pt x="61" y="125"/>
                  </a:lnTo>
                  <a:lnTo>
                    <a:pt x="60" y="125"/>
                  </a:lnTo>
                  <a:lnTo>
                    <a:pt x="61" y="126"/>
                  </a:lnTo>
                  <a:lnTo>
                    <a:pt x="60" y="126"/>
                  </a:lnTo>
                  <a:lnTo>
                    <a:pt x="60" y="125"/>
                  </a:lnTo>
                  <a:lnTo>
                    <a:pt x="59" y="125"/>
                  </a:lnTo>
                  <a:lnTo>
                    <a:pt x="60" y="125"/>
                  </a:lnTo>
                  <a:lnTo>
                    <a:pt x="59" y="124"/>
                  </a:lnTo>
                  <a:lnTo>
                    <a:pt x="60" y="124"/>
                  </a:lnTo>
                  <a:lnTo>
                    <a:pt x="61" y="124"/>
                  </a:lnTo>
                  <a:lnTo>
                    <a:pt x="61" y="125"/>
                  </a:lnTo>
                  <a:lnTo>
                    <a:pt x="62" y="125"/>
                  </a:lnTo>
                  <a:lnTo>
                    <a:pt x="62" y="124"/>
                  </a:lnTo>
                  <a:lnTo>
                    <a:pt x="61" y="124"/>
                  </a:lnTo>
                  <a:lnTo>
                    <a:pt x="61" y="123"/>
                  </a:lnTo>
                  <a:lnTo>
                    <a:pt x="62" y="124"/>
                  </a:lnTo>
                  <a:close/>
                  <a:moveTo>
                    <a:pt x="62" y="123"/>
                  </a:moveTo>
                  <a:lnTo>
                    <a:pt x="63" y="123"/>
                  </a:lnTo>
                  <a:lnTo>
                    <a:pt x="63" y="124"/>
                  </a:lnTo>
                  <a:lnTo>
                    <a:pt x="63" y="125"/>
                  </a:lnTo>
                  <a:lnTo>
                    <a:pt x="62" y="125"/>
                  </a:lnTo>
                  <a:lnTo>
                    <a:pt x="62" y="124"/>
                  </a:lnTo>
                  <a:lnTo>
                    <a:pt x="63" y="124"/>
                  </a:lnTo>
                  <a:lnTo>
                    <a:pt x="62" y="124"/>
                  </a:lnTo>
                  <a:lnTo>
                    <a:pt x="62" y="123"/>
                  </a:lnTo>
                  <a:close/>
                  <a:moveTo>
                    <a:pt x="49" y="123"/>
                  </a:moveTo>
                  <a:lnTo>
                    <a:pt x="48" y="123"/>
                  </a:lnTo>
                  <a:lnTo>
                    <a:pt x="47" y="123"/>
                  </a:lnTo>
                  <a:lnTo>
                    <a:pt x="47" y="122"/>
                  </a:lnTo>
                  <a:lnTo>
                    <a:pt x="48" y="121"/>
                  </a:lnTo>
                  <a:lnTo>
                    <a:pt x="49" y="122"/>
                  </a:lnTo>
                  <a:lnTo>
                    <a:pt x="49" y="123"/>
                  </a:lnTo>
                  <a:close/>
                  <a:moveTo>
                    <a:pt x="60" y="124"/>
                  </a:moveTo>
                  <a:lnTo>
                    <a:pt x="59" y="124"/>
                  </a:lnTo>
                  <a:lnTo>
                    <a:pt x="59" y="123"/>
                  </a:lnTo>
                  <a:lnTo>
                    <a:pt x="59" y="122"/>
                  </a:lnTo>
                  <a:lnTo>
                    <a:pt x="60" y="122"/>
                  </a:lnTo>
                  <a:lnTo>
                    <a:pt x="61" y="123"/>
                  </a:lnTo>
                  <a:lnTo>
                    <a:pt x="61" y="124"/>
                  </a:lnTo>
                  <a:lnTo>
                    <a:pt x="60" y="124"/>
                  </a:lnTo>
                  <a:close/>
                  <a:moveTo>
                    <a:pt x="58" y="124"/>
                  </a:moveTo>
                  <a:lnTo>
                    <a:pt x="58" y="125"/>
                  </a:lnTo>
                  <a:lnTo>
                    <a:pt x="58" y="126"/>
                  </a:lnTo>
                  <a:lnTo>
                    <a:pt x="57" y="126"/>
                  </a:lnTo>
                  <a:lnTo>
                    <a:pt x="57" y="125"/>
                  </a:lnTo>
                  <a:lnTo>
                    <a:pt x="57" y="125"/>
                  </a:lnTo>
                  <a:lnTo>
                    <a:pt x="57" y="124"/>
                  </a:lnTo>
                  <a:lnTo>
                    <a:pt x="57" y="124"/>
                  </a:lnTo>
                  <a:lnTo>
                    <a:pt x="57" y="125"/>
                  </a:lnTo>
                  <a:lnTo>
                    <a:pt x="55" y="125"/>
                  </a:lnTo>
                  <a:lnTo>
                    <a:pt x="55" y="124"/>
                  </a:lnTo>
                  <a:lnTo>
                    <a:pt x="54" y="124"/>
                  </a:lnTo>
                  <a:lnTo>
                    <a:pt x="55" y="124"/>
                  </a:lnTo>
                  <a:lnTo>
                    <a:pt x="56" y="123"/>
                  </a:lnTo>
                  <a:lnTo>
                    <a:pt x="57" y="123"/>
                  </a:lnTo>
                  <a:lnTo>
                    <a:pt x="56" y="123"/>
                  </a:lnTo>
                  <a:lnTo>
                    <a:pt x="57" y="123"/>
                  </a:lnTo>
                  <a:lnTo>
                    <a:pt x="57" y="122"/>
                  </a:lnTo>
                  <a:lnTo>
                    <a:pt x="57" y="121"/>
                  </a:lnTo>
                  <a:lnTo>
                    <a:pt x="57" y="122"/>
                  </a:lnTo>
                  <a:lnTo>
                    <a:pt x="58" y="123"/>
                  </a:lnTo>
                  <a:lnTo>
                    <a:pt x="58" y="124"/>
                  </a:lnTo>
                  <a:close/>
                  <a:moveTo>
                    <a:pt x="60" y="122"/>
                  </a:moveTo>
                  <a:lnTo>
                    <a:pt x="59" y="122"/>
                  </a:lnTo>
                  <a:lnTo>
                    <a:pt x="58" y="122"/>
                  </a:lnTo>
                  <a:lnTo>
                    <a:pt x="58" y="121"/>
                  </a:lnTo>
                  <a:lnTo>
                    <a:pt x="59" y="121"/>
                  </a:lnTo>
                  <a:lnTo>
                    <a:pt x="60" y="121"/>
                  </a:lnTo>
                  <a:lnTo>
                    <a:pt x="60" y="122"/>
                  </a:lnTo>
                  <a:close/>
                  <a:moveTo>
                    <a:pt x="53" y="121"/>
                  </a:moveTo>
                  <a:lnTo>
                    <a:pt x="52" y="121"/>
                  </a:lnTo>
                  <a:lnTo>
                    <a:pt x="51" y="121"/>
                  </a:lnTo>
                  <a:lnTo>
                    <a:pt x="52" y="121"/>
                  </a:lnTo>
                  <a:lnTo>
                    <a:pt x="53" y="121"/>
                  </a:lnTo>
                  <a:lnTo>
                    <a:pt x="53" y="121"/>
                  </a:lnTo>
                  <a:close/>
                  <a:moveTo>
                    <a:pt x="49" y="121"/>
                  </a:moveTo>
                  <a:lnTo>
                    <a:pt x="48" y="121"/>
                  </a:lnTo>
                  <a:lnTo>
                    <a:pt x="48" y="121"/>
                  </a:lnTo>
                  <a:lnTo>
                    <a:pt x="49" y="120"/>
                  </a:lnTo>
                  <a:lnTo>
                    <a:pt x="50" y="120"/>
                  </a:lnTo>
                  <a:lnTo>
                    <a:pt x="51" y="120"/>
                  </a:lnTo>
                  <a:lnTo>
                    <a:pt x="50" y="121"/>
                  </a:lnTo>
                  <a:lnTo>
                    <a:pt x="49" y="121"/>
                  </a:lnTo>
                  <a:close/>
                  <a:moveTo>
                    <a:pt x="51" y="122"/>
                  </a:moveTo>
                  <a:lnTo>
                    <a:pt x="50" y="122"/>
                  </a:lnTo>
                  <a:lnTo>
                    <a:pt x="50" y="121"/>
                  </a:lnTo>
                  <a:lnTo>
                    <a:pt x="51" y="121"/>
                  </a:lnTo>
                  <a:lnTo>
                    <a:pt x="51" y="121"/>
                  </a:lnTo>
                  <a:lnTo>
                    <a:pt x="51" y="121"/>
                  </a:lnTo>
                  <a:lnTo>
                    <a:pt x="51" y="120"/>
                  </a:lnTo>
                  <a:lnTo>
                    <a:pt x="51" y="121"/>
                  </a:lnTo>
                  <a:lnTo>
                    <a:pt x="51" y="121"/>
                  </a:lnTo>
                  <a:lnTo>
                    <a:pt x="51" y="122"/>
                  </a:lnTo>
                  <a:lnTo>
                    <a:pt x="51" y="122"/>
                  </a:lnTo>
                  <a:close/>
                  <a:moveTo>
                    <a:pt x="65" y="121"/>
                  </a:moveTo>
                  <a:lnTo>
                    <a:pt x="65" y="122"/>
                  </a:lnTo>
                  <a:lnTo>
                    <a:pt x="65" y="123"/>
                  </a:lnTo>
                  <a:lnTo>
                    <a:pt x="65" y="124"/>
                  </a:lnTo>
                  <a:lnTo>
                    <a:pt x="64" y="124"/>
                  </a:lnTo>
                  <a:lnTo>
                    <a:pt x="64" y="124"/>
                  </a:lnTo>
                  <a:lnTo>
                    <a:pt x="64" y="123"/>
                  </a:lnTo>
                  <a:lnTo>
                    <a:pt x="64" y="123"/>
                  </a:lnTo>
                  <a:lnTo>
                    <a:pt x="64" y="123"/>
                  </a:lnTo>
                  <a:lnTo>
                    <a:pt x="63" y="123"/>
                  </a:lnTo>
                  <a:lnTo>
                    <a:pt x="62" y="123"/>
                  </a:lnTo>
                  <a:lnTo>
                    <a:pt x="61" y="123"/>
                  </a:lnTo>
                  <a:lnTo>
                    <a:pt x="61" y="122"/>
                  </a:lnTo>
                  <a:lnTo>
                    <a:pt x="62" y="122"/>
                  </a:lnTo>
                  <a:lnTo>
                    <a:pt x="63" y="122"/>
                  </a:lnTo>
                  <a:lnTo>
                    <a:pt x="63" y="121"/>
                  </a:lnTo>
                  <a:lnTo>
                    <a:pt x="63" y="122"/>
                  </a:lnTo>
                  <a:lnTo>
                    <a:pt x="63" y="121"/>
                  </a:lnTo>
                  <a:lnTo>
                    <a:pt x="64" y="121"/>
                  </a:lnTo>
                  <a:lnTo>
                    <a:pt x="63" y="121"/>
                  </a:lnTo>
                  <a:lnTo>
                    <a:pt x="63" y="119"/>
                  </a:lnTo>
                  <a:lnTo>
                    <a:pt x="64" y="120"/>
                  </a:lnTo>
                  <a:lnTo>
                    <a:pt x="64" y="121"/>
                  </a:lnTo>
                  <a:lnTo>
                    <a:pt x="65" y="121"/>
                  </a:lnTo>
                  <a:close/>
                  <a:moveTo>
                    <a:pt x="47" y="119"/>
                  </a:moveTo>
                  <a:lnTo>
                    <a:pt x="46" y="119"/>
                  </a:lnTo>
                  <a:lnTo>
                    <a:pt x="45" y="120"/>
                  </a:lnTo>
                  <a:lnTo>
                    <a:pt x="45" y="119"/>
                  </a:lnTo>
                  <a:lnTo>
                    <a:pt x="45" y="119"/>
                  </a:lnTo>
                  <a:lnTo>
                    <a:pt x="45" y="118"/>
                  </a:lnTo>
                  <a:lnTo>
                    <a:pt x="46" y="118"/>
                  </a:lnTo>
                  <a:lnTo>
                    <a:pt x="47" y="118"/>
                  </a:lnTo>
                  <a:lnTo>
                    <a:pt x="47" y="117"/>
                  </a:lnTo>
                  <a:lnTo>
                    <a:pt x="47" y="118"/>
                  </a:lnTo>
                  <a:lnTo>
                    <a:pt x="48" y="118"/>
                  </a:lnTo>
                  <a:lnTo>
                    <a:pt x="47" y="119"/>
                  </a:lnTo>
                  <a:close/>
                  <a:moveTo>
                    <a:pt x="62" y="117"/>
                  </a:moveTo>
                  <a:lnTo>
                    <a:pt x="63" y="117"/>
                  </a:lnTo>
                  <a:lnTo>
                    <a:pt x="62" y="118"/>
                  </a:lnTo>
                  <a:lnTo>
                    <a:pt x="63" y="118"/>
                  </a:lnTo>
                  <a:lnTo>
                    <a:pt x="63" y="119"/>
                  </a:lnTo>
                  <a:lnTo>
                    <a:pt x="63" y="120"/>
                  </a:lnTo>
                  <a:lnTo>
                    <a:pt x="62" y="121"/>
                  </a:lnTo>
                  <a:lnTo>
                    <a:pt x="62" y="120"/>
                  </a:lnTo>
                  <a:lnTo>
                    <a:pt x="62" y="119"/>
                  </a:lnTo>
                  <a:lnTo>
                    <a:pt x="62" y="118"/>
                  </a:lnTo>
                  <a:lnTo>
                    <a:pt x="62" y="117"/>
                  </a:lnTo>
                  <a:lnTo>
                    <a:pt x="61" y="118"/>
                  </a:lnTo>
                  <a:lnTo>
                    <a:pt x="61" y="117"/>
                  </a:lnTo>
                  <a:lnTo>
                    <a:pt x="62" y="117"/>
                  </a:lnTo>
                  <a:close/>
                  <a:moveTo>
                    <a:pt x="76" y="119"/>
                  </a:moveTo>
                  <a:lnTo>
                    <a:pt x="76" y="120"/>
                  </a:lnTo>
                  <a:lnTo>
                    <a:pt x="75" y="120"/>
                  </a:lnTo>
                  <a:lnTo>
                    <a:pt x="74" y="121"/>
                  </a:lnTo>
                  <a:lnTo>
                    <a:pt x="73" y="121"/>
                  </a:lnTo>
                  <a:lnTo>
                    <a:pt x="72" y="121"/>
                  </a:lnTo>
                  <a:lnTo>
                    <a:pt x="71" y="120"/>
                  </a:lnTo>
                  <a:lnTo>
                    <a:pt x="71" y="121"/>
                  </a:lnTo>
                  <a:lnTo>
                    <a:pt x="72" y="121"/>
                  </a:lnTo>
                  <a:lnTo>
                    <a:pt x="71" y="121"/>
                  </a:lnTo>
                  <a:lnTo>
                    <a:pt x="70" y="121"/>
                  </a:lnTo>
                  <a:lnTo>
                    <a:pt x="71" y="120"/>
                  </a:lnTo>
                  <a:lnTo>
                    <a:pt x="70" y="120"/>
                  </a:lnTo>
                  <a:lnTo>
                    <a:pt x="71" y="119"/>
                  </a:lnTo>
                  <a:lnTo>
                    <a:pt x="73" y="119"/>
                  </a:lnTo>
                  <a:lnTo>
                    <a:pt x="74" y="119"/>
                  </a:lnTo>
                  <a:lnTo>
                    <a:pt x="76" y="118"/>
                  </a:lnTo>
                  <a:lnTo>
                    <a:pt x="76" y="119"/>
                  </a:lnTo>
                  <a:close/>
                  <a:moveTo>
                    <a:pt x="30" y="114"/>
                  </a:moveTo>
                  <a:lnTo>
                    <a:pt x="29" y="114"/>
                  </a:lnTo>
                  <a:lnTo>
                    <a:pt x="30" y="114"/>
                  </a:lnTo>
                  <a:lnTo>
                    <a:pt x="31" y="114"/>
                  </a:lnTo>
                  <a:lnTo>
                    <a:pt x="31" y="114"/>
                  </a:lnTo>
                  <a:lnTo>
                    <a:pt x="30" y="114"/>
                  </a:lnTo>
                  <a:close/>
                  <a:moveTo>
                    <a:pt x="65" y="117"/>
                  </a:moveTo>
                  <a:lnTo>
                    <a:pt x="66" y="117"/>
                  </a:lnTo>
                  <a:lnTo>
                    <a:pt x="67" y="118"/>
                  </a:lnTo>
                  <a:lnTo>
                    <a:pt x="69" y="119"/>
                  </a:lnTo>
                  <a:lnTo>
                    <a:pt x="69" y="120"/>
                  </a:lnTo>
                  <a:lnTo>
                    <a:pt x="68" y="120"/>
                  </a:lnTo>
                  <a:lnTo>
                    <a:pt x="69" y="120"/>
                  </a:lnTo>
                  <a:lnTo>
                    <a:pt x="70" y="121"/>
                  </a:lnTo>
                  <a:lnTo>
                    <a:pt x="69" y="121"/>
                  </a:lnTo>
                  <a:lnTo>
                    <a:pt x="68" y="121"/>
                  </a:lnTo>
                  <a:lnTo>
                    <a:pt x="67" y="121"/>
                  </a:lnTo>
                  <a:lnTo>
                    <a:pt x="66" y="121"/>
                  </a:lnTo>
                  <a:lnTo>
                    <a:pt x="66" y="121"/>
                  </a:lnTo>
                  <a:lnTo>
                    <a:pt x="66" y="121"/>
                  </a:lnTo>
                  <a:lnTo>
                    <a:pt x="65" y="120"/>
                  </a:lnTo>
                  <a:lnTo>
                    <a:pt x="64" y="119"/>
                  </a:lnTo>
                  <a:lnTo>
                    <a:pt x="64" y="118"/>
                  </a:lnTo>
                  <a:lnTo>
                    <a:pt x="64" y="117"/>
                  </a:lnTo>
                  <a:lnTo>
                    <a:pt x="64" y="116"/>
                  </a:lnTo>
                  <a:lnTo>
                    <a:pt x="65" y="117"/>
                  </a:lnTo>
                  <a:close/>
                  <a:moveTo>
                    <a:pt x="67" y="117"/>
                  </a:moveTo>
                  <a:lnTo>
                    <a:pt x="68" y="117"/>
                  </a:lnTo>
                  <a:lnTo>
                    <a:pt x="67" y="117"/>
                  </a:lnTo>
                  <a:lnTo>
                    <a:pt x="66" y="117"/>
                  </a:lnTo>
                  <a:lnTo>
                    <a:pt x="65" y="116"/>
                  </a:lnTo>
                  <a:lnTo>
                    <a:pt x="66" y="116"/>
                  </a:lnTo>
                  <a:lnTo>
                    <a:pt x="67" y="116"/>
                  </a:lnTo>
                  <a:lnTo>
                    <a:pt x="67" y="117"/>
                  </a:lnTo>
                  <a:close/>
                  <a:moveTo>
                    <a:pt x="31" y="114"/>
                  </a:moveTo>
                  <a:lnTo>
                    <a:pt x="30" y="114"/>
                  </a:lnTo>
                  <a:lnTo>
                    <a:pt x="30" y="113"/>
                  </a:lnTo>
                  <a:lnTo>
                    <a:pt x="31" y="113"/>
                  </a:lnTo>
                  <a:lnTo>
                    <a:pt x="31" y="114"/>
                  </a:lnTo>
                  <a:close/>
                  <a:moveTo>
                    <a:pt x="64" y="117"/>
                  </a:moveTo>
                  <a:lnTo>
                    <a:pt x="63" y="117"/>
                  </a:lnTo>
                  <a:lnTo>
                    <a:pt x="62" y="117"/>
                  </a:lnTo>
                  <a:lnTo>
                    <a:pt x="62" y="116"/>
                  </a:lnTo>
                  <a:lnTo>
                    <a:pt x="61" y="116"/>
                  </a:lnTo>
                  <a:lnTo>
                    <a:pt x="61" y="115"/>
                  </a:lnTo>
                  <a:lnTo>
                    <a:pt x="62" y="115"/>
                  </a:lnTo>
                  <a:lnTo>
                    <a:pt x="62" y="116"/>
                  </a:lnTo>
                  <a:lnTo>
                    <a:pt x="63" y="116"/>
                  </a:lnTo>
                  <a:lnTo>
                    <a:pt x="64" y="117"/>
                  </a:lnTo>
                  <a:close/>
                  <a:moveTo>
                    <a:pt x="64" y="117"/>
                  </a:moveTo>
                  <a:lnTo>
                    <a:pt x="64" y="117"/>
                  </a:lnTo>
                  <a:lnTo>
                    <a:pt x="63" y="116"/>
                  </a:lnTo>
                  <a:lnTo>
                    <a:pt x="63" y="115"/>
                  </a:lnTo>
                  <a:lnTo>
                    <a:pt x="64" y="115"/>
                  </a:lnTo>
                  <a:lnTo>
                    <a:pt x="64" y="116"/>
                  </a:lnTo>
                  <a:lnTo>
                    <a:pt x="64" y="116"/>
                  </a:lnTo>
                  <a:lnTo>
                    <a:pt x="64" y="116"/>
                  </a:lnTo>
                  <a:lnTo>
                    <a:pt x="64" y="117"/>
                  </a:lnTo>
                  <a:close/>
                  <a:moveTo>
                    <a:pt x="225" y="133"/>
                  </a:moveTo>
                  <a:lnTo>
                    <a:pt x="224" y="134"/>
                  </a:lnTo>
                  <a:lnTo>
                    <a:pt x="224" y="133"/>
                  </a:lnTo>
                  <a:lnTo>
                    <a:pt x="224" y="133"/>
                  </a:lnTo>
                  <a:lnTo>
                    <a:pt x="224" y="132"/>
                  </a:lnTo>
                  <a:lnTo>
                    <a:pt x="225" y="131"/>
                  </a:lnTo>
                  <a:lnTo>
                    <a:pt x="226" y="130"/>
                  </a:lnTo>
                  <a:lnTo>
                    <a:pt x="226" y="131"/>
                  </a:lnTo>
                  <a:lnTo>
                    <a:pt x="225" y="132"/>
                  </a:lnTo>
                  <a:lnTo>
                    <a:pt x="225" y="133"/>
                  </a:lnTo>
                  <a:lnTo>
                    <a:pt x="225" y="133"/>
                  </a:lnTo>
                  <a:close/>
                  <a:moveTo>
                    <a:pt x="56" y="115"/>
                  </a:moveTo>
                  <a:lnTo>
                    <a:pt x="56" y="116"/>
                  </a:lnTo>
                  <a:lnTo>
                    <a:pt x="55" y="117"/>
                  </a:lnTo>
                  <a:lnTo>
                    <a:pt x="53" y="118"/>
                  </a:lnTo>
                  <a:lnTo>
                    <a:pt x="52" y="119"/>
                  </a:lnTo>
                  <a:lnTo>
                    <a:pt x="52" y="118"/>
                  </a:lnTo>
                  <a:lnTo>
                    <a:pt x="51" y="118"/>
                  </a:lnTo>
                  <a:lnTo>
                    <a:pt x="52" y="117"/>
                  </a:lnTo>
                  <a:lnTo>
                    <a:pt x="51" y="117"/>
                  </a:lnTo>
                  <a:lnTo>
                    <a:pt x="52" y="116"/>
                  </a:lnTo>
                  <a:lnTo>
                    <a:pt x="54" y="115"/>
                  </a:lnTo>
                  <a:lnTo>
                    <a:pt x="53" y="115"/>
                  </a:lnTo>
                  <a:lnTo>
                    <a:pt x="52" y="116"/>
                  </a:lnTo>
                  <a:lnTo>
                    <a:pt x="51" y="117"/>
                  </a:lnTo>
                  <a:lnTo>
                    <a:pt x="51" y="117"/>
                  </a:lnTo>
                  <a:lnTo>
                    <a:pt x="51" y="116"/>
                  </a:lnTo>
                  <a:lnTo>
                    <a:pt x="52" y="114"/>
                  </a:lnTo>
                  <a:lnTo>
                    <a:pt x="53" y="115"/>
                  </a:lnTo>
                  <a:lnTo>
                    <a:pt x="55" y="115"/>
                  </a:lnTo>
                  <a:lnTo>
                    <a:pt x="54" y="115"/>
                  </a:lnTo>
                  <a:lnTo>
                    <a:pt x="55" y="114"/>
                  </a:lnTo>
                  <a:lnTo>
                    <a:pt x="56" y="114"/>
                  </a:lnTo>
                  <a:lnTo>
                    <a:pt x="55" y="115"/>
                  </a:lnTo>
                  <a:lnTo>
                    <a:pt x="56" y="115"/>
                  </a:lnTo>
                  <a:close/>
                  <a:moveTo>
                    <a:pt x="57" y="115"/>
                  </a:moveTo>
                  <a:lnTo>
                    <a:pt x="57" y="116"/>
                  </a:lnTo>
                  <a:lnTo>
                    <a:pt x="57" y="115"/>
                  </a:lnTo>
                  <a:lnTo>
                    <a:pt x="56" y="115"/>
                  </a:lnTo>
                  <a:lnTo>
                    <a:pt x="56" y="114"/>
                  </a:lnTo>
                  <a:lnTo>
                    <a:pt x="57" y="114"/>
                  </a:lnTo>
                  <a:lnTo>
                    <a:pt x="57" y="114"/>
                  </a:lnTo>
                  <a:lnTo>
                    <a:pt x="57" y="115"/>
                  </a:lnTo>
                  <a:lnTo>
                    <a:pt x="57" y="115"/>
                  </a:lnTo>
                  <a:close/>
                  <a:moveTo>
                    <a:pt x="57" y="114"/>
                  </a:moveTo>
                  <a:lnTo>
                    <a:pt x="56" y="114"/>
                  </a:lnTo>
                  <a:lnTo>
                    <a:pt x="55" y="114"/>
                  </a:lnTo>
                  <a:lnTo>
                    <a:pt x="57" y="114"/>
                  </a:lnTo>
                  <a:lnTo>
                    <a:pt x="57" y="113"/>
                  </a:lnTo>
                  <a:lnTo>
                    <a:pt x="57" y="114"/>
                  </a:lnTo>
                  <a:lnTo>
                    <a:pt x="57" y="114"/>
                  </a:lnTo>
                  <a:close/>
                  <a:moveTo>
                    <a:pt x="234" y="130"/>
                  </a:moveTo>
                  <a:lnTo>
                    <a:pt x="235" y="130"/>
                  </a:lnTo>
                  <a:lnTo>
                    <a:pt x="235" y="129"/>
                  </a:lnTo>
                  <a:lnTo>
                    <a:pt x="236" y="130"/>
                  </a:lnTo>
                  <a:lnTo>
                    <a:pt x="236" y="131"/>
                  </a:lnTo>
                  <a:lnTo>
                    <a:pt x="235" y="131"/>
                  </a:lnTo>
                  <a:lnTo>
                    <a:pt x="235" y="132"/>
                  </a:lnTo>
                  <a:lnTo>
                    <a:pt x="234" y="132"/>
                  </a:lnTo>
                  <a:lnTo>
                    <a:pt x="233" y="131"/>
                  </a:lnTo>
                  <a:lnTo>
                    <a:pt x="232" y="131"/>
                  </a:lnTo>
                  <a:lnTo>
                    <a:pt x="233" y="132"/>
                  </a:lnTo>
                  <a:lnTo>
                    <a:pt x="234" y="132"/>
                  </a:lnTo>
                  <a:lnTo>
                    <a:pt x="233" y="133"/>
                  </a:lnTo>
                  <a:lnTo>
                    <a:pt x="232" y="133"/>
                  </a:lnTo>
                  <a:lnTo>
                    <a:pt x="233" y="133"/>
                  </a:lnTo>
                  <a:lnTo>
                    <a:pt x="233" y="133"/>
                  </a:lnTo>
                  <a:lnTo>
                    <a:pt x="233" y="134"/>
                  </a:lnTo>
                  <a:lnTo>
                    <a:pt x="232" y="133"/>
                  </a:lnTo>
                  <a:lnTo>
                    <a:pt x="231" y="134"/>
                  </a:lnTo>
                  <a:lnTo>
                    <a:pt x="230" y="133"/>
                  </a:lnTo>
                  <a:lnTo>
                    <a:pt x="229" y="133"/>
                  </a:lnTo>
                  <a:lnTo>
                    <a:pt x="229" y="133"/>
                  </a:lnTo>
                  <a:lnTo>
                    <a:pt x="229" y="133"/>
                  </a:lnTo>
                  <a:lnTo>
                    <a:pt x="230" y="132"/>
                  </a:lnTo>
                  <a:lnTo>
                    <a:pt x="231" y="132"/>
                  </a:lnTo>
                  <a:lnTo>
                    <a:pt x="232" y="132"/>
                  </a:lnTo>
                  <a:lnTo>
                    <a:pt x="231" y="132"/>
                  </a:lnTo>
                  <a:lnTo>
                    <a:pt x="230" y="132"/>
                  </a:lnTo>
                  <a:lnTo>
                    <a:pt x="229" y="132"/>
                  </a:lnTo>
                  <a:lnTo>
                    <a:pt x="229" y="132"/>
                  </a:lnTo>
                  <a:lnTo>
                    <a:pt x="228" y="132"/>
                  </a:lnTo>
                  <a:lnTo>
                    <a:pt x="229" y="132"/>
                  </a:lnTo>
                  <a:lnTo>
                    <a:pt x="229" y="131"/>
                  </a:lnTo>
                  <a:lnTo>
                    <a:pt x="230" y="131"/>
                  </a:lnTo>
                  <a:lnTo>
                    <a:pt x="231" y="131"/>
                  </a:lnTo>
                  <a:lnTo>
                    <a:pt x="232" y="131"/>
                  </a:lnTo>
                  <a:lnTo>
                    <a:pt x="233" y="131"/>
                  </a:lnTo>
                  <a:lnTo>
                    <a:pt x="233" y="130"/>
                  </a:lnTo>
                  <a:lnTo>
                    <a:pt x="234" y="129"/>
                  </a:lnTo>
                  <a:lnTo>
                    <a:pt x="234" y="130"/>
                  </a:lnTo>
                  <a:close/>
                  <a:moveTo>
                    <a:pt x="227" y="128"/>
                  </a:moveTo>
                  <a:lnTo>
                    <a:pt x="227" y="130"/>
                  </a:lnTo>
                  <a:lnTo>
                    <a:pt x="226" y="130"/>
                  </a:lnTo>
                  <a:lnTo>
                    <a:pt x="225" y="130"/>
                  </a:lnTo>
                  <a:lnTo>
                    <a:pt x="224" y="130"/>
                  </a:lnTo>
                  <a:lnTo>
                    <a:pt x="225" y="129"/>
                  </a:lnTo>
                  <a:lnTo>
                    <a:pt x="226" y="129"/>
                  </a:lnTo>
                  <a:lnTo>
                    <a:pt x="227" y="128"/>
                  </a:lnTo>
                  <a:close/>
                  <a:moveTo>
                    <a:pt x="58" y="114"/>
                  </a:moveTo>
                  <a:lnTo>
                    <a:pt x="57" y="114"/>
                  </a:lnTo>
                  <a:lnTo>
                    <a:pt x="57" y="114"/>
                  </a:lnTo>
                  <a:lnTo>
                    <a:pt x="57" y="113"/>
                  </a:lnTo>
                  <a:lnTo>
                    <a:pt x="57" y="113"/>
                  </a:lnTo>
                  <a:lnTo>
                    <a:pt x="58" y="113"/>
                  </a:lnTo>
                  <a:lnTo>
                    <a:pt x="58" y="114"/>
                  </a:lnTo>
                  <a:lnTo>
                    <a:pt x="59" y="114"/>
                  </a:lnTo>
                  <a:lnTo>
                    <a:pt x="58" y="114"/>
                  </a:lnTo>
                  <a:close/>
                  <a:moveTo>
                    <a:pt x="231" y="130"/>
                  </a:moveTo>
                  <a:lnTo>
                    <a:pt x="230" y="130"/>
                  </a:lnTo>
                  <a:lnTo>
                    <a:pt x="230" y="129"/>
                  </a:lnTo>
                  <a:lnTo>
                    <a:pt x="230" y="128"/>
                  </a:lnTo>
                  <a:lnTo>
                    <a:pt x="232" y="129"/>
                  </a:lnTo>
                  <a:lnTo>
                    <a:pt x="232" y="130"/>
                  </a:lnTo>
                  <a:lnTo>
                    <a:pt x="231" y="130"/>
                  </a:lnTo>
                  <a:close/>
                  <a:moveTo>
                    <a:pt x="51" y="112"/>
                  </a:moveTo>
                  <a:lnTo>
                    <a:pt x="50" y="112"/>
                  </a:lnTo>
                  <a:lnTo>
                    <a:pt x="49" y="112"/>
                  </a:lnTo>
                  <a:lnTo>
                    <a:pt x="50" y="112"/>
                  </a:lnTo>
                  <a:lnTo>
                    <a:pt x="50" y="111"/>
                  </a:lnTo>
                  <a:lnTo>
                    <a:pt x="51" y="111"/>
                  </a:lnTo>
                  <a:lnTo>
                    <a:pt x="51" y="111"/>
                  </a:lnTo>
                  <a:lnTo>
                    <a:pt x="51" y="112"/>
                  </a:lnTo>
                  <a:close/>
                  <a:moveTo>
                    <a:pt x="51" y="112"/>
                  </a:moveTo>
                  <a:lnTo>
                    <a:pt x="51" y="113"/>
                  </a:lnTo>
                  <a:lnTo>
                    <a:pt x="51" y="112"/>
                  </a:lnTo>
                  <a:lnTo>
                    <a:pt x="52" y="111"/>
                  </a:lnTo>
                  <a:lnTo>
                    <a:pt x="53" y="111"/>
                  </a:lnTo>
                  <a:lnTo>
                    <a:pt x="54" y="111"/>
                  </a:lnTo>
                  <a:lnTo>
                    <a:pt x="53" y="112"/>
                  </a:lnTo>
                  <a:lnTo>
                    <a:pt x="53" y="113"/>
                  </a:lnTo>
                  <a:lnTo>
                    <a:pt x="51" y="112"/>
                  </a:lnTo>
                  <a:close/>
                  <a:moveTo>
                    <a:pt x="58" y="110"/>
                  </a:moveTo>
                  <a:lnTo>
                    <a:pt x="57" y="110"/>
                  </a:lnTo>
                  <a:lnTo>
                    <a:pt x="57" y="110"/>
                  </a:lnTo>
                  <a:lnTo>
                    <a:pt x="57" y="110"/>
                  </a:lnTo>
                  <a:lnTo>
                    <a:pt x="57" y="109"/>
                  </a:lnTo>
                  <a:lnTo>
                    <a:pt x="58" y="109"/>
                  </a:lnTo>
                  <a:lnTo>
                    <a:pt x="58" y="110"/>
                  </a:lnTo>
                  <a:close/>
                  <a:moveTo>
                    <a:pt x="42" y="108"/>
                  </a:moveTo>
                  <a:lnTo>
                    <a:pt x="41" y="109"/>
                  </a:lnTo>
                  <a:lnTo>
                    <a:pt x="41" y="108"/>
                  </a:lnTo>
                  <a:lnTo>
                    <a:pt x="40" y="108"/>
                  </a:lnTo>
                  <a:lnTo>
                    <a:pt x="40" y="108"/>
                  </a:lnTo>
                  <a:lnTo>
                    <a:pt x="41" y="108"/>
                  </a:lnTo>
                  <a:lnTo>
                    <a:pt x="42" y="108"/>
                  </a:lnTo>
                  <a:close/>
                  <a:moveTo>
                    <a:pt x="56" y="108"/>
                  </a:moveTo>
                  <a:lnTo>
                    <a:pt x="55" y="108"/>
                  </a:lnTo>
                  <a:lnTo>
                    <a:pt x="54" y="108"/>
                  </a:lnTo>
                  <a:lnTo>
                    <a:pt x="55" y="108"/>
                  </a:lnTo>
                  <a:lnTo>
                    <a:pt x="56" y="108"/>
                  </a:lnTo>
                  <a:lnTo>
                    <a:pt x="56" y="108"/>
                  </a:lnTo>
                  <a:close/>
                  <a:moveTo>
                    <a:pt x="43" y="108"/>
                  </a:moveTo>
                  <a:lnTo>
                    <a:pt x="42" y="108"/>
                  </a:lnTo>
                  <a:lnTo>
                    <a:pt x="42" y="108"/>
                  </a:lnTo>
                  <a:lnTo>
                    <a:pt x="42" y="107"/>
                  </a:lnTo>
                  <a:lnTo>
                    <a:pt x="43" y="107"/>
                  </a:lnTo>
                  <a:lnTo>
                    <a:pt x="44" y="107"/>
                  </a:lnTo>
                  <a:lnTo>
                    <a:pt x="44" y="108"/>
                  </a:lnTo>
                  <a:lnTo>
                    <a:pt x="43" y="108"/>
                  </a:lnTo>
                  <a:close/>
                  <a:moveTo>
                    <a:pt x="63" y="109"/>
                  </a:moveTo>
                  <a:lnTo>
                    <a:pt x="62" y="109"/>
                  </a:lnTo>
                  <a:lnTo>
                    <a:pt x="61" y="109"/>
                  </a:lnTo>
                  <a:lnTo>
                    <a:pt x="61" y="108"/>
                  </a:lnTo>
                  <a:lnTo>
                    <a:pt x="62" y="108"/>
                  </a:lnTo>
                  <a:lnTo>
                    <a:pt x="63" y="108"/>
                  </a:lnTo>
                  <a:lnTo>
                    <a:pt x="63" y="109"/>
                  </a:lnTo>
                  <a:close/>
                  <a:moveTo>
                    <a:pt x="56" y="109"/>
                  </a:moveTo>
                  <a:lnTo>
                    <a:pt x="55" y="109"/>
                  </a:lnTo>
                  <a:lnTo>
                    <a:pt x="56" y="109"/>
                  </a:lnTo>
                  <a:lnTo>
                    <a:pt x="56" y="108"/>
                  </a:lnTo>
                  <a:lnTo>
                    <a:pt x="57" y="108"/>
                  </a:lnTo>
                  <a:lnTo>
                    <a:pt x="57" y="108"/>
                  </a:lnTo>
                  <a:lnTo>
                    <a:pt x="57" y="108"/>
                  </a:lnTo>
                  <a:lnTo>
                    <a:pt x="57" y="108"/>
                  </a:lnTo>
                  <a:lnTo>
                    <a:pt x="56" y="109"/>
                  </a:lnTo>
                  <a:close/>
                  <a:moveTo>
                    <a:pt x="61" y="108"/>
                  </a:moveTo>
                  <a:lnTo>
                    <a:pt x="60" y="108"/>
                  </a:lnTo>
                  <a:lnTo>
                    <a:pt x="59" y="108"/>
                  </a:lnTo>
                  <a:lnTo>
                    <a:pt x="61" y="107"/>
                  </a:lnTo>
                  <a:lnTo>
                    <a:pt x="62" y="106"/>
                  </a:lnTo>
                  <a:lnTo>
                    <a:pt x="62" y="107"/>
                  </a:lnTo>
                  <a:lnTo>
                    <a:pt x="62" y="108"/>
                  </a:lnTo>
                  <a:lnTo>
                    <a:pt x="61" y="108"/>
                  </a:lnTo>
                  <a:close/>
                  <a:moveTo>
                    <a:pt x="66" y="105"/>
                  </a:moveTo>
                  <a:lnTo>
                    <a:pt x="65" y="105"/>
                  </a:lnTo>
                  <a:lnTo>
                    <a:pt x="64" y="104"/>
                  </a:lnTo>
                  <a:lnTo>
                    <a:pt x="65" y="104"/>
                  </a:lnTo>
                  <a:lnTo>
                    <a:pt x="66" y="104"/>
                  </a:lnTo>
                  <a:lnTo>
                    <a:pt x="66" y="105"/>
                  </a:lnTo>
                  <a:close/>
                  <a:moveTo>
                    <a:pt x="236" y="121"/>
                  </a:moveTo>
                  <a:lnTo>
                    <a:pt x="236" y="121"/>
                  </a:lnTo>
                  <a:lnTo>
                    <a:pt x="235" y="121"/>
                  </a:lnTo>
                  <a:lnTo>
                    <a:pt x="235" y="121"/>
                  </a:lnTo>
                  <a:lnTo>
                    <a:pt x="235" y="120"/>
                  </a:lnTo>
                  <a:lnTo>
                    <a:pt x="236" y="121"/>
                  </a:lnTo>
                  <a:lnTo>
                    <a:pt x="236" y="121"/>
                  </a:lnTo>
                  <a:lnTo>
                    <a:pt x="236" y="121"/>
                  </a:lnTo>
                  <a:close/>
                  <a:moveTo>
                    <a:pt x="229" y="119"/>
                  </a:moveTo>
                  <a:lnTo>
                    <a:pt x="229" y="120"/>
                  </a:lnTo>
                  <a:lnTo>
                    <a:pt x="229" y="121"/>
                  </a:lnTo>
                  <a:lnTo>
                    <a:pt x="228" y="121"/>
                  </a:lnTo>
                  <a:lnTo>
                    <a:pt x="229" y="121"/>
                  </a:lnTo>
                  <a:lnTo>
                    <a:pt x="227" y="121"/>
                  </a:lnTo>
                  <a:lnTo>
                    <a:pt x="228" y="121"/>
                  </a:lnTo>
                  <a:lnTo>
                    <a:pt x="229" y="122"/>
                  </a:lnTo>
                  <a:lnTo>
                    <a:pt x="228" y="122"/>
                  </a:lnTo>
                  <a:lnTo>
                    <a:pt x="227" y="123"/>
                  </a:lnTo>
                  <a:lnTo>
                    <a:pt x="226" y="123"/>
                  </a:lnTo>
                  <a:lnTo>
                    <a:pt x="225" y="122"/>
                  </a:lnTo>
                  <a:lnTo>
                    <a:pt x="225" y="121"/>
                  </a:lnTo>
                  <a:lnTo>
                    <a:pt x="226" y="120"/>
                  </a:lnTo>
                  <a:lnTo>
                    <a:pt x="226" y="119"/>
                  </a:lnTo>
                  <a:lnTo>
                    <a:pt x="227" y="118"/>
                  </a:lnTo>
                  <a:lnTo>
                    <a:pt x="228" y="118"/>
                  </a:lnTo>
                  <a:lnTo>
                    <a:pt x="229" y="118"/>
                  </a:lnTo>
                  <a:lnTo>
                    <a:pt x="228" y="118"/>
                  </a:lnTo>
                  <a:lnTo>
                    <a:pt x="229" y="119"/>
                  </a:lnTo>
                  <a:close/>
                  <a:moveTo>
                    <a:pt x="70" y="102"/>
                  </a:moveTo>
                  <a:lnTo>
                    <a:pt x="71" y="103"/>
                  </a:lnTo>
                  <a:lnTo>
                    <a:pt x="71" y="104"/>
                  </a:lnTo>
                  <a:lnTo>
                    <a:pt x="70" y="104"/>
                  </a:lnTo>
                  <a:lnTo>
                    <a:pt x="70" y="104"/>
                  </a:lnTo>
                  <a:lnTo>
                    <a:pt x="69" y="105"/>
                  </a:lnTo>
                  <a:lnTo>
                    <a:pt x="68" y="105"/>
                  </a:lnTo>
                  <a:lnTo>
                    <a:pt x="67" y="105"/>
                  </a:lnTo>
                  <a:lnTo>
                    <a:pt x="67" y="104"/>
                  </a:lnTo>
                  <a:lnTo>
                    <a:pt x="68" y="104"/>
                  </a:lnTo>
                  <a:lnTo>
                    <a:pt x="68" y="103"/>
                  </a:lnTo>
                  <a:lnTo>
                    <a:pt x="69" y="103"/>
                  </a:lnTo>
                  <a:lnTo>
                    <a:pt x="69" y="102"/>
                  </a:lnTo>
                  <a:lnTo>
                    <a:pt x="70" y="102"/>
                  </a:lnTo>
                  <a:lnTo>
                    <a:pt x="70" y="103"/>
                  </a:lnTo>
                  <a:lnTo>
                    <a:pt x="70" y="102"/>
                  </a:lnTo>
                  <a:close/>
                  <a:moveTo>
                    <a:pt x="227" y="118"/>
                  </a:moveTo>
                  <a:lnTo>
                    <a:pt x="226" y="118"/>
                  </a:lnTo>
                  <a:lnTo>
                    <a:pt x="226" y="117"/>
                  </a:lnTo>
                  <a:lnTo>
                    <a:pt x="227" y="116"/>
                  </a:lnTo>
                  <a:lnTo>
                    <a:pt x="227" y="117"/>
                  </a:lnTo>
                  <a:lnTo>
                    <a:pt x="228" y="117"/>
                  </a:lnTo>
                  <a:lnTo>
                    <a:pt x="228" y="118"/>
                  </a:lnTo>
                  <a:lnTo>
                    <a:pt x="227" y="118"/>
                  </a:lnTo>
                  <a:close/>
                  <a:moveTo>
                    <a:pt x="70" y="100"/>
                  </a:moveTo>
                  <a:lnTo>
                    <a:pt x="70" y="100"/>
                  </a:lnTo>
                  <a:lnTo>
                    <a:pt x="69" y="100"/>
                  </a:lnTo>
                  <a:lnTo>
                    <a:pt x="70" y="100"/>
                  </a:lnTo>
                  <a:lnTo>
                    <a:pt x="70" y="99"/>
                  </a:lnTo>
                  <a:lnTo>
                    <a:pt x="70" y="99"/>
                  </a:lnTo>
                  <a:lnTo>
                    <a:pt x="70" y="100"/>
                  </a:lnTo>
                  <a:close/>
                  <a:moveTo>
                    <a:pt x="78" y="98"/>
                  </a:moveTo>
                  <a:lnTo>
                    <a:pt x="77" y="98"/>
                  </a:lnTo>
                  <a:lnTo>
                    <a:pt x="77" y="99"/>
                  </a:lnTo>
                  <a:lnTo>
                    <a:pt x="76" y="98"/>
                  </a:lnTo>
                  <a:lnTo>
                    <a:pt x="76" y="99"/>
                  </a:lnTo>
                  <a:lnTo>
                    <a:pt x="76" y="98"/>
                  </a:lnTo>
                  <a:lnTo>
                    <a:pt x="76" y="97"/>
                  </a:lnTo>
                  <a:lnTo>
                    <a:pt x="76" y="97"/>
                  </a:lnTo>
                  <a:lnTo>
                    <a:pt x="77" y="97"/>
                  </a:lnTo>
                  <a:lnTo>
                    <a:pt x="78" y="98"/>
                  </a:lnTo>
                  <a:close/>
                  <a:moveTo>
                    <a:pt x="223" y="114"/>
                  </a:moveTo>
                  <a:lnTo>
                    <a:pt x="223" y="113"/>
                  </a:lnTo>
                  <a:lnTo>
                    <a:pt x="223" y="112"/>
                  </a:lnTo>
                  <a:lnTo>
                    <a:pt x="223" y="111"/>
                  </a:lnTo>
                  <a:lnTo>
                    <a:pt x="223" y="111"/>
                  </a:lnTo>
                  <a:lnTo>
                    <a:pt x="223" y="112"/>
                  </a:lnTo>
                  <a:lnTo>
                    <a:pt x="223" y="112"/>
                  </a:lnTo>
                  <a:lnTo>
                    <a:pt x="223" y="113"/>
                  </a:lnTo>
                  <a:lnTo>
                    <a:pt x="223" y="114"/>
                  </a:lnTo>
                  <a:lnTo>
                    <a:pt x="223" y="114"/>
                  </a:lnTo>
                  <a:close/>
                  <a:moveTo>
                    <a:pt x="228" y="111"/>
                  </a:moveTo>
                  <a:lnTo>
                    <a:pt x="229" y="111"/>
                  </a:lnTo>
                  <a:lnTo>
                    <a:pt x="229" y="112"/>
                  </a:lnTo>
                  <a:lnTo>
                    <a:pt x="229" y="113"/>
                  </a:lnTo>
                  <a:lnTo>
                    <a:pt x="228" y="113"/>
                  </a:lnTo>
                  <a:lnTo>
                    <a:pt x="228" y="114"/>
                  </a:lnTo>
                  <a:lnTo>
                    <a:pt x="227" y="114"/>
                  </a:lnTo>
                  <a:lnTo>
                    <a:pt x="227" y="113"/>
                  </a:lnTo>
                  <a:lnTo>
                    <a:pt x="227" y="112"/>
                  </a:lnTo>
                  <a:lnTo>
                    <a:pt x="228" y="112"/>
                  </a:lnTo>
                  <a:lnTo>
                    <a:pt x="228" y="111"/>
                  </a:lnTo>
                  <a:close/>
                  <a:moveTo>
                    <a:pt x="84" y="97"/>
                  </a:moveTo>
                  <a:lnTo>
                    <a:pt x="83" y="96"/>
                  </a:lnTo>
                  <a:lnTo>
                    <a:pt x="84" y="95"/>
                  </a:lnTo>
                  <a:lnTo>
                    <a:pt x="84" y="96"/>
                  </a:lnTo>
                  <a:lnTo>
                    <a:pt x="85" y="97"/>
                  </a:lnTo>
                  <a:lnTo>
                    <a:pt x="84" y="97"/>
                  </a:lnTo>
                  <a:close/>
                  <a:moveTo>
                    <a:pt x="77" y="96"/>
                  </a:moveTo>
                  <a:lnTo>
                    <a:pt x="76" y="96"/>
                  </a:lnTo>
                  <a:lnTo>
                    <a:pt x="76" y="95"/>
                  </a:lnTo>
                  <a:lnTo>
                    <a:pt x="77" y="95"/>
                  </a:lnTo>
                  <a:lnTo>
                    <a:pt x="77" y="95"/>
                  </a:lnTo>
                  <a:lnTo>
                    <a:pt x="78" y="95"/>
                  </a:lnTo>
                  <a:lnTo>
                    <a:pt x="78" y="95"/>
                  </a:lnTo>
                  <a:lnTo>
                    <a:pt x="77" y="96"/>
                  </a:lnTo>
                  <a:close/>
                  <a:moveTo>
                    <a:pt x="70" y="94"/>
                  </a:moveTo>
                  <a:lnTo>
                    <a:pt x="70" y="95"/>
                  </a:lnTo>
                  <a:lnTo>
                    <a:pt x="69" y="95"/>
                  </a:lnTo>
                  <a:lnTo>
                    <a:pt x="68" y="95"/>
                  </a:lnTo>
                  <a:lnTo>
                    <a:pt x="68" y="95"/>
                  </a:lnTo>
                  <a:lnTo>
                    <a:pt x="66" y="95"/>
                  </a:lnTo>
                  <a:lnTo>
                    <a:pt x="66" y="95"/>
                  </a:lnTo>
                  <a:lnTo>
                    <a:pt x="67" y="94"/>
                  </a:lnTo>
                  <a:lnTo>
                    <a:pt x="68" y="94"/>
                  </a:lnTo>
                  <a:lnTo>
                    <a:pt x="68" y="93"/>
                  </a:lnTo>
                  <a:lnTo>
                    <a:pt x="69" y="93"/>
                  </a:lnTo>
                  <a:lnTo>
                    <a:pt x="70" y="94"/>
                  </a:lnTo>
                  <a:close/>
                  <a:moveTo>
                    <a:pt x="67" y="92"/>
                  </a:moveTo>
                  <a:lnTo>
                    <a:pt x="66" y="93"/>
                  </a:lnTo>
                  <a:lnTo>
                    <a:pt x="65" y="92"/>
                  </a:lnTo>
                  <a:lnTo>
                    <a:pt x="65" y="93"/>
                  </a:lnTo>
                  <a:lnTo>
                    <a:pt x="64" y="93"/>
                  </a:lnTo>
                  <a:lnTo>
                    <a:pt x="64" y="92"/>
                  </a:lnTo>
                  <a:lnTo>
                    <a:pt x="65" y="92"/>
                  </a:lnTo>
                  <a:lnTo>
                    <a:pt x="66" y="92"/>
                  </a:lnTo>
                  <a:lnTo>
                    <a:pt x="66" y="91"/>
                  </a:lnTo>
                  <a:lnTo>
                    <a:pt x="67" y="92"/>
                  </a:lnTo>
                  <a:close/>
                  <a:moveTo>
                    <a:pt x="68" y="91"/>
                  </a:moveTo>
                  <a:lnTo>
                    <a:pt x="67" y="92"/>
                  </a:lnTo>
                  <a:lnTo>
                    <a:pt x="66" y="92"/>
                  </a:lnTo>
                  <a:lnTo>
                    <a:pt x="66" y="91"/>
                  </a:lnTo>
                  <a:lnTo>
                    <a:pt x="67" y="91"/>
                  </a:lnTo>
                  <a:lnTo>
                    <a:pt x="68" y="91"/>
                  </a:lnTo>
                  <a:close/>
                  <a:moveTo>
                    <a:pt x="96" y="96"/>
                  </a:moveTo>
                  <a:lnTo>
                    <a:pt x="96" y="96"/>
                  </a:lnTo>
                  <a:lnTo>
                    <a:pt x="96" y="95"/>
                  </a:lnTo>
                  <a:lnTo>
                    <a:pt x="96" y="95"/>
                  </a:lnTo>
                  <a:lnTo>
                    <a:pt x="96" y="95"/>
                  </a:lnTo>
                  <a:lnTo>
                    <a:pt x="97" y="94"/>
                  </a:lnTo>
                  <a:lnTo>
                    <a:pt x="97" y="95"/>
                  </a:lnTo>
                  <a:lnTo>
                    <a:pt x="97" y="95"/>
                  </a:lnTo>
                  <a:lnTo>
                    <a:pt x="96" y="95"/>
                  </a:lnTo>
                  <a:lnTo>
                    <a:pt x="96" y="96"/>
                  </a:lnTo>
                  <a:close/>
                  <a:moveTo>
                    <a:pt x="96" y="94"/>
                  </a:moveTo>
                  <a:lnTo>
                    <a:pt x="96" y="95"/>
                  </a:lnTo>
                  <a:lnTo>
                    <a:pt x="96" y="95"/>
                  </a:lnTo>
                  <a:lnTo>
                    <a:pt x="96" y="94"/>
                  </a:lnTo>
                  <a:lnTo>
                    <a:pt x="96" y="93"/>
                  </a:lnTo>
                  <a:lnTo>
                    <a:pt x="96" y="93"/>
                  </a:lnTo>
                  <a:lnTo>
                    <a:pt x="96" y="94"/>
                  </a:lnTo>
                  <a:close/>
                  <a:moveTo>
                    <a:pt x="109" y="95"/>
                  </a:moveTo>
                  <a:lnTo>
                    <a:pt x="108" y="95"/>
                  </a:lnTo>
                  <a:lnTo>
                    <a:pt x="108" y="94"/>
                  </a:lnTo>
                  <a:lnTo>
                    <a:pt x="108" y="93"/>
                  </a:lnTo>
                  <a:lnTo>
                    <a:pt x="108" y="93"/>
                  </a:lnTo>
                  <a:lnTo>
                    <a:pt x="109" y="94"/>
                  </a:lnTo>
                  <a:lnTo>
                    <a:pt x="110" y="95"/>
                  </a:lnTo>
                  <a:lnTo>
                    <a:pt x="109" y="95"/>
                  </a:lnTo>
                  <a:close/>
                  <a:moveTo>
                    <a:pt x="70" y="91"/>
                  </a:moveTo>
                  <a:lnTo>
                    <a:pt x="69" y="91"/>
                  </a:lnTo>
                  <a:lnTo>
                    <a:pt x="69" y="90"/>
                  </a:lnTo>
                  <a:lnTo>
                    <a:pt x="68" y="90"/>
                  </a:lnTo>
                  <a:lnTo>
                    <a:pt x="68" y="89"/>
                  </a:lnTo>
                  <a:lnTo>
                    <a:pt x="69" y="89"/>
                  </a:lnTo>
                  <a:lnTo>
                    <a:pt x="69" y="89"/>
                  </a:lnTo>
                  <a:lnTo>
                    <a:pt x="70" y="90"/>
                  </a:lnTo>
                  <a:lnTo>
                    <a:pt x="70" y="91"/>
                  </a:lnTo>
                  <a:close/>
                  <a:moveTo>
                    <a:pt x="223" y="106"/>
                  </a:moveTo>
                  <a:lnTo>
                    <a:pt x="223" y="106"/>
                  </a:lnTo>
                  <a:lnTo>
                    <a:pt x="223" y="107"/>
                  </a:lnTo>
                  <a:lnTo>
                    <a:pt x="223" y="106"/>
                  </a:lnTo>
                  <a:lnTo>
                    <a:pt x="222" y="106"/>
                  </a:lnTo>
                  <a:lnTo>
                    <a:pt x="222" y="105"/>
                  </a:lnTo>
                  <a:lnTo>
                    <a:pt x="222" y="104"/>
                  </a:lnTo>
                  <a:lnTo>
                    <a:pt x="223" y="104"/>
                  </a:lnTo>
                  <a:lnTo>
                    <a:pt x="223" y="103"/>
                  </a:lnTo>
                  <a:lnTo>
                    <a:pt x="223" y="103"/>
                  </a:lnTo>
                  <a:lnTo>
                    <a:pt x="223" y="104"/>
                  </a:lnTo>
                  <a:lnTo>
                    <a:pt x="224" y="104"/>
                  </a:lnTo>
                  <a:lnTo>
                    <a:pt x="223" y="105"/>
                  </a:lnTo>
                  <a:lnTo>
                    <a:pt x="224" y="105"/>
                  </a:lnTo>
                  <a:lnTo>
                    <a:pt x="223" y="106"/>
                  </a:lnTo>
                  <a:close/>
                  <a:moveTo>
                    <a:pt x="79" y="90"/>
                  </a:moveTo>
                  <a:lnTo>
                    <a:pt x="79" y="89"/>
                  </a:lnTo>
                  <a:lnTo>
                    <a:pt x="80" y="89"/>
                  </a:lnTo>
                  <a:lnTo>
                    <a:pt x="80" y="90"/>
                  </a:lnTo>
                  <a:lnTo>
                    <a:pt x="79" y="90"/>
                  </a:lnTo>
                  <a:close/>
                  <a:moveTo>
                    <a:pt x="223" y="103"/>
                  </a:moveTo>
                  <a:lnTo>
                    <a:pt x="222" y="103"/>
                  </a:lnTo>
                  <a:lnTo>
                    <a:pt x="221" y="103"/>
                  </a:lnTo>
                  <a:lnTo>
                    <a:pt x="221" y="102"/>
                  </a:lnTo>
                  <a:lnTo>
                    <a:pt x="222" y="102"/>
                  </a:lnTo>
                  <a:lnTo>
                    <a:pt x="223" y="102"/>
                  </a:lnTo>
                  <a:lnTo>
                    <a:pt x="223" y="103"/>
                  </a:lnTo>
                  <a:close/>
                  <a:moveTo>
                    <a:pt x="127" y="94"/>
                  </a:moveTo>
                  <a:lnTo>
                    <a:pt x="128" y="94"/>
                  </a:lnTo>
                  <a:lnTo>
                    <a:pt x="128" y="95"/>
                  </a:lnTo>
                  <a:lnTo>
                    <a:pt x="127" y="95"/>
                  </a:lnTo>
                  <a:lnTo>
                    <a:pt x="127" y="94"/>
                  </a:lnTo>
                  <a:lnTo>
                    <a:pt x="127" y="93"/>
                  </a:lnTo>
                  <a:lnTo>
                    <a:pt x="127" y="94"/>
                  </a:lnTo>
                  <a:close/>
                  <a:moveTo>
                    <a:pt x="95" y="89"/>
                  </a:moveTo>
                  <a:lnTo>
                    <a:pt x="94" y="90"/>
                  </a:lnTo>
                  <a:lnTo>
                    <a:pt x="93" y="90"/>
                  </a:lnTo>
                  <a:lnTo>
                    <a:pt x="92" y="90"/>
                  </a:lnTo>
                  <a:lnTo>
                    <a:pt x="92" y="89"/>
                  </a:lnTo>
                  <a:lnTo>
                    <a:pt x="93" y="89"/>
                  </a:lnTo>
                  <a:lnTo>
                    <a:pt x="94" y="89"/>
                  </a:lnTo>
                  <a:lnTo>
                    <a:pt x="95" y="89"/>
                  </a:lnTo>
                  <a:close/>
                  <a:moveTo>
                    <a:pt x="74" y="88"/>
                  </a:moveTo>
                  <a:lnTo>
                    <a:pt x="74" y="89"/>
                  </a:lnTo>
                  <a:lnTo>
                    <a:pt x="73" y="90"/>
                  </a:lnTo>
                  <a:lnTo>
                    <a:pt x="72" y="91"/>
                  </a:lnTo>
                  <a:lnTo>
                    <a:pt x="71" y="92"/>
                  </a:lnTo>
                  <a:lnTo>
                    <a:pt x="70" y="93"/>
                  </a:lnTo>
                  <a:lnTo>
                    <a:pt x="70" y="93"/>
                  </a:lnTo>
                  <a:lnTo>
                    <a:pt x="69" y="93"/>
                  </a:lnTo>
                  <a:lnTo>
                    <a:pt x="69" y="92"/>
                  </a:lnTo>
                  <a:lnTo>
                    <a:pt x="70" y="92"/>
                  </a:lnTo>
                  <a:lnTo>
                    <a:pt x="70" y="91"/>
                  </a:lnTo>
                  <a:lnTo>
                    <a:pt x="70" y="90"/>
                  </a:lnTo>
                  <a:lnTo>
                    <a:pt x="70" y="91"/>
                  </a:lnTo>
                  <a:lnTo>
                    <a:pt x="70" y="89"/>
                  </a:lnTo>
                  <a:lnTo>
                    <a:pt x="70" y="90"/>
                  </a:lnTo>
                  <a:lnTo>
                    <a:pt x="70" y="89"/>
                  </a:lnTo>
                  <a:lnTo>
                    <a:pt x="70" y="89"/>
                  </a:lnTo>
                  <a:lnTo>
                    <a:pt x="70" y="89"/>
                  </a:lnTo>
                  <a:lnTo>
                    <a:pt x="69" y="89"/>
                  </a:lnTo>
                  <a:lnTo>
                    <a:pt x="70" y="89"/>
                  </a:lnTo>
                  <a:lnTo>
                    <a:pt x="70" y="88"/>
                  </a:lnTo>
                  <a:lnTo>
                    <a:pt x="70" y="89"/>
                  </a:lnTo>
                  <a:lnTo>
                    <a:pt x="70" y="88"/>
                  </a:lnTo>
                  <a:lnTo>
                    <a:pt x="70" y="89"/>
                  </a:lnTo>
                  <a:lnTo>
                    <a:pt x="70" y="87"/>
                  </a:lnTo>
                  <a:lnTo>
                    <a:pt x="71" y="88"/>
                  </a:lnTo>
                  <a:lnTo>
                    <a:pt x="71" y="87"/>
                  </a:lnTo>
                  <a:lnTo>
                    <a:pt x="72" y="88"/>
                  </a:lnTo>
                  <a:lnTo>
                    <a:pt x="71" y="88"/>
                  </a:lnTo>
                  <a:lnTo>
                    <a:pt x="72" y="88"/>
                  </a:lnTo>
                  <a:lnTo>
                    <a:pt x="73" y="87"/>
                  </a:lnTo>
                  <a:lnTo>
                    <a:pt x="74" y="88"/>
                  </a:lnTo>
                  <a:close/>
                  <a:moveTo>
                    <a:pt x="111" y="92"/>
                  </a:moveTo>
                  <a:lnTo>
                    <a:pt x="111" y="93"/>
                  </a:lnTo>
                  <a:lnTo>
                    <a:pt x="110" y="93"/>
                  </a:lnTo>
                  <a:lnTo>
                    <a:pt x="109" y="93"/>
                  </a:lnTo>
                  <a:lnTo>
                    <a:pt x="109" y="92"/>
                  </a:lnTo>
                  <a:lnTo>
                    <a:pt x="110" y="91"/>
                  </a:lnTo>
                  <a:lnTo>
                    <a:pt x="110" y="92"/>
                  </a:lnTo>
                  <a:lnTo>
                    <a:pt x="111" y="91"/>
                  </a:lnTo>
                  <a:lnTo>
                    <a:pt x="111" y="90"/>
                  </a:lnTo>
                  <a:lnTo>
                    <a:pt x="111" y="91"/>
                  </a:lnTo>
                  <a:lnTo>
                    <a:pt x="111" y="92"/>
                  </a:lnTo>
                  <a:close/>
                  <a:moveTo>
                    <a:pt x="225" y="102"/>
                  </a:moveTo>
                  <a:lnTo>
                    <a:pt x="226" y="102"/>
                  </a:lnTo>
                  <a:lnTo>
                    <a:pt x="227" y="103"/>
                  </a:lnTo>
                  <a:lnTo>
                    <a:pt x="226" y="104"/>
                  </a:lnTo>
                  <a:lnTo>
                    <a:pt x="225" y="105"/>
                  </a:lnTo>
                  <a:lnTo>
                    <a:pt x="225" y="104"/>
                  </a:lnTo>
                  <a:lnTo>
                    <a:pt x="224" y="104"/>
                  </a:lnTo>
                  <a:lnTo>
                    <a:pt x="224" y="103"/>
                  </a:lnTo>
                  <a:lnTo>
                    <a:pt x="225" y="102"/>
                  </a:lnTo>
                  <a:lnTo>
                    <a:pt x="224" y="102"/>
                  </a:lnTo>
                  <a:lnTo>
                    <a:pt x="224" y="102"/>
                  </a:lnTo>
                  <a:lnTo>
                    <a:pt x="224" y="101"/>
                  </a:lnTo>
                  <a:lnTo>
                    <a:pt x="225" y="101"/>
                  </a:lnTo>
                  <a:lnTo>
                    <a:pt x="226" y="102"/>
                  </a:lnTo>
                  <a:lnTo>
                    <a:pt x="225" y="102"/>
                  </a:lnTo>
                  <a:lnTo>
                    <a:pt x="225" y="102"/>
                  </a:lnTo>
                  <a:close/>
                  <a:moveTo>
                    <a:pt x="85" y="89"/>
                  </a:moveTo>
                  <a:lnTo>
                    <a:pt x="85" y="89"/>
                  </a:lnTo>
                  <a:lnTo>
                    <a:pt x="85" y="88"/>
                  </a:lnTo>
                  <a:lnTo>
                    <a:pt x="86" y="88"/>
                  </a:lnTo>
                  <a:lnTo>
                    <a:pt x="86" y="89"/>
                  </a:lnTo>
                  <a:lnTo>
                    <a:pt x="85" y="89"/>
                  </a:lnTo>
                  <a:close/>
                  <a:moveTo>
                    <a:pt x="89" y="90"/>
                  </a:moveTo>
                  <a:lnTo>
                    <a:pt x="89" y="90"/>
                  </a:lnTo>
                  <a:lnTo>
                    <a:pt x="90" y="91"/>
                  </a:lnTo>
                  <a:lnTo>
                    <a:pt x="89" y="91"/>
                  </a:lnTo>
                  <a:lnTo>
                    <a:pt x="89" y="92"/>
                  </a:lnTo>
                  <a:lnTo>
                    <a:pt x="89" y="93"/>
                  </a:lnTo>
                  <a:lnTo>
                    <a:pt x="87" y="94"/>
                  </a:lnTo>
                  <a:lnTo>
                    <a:pt x="86" y="95"/>
                  </a:lnTo>
                  <a:lnTo>
                    <a:pt x="85" y="95"/>
                  </a:lnTo>
                  <a:lnTo>
                    <a:pt x="85" y="94"/>
                  </a:lnTo>
                  <a:lnTo>
                    <a:pt x="85" y="93"/>
                  </a:lnTo>
                  <a:lnTo>
                    <a:pt x="84" y="93"/>
                  </a:lnTo>
                  <a:lnTo>
                    <a:pt x="84" y="92"/>
                  </a:lnTo>
                  <a:lnTo>
                    <a:pt x="85" y="92"/>
                  </a:lnTo>
                  <a:lnTo>
                    <a:pt x="85" y="93"/>
                  </a:lnTo>
                  <a:lnTo>
                    <a:pt x="85" y="91"/>
                  </a:lnTo>
                  <a:lnTo>
                    <a:pt x="86" y="92"/>
                  </a:lnTo>
                  <a:lnTo>
                    <a:pt x="87" y="91"/>
                  </a:lnTo>
                  <a:lnTo>
                    <a:pt x="87" y="90"/>
                  </a:lnTo>
                  <a:lnTo>
                    <a:pt x="86" y="90"/>
                  </a:lnTo>
                  <a:lnTo>
                    <a:pt x="85" y="90"/>
                  </a:lnTo>
                  <a:lnTo>
                    <a:pt x="86" y="89"/>
                  </a:lnTo>
                  <a:lnTo>
                    <a:pt x="86" y="89"/>
                  </a:lnTo>
                  <a:lnTo>
                    <a:pt x="87" y="88"/>
                  </a:lnTo>
                  <a:lnTo>
                    <a:pt x="88" y="89"/>
                  </a:lnTo>
                  <a:lnTo>
                    <a:pt x="89" y="89"/>
                  </a:lnTo>
                  <a:lnTo>
                    <a:pt x="89" y="90"/>
                  </a:lnTo>
                  <a:close/>
                  <a:moveTo>
                    <a:pt x="75" y="88"/>
                  </a:moveTo>
                  <a:lnTo>
                    <a:pt x="74" y="88"/>
                  </a:lnTo>
                  <a:lnTo>
                    <a:pt x="74" y="87"/>
                  </a:lnTo>
                  <a:lnTo>
                    <a:pt x="74" y="86"/>
                  </a:lnTo>
                  <a:lnTo>
                    <a:pt x="75" y="86"/>
                  </a:lnTo>
                  <a:lnTo>
                    <a:pt x="75" y="87"/>
                  </a:lnTo>
                  <a:lnTo>
                    <a:pt x="76" y="87"/>
                  </a:lnTo>
                  <a:lnTo>
                    <a:pt x="75" y="88"/>
                  </a:lnTo>
                  <a:close/>
                  <a:moveTo>
                    <a:pt x="90" y="88"/>
                  </a:moveTo>
                  <a:lnTo>
                    <a:pt x="89" y="89"/>
                  </a:lnTo>
                  <a:lnTo>
                    <a:pt x="89" y="88"/>
                  </a:lnTo>
                  <a:lnTo>
                    <a:pt x="89" y="88"/>
                  </a:lnTo>
                  <a:lnTo>
                    <a:pt x="89" y="88"/>
                  </a:lnTo>
                  <a:lnTo>
                    <a:pt x="90" y="88"/>
                  </a:lnTo>
                  <a:close/>
                  <a:moveTo>
                    <a:pt x="91" y="89"/>
                  </a:moveTo>
                  <a:lnTo>
                    <a:pt x="91" y="89"/>
                  </a:lnTo>
                  <a:lnTo>
                    <a:pt x="91" y="89"/>
                  </a:lnTo>
                  <a:lnTo>
                    <a:pt x="90" y="89"/>
                  </a:lnTo>
                  <a:lnTo>
                    <a:pt x="90" y="88"/>
                  </a:lnTo>
                  <a:lnTo>
                    <a:pt x="91" y="87"/>
                  </a:lnTo>
                  <a:lnTo>
                    <a:pt x="91" y="88"/>
                  </a:lnTo>
                  <a:lnTo>
                    <a:pt x="91" y="89"/>
                  </a:lnTo>
                  <a:close/>
                  <a:moveTo>
                    <a:pt x="112" y="90"/>
                  </a:moveTo>
                  <a:lnTo>
                    <a:pt x="111" y="89"/>
                  </a:lnTo>
                  <a:lnTo>
                    <a:pt x="112" y="89"/>
                  </a:lnTo>
                  <a:lnTo>
                    <a:pt x="112" y="89"/>
                  </a:lnTo>
                  <a:lnTo>
                    <a:pt x="113" y="89"/>
                  </a:lnTo>
                  <a:lnTo>
                    <a:pt x="113" y="90"/>
                  </a:lnTo>
                  <a:lnTo>
                    <a:pt x="112" y="90"/>
                  </a:lnTo>
                  <a:close/>
                  <a:moveTo>
                    <a:pt x="80" y="86"/>
                  </a:moveTo>
                  <a:lnTo>
                    <a:pt x="79" y="86"/>
                  </a:lnTo>
                  <a:lnTo>
                    <a:pt x="80" y="85"/>
                  </a:lnTo>
                  <a:lnTo>
                    <a:pt x="81" y="85"/>
                  </a:lnTo>
                  <a:lnTo>
                    <a:pt x="81" y="86"/>
                  </a:lnTo>
                  <a:lnTo>
                    <a:pt x="80" y="86"/>
                  </a:lnTo>
                  <a:close/>
                  <a:moveTo>
                    <a:pt x="93" y="89"/>
                  </a:moveTo>
                  <a:lnTo>
                    <a:pt x="92" y="89"/>
                  </a:lnTo>
                  <a:lnTo>
                    <a:pt x="92" y="88"/>
                  </a:lnTo>
                  <a:lnTo>
                    <a:pt x="92" y="87"/>
                  </a:lnTo>
                  <a:lnTo>
                    <a:pt x="92" y="86"/>
                  </a:lnTo>
                  <a:lnTo>
                    <a:pt x="93" y="87"/>
                  </a:lnTo>
                  <a:lnTo>
                    <a:pt x="93" y="88"/>
                  </a:lnTo>
                  <a:lnTo>
                    <a:pt x="92" y="89"/>
                  </a:lnTo>
                  <a:lnTo>
                    <a:pt x="93" y="89"/>
                  </a:lnTo>
                  <a:close/>
                  <a:moveTo>
                    <a:pt x="61" y="84"/>
                  </a:moveTo>
                  <a:lnTo>
                    <a:pt x="60" y="84"/>
                  </a:lnTo>
                  <a:lnTo>
                    <a:pt x="60" y="83"/>
                  </a:lnTo>
                  <a:lnTo>
                    <a:pt x="61" y="83"/>
                  </a:lnTo>
                  <a:lnTo>
                    <a:pt x="61" y="84"/>
                  </a:lnTo>
                  <a:close/>
                  <a:moveTo>
                    <a:pt x="75" y="83"/>
                  </a:moveTo>
                  <a:lnTo>
                    <a:pt x="74" y="83"/>
                  </a:lnTo>
                  <a:lnTo>
                    <a:pt x="75" y="83"/>
                  </a:lnTo>
                  <a:lnTo>
                    <a:pt x="76" y="83"/>
                  </a:lnTo>
                  <a:lnTo>
                    <a:pt x="76" y="83"/>
                  </a:lnTo>
                  <a:lnTo>
                    <a:pt x="75" y="83"/>
                  </a:lnTo>
                  <a:close/>
                  <a:moveTo>
                    <a:pt x="64" y="82"/>
                  </a:moveTo>
                  <a:lnTo>
                    <a:pt x="64" y="82"/>
                  </a:lnTo>
                  <a:lnTo>
                    <a:pt x="64" y="81"/>
                  </a:lnTo>
                  <a:lnTo>
                    <a:pt x="64" y="81"/>
                  </a:lnTo>
                  <a:lnTo>
                    <a:pt x="64" y="82"/>
                  </a:lnTo>
                  <a:close/>
                  <a:moveTo>
                    <a:pt x="74" y="82"/>
                  </a:moveTo>
                  <a:lnTo>
                    <a:pt x="73" y="82"/>
                  </a:lnTo>
                  <a:lnTo>
                    <a:pt x="73" y="81"/>
                  </a:lnTo>
                  <a:lnTo>
                    <a:pt x="73" y="80"/>
                  </a:lnTo>
                  <a:lnTo>
                    <a:pt x="74" y="80"/>
                  </a:lnTo>
                  <a:lnTo>
                    <a:pt x="74" y="81"/>
                  </a:lnTo>
                  <a:lnTo>
                    <a:pt x="74" y="82"/>
                  </a:lnTo>
                  <a:close/>
                  <a:moveTo>
                    <a:pt x="75" y="80"/>
                  </a:moveTo>
                  <a:lnTo>
                    <a:pt x="76" y="80"/>
                  </a:lnTo>
                  <a:lnTo>
                    <a:pt x="76" y="81"/>
                  </a:lnTo>
                  <a:lnTo>
                    <a:pt x="75" y="81"/>
                  </a:lnTo>
                  <a:lnTo>
                    <a:pt x="75" y="80"/>
                  </a:lnTo>
                  <a:close/>
                  <a:moveTo>
                    <a:pt x="125" y="84"/>
                  </a:moveTo>
                  <a:lnTo>
                    <a:pt x="125" y="85"/>
                  </a:lnTo>
                  <a:lnTo>
                    <a:pt x="126" y="85"/>
                  </a:lnTo>
                  <a:lnTo>
                    <a:pt x="126" y="87"/>
                  </a:lnTo>
                  <a:lnTo>
                    <a:pt x="125" y="87"/>
                  </a:lnTo>
                  <a:lnTo>
                    <a:pt x="125" y="86"/>
                  </a:lnTo>
                  <a:lnTo>
                    <a:pt x="124" y="85"/>
                  </a:lnTo>
                  <a:lnTo>
                    <a:pt x="124" y="84"/>
                  </a:lnTo>
                  <a:lnTo>
                    <a:pt x="125" y="84"/>
                  </a:lnTo>
                  <a:close/>
                  <a:moveTo>
                    <a:pt x="96" y="81"/>
                  </a:moveTo>
                  <a:lnTo>
                    <a:pt x="95" y="81"/>
                  </a:lnTo>
                  <a:lnTo>
                    <a:pt x="96" y="81"/>
                  </a:lnTo>
                  <a:lnTo>
                    <a:pt x="96" y="80"/>
                  </a:lnTo>
                  <a:lnTo>
                    <a:pt x="96" y="80"/>
                  </a:lnTo>
                  <a:lnTo>
                    <a:pt x="96" y="81"/>
                  </a:lnTo>
                  <a:lnTo>
                    <a:pt x="96" y="81"/>
                  </a:lnTo>
                  <a:close/>
                  <a:moveTo>
                    <a:pt x="121" y="81"/>
                  </a:moveTo>
                  <a:lnTo>
                    <a:pt x="120" y="81"/>
                  </a:lnTo>
                  <a:lnTo>
                    <a:pt x="120" y="82"/>
                  </a:lnTo>
                  <a:lnTo>
                    <a:pt x="120" y="83"/>
                  </a:lnTo>
                  <a:lnTo>
                    <a:pt x="120" y="83"/>
                  </a:lnTo>
                  <a:lnTo>
                    <a:pt x="119" y="83"/>
                  </a:lnTo>
                  <a:lnTo>
                    <a:pt x="119" y="84"/>
                  </a:lnTo>
                  <a:lnTo>
                    <a:pt x="119" y="85"/>
                  </a:lnTo>
                  <a:lnTo>
                    <a:pt x="118" y="85"/>
                  </a:lnTo>
                  <a:lnTo>
                    <a:pt x="117" y="85"/>
                  </a:lnTo>
                  <a:lnTo>
                    <a:pt x="118" y="84"/>
                  </a:lnTo>
                  <a:lnTo>
                    <a:pt x="117" y="84"/>
                  </a:lnTo>
                  <a:lnTo>
                    <a:pt x="118" y="83"/>
                  </a:lnTo>
                  <a:lnTo>
                    <a:pt x="118" y="83"/>
                  </a:lnTo>
                  <a:lnTo>
                    <a:pt x="118" y="82"/>
                  </a:lnTo>
                  <a:lnTo>
                    <a:pt x="119" y="82"/>
                  </a:lnTo>
                  <a:lnTo>
                    <a:pt x="119" y="81"/>
                  </a:lnTo>
                  <a:lnTo>
                    <a:pt x="120" y="81"/>
                  </a:lnTo>
                  <a:lnTo>
                    <a:pt x="121" y="81"/>
                  </a:lnTo>
                  <a:close/>
                  <a:moveTo>
                    <a:pt x="220" y="91"/>
                  </a:moveTo>
                  <a:lnTo>
                    <a:pt x="219" y="90"/>
                  </a:lnTo>
                  <a:lnTo>
                    <a:pt x="219" y="89"/>
                  </a:lnTo>
                  <a:lnTo>
                    <a:pt x="220" y="89"/>
                  </a:lnTo>
                  <a:lnTo>
                    <a:pt x="220" y="90"/>
                  </a:lnTo>
                  <a:lnTo>
                    <a:pt x="221" y="90"/>
                  </a:lnTo>
                  <a:lnTo>
                    <a:pt x="220" y="91"/>
                  </a:lnTo>
                  <a:close/>
                  <a:moveTo>
                    <a:pt x="75" y="76"/>
                  </a:moveTo>
                  <a:lnTo>
                    <a:pt x="75" y="77"/>
                  </a:lnTo>
                  <a:lnTo>
                    <a:pt x="74" y="76"/>
                  </a:lnTo>
                  <a:lnTo>
                    <a:pt x="75" y="76"/>
                  </a:lnTo>
                  <a:lnTo>
                    <a:pt x="75" y="76"/>
                  </a:lnTo>
                  <a:close/>
                  <a:moveTo>
                    <a:pt x="123" y="81"/>
                  </a:moveTo>
                  <a:lnTo>
                    <a:pt x="123" y="82"/>
                  </a:lnTo>
                  <a:lnTo>
                    <a:pt x="124" y="82"/>
                  </a:lnTo>
                  <a:lnTo>
                    <a:pt x="123" y="82"/>
                  </a:lnTo>
                  <a:lnTo>
                    <a:pt x="123" y="83"/>
                  </a:lnTo>
                  <a:lnTo>
                    <a:pt x="122" y="83"/>
                  </a:lnTo>
                  <a:lnTo>
                    <a:pt x="122" y="83"/>
                  </a:lnTo>
                  <a:lnTo>
                    <a:pt x="122" y="84"/>
                  </a:lnTo>
                  <a:lnTo>
                    <a:pt x="122" y="85"/>
                  </a:lnTo>
                  <a:lnTo>
                    <a:pt x="121" y="85"/>
                  </a:lnTo>
                  <a:lnTo>
                    <a:pt x="121" y="84"/>
                  </a:lnTo>
                  <a:lnTo>
                    <a:pt x="120" y="83"/>
                  </a:lnTo>
                  <a:lnTo>
                    <a:pt x="121" y="82"/>
                  </a:lnTo>
                  <a:lnTo>
                    <a:pt x="121" y="81"/>
                  </a:lnTo>
                  <a:lnTo>
                    <a:pt x="121" y="82"/>
                  </a:lnTo>
                  <a:lnTo>
                    <a:pt x="121" y="83"/>
                  </a:lnTo>
                  <a:lnTo>
                    <a:pt x="122" y="83"/>
                  </a:lnTo>
                  <a:lnTo>
                    <a:pt x="121" y="82"/>
                  </a:lnTo>
                  <a:lnTo>
                    <a:pt x="122" y="81"/>
                  </a:lnTo>
                  <a:lnTo>
                    <a:pt x="121" y="81"/>
                  </a:lnTo>
                  <a:lnTo>
                    <a:pt x="122" y="81"/>
                  </a:lnTo>
                  <a:lnTo>
                    <a:pt x="122" y="80"/>
                  </a:lnTo>
                  <a:lnTo>
                    <a:pt x="123" y="80"/>
                  </a:lnTo>
                  <a:lnTo>
                    <a:pt x="123" y="81"/>
                  </a:lnTo>
                  <a:close/>
                  <a:moveTo>
                    <a:pt x="93" y="77"/>
                  </a:moveTo>
                  <a:lnTo>
                    <a:pt x="93" y="78"/>
                  </a:lnTo>
                  <a:lnTo>
                    <a:pt x="92" y="78"/>
                  </a:lnTo>
                  <a:lnTo>
                    <a:pt x="91" y="79"/>
                  </a:lnTo>
                  <a:lnTo>
                    <a:pt x="92" y="78"/>
                  </a:lnTo>
                  <a:lnTo>
                    <a:pt x="92" y="77"/>
                  </a:lnTo>
                  <a:lnTo>
                    <a:pt x="91" y="78"/>
                  </a:lnTo>
                  <a:lnTo>
                    <a:pt x="91" y="77"/>
                  </a:lnTo>
                  <a:lnTo>
                    <a:pt x="91" y="76"/>
                  </a:lnTo>
                  <a:lnTo>
                    <a:pt x="93" y="77"/>
                  </a:lnTo>
                  <a:close/>
                  <a:moveTo>
                    <a:pt x="65" y="76"/>
                  </a:moveTo>
                  <a:lnTo>
                    <a:pt x="64" y="76"/>
                  </a:lnTo>
                  <a:lnTo>
                    <a:pt x="64" y="75"/>
                  </a:lnTo>
                  <a:lnTo>
                    <a:pt x="64" y="75"/>
                  </a:lnTo>
                  <a:lnTo>
                    <a:pt x="64" y="74"/>
                  </a:lnTo>
                  <a:lnTo>
                    <a:pt x="64" y="75"/>
                  </a:lnTo>
                  <a:lnTo>
                    <a:pt x="65" y="75"/>
                  </a:lnTo>
                  <a:lnTo>
                    <a:pt x="65" y="76"/>
                  </a:lnTo>
                  <a:close/>
                  <a:moveTo>
                    <a:pt x="110" y="81"/>
                  </a:moveTo>
                  <a:lnTo>
                    <a:pt x="109" y="81"/>
                  </a:lnTo>
                  <a:lnTo>
                    <a:pt x="110" y="81"/>
                  </a:lnTo>
                  <a:lnTo>
                    <a:pt x="109" y="80"/>
                  </a:lnTo>
                  <a:lnTo>
                    <a:pt x="110" y="80"/>
                  </a:lnTo>
                  <a:lnTo>
                    <a:pt x="110" y="79"/>
                  </a:lnTo>
                  <a:lnTo>
                    <a:pt x="110" y="78"/>
                  </a:lnTo>
                  <a:lnTo>
                    <a:pt x="111" y="78"/>
                  </a:lnTo>
                  <a:lnTo>
                    <a:pt x="111" y="79"/>
                  </a:lnTo>
                  <a:lnTo>
                    <a:pt x="111" y="80"/>
                  </a:lnTo>
                  <a:lnTo>
                    <a:pt x="111" y="81"/>
                  </a:lnTo>
                  <a:lnTo>
                    <a:pt x="110" y="81"/>
                  </a:lnTo>
                  <a:close/>
                  <a:moveTo>
                    <a:pt x="72" y="74"/>
                  </a:moveTo>
                  <a:lnTo>
                    <a:pt x="71" y="75"/>
                  </a:lnTo>
                  <a:lnTo>
                    <a:pt x="71" y="73"/>
                  </a:lnTo>
                  <a:lnTo>
                    <a:pt x="72" y="74"/>
                  </a:lnTo>
                  <a:close/>
                  <a:moveTo>
                    <a:pt x="223" y="87"/>
                  </a:moveTo>
                  <a:lnTo>
                    <a:pt x="223" y="87"/>
                  </a:lnTo>
                  <a:lnTo>
                    <a:pt x="224" y="87"/>
                  </a:lnTo>
                  <a:lnTo>
                    <a:pt x="225" y="87"/>
                  </a:lnTo>
                  <a:lnTo>
                    <a:pt x="225" y="88"/>
                  </a:lnTo>
                  <a:lnTo>
                    <a:pt x="224" y="88"/>
                  </a:lnTo>
                  <a:lnTo>
                    <a:pt x="223" y="89"/>
                  </a:lnTo>
                  <a:lnTo>
                    <a:pt x="223" y="89"/>
                  </a:lnTo>
                  <a:lnTo>
                    <a:pt x="223" y="88"/>
                  </a:lnTo>
                  <a:lnTo>
                    <a:pt x="222" y="88"/>
                  </a:lnTo>
                  <a:lnTo>
                    <a:pt x="223" y="87"/>
                  </a:lnTo>
                  <a:lnTo>
                    <a:pt x="223" y="88"/>
                  </a:lnTo>
                  <a:lnTo>
                    <a:pt x="223" y="87"/>
                  </a:lnTo>
                  <a:lnTo>
                    <a:pt x="222" y="87"/>
                  </a:lnTo>
                  <a:lnTo>
                    <a:pt x="223" y="87"/>
                  </a:lnTo>
                  <a:close/>
                  <a:moveTo>
                    <a:pt x="76" y="73"/>
                  </a:moveTo>
                  <a:lnTo>
                    <a:pt x="75" y="74"/>
                  </a:lnTo>
                  <a:lnTo>
                    <a:pt x="74" y="73"/>
                  </a:lnTo>
                  <a:lnTo>
                    <a:pt x="75" y="73"/>
                  </a:lnTo>
                  <a:lnTo>
                    <a:pt x="76" y="73"/>
                  </a:lnTo>
                  <a:close/>
                  <a:moveTo>
                    <a:pt x="66" y="72"/>
                  </a:moveTo>
                  <a:lnTo>
                    <a:pt x="67" y="72"/>
                  </a:lnTo>
                  <a:lnTo>
                    <a:pt x="66" y="73"/>
                  </a:lnTo>
                  <a:lnTo>
                    <a:pt x="67" y="73"/>
                  </a:lnTo>
                  <a:lnTo>
                    <a:pt x="66" y="74"/>
                  </a:lnTo>
                  <a:lnTo>
                    <a:pt x="65" y="74"/>
                  </a:lnTo>
                  <a:lnTo>
                    <a:pt x="64" y="74"/>
                  </a:lnTo>
                  <a:lnTo>
                    <a:pt x="65" y="72"/>
                  </a:lnTo>
                  <a:lnTo>
                    <a:pt x="66" y="72"/>
                  </a:lnTo>
                  <a:close/>
                  <a:moveTo>
                    <a:pt x="71" y="72"/>
                  </a:moveTo>
                  <a:lnTo>
                    <a:pt x="71" y="73"/>
                  </a:lnTo>
                  <a:lnTo>
                    <a:pt x="70" y="73"/>
                  </a:lnTo>
                  <a:lnTo>
                    <a:pt x="70" y="72"/>
                  </a:lnTo>
                  <a:lnTo>
                    <a:pt x="70" y="73"/>
                  </a:lnTo>
                  <a:lnTo>
                    <a:pt x="70" y="74"/>
                  </a:lnTo>
                  <a:lnTo>
                    <a:pt x="69" y="74"/>
                  </a:lnTo>
                  <a:lnTo>
                    <a:pt x="68" y="74"/>
                  </a:lnTo>
                  <a:lnTo>
                    <a:pt x="69" y="73"/>
                  </a:lnTo>
                  <a:lnTo>
                    <a:pt x="69" y="72"/>
                  </a:lnTo>
                  <a:lnTo>
                    <a:pt x="70" y="71"/>
                  </a:lnTo>
                  <a:lnTo>
                    <a:pt x="70" y="72"/>
                  </a:lnTo>
                  <a:lnTo>
                    <a:pt x="70" y="72"/>
                  </a:lnTo>
                  <a:lnTo>
                    <a:pt x="70" y="71"/>
                  </a:lnTo>
                  <a:lnTo>
                    <a:pt x="70" y="72"/>
                  </a:lnTo>
                  <a:lnTo>
                    <a:pt x="71" y="72"/>
                  </a:lnTo>
                  <a:close/>
                  <a:moveTo>
                    <a:pt x="111" y="76"/>
                  </a:moveTo>
                  <a:lnTo>
                    <a:pt x="112" y="76"/>
                  </a:lnTo>
                  <a:lnTo>
                    <a:pt x="112" y="76"/>
                  </a:lnTo>
                  <a:lnTo>
                    <a:pt x="113" y="76"/>
                  </a:lnTo>
                  <a:lnTo>
                    <a:pt x="113" y="77"/>
                  </a:lnTo>
                  <a:lnTo>
                    <a:pt x="112" y="78"/>
                  </a:lnTo>
                  <a:lnTo>
                    <a:pt x="112" y="77"/>
                  </a:lnTo>
                  <a:lnTo>
                    <a:pt x="112" y="78"/>
                  </a:lnTo>
                  <a:lnTo>
                    <a:pt x="111" y="78"/>
                  </a:lnTo>
                  <a:lnTo>
                    <a:pt x="111" y="77"/>
                  </a:lnTo>
                  <a:lnTo>
                    <a:pt x="110" y="78"/>
                  </a:lnTo>
                  <a:lnTo>
                    <a:pt x="110" y="77"/>
                  </a:lnTo>
                  <a:lnTo>
                    <a:pt x="109" y="76"/>
                  </a:lnTo>
                  <a:lnTo>
                    <a:pt x="110" y="76"/>
                  </a:lnTo>
                  <a:lnTo>
                    <a:pt x="110" y="76"/>
                  </a:lnTo>
                  <a:lnTo>
                    <a:pt x="111" y="76"/>
                  </a:lnTo>
                  <a:lnTo>
                    <a:pt x="111" y="76"/>
                  </a:lnTo>
                  <a:lnTo>
                    <a:pt x="110" y="76"/>
                  </a:lnTo>
                  <a:lnTo>
                    <a:pt x="111" y="76"/>
                  </a:lnTo>
                  <a:close/>
                  <a:moveTo>
                    <a:pt x="69" y="72"/>
                  </a:moveTo>
                  <a:lnTo>
                    <a:pt x="68" y="73"/>
                  </a:lnTo>
                  <a:lnTo>
                    <a:pt x="67" y="72"/>
                  </a:lnTo>
                  <a:lnTo>
                    <a:pt x="68" y="71"/>
                  </a:lnTo>
                  <a:lnTo>
                    <a:pt x="69" y="70"/>
                  </a:lnTo>
                  <a:lnTo>
                    <a:pt x="70" y="71"/>
                  </a:lnTo>
                  <a:lnTo>
                    <a:pt x="69" y="72"/>
                  </a:lnTo>
                  <a:close/>
                  <a:moveTo>
                    <a:pt x="83" y="74"/>
                  </a:moveTo>
                  <a:lnTo>
                    <a:pt x="83" y="73"/>
                  </a:lnTo>
                  <a:lnTo>
                    <a:pt x="83" y="72"/>
                  </a:lnTo>
                  <a:lnTo>
                    <a:pt x="84" y="72"/>
                  </a:lnTo>
                  <a:lnTo>
                    <a:pt x="84" y="73"/>
                  </a:lnTo>
                  <a:lnTo>
                    <a:pt x="83" y="73"/>
                  </a:lnTo>
                  <a:lnTo>
                    <a:pt x="83" y="74"/>
                  </a:lnTo>
                  <a:close/>
                  <a:moveTo>
                    <a:pt x="132" y="76"/>
                  </a:moveTo>
                  <a:lnTo>
                    <a:pt x="132" y="77"/>
                  </a:lnTo>
                  <a:lnTo>
                    <a:pt x="133" y="77"/>
                  </a:lnTo>
                  <a:lnTo>
                    <a:pt x="134" y="76"/>
                  </a:lnTo>
                  <a:lnTo>
                    <a:pt x="134" y="77"/>
                  </a:lnTo>
                  <a:lnTo>
                    <a:pt x="134" y="77"/>
                  </a:lnTo>
                  <a:lnTo>
                    <a:pt x="133" y="78"/>
                  </a:lnTo>
                  <a:lnTo>
                    <a:pt x="132" y="78"/>
                  </a:lnTo>
                  <a:lnTo>
                    <a:pt x="132" y="77"/>
                  </a:lnTo>
                  <a:lnTo>
                    <a:pt x="131" y="77"/>
                  </a:lnTo>
                  <a:lnTo>
                    <a:pt x="131" y="78"/>
                  </a:lnTo>
                  <a:lnTo>
                    <a:pt x="131" y="77"/>
                  </a:lnTo>
                  <a:lnTo>
                    <a:pt x="131" y="76"/>
                  </a:lnTo>
                  <a:lnTo>
                    <a:pt x="131" y="76"/>
                  </a:lnTo>
                  <a:lnTo>
                    <a:pt x="132" y="76"/>
                  </a:lnTo>
                  <a:close/>
                  <a:moveTo>
                    <a:pt x="109" y="76"/>
                  </a:moveTo>
                  <a:lnTo>
                    <a:pt x="109" y="77"/>
                  </a:lnTo>
                  <a:lnTo>
                    <a:pt x="109" y="78"/>
                  </a:lnTo>
                  <a:lnTo>
                    <a:pt x="110" y="78"/>
                  </a:lnTo>
                  <a:lnTo>
                    <a:pt x="110" y="79"/>
                  </a:lnTo>
                  <a:lnTo>
                    <a:pt x="109" y="79"/>
                  </a:lnTo>
                  <a:lnTo>
                    <a:pt x="109" y="78"/>
                  </a:lnTo>
                  <a:lnTo>
                    <a:pt x="108" y="78"/>
                  </a:lnTo>
                  <a:lnTo>
                    <a:pt x="108" y="77"/>
                  </a:lnTo>
                  <a:lnTo>
                    <a:pt x="108" y="77"/>
                  </a:lnTo>
                  <a:lnTo>
                    <a:pt x="108" y="78"/>
                  </a:lnTo>
                  <a:lnTo>
                    <a:pt x="108" y="78"/>
                  </a:lnTo>
                  <a:lnTo>
                    <a:pt x="108" y="79"/>
                  </a:lnTo>
                  <a:lnTo>
                    <a:pt x="108" y="80"/>
                  </a:lnTo>
                  <a:lnTo>
                    <a:pt x="108" y="79"/>
                  </a:lnTo>
                  <a:lnTo>
                    <a:pt x="109" y="80"/>
                  </a:lnTo>
                  <a:lnTo>
                    <a:pt x="108" y="81"/>
                  </a:lnTo>
                  <a:lnTo>
                    <a:pt x="108" y="81"/>
                  </a:lnTo>
                  <a:lnTo>
                    <a:pt x="108" y="80"/>
                  </a:lnTo>
                  <a:lnTo>
                    <a:pt x="108" y="79"/>
                  </a:lnTo>
                  <a:lnTo>
                    <a:pt x="107" y="80"/>
                  </a:lnTo>
                  <a:lnTo>
                    <a:pt x="107" y="79"/>
                  </a:lnTo>
                  <a:lnTo>
                    <a:pt x="106" y="79"/>
                  </a:lnTo>
                  <a:lnTo>
                    <a:pt x="106" y="78"/>
                  </a:lnTo>
                  <a:lnTo>
                    <a:pt x="104" y="78"/>
                  </a:lnTo>
                  <a:lnTo>
                    <a:pt x="104" y="76"/>
                  </a:lnTo>
                  <a:lnTo>
                    <a:pt x="105" y="76"/>
                  </a:lnTo>
                  <a:lnTo>
                    <a:pt x="106" y="76"/>
                  </a:lnTo>
                  <a:lnTo>
                    <a:pt x="107" y="76"/>
                  </a:lnTo>
                  <a:lnTo>
                    <a:pt x="107" y="76"/>
                  </a:lnTo>
                  <a:lnTo>
                    <a:pt x="108" y="76"/>
                  </a:lnTo>
                  <a:lnTo>
                    <a:pt x="108" y="76"/>
                  </a:lnTo>
                  <a:lnTo>
                    <a:pt x="108" y="75"/>
                  </a:lnTo>
                  <a:lnTo>
                    <a:pt x="109" y="75"/>
                  </a:lnTo>
                  <a:lnTo>
                    <a:pt x="109" y="74"/>
                  </a:lnTo>
                  <a:lnTo>
                    <a:pt x="110" y="75"/>
                  </a:lnTo>
                  <a:lnTo>
                    <a:pt x="109" y="75"/>
                  </a:lnTo>
                  <a:lnTo>
                    <a:pt x="109" y="76"/>
                  </a:lnTo>
                  <a:lnTo>
                    <a:pt x="110" y="76"/>
                  </a:lnTo>
                  <a:lnTo>
                    <a:pt x="109" y="76"/>
                  </a:lnTo>
                  <a:lnTo>
                    <a:pt x="108" y="76"/>
                  </a:lnTo>
                  <a:lnTo>
                    <a:pt x="109" y="76"/>
                  </a:lnTo>
                  <a:close/>
                  <a:moveTo>
                    <a:pt x="108" y="74"/>
                  </a:moveTo>
                  <a:lnTo>
                    <a:pt x="108" y="75"/>
                  </a:lnTo>
                  <a:lnTo>
                    <a:pt x="107" y="76"/>
                  </a:lnTo>
                  <a:lnTo>
                    <a:pt x="107" y="75"/>
                  </a:lnTo>
                  <a:lnTo>
                    <a:pt x="106" y="76"/>
                  </a:lnTo>
                  <a:lnTo>
                    <a:pt x="106" y="75"/>
                  </a:lnTo>
                  <a:lnTo>
                    <a:pt x="107" y="75"/>
                  </a:lnTo>
                  <a:lnTo>
                    <a:pt x="107" y="74"/>
                  </a:lnTo>
                  <a:lnTo>
                    <a:pt x="106" y="75"/>
                  </a:lnTo>
                  <a:lnTo>
                    <a:pt x="106" y="74"/>
                  </a:lnTo>
                  <a:lnTo>
                    <a:pt x="107" y="73"/>
                  </a:lnTo>
                  <a:lnTo>
                    <a:pt x="108" y="73"/>
                  </a:lnTo>
                  <a:lnTo>
                    <a:pt x="108" y="74"/>
                  </a:lnTo>
                  <a:close/>
                  <a:moveTo>
                    <a:pt x="69" y="70"/>
                  </a:moveTo>
                  <a:lnTo>
                    <a:pt x="68" y="70"/>
                  </a:lnTo>
                  <a:lnTo>
                    <a:pt x="68" y="70"/>
                  </a:lnTo>
                  <a:lnTo>
                    <a:pt x="67" y="70"/>
                  </a:lnTo>
                  <a:lnTo>
                    <a:pt x="69" y="69"/>
                  </a:lnTo>
                  <a:lnTo>
                    <a:pt x="69" y="70"/>
                  </a:lnTo>
                  <a:close/>
                  <a:moveTo>
                    <a:pt x="64" y="69"/>
                  </a:moveTo>
                  <a:lnTo>
                    <a:pt x="64" y="70"/>
                  </a:lnTo>
                  <a:lnTo>
                    <a:pt x="64" y="69"/>
                  </a:lnTo>
                  <a:lnTo>
                    <a:pt x="64" y="68"/>
                  </a:lnTo>
                  <a:lnTo>
                    <a:pt x="64" y="69"/>
                  </a:lnTo>
                  <a:close/>
                  <a:moveTo>
                    <a:pt x="140" y="75"/>
                  </a:moveTo>
                  <a:lnTo>
                    <a:pt x="138" y="76"/>
                  </a:lnTo>
                  <a:lnTo>
                    <a:pt x="137" y="76"/>
                  </a:lnTo>
                  <a:lnTo>
                    <a:pt x="137" y="76"/>
                  </a:lnTo>
                  <a:lnTo>
                    <a:pt x="135" y="77"/>
                  </a:lnTo>
                  <a:lnTo>
                    <a:pt x="134" y="76"/>
                  </a:lnTo>
                  <a:lnTo>
                    <a:pt x="134" y="76"/>
                  </a:lnTo>
                  <a:lnTo>
                    <a:pt x="133" y="76"/>
                  </a:lnTo>
                  <a:lnTo>
                    <a:pt x="134" y="76"/>
                  </a:lnTo>
                  <a:lnTo>
                    <a:pt x="134" y="75"/>
                  </a:lnTo>
                  <a:lnTo>
                    <a:pt x="134" y="76"/>
                  </a:lnTo>
                  <a:lnTo>
                    <a:pt x="134" y="75"/>
                  </a:lnTo>
                  <a:lnTo>
                    <a:pt x="135" y="76"/>
                  </a:lnTo>
                  <a:lnTo>
                    <a:pt x="136" y="76"/>
                  </a:lnTo>
                  <a:lnTo>
                    <a:pt x="137" y="76"/>
                  </a:lnTo>
                  <a:lnTo>
                    <a:pt x="137" y="75"/>
                  </a:lnTo>
                  <a:lnTo>
                    <a:pt x="138" y="76"/>
                  </a:lnTo>
                  <a:lnTo>
                    <a:pt x="138" y="75"/>
                  </a:lnTo>
                  <a:lnTo>
                    <a:pt x="140" y="75"/>
                  </a:lnTo>
                  <a:close/>
                  <a:moveTo>
                    <a:pt x="66" y="69"/>
                  </a:moveTo>
                  <a:lnTo>
                    <a:pt x="66" y="70"/>
                  </a:lnTo>
                  <a:lnTo>
                    <a:pt x="65" y="69"/>
                  </a:lnTo>
                  <a:lnTo>
                    <a:pt x="66" y="68"/>
                  </a:lnTo>
                  <a:lnTo>
                    <a:pt x="67" y="68"/>
                  </a:lnTo>
                  <a:lnTo>
                    <a:pt x="67" y="69"/>
                  </a:lnTo>
                  <a:lnTo>
                    <a:pt x="66" y="69"/>
                  </a:lnTo>
                  <a:close/>
                  <a:moveTo>
                    <a:pt x="115" y="75"/>
                  </a:moveTo>
                  <a:lnTo>
                    <a:pt x="114" y="75"/>
                  </a:lnTo>
                  <a:lnTo>
                    <a:pt x="113" y="73"/>
                  </a:lnTo>
                  <a:lnTo>
                    <a:pt x="112" y="72"/>
                  </a:lnTo>
                  <a:lnTo>
                    <a:pt x="113" y="71"/>
                  </a:lnTo>
                  <a:lnTo>
                    <a:pt x="114" y="72"/>
                  </a:lnTo>
                  <a:lnTo>
                    <a:pt x="114" y="73"/>
                  </a:lnTo>
                  <a:lnTo>
                    <a:pt x="115" y="74"/>
                  </a:lnTo>
                  <a:lnTo>
                    <a:pt x="115" y="75"/>
                  </a:lnTo>
                  <a:close/>
                  <a:moveTo>
                    <a:pt x="75" y="68"/>
                  </a:moveTo>
                  <a:lnTo>
                    <a:pt x="75" y="70"/>
                  </a:lnTo>
                  <a:lnTo>
                    <a:pt x="76" y="70"/>
                  </a:lnTo>
                  <a:lnTo>
                    <a:pt x="76" y="70"/>
                  </a:lnTo>
                  <a:lnTo>
                    <a:pt x="76" y="71"/>
                  </a:lnTo>
                  <a:lnTo>
                    <a:pt x="76" y="71"/>
                  </a:lnTo>
                  <a:lnTo>
                    <a:pt x="76" y="72"/>
                  </a:lnTo>
                  <a:lnTo>
                    <a:pt x="76" y="72"/>
                  </a:lnTo>
                  <a:lnTo>
                    <a:pt x="76" y="72"/>
                  </a:lnTo>
                  <a:lnTo>
                    <a:pt x="75" y="73"/>
                  </a:lnTo>
                  <a:lnTo>
                    <a:pt x="74" y="72"/>
                  </a:lnTo>
                  <a:lnTo>
                    <a:pt x="74" y="71"/>
                  </a:lnTo>
                  <a:lnTo>
                    <a:pt x="75" y="71"/>
                  </a:lnTo>
                  <a:lnTo>
                    <a:pt x="75" y="70"/>
                  </a:lnTo>
                  <a:lnTo>
                    <a:pt x="74" y="71"/>
                  </a:lnTo>
                  <a:lnTo>
                    <a:pt x="75" y="70"/>
                  </a:lnTo>
                  <a:lnTo>
                    <a:pt x="74" y="70"/>
                  </a:lnTo>
                  <a:lnTo>
                    <a:pt x="74" y="71"/>
                  </a:lnTo>
                  <a:lnTo>
                    <a:pt x="73" y="72"/>
                  </a:lnTo>
                  <a:lnTo>
                    <a:pt x="73" y="71"/>
                  </a:lnTo>
                  <a:lnTo>
                    <a:pt x="73" y="70"/>
                  </a:lnTo>
                  <a:lnTo>
                    <a:pt x="72" y="70"/>
                  </a:lnTo>
                  <a:lnTo>
                    <a:pt x="73" y="70"/>
                  </a:lnTo>
                  <a:lnTo>
                    <a:pt x="72" y="69"/>
                  </a:lnTo>
                  <a:lnTo>
                    <a:pt x="73" y="69"/>
                  </a:lnTo>
                  <a:lnTo>
                    <a:pt x="74" y="69"/>
                  </a:lnTo>
                  <a:lnTo>
                    <a:pt x="73" y="68"/>
                  </a:lnTo>
                  <a:lnTo>
                    <a:pt x="72" y="69"/>
                  </a:lnTo>
                  <a:lnTo>
                    <a:pt x="73" y="68"/>
                  </a:lnTo>
                  <a:lnTo>
                    <a:pt x="75" y="68"/>
                  </a:lnTo>
                  <a:close/>
                  <a:moveTo>
                    <a:pt x="76" y="68"/>
                  </a:moveTo>
                  <a:lnTo>
                    <a:pt x="76" y="68"/>
                  </a:lnTo>
                  <a:lnTo>
                    <a:pt x="77" y="68"/>
                  </a:lnTo>
                  <a:lnTo>
                    <a:pt x="77" y="69"/>
                  </a:lnTo>
                  <a:lnTo>
                    <a:pt x="76" y="69"/>
                  </a:lnTo>
                  <a:lnTo>
                    <a:pt x="76" y="69"/>
                  </a:lnTo>
                  <a:lnTo>
                    <a:pt x="75" y="68"/>
                  </a:lnTo>
                  <a:lnTo>
                    <a:pt x="76" y="68"/>
                  </a:lnTo>
                  <a:close/>
                  <a:moveTo>
                    <a:pt x="137" y="72"/>
                  </a:moveTo>
                  <a:lnTo>
                    <a:pt x="137" y="73"/>
                  </a:lnTo>
                  <a:lnTo>
                    <a:pt x="138" y="72"/>
                  </a:lnTo>
                  <a:lnTo>
                    <a:pt x="139" y="73"/>
                  </a:lnTo>
                  <a:lnTo>
                    <a:pt x="140" y="74"/>
                  </a:lnTo>
                  <a:lnTo>
                    <a:pt x="140" y="75"/>
                  </a:lnTo>
                  <a:lnTo>
                    <a:pt x="139" y="74"/>
                  </a:lnTo>
                  <a:lnTo>
                    <a:pt x="138" y="75"/>
                  </a:lnTo>
                  <a:lnTo>
                    <a:pt x="137" y="75"/>
                  </a:lnTo>
                  <a:lnTo>
                    <a:pt x="138" y="74"/>
                  </a:lnTo>
                  <a:lnTo>
                    <a:pt x="137" y="74"/>
                  </a:lnTo>
                  <a:lnTo>
                    <a:pt x="137" y="73"/>
                  </a:lnTo>
                  <a:lnTo>
                    <a:pt x="136" y="73"/>
                  </a:lnTo>
                  <a:lnTo>
                    <a:pt x="137" y="72"/>
                  </a:lnTo>
                  <a:close/>
                  <a:moveTo>
                    <a:pt x="78" y="67"/>
                  </a:moveTo>
                  <a:lnTo>
                    <a:pt x="78" y="68"/>
                  </a:lnTo>
                  <a:lnTo>
                    <a:pt x="78" y="67"/>
                  </a:lnTo>
                  <a:lnTo>
                    <a:pt x="78" y="66"/>
                  </a:lnTo>
                  <a:lnTo>
                    <a:pt x="79" y="66"/>
                  </a:lnTo>
                  <a:lnTo>
                    <a:pt x="79" y="67"/>
                  </a:lnTo>
                  <a:lnTo>
                    <a:pt x="80" y="67"/>
                  </a:lnTo>
                  <a:lnTo>
                    <a:pt x="79" y="67"/>
                  </a:lnTo>
                  <a:lnTo>
                    <a:pt x="78" y="67"/>
                  </a:lnTo>
                  <a:close/>
                  <a:moveTo>
                    <a:pt x="105" y="69"/>
                  </a:moveTo>
                  <a:lnTo>
                    <a:pt x="104" y="69"/>
                  </a:lnTo>
                  <a:lnTo>
                    <a:pt x="104" y="68"/>
                  </a:lnTo>
                  <a:lnTo>
                    <a:pt x="105" y="68"/>
                  </a:lnTo>
                  <a:lnTo>
                    <a:pt x="106" y="69"/>
                  </a:lnTo>
                  <a:lnTo>
                    <a:pt x="105" y="69"/>
                  </a:lnTo>
                  <a:close/>
                  <a:moveTo>
                    <a:pt x="77" y="66"/>
                  </a:moveTo>
                  <a:lnTo>
                    <a:pt x="77" y="67"/>
                  </a:lnTo>
                  <a:lnTo>
                    <a:pt x="76" y="66"/>
                  </a:lnTo>
                  <a:lnTo>
                    <a:pt x="76" y="65"/>
                  </a:lnTo>
                  <a:lnTo>
                    <a:pt x="77" y="64"/>
                  </a:lnTo>
                  <a:lnTo>
                    <a:pt x="77" y="65"/>
                  </a:lnTo>
                  <a:lnTo>
                    <a:pt x="77" y="66"/>
                  </a:lnTo>
                  <a:close/>
                  <a:moveTo>
                    <a:pt x="76" y="65"/>
                  </a:moveTo>
                  <a:lnTo>
                    <a:pt x="75" y="66"/>
                  </a:lnTo>
                  <a:lnTo>
                    <a:pt x="74" y="65"/>
                  </a:lnTo>
                  <a:lnTo>
                    <a:pt x="74" y="66"/>
                  </a:lnTo>
                  <a:lnTo>
                    <a:pt x="75" y="64"/>
                  </a:lnTo>
                  <a:lnTo>
                    <a:pt x="76" y="65"/>
                  </a:lnTo>
                  <a:close/>
                  <a:moveTo>
                    <a:pt x="89" y="66"/>
                  </a:moveTo>
                  <a:lnTo>
                    <a:pt x="88" y="66"/>
                  </a:lnTo>
                  <a:lnTo>
                    <a:pt x="88" y="65"/>
                  </a:lnTo>
                  <a:lnTo>
                    <a:pt x="89" y="65"/>
                  </a:lnTo>
                  <a:lnTo>
                    <a:pt x="89" y="65"/>
                  </a:lnTo>
                  <a:lnTo>
                    <a:pt x="89" y="66"/>
                  </a:lnTo>
                  <a:lnTo>
                    <a:pt x="89" y="66"/>
                  </a:lnTo>
                  <a:close/>
                  <a:moveTo>
                    <a:pt x="216" y="78"/>
                  </a:moveTo>
                  <a:lnTo>
                    <a:pt x="216" y="79"/>
                  </a:lnTo>
                  <a:lnTo>
                    <a:pt x="217" y="78"/>
                  </a:lnTo>
                  <a:lnTo>
                    <a:pt x="217" y="79"/>
                  </a:lnTo>
                  <a:lnTo>
                    <a:pt x="217" y="79"/>
                  </a:lnTo>
                  <a:lnTo>
                    <a:pt x="217" y="80"/>
                  </a:lnTo>
                  <a:lnTo>
                    <a:pt x="217" y="80"/>
                  </a:lnTo>
                  <a:lnTo>
                    <a:pt x="217" y="81"/>
                  </a:lnTo>
                  <a:lnTo>
                    <a:pt x="216" y="80"/>
                  </a:lnTo>
                  <a:lnTo>
                    <a:pt x="216" y="81"/>
                  </a:lnTo>
                  <a:lnTo>
                    <a:pt x="216" y="80"/>
                  </a:lnTo>
                  <a:lnTo>
                    <a:pt x="215" y="80"/>
                  </a:lnTo>
                  <a:lnTo>
                    <a:pt x="216" y="79"/>
                  </a:lnTo>
                  <a:lnTo>
                    <a:pt x="215" y="79"/>
                  </a:lnTo>
                  <a:lnTo>
                    <a:pt x="215" y="80"/>
                  </a:lnTo>
                  <a:lnTo>
                    <a:pt x="214" y="80"/>
                  </a:lnTo>
                  <a:lnTo>
                    <a:pt x="213" y="80"/>
                  </a:lnTo>
                  <a:lnTo>
                    <a:pt x="213" y="78"/>
                  </a:lnTo>
                  <a:lnTo>
                    <a:pt x="212" y="78"/>
                  </a:lnTo>
                  <a:lnTo>
                    <a:pt x="211" y="77"/>
                  </a:lnTo>
                  <a:lnTo>
                    <a:pt x="212" y="77"/>
                  </a:lnTo>
                  <a:lnTo>
                    <a:pt x="212" y="76"/>
                  </a:lnTo>
                  <a:lnTo>
                    <a:pt x="214" y="77"/>
                  </a:lnTo>
                  <a:lnTo>
                    <a:pt x="216" y="78"/>
                  </a:lnTo>
                  <a:close/>
                  <a:moveTo>
                    <a:pt x="103" y="67"/>
                  </a:moveTo>
                  <a:lnTo>
                    <a:pt x="102" y="68"/>
                  </a:lnTo>
                  <a:lnTo>
                    <a:pt x="102" y="67"/>
                  </a:lnTo>
                  <a:lnTo>
                    <a:pt x="102" y="66"/>
                  </a:lnTo>
                  <a:lnTo>
                    <a:pt x="102" y="66"/>
                  </a:lnTo>
                  <a:lnTo>
                    <a:pt x="103" y="67"/>
                  </a:lnTo>
                  <a:close/>
                  <a:moveTo>
                    <a:pt x="219" y="77"/>
                  </a:moveTo>
                  <a:lnTo>
                    <a:pt x="219" y="78"/>
                  </a:lnTo>
                  <a:lnTo>
                    <a:pt x="218" y="78"/>
                  </a:lnTo>
                  <a:lnTo>
                    <a:pt x="217" y="77"/>
                  </a:lnTo>
                  <a:lnTo>
                    <a:pt x="217" y="77"/>
                  </a:lnTo>
                  <a:lnTo>
                    <a:pt x="217" y="76"/>
                  </a:lnTo>
                  <a:lnTo>
                    <a:pt x="217" y="76"/>
                  </a:lnTo>
                  <a:lnTo>
                    <a:pt x="218" y="76"/>
                  </a:lnTo>
                  <a:lnTo>
                    <a:pt x="219" y="77"/>
                  </a:lnTo>
                  <a:close/>
                  <a:moveTo>
                    <a:pt x="100" y="66"/>
                  </a:moveTo>
                  <a:lnTo>
                    <a:pt x="99" y="66"/>
                  </a:lnTo>
                  <a:lnTo>
                    <a:pt x="99" y="67"/>
                  </a:lnTo>
                  <a:lnTo>
                    <a:pt x="99" y="66"/>
                  </a:lnTo>
                  <a:lnTo>
                    <a:pt x="99" y="67"/>
                  </a:lnTo>
                  <a:lnTo>
                    <a:pt x="98" y="68"/>
                  </a:lnTo>
                  <a:lnTo>
                    <a:pt x="98" y="67"/>
                  </a:lnTo>
                  <a:lnTo>
                    <a:pt x="97" y="66"/>
                  </a:lnTo>
                  <a:lnTo>
                    <a:pt x="98" y="67"/>
                  </a:lnTo>
                  <a:lnTo>
                    <a:pt x="98" y="66"/>
                  </a:lnTo>
                  <a:lnTo>
                    <a:pt x="98" y="65"/>
                  </a:lnTo>
                  <a:lnTo>
                    <a:pt x="98" y="66"/>
                  </a:lnTo>
                  <a:lnTo>
                    <a:pt x="99" y="66"/>
                  </a:lnTo>
                  <a:lnTo>
                    <a:pt x="99" y="65"/>
                  </a:lnTo>
                  <a:lnTo>
                    <a:pt x="100" y="65"/>
                  </a:lnTo>
                  <a:lnTo>
                    <a:pt x="100" y="66"/>
                  </a:lnTo>
                  <a:close/>
                  <a:moveTo>
                    <a:pt x="108" y="68"/>
                  </a:moveTo>
                  <a:lnTo>
                    <a:pt x="107" y="68"/>
                  </a:lnTo>
                  <a:lnTo>
                    <a:pt x="106" y="67"/>
                  </a:lnTo>
                  <a:lnTo>
                    <a:pt x="106" y="66"/>
                  </a:lnTo>
                  <a:lnTo>
                    <a:pt x="106" y="65"/>
                  </a:lnTo>
                  <a:lnTo>
                    <a:pt x="106" y="66"/>
                  </a:lnTo>
                  <a:lnTo>
                    <a:pt x="107" y="66"/>
                  </a:lnTo>
                  <a:lnTo>
                    <a:pt x="108" y="67"/>
                  </a:lnTo>
                  <a:lnTo>
                    <a:pt x="108" y="68"/>
                  </a:lnTo>
                  <a:close/>
                  <a:moveTo>
                    <a:pt x="81" y="64"/>
                  </a:moveTo>
                  <a:lnTo>
                    <a:pt x="80" y="64"/>
                  </a:lnTo>
                  <a:lnTo>
                    <a:pt x="80" y="63"/>
                  </a:lnTo>
                  <a:lnTo>
                    <a:pt x="81" y="63"/>
                  </a:lnTo>
                  <a:lnTo>
                    <a:pt x="81" y="64"/>
                  </a:lnTo>
                  <a:close/>
                  <a:moveTo>
                    <a:pt x="73" y="63"/>
                  </a:moveTo>
                  <a:lnTo>
                    <a:pt x="72" y="63"/>
                  </a:lnTo>
                  <a:lnTo>
                    <a:pt x="73" y="63"/>
                  </a:lnTo>
                  <a:lnTo>
                    <a:pt x="73" y="62"/>
                  </a:lnTo>
                  <a:lnTo>
                    <a:pt x="74" y="62"/>
                  </a:lnTo>
                  <a:lnTo>
                    <a:pt x="74" y="63"/>
                  </a:lnTo>
                  <a:lnTo>
                    <a:pt x="74" y="63"/>
                  </a:lnTo>
                  <a:lnTo>
                    <a:pt x="73" y="63"/>
                  </a:lnTo>
                  <a:close/>
                  <a:moveTo>
                    <a:pt x="188" y="73"/>
                  </a:moveTo>
                  <a:lnTo>
                    <a:pt x="188" y="74"/>
                  </a:lnTo>
                  <a:lnTo>
                    <a:pt x="187" y="74"/>
                  </a:lnTo>
                  <a:lnTo>
                    <a:pt x="186" y="74"/>
                  </a:lnTo>
                  <a:lnTo>
                    <a:pt x="185" y="74"/>
                  </a:lnTo>
                  <a:lnTo>
                    <a:pt x="186" y="74"/>
                  </a:lnTo>
                  <a:lnTo>
                    <a:pt x="185" y="73"/>
                  </a:lnTo>
                  <a:lnTo>
                    <a:pt x="186" y="73"/>
                  </a:lnTo>
                  <a:lnTo>
                    <a:pt x="187" y="72"/>
                  </a:lnTo>
                  <a:lnTo>
                    <a:pt x="187" y="73"/>
                  </a:lnTo>
                  <a:lnTo>
                    <a:pt x="188" y="73"/>
                  </a:lnTo>
                  <a:close/>
                  <a:moveTo>
                    <a:pt x="78" y="63"/>
                  </a:moveTo>
                  <a:lnTo>
                    <a:pt x="77" y="63"/>
                  </a:lnTo>
                  <a:lnTo>
                    <a:pt x="77" y="63"/>
                  </a:lnTo>
                  <a:lnTo>
                    <a:pt x="78" y="62"/>
                  </a:lnTo>
                  <a:lnTo>
                    <a:pt x="78" y="63"/>
                  </a:lnTo>
                  <a:lnTo>
                    <a:pt x="78" y="63"/>
                  </a:lnTo>
                  <a:close/>
                  <a:moveTo>
                    <a:pt x="215" y="76"/>
                  </a:moveTo>
                  <a:lnTo>
                    <a:pt x="214" y="76"/>
                  </a:lnTo>
                  <a:lnTo>
                    <a:pt x="214" y="75"/>
                  </a:lnTo>
                  <a:lnTo>
                    <a:pt x="215" y="74"/>
                  </a:lnTo>
                  <a:lnTo>
                    <a:pt x="215" y="75"/>
                  </a:lnTo>
                  <a:lnTo>
                    <a:pt x="215" y="76"/>
                  </a:lnTo>
                  <a:close/>
                  <a:moveTo>
                    <a:pt x="223" y="75"/>
                  </a:moveTo>
                  <a:lnTo>
                    <a:pt x="223" y="75"/>
                  </a:lnTo>
                  <a:lnTo>
                    <a:pt x="223" y="75"/>
                  </a:lnTo>
                  <a:lnTo>
                    <a:pt x="223" y="76"/>
                  </a:lnTo>
                  <a:lnTo>
                    <a:pt x="223" y="76"/>
                  </a:lnTo>
                  <a:lnTo>
                    <a:pt x="223" y="76"/>
                  </a:lnTo>
                  <a:lnTo>
                    <a:pt x="222" y="76"/>
                  </a:lnTo>
                  <a:lnTo>
                    <a:pt x="222" y="76"/>
                  </a:lnTo>
                  <a:lnTo>
                    <a:pt x="223" y="75"/>
                  </a:lnTo>
                  <a:lnTo>
                    <a:pt x="223" y="75"/>
                  </a:lnTo>
                  <a:close/>
                  <a:moveTo>
                    <a:pt x="212" y="76"/>
                  </a:moveTo>
                  <a:lnTo>
                    <a:pt x="211" y="76"/>
                  </a:lnTo>
                  <a:lnTo>
                    <a:pt x="210" y="75"/>
                  </a:lnTo>
                  <a:lnTo>
                    <a:pt x="211" y="74"/>
                  </a:lnTo>
                  <a:lnTo>
                    <a:pt x="211" y="73"/>
                  </a:lnTo>
                  <a:lnTo>
                    <a:pt x="212" y="74"/>
                  </a:lnTo>
                  <a:lnTo>
                    <a:pt x="212" y="75"/>
                  </a:lnTo>
                  <a:lnTo>
                    <a:pt x="212" y="76"/>
                  </a:lnTo>
                  <a:close/>
                  <a:moveTo>
                    <a:pt x="84" y="63"/>
                  </a:moveTo>
                  <a:lnTo>
                    <a:pt x="83" y="63"/>
                  </a:lnTo>
                  <a:lnTo>
                    <a:pt x="83" y="62"/>
                  </a:lnTo>
                  <a:lnTo>
                    <a:pt x="84" y="61"/>
                  </a:lnTo>
                  <a:lnTo>
                    <a:pt x="84" y="62"/>
                  </a:lnTo>
                  <a:lnTo>
                    <a:pt x="85" y="63"/>
                  </a:lnTo>
                  <a:lnTo>
                    <a:pt x="84" y="63"/>
                  </a:lnTo>
                  <a:close/>
                  <a:moveTo>
                    <a:pt x="192" y="71"/>
                  </a:moveTo>
                  <a:lnTo>
                    <a:pt x="192" y="72"/>
                  </a:lnTo>
                  <a:lnTo>
                    <a:pt x="191" y="72"/>
                  </a:lnTo>
                  <a:lnTo>
                    <a:pt x="191" y="73"/>
                  </a:lnTo>
                  <a:lnTo>
                    <a:pt x="190" y="73"/>
                  </a:lnTo>
                  <a:lnTo>
                    <a:pt x="189" y="73"/>
                  </a:lnTo>
                  <a:lnTo>
                    <a:pt x="189" y="72"/>
                  </a:lnTo>
                  <a:lnTo>
                    <a:pt x="188" y="73"/>
                  </a:lnTo>
                  <a:lnTo>
                    <a:pt x="188" y="72"/>
                  </a:lnTo>
                  <a:lnTo>
                    <a:pt x="189" y="71"/>
                  </a:lnTo>
                  <a:lnTo>
                    <a:pt x="190" y="71"/>
                  </a:lnTo>
                  <a:lnTo>
                    <a:pt x="191" y="71"/>
                  </a:lnTo>
                  <a:lnTo>
                    <a:pt x="191" y="71"/>
                  </a:lnTo>
                  <a:lnTo>
                    <a:pt x="192" y="71"/>
                  </a:lnTo>
                  <a:close/>
                  <a:moveTo>
                    <a:pt x="179" y="70"/>
                  </a:moveTo>
                  <a:lnTo>
                    <a:pt x="180" y="71"/>
                  </a:lnTo>
                  <a:lnTo>
                    <a:pt x="179" y="71"/>
                  </a:lnTo>
                  <a:lnTo>
                    <a:pt x="179" y="72"/>
                  </a:lnTo>
                  <a:lnTo>
                    <a:pt x="178" y="73"/>
                  </a:lnTo>
                  <a:lnTo>
                    <a:pt x="178" y="72"/>
                  </a:lnTo>
                  <a:lnTo>
                    <a:pt x="178" y="71"/>
                  </a:lnTo>
                  <a:lnTo>
                    <a:pt x="178" y="70"/>
                  </a:lnTo>
                  <a:lnTo>
                    <a:pt x="177" y="70"/>
                  </a:lnTo>
                  <a:lnTo>
                    <a:pt x="178" y="70"/>
                  </a:lnTo>
                  <a:lnTo>
                    <a:pt x="178" y="70"/>
                  </a:lnTo>
                  <a:lnTo>
                    <a:pt x="179" y="70"/>
                  </a:lnTo>
                  <a:close/>
                  <a:moveTo>
                    <a:pt x="74" y="61"/>
                  </a:moveTo>
                  <a:lnTo>
                    <a:pt x="73" y="61"/>
                  </a:lnTo>
                  <a:lnTo>
                    <a:pt x="74" y="60"/>
                  </a:lnTo>
                  <a:lnTo>
                    <a:pt x="75" y="60"/>
                  </a:lnTo>
                  <a:lnTo>
                    <a:pt x="75" y="61"/>
                  </a:lnTo>
                  <a:lnTo>
                    <a:pt x="74" y="61"/>
                  </a:lnTo>
                  <a:close/>
                  <a:moveTo>
                    <a:pt x="81" y="61"/>
                  </a:moveTo>
                  <a:lnTo>
                    <a:pt x="80" y="61"/>
                  </a:lnTo>
                  <a:lnTo>
                    <a:pt x="79" y="61"/>
                  </a:lnTo>
                  <a:lnTo>
                    <a:pt x="79" y="60"/>
                  </a:lnTo>
                  <a:lnTo>
                    <a:pt x="80" y="60"/>
                  </a:lnTo>
                  <a:lnTo>
                    <a:pt x="80" y="59"/>
                  </a:lnTo>
                  <a:lnTo>
                    <a:pt x="81" y="60"/>
                  </a:lnTo>
                  <a:lnTo>
                    <a:pt x="81" y="61"/>
                  </a:lnTo>
                  <a:close/>
                  <a:moveTo>
                    <a:pt x="181" y="70"/>
                  </a:moveTo>
                  <a:lnTo>
                    <a:pt x="182" y="71"/>
                  </a:lnTo>
                  <a:lnTo>
                    <a:pt x="181" y="70"/>
                  </a:lnTo>
                  <a:lnTo>
                    <a:pt x="180" y="70"/>
                  </a:lnTo>
                  <a:lnTo>
                    <a:pt x="179" y="70"/>
                  </a:lnTo>
                  <a:lnTo>
                    <a:pt x="180" y="69"/>
                  </a:lnTo>
                  <a:lnTo>
                    <a:pt x="181" y="69"/>
                  </a:lnTo>
                  <a:lnTo>
                    <a:pt x="181" y="70"/>
                  </a:lnTo>
                  <a:lnTo>
                    <a:pt x="182" y="70"/>
                  </a:lnTo>
                  <a:lnTo>
                    <a:pt x="181" y="70"/>
                  </a:lnTo>
                  <a:close/>
                  <a:moveTo>
                    <a:pt x="83" y="60"/>
                  </a:moveTo>
                  <a:lnTo>
                    <a:pt x="84" y="61"/>
                  </a:lnTo>
                  <a:lnTo>
                    <a:pt x="83" y="61"/>
                  </a:lnTo>
                  <a:lnTo>
                    <a:pt x="83" y="61"/>
                  </a:lnTo>
                  <a:lnTo>
                    <a:pt x="83" y="60"/>
                  </a:lnTo>
                  <a:lnTo>
                    <a:pt x="83" y="59"/>
                  </a:lnTo>
                  <a:lnTo>
                    <a:pt x="83" y="60"/>
                  </a:lnTo>
                  <a:close/>
                  <a:moveTo>
                    <a:pt x="191" y="70"/>
                  </a:moveTo>
                  <a:lnTo>
                    <a:pt x="190" y="70"/>
                  </a:lnTo>
                  <a:lnTo>
                    <a:pt x="190" y="70"/>
                  </a:lnTo>
                  <a:lnTo>
                    <a:pt x="191" y="70"/>
                  </a:lnTo>
                  <a:lnTo>
                    <a:pt x="191" y="70"/>
                  </a:lnTo>
                  <a:lnTo>
                    <a:pt x="191" y="70"/>
                  </a:lnTo>
                  <a:lnTo>
                    <a:pt x="191" y="70"/>
                  </a:lnTo>
                  <a:close/>
                  <a:moveTo>
                    <a:pt x="61" y="57"/>
                  </a:moveTo>
                  <a:lnTo>
                    <a:pt x="60" y="57"/>
                  </a:lnTo>
                  <a:lnTo>
                    <a:pt x="59" y="57"/>
                  </a:lnTo>
                  <a:lnTo>
                    <a:pt x="60" y="57"/>
                  </a:lnTo>
                  <a:lnTo>
                    <a:pt x="61" y="57"/>
                  </a:lnTo>
                  <a:lnTo>
                    <a:pt x="62" y="57"/>
                  </a:lnTo>
                  <a:lnTo>
                    <a:pt x="61" y="57"/>
                  </a:lnTo>
                  <a:close/>
                  <a:moveTo>
                    <a:pt x="68" y="59"/>
                  </a:moveTo>
                  <a:lnTo>
                    <a:pt x="68" y="58"/>
                  </a:lnTo>
                  <a:lnTo>
                    <a:pt x="68" y="57"/>
                  </a:lnTo>
                  <a:lnTo>
                    <a:pt x="69" y="58"/>
                  </a:lnTo>
                  <a:lnTo>
                    <a:pt x="68" y="59"/>
                  </a:lnTo>
                  <a:close/>
                  <a:moveTo>
                    <a:pt x="82" y="59"/>
                  </a:moveTo>
                  <a:lnTo>
                    <a:pt x="82" y="60"/>
                  </a:lnTo>
                  <a:lnTo>
                    <a:pt x="81" y="59"/>
                  </a:lnTo>
                  <a:lnTo>
                    <a:pt x="82" y="58"/>
                  </a:lnTo>
                  <a:lnTo>
                    <a:pt x="82" y="59"/>
                  </a:lnTo>
                  <a:close/>
                  <a:moveTo>
                    <a:pt x="74" y="59"/>
                  </a:moveTo>
                  <a:lnTo>
                    <a:pt x="73" y="59"/>
                  </a:lnTo>
                  <a:lnTo>
                    <a:pt x="73" y="58"/>
                  </a:lnTo>
                  <a:lnTo>
                    <a:pt x="74" y="57"/>
                  </a:lnTo>
                  <a:lnTo>
                    <a:pt x="74" y="58"/>
                  </a:lnTo>
                  <a:lnTo>
                    <a:pt x="74" y="59"/>
                  </a:lnTo>
                  <a:close/>
                  <a:moveTo>
                    <a:pt x="77" y="59"/>
                  </a:moveTo>
                  <a:lnTo>
                    <a:pt x="76" y="60"/>
                  </a:lnTo>
                  <a:lnTo>
                    <a:pt x="76" y="59"/>
                  </a:lnTo>
                  <a:lnTo>
                    <a:pt x="77" y="59"/>
                  </a:lnTo>
                  <a:lnTo>
                    <a:pt x="76" y="58"/>
                  </a:lnTo>
                  <a:lnTo>
                    <a:pt x="77" y="58"/>
                  </a:lnTo>
                  <a:lnTo>
                    <a:pt x="78" y="58"/>
                  </a:lnTo>
                  <a:lnTo>
                    <a:pt x="78" y="59"/>
                  </a:lnTo>
                  <a:lnTo>
                    <a:pt x="77" y="59"/>
                  </a:lnTo>
                  <a:close/>
                  <a:moveTo>
                    <a:pt x="178" y="69"/>
                  </a:moveTo>
                  <a:lnTo>
                    <a:pt x="177" y="70"/>
                  </a:lnTo>
                  <a:lnTo>
                    <a:pt x="177" y="69"/>
                  </a:lnTo>
                  <a:lnTo>
                    <a:pt x="178" y="67"/>
                  </a:lnTo>
                  <a:lnTo>
                    <a:pt x="178" y="68"/>
                  </a:lnTo>
                  <a:lnTo>
                    <a:pt x="178" y="69"/>
                  </a:lnTo>
                  <a:close/>
                  <a:moveTo>
                    <a:pt x="67" y="57"/>
                  </a:moveTo>
                  <a:lnTo>
                    <a:pt x="66" y="57"/>
                  </a:lnTo>
                  <a:lnTo>
                    <a:pt x="66" y="57"/>
                  </a:lnTo>
                  <a:lnTo>
                    <a:pt x="67" y="57"/>
                  </a:lnTo>
                  <a:lnTo>
                    <a:pt x="68" y="57"/>
                  </a:lnTo>
                  <a:lnTo>
                    <a:pt x="67" y="57"/>
                  </a:lnTo>
                  <a:close/>
                  <a:moveTo>
                    <a:pt x="158" y="65"/>
                  </a:moveTo>
                  <a:lnTo>
                    <a:pt x="159" y="65"/>
                  </a:lnTo>
                  <a:lnTo>
                    <a:pt x="159" y="66"/>
                  </a:lnTo>
                  <a:lnTo>
                    <a:pt x="159" y="67"/>
                  </a:lnTo>
                  <a:lnTo>
                    <a:pt x="157" y="69"/>
                  </a:lnTo>
                  <a:lnTo>
                    <a:pt x="156" y="69"/>
                  </a:lnTo>
                  <a:lnTo>
                    <a:pt x="155" y="69"/>
                  </a:lnTo>
                  <a:lnTo>
                    <a:pt x="154" y="69"/>
                  </a:lnTo>
                  <a:lnTo>
                    <a:pt x="154" y="70"/>
                  </a:lnTo>
                  <a:lnTo>
                    <a:pt x="153" y="70"/>
                  </a:lnTo>
                  <a:lnTo>
                    <a:pt x="154" y="70"/>
                  </a:lnTo>
                  <a:lnTo>
                    <a:pt x="154" y="70"/>
                  </a:lnTo>
                  <a:lnTo>
                    <a:pt x="154" y="71"/>
                  </a:lnTo>
                  <a:lnTo>
                    <a:pt x="153" y="71"/>
                  </a:lnTo>
                  <a:lnTo>
                    <a:pt x="153" y="71"/>
                  </a:lnTo>
                  <a:lnTo>
                    <a:pt x="152" y="71"/>
                  </a:lnTo>
                  <a:lnTo>
                    <a:pt x="151" y="71"/>
                  </a:lnTo>
                  <a:lnTo>
                    <a:pt x="151" y="72"/>
                  </a:lnTo>
                  <a:lnTo>
                    <a:pt x="150" y="71"/>
                  </a:lnTo>
                  <a:lnTo>
                    <a:pt x="150" y="72"/>
                  </a:lnTo>
                  <a:lnTo>
                    <a:pt x="149" y="72"/>
                  </a:lnTo>
                  <a:lnTo>
                    <a:pt x="149" y="71"/>
                  </a:lnTo>
                  <a:lnTo>
                    <a:pt x="150" y="71"/>
                  </a:lnTo>
                  <a:lnTo>
                    <a:pt x="150" y="70"/>
                  </a:lnTo>
                  <a:lnTo>
                    <a:pt x="149" y="70"/>
                  </a:lnTo>
                  <a:lnTo>
                    <a:pt x="149" y="71"/>
                  </a:lnTo>
                  <a:lnTo>
                    <a:pt x="148" y="71"/>
                  </a:lnTo>
                  <a:lnTo>
                    <a:pt x="147" y="71"/>
                  </a:lnTo>
                  <a:lnTo>
                    <a:pt x="147" y="71"/>
                  </a:lnTo>
                  <a:lnTo>
                    <a:pt x="147" y="70"/>
                  </a:lnTo>
                  <a:lnTo>
                    <a:pt x="147" y="70"/>
                  </a:lnTo>
                  <a:lnTo>
                    <a:pt x="148" y="70"/>
                  </a:lnTo>
                  <a:lnTo>
                    <a:pt x="148" y="69"/>
                  </a:lnTo>
                  <a:lnTo>
                    <a:pt x="147" y="69"/>
                  </a:lnTo>
                  <a:lnTo>
                    <a:pt x="148" y="67"/>
                  </a:lnTo>
                  <a:lnTo>
                    <a:pt x="149" y="67"/>
                  </a:lnTo>
                  <a:lnTo>
                    <a:pt x="150" y="67"/>
                  </a:lnTo>
                  <a:lnTo>
                    <a:pt x="150" y="66"/>
                  </a:lnTo>
                  <a:lnTo>
                    <a:pt x="150" y="65"/>
                  </a:lnTo>
                  <a:lnTo>
                    <a:pt x="149" y="65"/>
                  </a:lnTo>
                  <a:lnTo>
                    <a:pt x="150" y="65"/>
                  </a:lnTo>
                  <a:lnTo>
                    <a:pt x="151" y="65"/>
                  </a:lnTo>
                  <a:lnTo>
                    <a:pt x="152" y="65"/>
                  </a:lnTo>
                  <a:lnTo>
                    <a:pt x="153" y="65"/>
                  </a:lnTo>
                  <a:lnTo>
                    <a:pt x="152" y="66"/>
                  </a:lnTo>
                  <a:lnTo>
                    <a:pt x="153" y="66"/>
                  </a:lnTo>
                  <a:lnTo>
                    <a:pt x="153" y="67"/>
                  </a:lnTo>
                  <a:lnTo>
                    <a:pt x="153" y="67"/>
                  </a:lnTo>
                  <a:lnTo>
                    <a:pt x="154" y="67"/>
                  </a:lnTo>
                  <a:lnTo>
                    <a:pt x="153" y="68"/>
                  </a:lnTo>
                  <a:lnTo>
                    <a:pt x="154" y="68"/>
                  </a:lnTo>
                  <a:lnTo>
                    <a:pt x="155" y="68"/>
                  </a:lnTo>
                  <a:lnTo>
                    <a:pt x="156" y="68"/>
                  </a:lnTo>
                  <a:lnTo>
                    <a:pt x="157" y="67"/>
                  </a:lnTo>
                  <a:lnTo>
                    <a:pt x="158" y="67"/>
                  </a:lnTo>
                  <a:lnTo>
                    <a:pt x="158" y="66"/>
                  </a:lnTo>
                  <a:lnTo>
                    <a:pt x="157" y="66"/>
                  </a:lnTo>
                  <a:lnTo>
                    <a:pt x="158" y="66"/>
                  </a:lnTo>
                  <a:lnTo>
                    <a:pt x="158" y="65"/>
                  </a:lnTo>
                  <a:close/>
                  <a:moveTo>
                    <a:pt x="182" y="67"/>
                  </a:moveTo>
                  <a:lnTo>
                    <a:pt x="182" y="68"/>
                  </a:lnTo>
                  <a:lnTo>
                    <a:pt x="181" y="68"/>
                  </a:lnTo>
                  <a:lnTo>
                    <a:pt x="181" y="69"/>
                  </a:lnTo>
                  <a:lnTo>
                    <a:pt x="180" y="68"/>
                  </a:lnTo>
                  <a:lnTo>
                    <a:pt x="180" y="67"/>
                  </a:lnTo>
                  <a:lnTo>
                    <a:pt x="181" y="67"/>
                  </a:lnTo>
                  <a:lnTo>
                    <a:pt x="182" y="67"/>
                  </a:lnTo>
                  <a:close/>
                  <a:moveTo>
                    <a:pt x="63" y="56"/>
                  </a:moveTo>
                  <a:lnTo>
                    <a:pt x="63" y="57"/>
                  </a:lnTo>
                  <a:lnTo>
                    <a:pt x="62" y="57"/>
                  </a:lnTo>
                  <a:lnTo>
                    <a:pt x="61" y="57"/>
                  </a:lnTo>
                  <a:lnTo>
                    <a:pt x="61" y="56"/>
                  </a:lnTo>
                  <a:lnTo>
                    <a:pt x="62" y="56"/>
                  </a:lnTo>
                  <a:lnTo>
                    <a:pt x="63" y="56"/>
                  </a:lnTo>
                  <a:close/>
                  <a:moveTo>
                    <a:pt x="111" y="61"/>
                  </a:moveTo>
                  <a:lnTo>
                    <a:pt x="111" y="62"/>
                  </a:lnTo>
                  <a:lnTo>
                    <a:pt x="110" y="61"/>
                  </a:lnTo>
                  <a:lnTo>
                    <a:pt x="110" y="60"/>
                  </a:lnTo>
                  <a:lnTo>
                    <a:pt x="111" y="60"/>
                  </a:lnTo>
                  <a:lnTo>
                    <a:pt x="111" y="61"/>
                  </a:lnTo>
                  <a:close/>
                  <a:moveTo>
                    <a:pt x="194" y="69"/>
                  </a:moveTo>
                  <a:lnTo>
                    <a:pt x="193" y="69"/>
                  </a:lnTo>
                  <a:lnTo>
                    <a:pt x="192" y="68"/>
                  </a:lnTo>
                  <a:lnTo>
                    <a:pt x="193" y="68"/>
                  </a:lnTo>
                  <a:lnTo>
                    <a:pt x="194" y="68"/>
                  </a:lnTo>
                  <a:lnTo>
                    <a:pt x="194" y="69"/>
                  </a:lnTo>
                  <a:close/>
                  <a:moveTo>
                    <a:pt x="109" y="60"/>
                  </a:moveTo>
                  <a:lnTo>
                    <a:pt x="109" y="61"/>
                  </a:lnTo>
                  <a:lnTo>
                    <a:pt x="108" y="61"/>
                  </a:lnTo>
                  <a:lnTo>
                    <a:pt x="108" y="60"/>
                  </a:lnTo>
                  <a:lnTo>
                    <a:pt x="108" y="59"/>
                  </a:lnTo>
                  <a:lnTo>
                    <a:pt x="109" y="60"/>
                  </a:lnTo>
                  <a:close/>
                  <a:moveTo>
                    <a:pt x="70" y="56"/>
                  </a:moveTo>
                  <a:lnTo>
                    <a:pt x="71" y="57"/>
                  </a:lnTo>
                  <a:lnTo>
                    <a:pt x="71" y="56"/>
                  </a:lnTo>
                  <a:lnTo>
                    <a:pt x="72" y="57"/>
                  </a:lnTo>
                  <a:lnTo>
                    <a:pt x="71" y="57"/>
                  </a:lnTo>
                  <a:lnTo>
                    <a:pt x="70" y="57"/>
                  </a:lnTo>
                  <a:lnTo>
                    <a:pt x="70" y="57"/>
                  </a:lnTo>
                  <a:lnTo>
                    <a:pt x="70" y="57"/>
                  </a:lnTo>
                  <a:lnTo>
                    <a:pt x="70" y="56"/>
                  </a:lnTo>
                  <a:close/>
                  <a:moveTo>
                    <a:pt x="201" y="72"/>
                  </a:moveTo>
                  <a:lnTo>
                    <a:pt x="201" y="73"/>
                  </a:lnTo>
                  <a:lnTo>
                    <a:pt x="201" y="72"/>
                  </a:lnTo>
                  <a:lnTo>
                    <a:pt x="201" y="73"/>
                  </a:lnTo>
                  <a:lnTo>
                    <a:pt x="202" y="72"/>
                  </a:lnTo>
                  <a:lnTo>
                    <a:pt x="202" y="73"/>
                  </a:lnTo>
                  <a:lnTo>
                    <a:pt x="203" y="73"/>
                  </a:lnTo>
                  <a:lnTo>
                    <a:pt x="203" y="72"/>
                  </a:lnTo>
                  <a:lnTo>
                    <a:pt x="204" y="73"/>
                  </a:lnTo>
                  <a:lnTo>
                    <a:pt x="204" y="74"/>
                  </a:lnTo>
                  <a:lnTo>
                    <a:pt x="204" y="75"/>
                  </a:lnTo>
                  <a:lnTo>
                    <a:pt x="204" y="75"/>
                  </a:lnTo>
                  <a:lnTo>
                    <a:pt x="205" y="76"/>
                  </a:lnTo>
                  <a:lnTo>
                    <a:pt x="206" y="77"/>
                  </a:lnTo>
                  <a:lnTo>
                    <a:pt x="206" y="78"/>
                  </a:lnTo>
                  <a:lnTo>
                    <a:pt x="207" y="77"/>
                  </a:lnTo>
                  <a:lnTo>
                    <a:pt x="207" y="78"/>
                  </a:lnTo>
                  <a:lnTo>
                    <a:pt x="208" y="78"/>
                  </a:lnTo>
                  <a:lnTo>
                    <a:pt x="208" y="79"/>
                  </a:lnTo>
                  <a:lnTo>
                    <a:pt x="208" y="80"/>
                  </a:lnTo>
                  <a:lnTo>
                    <a:pt x="208" y="81"/>
                  </a:lnTo>
                  <a:lnTo>
                    <a:pt x="209" y="81"/>
                  </a:lnTo>
                  <a:lnTo>
                    <a:pt x="210" y="81"/>
                  </a:lnTo>
                  <a:lnTo>
                    <a:pt x="210" y="82"/>
                  </a:lnTo>
                  <a:lnTo>
                    <a:pt x="210" y="82"/>
                  </a:lnTo>
                  <a:lnTo>
                    <a:pt x="211" y="83"/>
                  </a:lnTo>
                  <a:lnTo>
                    <a:pt x="211" y="83"/>
                  </a:lnTo>
                  <a:lnTo>
                    <a:pt x="211" y="84"/>
                  </a:lnTo>
                  <a:lnTo>
                    <a:pt x="212" y="86"/>
                  </a:lnTo>
                  <a:lnTo>
                    <a:pt x="212" y="87"/>
                  </a:lnTo>
                  <a:lnTo>
                    <a:pt x="213" y="87"/>
                  </a:lnTo>
                  <a:lnTo>
                    <a:pt x="212" y="88"/>
                  </a:lnTo>
                  <a:lnTo>
                    <a:pt x="213" y="88"/>
                  </a:lnTo>
                  <a:lnTo>
                    <a:pt x="212" y="89"/>
                  </a:lnTo>
                  <a:lnTo>
                    <a:pt x="214" y="89"/>
                  </a:lnTo>
                  <a:lnTo>
                    <a:pt x="215" y="90"/>
                  </a:lnTo>
                  <a:lnTo>
                    <a:pt x="215" y="91"/>
                  </a:lnTo>
                  <a:lnTo>
                    <a:pt x="215" y="90"/>
                  </a:lnTo>
                  <a:lnTo>
                    <a:pt x="216" y="91"/>
                  </a:lnTo>
                  <a:lnTo>
                    <a:pt x="216" y="92"/>
                  </a:lnTo>
                  <a:lnTo>
                    <a:pt x="217" y="92"/>
                  </a:lnTo>
                  <a:lnTo>
                    <a:pt x="217" y="93"/>
                  </a:lnTo>
                  <a:lnTo>
                    <a:pt x="217" y="94"/>
                  </a:lnTo>
                  <a:lnTo>
                    <a:pt x="216" y="95"/>
                  </a:lnTo>
                  <a:lnTo>
                    <a:pt x="216" y="96"/>
                  </a:lnTo>
                  <a:lnTo>
                    <a:pt x="217" y="97"/>
                  </a:lnTo>
                  <a:lnTo>
                    <a:pt x="216" y="97"/>
                  </a:lnTo>
                  <a:lnTo>
                    <a:pt x="217" y="97"/>
                  </a:lnTo>
                  <a:lnTo>
                    <a:pt x="217" y="98"/>
                  </a:lnTo>
                  <a:lnTo>
                    <a:pt x="217" y="99"/>
                  </a:lnTo>
                  <a:lnTo>
                    <a:pt x="218" y="100"/>
                  </a:lnTo>
                  <a:lnTo>
                    <a:pt x="217" y="100"/>
                  </a:lnTo>
                  <a:lnTo>
                    <a:pt x="217" y="101"/>
                  </a:lnTo>
                  <a:lnTo>
                    <a:pt x="217" y="102"/>
                  </a:lnTo>
                  <a:lnTo>
                    <a:pt x="217" y="102"/>
                  </a:lnTo>
                  <a:lnTo>
                    <a:pt x="217" y="103"/>
                  </a:lnTo>
                  <a:lnTo>
                    <a:pt x="217" y="104"/>
                  </a:lnTo>
                  <a:lnTo>
                    <a:pt x="217" y="104"/>
                  </a:lnTo>
                  <a:lnTo>
                    <a:pt x="217" y="105"/>
                  </a:lnTo>
                  <a:lnTo>
                    <a:pt x="215" y="106"/>
                  </a:lnTo>
                  <a:lnTo>
                    <a:pt x="214" y="107"/>
                  </a:lnTo>
                  <a:lnTo>
                    <a:pt x="216" y="107"/>
                  </a:lnTo>
                  <a:lnTo>
                    <a:pt x="217" y="107"/>
                  </a:lnTo>
                  <a:lnTo>
                    <a:pt x="217" y="108"/>
                  </a:lnTo>
                  <a:lnTo>
                    <a:pt x="217" y="108"/>
                  </a:lnTo>
                  <a:lnTo>
                    <a:pt x="217" y="108"/>
                  </a:lnTo>
                  <a:lnTo>
                    <a:pt x="217" y="108"/>
                  </a:lnTo>
                  <a:lnTo>
                    <a:pt x="218" y="108"/>
                  </a:lnTo>
                  <a:lnTo>
                    <a:pt x="217" y="109"/>
                  </a:lnTo>
                  <a:lnTo>
                    <a:pt x="218" y="109"/>
                  </a:lnTo>
                  <a:lnTo>
                    <a:pt x="218" y="110"/>
                  </a:lnTo>
                  <a:lnTo>
                    <a:pt x="218" y="109"/>
                  </a:lnTo>
                  <a:lnTo>
                    <a:pt x="218" y="108"/>
                  </a:lnTo>
                  <a:lnTo>
                    <a:pt x="220" y="109"/>
                  </a:lnTo>
                  <a:lnTo>
                    <a:pt x="220" y="108"/>
                  </a:lnTo>
                  <a:lnTo>
                    <a:pt x="222" y="108"/>
                  </a:lnTo>
                  <a:lnTo>
                    <a:pt x="223" y="108"/>
                  </a:lnTo>
                  <a:lnTo>
                    <a:pt x="223" y="109"/>
                  </a:lnTo>
                  <a:lnTo>
                    <a:pt x="222" y="111"/>
                  </a:lnTo>
                  <a:lnTo>
                    <a:pt x="222" y="112"/>
                  </a:lnTo>
                  <a:lnTo>
                    <a:pt x="221" y="112"/>
                  </a:lnTo>
                  <a:lnTo>
                    <a:pt x="222" y="112"/>
                  </a:lnTo>
                  <a:lnTo>
                    <a:pt x="222" y="113"/>
                  </a:lnTo>
                  <a:lnTo>
                    <a:pt x="222" y="114"/>
                  </a:lnTo>
                  <a:lnTo>
                    <a:pt x="222" y="114"/>
                  </a:lnTo>
                  <a:lnTo>
                    <a:pt x="221" y="114"/>
                  </a:lnTo>
                  <a:lnTo>
                    <a:pt x="221" y="115"/>
                  </a:lnTo>
                  <a:lnTo>
                    <a:pt x="220" y="115"/>
                  </a:lnTo>
                  <a:lnTo>
                    <a:pt x="220" y="116"/>
                  </a:lnTo>
                  <a:lnTo>
                    <a:pt x="221" y="117"/>
                  </a:lnTo>
                  <a:lnTo>
                    <a:pt x="220" y="118"/>
                  </a:lnTo>
                  <a:lnTo>
                    <a:pt x="220" y="119"/>
                  </a:lnTo>
                  <a:lnTo>
                    <a:pt x="220" y="120"/>
                  </a:lnTo>
                  <a:lnTo>
                    <a:pt x="221" y="119"/>
                  </a:lnTo>
                  <a:lnTo>
                    <a:pt x="222" y="119"/>
                  </a:lnTo>
                  <a:lnTo>
                    <a:pt x="222" y="120"/>
                  </a:lnTo>
                  <a:lnTo>
                    <a:pt x="221" y="121"/>
                  </a:lnTo>
                  <a:lnTo>
                    <a:pt x="220" y="121"/>
                  </a:lnTo>
                  <a:lnTo>
                    <a:pt x="218" y="122"/>
                  </a:lnTo>
                  <a:lnTo>
                    <a:pt x="219" y="122"/>
                  </a:lnTo>
                  <a:lnTo>
                    <a:pt x="220" y="122"/>
                  </a:lnTo>
                  <a:lnTo>
                    <a:pt x="221" y="122"/>
                  </a:lnTo>
                  <a:lnTo>
                    <a:pt x="222" y="122"/>
                  </a:lnTo>
                  <a:lnTo>
                    <a:pt x="223" y="121"/>
                  </a:lnTo>
                  <a:lnTo>
                    <a:pt x="223" y="121"/>
                  </a:lnTo>
                  <a:lnTo>
                    <a:pt x="223" y="121"/>
                  </a:lnTo>
                  <a:lnTo>
                    <a:pt x="223" y="121"/>
                  </a:lnTo>
                  <a:lnTo>
                    <a:pt x="224" y="122"/>
                  </a:lnTo>
                  <a:lnTo>
                    <a:pt x="223" y="122"/>
                  </a:lnTo>
                  <a:lnTo>
                    <a:pt x="223" y="122"/>
                  </a:lnTo>
                  <a:lnTo>
                    <a:pt x="223" y="123"/>
                  </a:lnTo>
                  <a:lnTo>
                    <a:pt x="223" y="123"/>
                  </a:lnTo>
                  <a:lnTo>
                    <a:pt x="223" y="123"/>
                  </a:lnTo>
                  <a:lnTo>
                    <a:pt x="224" y="124"/>
                  </a:lnTo>
                  <a:lnTo>
                    <a:pt x="223" y="125"/>
                  </a:lnTo>
                  <a:lnTo>
                    <a:pt x="223" y="126"/>
                  </a:lnTo>
                  <a:lnTo>
                    <a:pt x="224" y="126"/>
                  </a:lnTo>
                  <a:lnTo>
                    <a:pt x="223" y="127"/>
                  </a:lnTo>
                  <a:lnTo>
                    <a:pt x="223" y="127"/>
                  </a:lnTo>
                  <a:lnTo>
                    <a:pt x="223" y="128"/>
                  </a:lnTo>
                  <a:lnTo>
                    <a:pt x="223" y="127"/>
                  </a:lnTo>
                  <a:lnTo>
                    <a:pt x="222" y="127"/>
                  </a:lnTo>
                  <a:lnTo>
                    <a:pt x="222" y="128"/>
                  </a:lnTo>
                  <a:lnTo>
                    <a:pt x="221" y="128"/>
                  </a:lnTo>
                  <a:lnTo>
                    <a:pt x="222" y="129"/>
                  </a:lnTo>
                  <a:lnTo>
                    <a:pt x="221" y="130"/>
                  </a:lnTo>
                  <a:lnTo>
                    <a:pt x="220" y="130"/>
                  </a:lnTo>
                  <a:lnTo>
                    <a:pt x="220" y="131"/>
                  </a:lnTo>
                  <a:lnTo>
                    <a:pt x="222" y="130"/>
                  </a:lnTo>
                  <a:lnTo>
                    <a:pt x="222" y="131"/>
                  </a:lnTo>
                  <a:lnTo>
                    <a:pt x="222" y="132"/>
                  </a:lnTo>
                  <a:lnTo>
                    <a:pt x="223" y="133"/>
                  </a:lnTo>
                  <a:lnTo>
                    <a:pt x="222" y="133"/>
                  </a:lnTo>
                  <a:lnTo>
                    <a:pt x="222" y="134"/>
                  </a:lnTo>
                  <a:lnTo>
                    <a:pt x="221" y="135"/>
                  </a:lnTo>
                  <a:lnTo>
                    <a:pt x="221" y="136"/>
                  </a:lnTo>
                  <a:lnTo>
                    <a:pt x="221" y="137"/>
                  </a:lnTo>
                  <a:lnTo>
                    <a:pt x="220" y="137"/>
                  </a:lnTo>
                  <a:lnTo>
                    <a:pt x="221" y="138"/>
                  </a:lnTo>
                  <a:lnTo>
                    <a:pt x="220" y="139"/>
                  </a:lnTo>
                  <a:lnTo>
                    <a:pt x="220" y="140"/>
                  </a:lnTo>
                  <a:lnTo>
                    <a:pt x="219" y="141"/>
                  </a:lnTo>
                  <a:lnTo>
                    <a:pt x="219" y="142"/>
                  </a:lnTo>
                  <a:lnTo>
                    <a:pt x="219" y="141"/>
                  </a:lnTo>
                  <a:lnTo>
                    <a:pt x="220" y="140"/>
                  </a:lnTo>
                  <a:lnTo>
                    <a:pt x="221" y="139"/>
                  </a:lnTo>
                  <a:lnTo>
                    <a:pt x="222" y="137"/>
                  </a:lnTo>
                  <a:lnTo>
                    <a:pt x="223" y="138"/>
                  </a:lnTo>
                  <a:lnTo>
                    <a:pt x="223" y="138"/>
                  </a:lnTo>
                  <a:lnTo>
                    <a:pt x="223" y="139"/>
                  </a:lnTo>
                  <a:lnTo>
                    <a:pt x="224" y="139"/>
                  </a:lnTo>
                  <a:lnTo>
                    <a:pt x="224" y="140"/>
                  </a:lnTo>
                  <a:lnTo>
                    <a:pt x="225" y="140"/>
                  </a:lnTo>
                  <a:lnTo>
                    <a:pt x="225" y="140"/>
                  </a:lnTo>
                  <a:lnTo>
                    <a:pt x="226" y="140"/>
                  </a:lnTo>
                  <a:lnTo>
                    <a:pt x="225" y="141"/>
                  </a:lnTo>
                  <a:lnTo>
                    <a:pt x="226" y="141"/>
                  </a:lnTo>
                  <a:lnTo>
                    <a:pt x="227" y="141"/>
                  </a:lnTo>
                  <a:lnTo>
                    <a:pt x="227" y="140"/>
                  </a:lnTo>
                  <a:lnTo>
                    <a:pt x="228" y="140"/>
                  </a:lnTo>
                  <a:lnTo>
                    <a:pt x="229" y="140"/>
                  </a:lnTo>
                  <a:lnTo>
                    <a:pt x="230" y="140"/>
                  </a:lnTo>
                  <a:lnTo>
                    <a:pt x="230" y="141"/>
                  </a:lnTo>
                  <a:lnTo>
                    <a:pt x="231" y="141"/>
                  </a:lnTo>
                  <a:lnTo>
                    <a:pt x="231" y="142"/>
                  </a:lnTo>
                  <a:lnTo>
                    <a:pt x="230" y="142"/>
                  </a:lnTo>
                  <a:lnTo>
                    <a:pt x="231" y="142"/>
                  </a:lnTo>
                  <a:lnTo>
                    <a:pt x="231" y="143"/>
                  </a:lnTo>
                  <a:lnTo>
                    <a:pt x="230" y="143"/>
                  </a:lnTo>
                  <a:lnTo>
                    <a:pt x="229" y="144"/>
                  </a:lnTo>
                  <a:lnTo>
                    <a:pt x="230" y="144"/>
                  </a:lnTo>
                  <a:lnTo>
                    <a:pt x="231" y="144"/>
                  </a:lnTo>
                  <a:lnTo>
                    <a:pt x="230" y="144"/>
                  </a:lnTo>
                  <a:lnTo>
                    <a:pt x="229" y="144"/>
                  </a:lnTo>
                  <a:lnTo>
                    <a:pt x="229" y="144"/>
                  </a:lnTo>
                  <a:lnTo>
                    <a:pt x="229" y="145"/>
                  </a:lnTo>
                  <a:lnTo>
                    <a:pt x="229" y="145"/>
                  </a:lnTo>
                  <a:lnTo>
                    <a:pt x="231" y="146"/>
                  </a:lnTo>
                  <a:lnTo>
                    <a:pt x="231" y="146"/>
                  </a:lnTo>
                  <a:lnTo>
                    <a:pt x="230" y="147"/>
                  </a:lnTo>
                  <a:lnTo>
                    <a:pt x="231" y="148"/>
                  </a:lnTo>
                  <a:lnTo>
                    <a:pt x="231" y="147"/>
                  </a:lnTo>
                  <a:lnTo>
                    <a:pt x="232" y="146"/>
                  </a:lnTo>
                  <a:lnTo>
                    <a:pt x="232" y="146"/>
                  </a:lnTo>
                  <a:lnTo>
                    <a:pt x="233" y="146"/>
                  </a:lnTo>
                  <a:lnTo>
                    <a:pt x="234" y="146"/>
                  </a:lnTo>
                  <a:lnTo>
                    <a:pt x="233" y="146"/>
                  </a:lnTo>
                  <a:lnTo>
                    <a:pt x="233" y="145"/>
                  </a:lnTo>
                  <a:lnTo>
                    <a:pt x="234" y="145"/>
                  </a:lnTo>
                  <a:lnTo>
                    <a:pt x="235" y="145"/>
                  </a:lnTo>
                  <a:lnTo>
                    <a:pt x="235" y="146"/>
                  </a:lnTo>
                  <a:lnTo>
                    <a:pt x="236" y="145"/>
                  </a:lnTo>
                  <a:lnTo>
                    <a:pt x="236" y="144"/>
                  </a:lnTo>
                  <a:lnTo>
                    <a:pt x="236" y="145"/>
                  </a:lnTo>
                  <a:lnTo>
                    <a:pt x="236" y="146"/>
                  </a:lnTo>
                  <a:lnTo>
                    <a:pt x="236" y="146"/>
                  </a:lnTo>
                  <a:lnTo>
                    <a:pt x="236" y="146"/>
                  </a:lnTo>
                  <a:lnTo>
                    <a:pt x="236" y="146"/>
                  </a:lnTo>
                  <a:lnTo>
                    <a:pt x="236" y="146"/>
                  </a:lnTo>
                  <a:lnTo>
                    <a:pt x="236" y="147"/>
                  </a:lnTo>
                  <a:lnTo>
                    <a:pt x="236" y="147"/>
                  </a:lnTo>
                  <a:lnTo>
                    <a:pt x="236" y="148"/>
                  </a:lnTo>
                  <a:lnTo>
                    <a:pt x="236" y="149"/>
                  </a:lnTo>
                  <a:lnTo>
                    <a:pt x="236" y="150"/>
                  </a:lnTo>
                  <a:lnTo>
                    <a:pt x="235" y="150"/>
                  </a:lnTo>
                  <a:lnTo>
                    <a:pt x="235" y="149"/>
                  </a:lnTo>
                  <a:lnTo>
                    <a:pt x="234" y="149"/>
                  </a:lnTo>
                  <a:lnTo>
                    <a:pt x="231" y="150"/>
                  </a:lnTo>
                  <a:lnTo>
                    <a:pt x="230" y="151"/>
                  </a:lnTo>
                  <a:lnTo>
                    <a:pt x="230" y="150"/>
                  </a:lnTo>
                  <a:lnTo>
                    <a:pt x="229" y="151"/>
                  </a:lnTo>
                  <a:lnTo>
                    <a:pt x="230" y="151"/>
                  </a:lnTo>
                  <a:lnTo>
                    <a:pt x="231" y="151"/>
                  </a:lnTo>
                  <a:lnTo>
                    <a:pt x="232" y="151"/>
                  </a:lnTo>
                  <a:lnTo>
                    <a:pt x="233" y="151"/>
                  </a:lnTo>
                  <a:lnTo>
                    <a:pt x="232" y="150"/>
                  </a:lnTo>
                  <a:lnTo>
                    <a:pt x="233" y="150"/>
                  </a:lnTo>
                  <a:lnTo>
                    <a:pt x="235" y="150"/>
                  </a:lnTo>
                  <a:lnTo>
                    <a:pt x="236" y="151"/>
                  </a:lnTo>
                  <a:lnTo>
                    <a:pt x="234" y="151"/>
                  </a:lnTo>
                  <a:lnTo>
                    <a:pt x="235" y="152"/>
                  </a:lnTo>
                  <a:lnTo>
                    <a:pt x="236" y="152"/>
                  </a:lnTo>
                  <a:lnTo>
                    <a:pt x="236" y="153"/>
                  </a:lnTo>
                  <a:lnTo>
                    <a:pt x="236" y="153"/>
                  </a:lnTo>
                  <a:lnTo>
                    <a:pt x="236" y="154"/>
                  </a:lnTo>
                  <a:lnTo>
                    <a:pt x="236" y="153"/>
                  </a:lnTo>
                  <a:lnTo>
                    <a:pt x="235" y="154"/>
                  </a:lnTo>
                  <a:lnTo>
                    <a:pt x="235" y="156"/>
                  </a:lnTo>
                  <a:lnTo>
                    <a:pt x="234" y="157"/>
                  </a:lnTo>
                  <a:lnTo>
                    <a:pt x="234" y="158"/>
                  </a:lnTo>
                  <a:lnTo>
                    <a:pt x="233" y="158"/>
                  </a:lnTo>
                  <a:lnTo>
                    <a:pt x="233" y="159"/>
                  </a:lnTo>
                  <a:lnTo>
                    <a:pt x="233" y="159"/>
                  </a:lnTo>
                  <a:lnTo>
                    <a:pt x="232" y="159"/>
                  </a:lnTo>
                  <a:lnTo>
                    <a:pt x="232" y="159"/>
                  </a:lnTo>
                  <a:lnTo>
                    <a:pt x="231" y="159"/>
                  </a:lnTo>
                  <a:lnTo>
                    <a:pt x="230" y="159"/>
                  </a:lnTo>
                  <a:lnTo>
                    <a:pt x="230" y="159"/>
                  </a:lnTo>
                  <a:lnTo>
                    <a:pt x="229" y="159"/>
                  </a:lnTo>
                  <a:lnTo>
                    <a:pt x="229" y="159"/>
                  </a:lnTo>
                  <a:lnTo>
                    <a:pt x="231" y="160"/>
                  </a:lnTo>
                  <a:lnTo>
                    <a:pt x="233" y="161"/>
                  </a:lnTo>
                  <a:lnTo>
                    <a:pt x="234" y="161"/>
                  </a:lnTo>
                  <a:lnTo>
                    <a:pt x="234" y="162"/>
                  </a:lnTo>
                  <a:lnTo>
                    <a:pt x="235" y="162"/>
                  </a:lnTo>
                  <a:lnTo>
                    <a:pt x="236" y="163"/>
                  </a:lnTo>
                  <a:lnTo>
                    <a:pt x="236" y="163"/>
                  </a:lnTo>
                  <a:lnTo>
                    <a:pt x="236" y="164"/>
                  </a:lnTo>
                  <a:lnTo>
                    <a:pt x="237" y="164"/>
                  </a:lnTo>
                  <a:lnTo>
                    <a:pt x="237" y="165"/>
                  </a:lnTo>
                  <a:lnTo>
                    <a:pt x="238" y="165"/>
                  </a:lnTo>
                  <a:lnTo>
                    <a:pt x="238" y="166"/>
                  </a:lnTo>
                  <a:lnTo>
                    <a:pt x="237" y="166"/>
                  </a:lnTo>
                  <a:lnTo>
                    <a:pt x="237" y="167"/>
                  </a:lnTo>
                  <a:lnTo>
                    <a:pt x="236" y="166"/>
                  </a:lnTo>
                  <a:lnTo>
                    <a:pt x="236" y="165"/>
                  </a:lnTo>
                  <a:lnTo>
                    <a:pt x="236" y="165"/>
                  </a:lnTo>
                  <a:lnTo>
                    <a:pt x="236" y="165"/>
                  </a:lnTo>
                  <a:lnTo>
                    <a:pt x="236" y="165"/>
                  </a:lnTo>
                  <a:lnTo>
                    <a:pt x="236" y="165"/>
                  </a:lnTo>
                  <a:lnTo>
                    <a:pt x="235" y="165"/>
                  </a:lnTo>
                  <a:lnTo>
                    <a:pt x="234" y="166"/>
                  </a:lnTo>
                  <a:lnTo>
                    <a:pt x="235" y="166"/>
                  </a:lnTo>
                  <a:lnTo>
                    <a:pt x="235" y="167"/>
                  </a:lnTo>
                  <a:lnTo>
                    <a:pt x="236" y="166"/>
                  </a:lnTo>
                  <a:lnTo>
                    <a:pt x="236" y="167"/>
                  </a:lnTo>
                  <a:lnTo>
                    <a:pt x="235" y="167"/>
                  </a:lnTo>
                  <a:lnTo>
                    <a:pt x="236" y="168"/>
                  </a:lnTo>
                  <a:lnTo>
                    <a:pt x="235" y="168"/>
                  </a:lnTo>
                  <a:lnTo>
                    <a:pt x="234" y="168"/>
                  </a:lnTo>
                  <a:lnTo>
                    <a:pt x="234" y="167"/>
                  </a:lnTo>
                  <a:lnTo>
                    <a:pt x="234" y="166"/>
                  </a:lnTo>
                  <a:lnTo>
                    <a:pt x="233" y="167"/>
                  </a:lnTo>
                  <a:lnTo>
                    <a:pt x="233" y="166"/>
                  </a:lnTo>
                  <a:lnTo>
                    <a:pt x="233" y="167"/>
                  </a:lnTo>
                  <a:lnTo>
                    <a:pt x="232" y="167"/>
                  </a:lnTo>
                  <a:lnTo>
                    <a:pt x="231" y="166"/>
                  </a:lnTo>
                  <a:lnTo>
                    <a:pt x="231" y="167"/>
                  </a:lnTo>
                  <a:lnTo>
                    <a:pt x="231" y="168"/>
                  </a:lnTo>
                  <a:lnTo>
                    <a:pt x="232" y="168"/>
                  </a:lnTo>
                  <a:lnTo>
                    <a:pt x="233" y="168"/>
                  </a:lnTo>
                  <a:lnTo>
                    <a:pt x="232" y="170"/>
                  </a:lnTo>
                  <a:lnTo>
                    <a:pt x="233" y="169"/>
                  </a:lnTo>
                  <a:lnTo>
                    <a:pt x="233" y="170"/>
                  </a:lnTo>
                  <a:lnTo>
                    <a:pt x="234" y="170"/>
                  </a:lnTo>
                  <a:lnTo>
                    <a:pt x="234" y="171"/>
                  </a:lnTo>
                  <a:lnTo>
                    <a:pt x="233" y="171"/>
                  </a:lnTo>
                  <a:lnTo>
                    <a:pt x="233" y="172"/>
                  </a:lnTo>
                  <a:lnTo>
                    <a:pt x="232" y="172"/>
                  </a:lnTo>
                  <a:lnTo>
                    <a:pt x="231" y="172"/>
                  </a:lnTo>
                  <a:lnTo>
                    <a:pt x="230" y="173"/>
                  </a:lnTo>
                  <a:lnTo>
                    <a:pt x="229" y="173"/>
                  </a:lnTo>
                  <a:lnTo>
                    <a:pt x="229" y="172"/>
                  </a:lnTo>
                  <a:lnTo>
                    <a:pt x="229" y="172"/>
                  </a:lnTo>
                  <a:lnTo>
                    <a:pt x="229" y="172"/>
                  </a:lnTo>
                  <a:lnTo>
                    <a:pt x="228" y="172"/>
                  </a:lnTo>
                  <a:lnTo>
                    <a:pt x="228" y="172"/>
                  </a:lnTo>
                  <a:lnTo>
                    <a:pt x="228" y="172"/>
                  </a:lnTo>
                  <a:lnTo>
                    <a:pt x="227" y="172"/>
                  </a:lnTo>
                  <a:lnTo>
                    <a:pt x="227" y="172"/>
                  </a:lnTo>
                  <a:lnTo>
                    <a:pt x="226" y="172"/>
                  </a:lnTo>
                  <a:lnTo>
                    <a:pt x="225" y="172"/>
                  </a:lnTo>
                  <a:lnTo>
                    <a:pt x="224" y="172"/>
                  </a:lnTo>
                  <a:lnTo>
                    <a:pt x="223" y="172"/>
                  </a:lnTo>
                  <a:lnTo>
                    <a:pt x="224" y="173"/>
                  </a:lnTo>
                  <a:lnTo>
                    <a:pt x="223" y="173"/>
                  </a:lnTo>
                  <a:lnTo>
                    <a:pt x="223" y="174"/>
                  </a:lnTo>
                  <a:lnTo>
                    <a:pt x="224" y="174"/>
                  </a:lnTo>
                  <a:lnTo>
                    <a:pt x="225" y="174"/>
                  </a:lnTo>
                  <a:lnTo>
                    <a:pt x="225" y="173"/>
                  </a:lnTo>
                  <a:lnTo>
                    <a:pt x="229" y="174"/>
                  </a:lnTo>
                  <a:lnTo>
                    <a:pt x="229" y="175"/>
                  </a:lnTo>
                  <a:lnTo>
                    <a:pt x="229" y="176"/>
                  </a:lnTo>
                  <a:lnTo>
                    <a:pt x="229" y="176"/>
                  </a:lnTo>
                  <a:lnTo>
                    <a:pt x="229" y="177"/>
                  </a:lnTo>
                  <a:lnTo>
                    <a:pt x="228" y="177"/>
                  </a:lnTo>
                  <a:lnTo>
                    <a:pt x="229" y="177"/>
                  </a:lnTo>
                  <a:lnTo>
                    <a:pt x="229" y="178"/>
                  </a:lnTo>
                  <a:lnTo>
                    <a:pt x="229" y="178"/>
                  </a:lnTo>
                  <a:lnTo>
                    <a:pt x="230" y="178"/>
                  </a:lnTo>
                  <a:lnTo>
                    <a:pt x="229" y="178"/>
                  </a:lnTo>
                  <a:lnTo>
                    <a:pt x="229" y="178"/>
                  </a:lnTo>
                  <a:lnTo>
                    <a:pt x="228" y="178"/>
                  </a:lnTo>
                  <a:lnTo>
                    <a:pt x="228" y="178"/>
                  </a:lnTo>
                  <a:lnTo>
                    <a:pt x="228" y="177"/>
                  </a:lnTo>
                  <a:lnTo>
                    <a:pt x="227" y="178"/>
                  </a:lnTo>
                  <a:lnTo>
                    <a:pt x="226" y="178"/>
                  </a:lnTo>
                  <a:lnTo>
                    <a:pt x="225" y="178"/>
                  </a:lnTo>
                  <a:lnTo>
                    <a:pt x="226" y="178"/>
                  </a:lnTo>
                  <a:lnTo>
                    <a:pt x="226" y="178"/>
                  </a:lnTo>
                  <a:lnTo>
                    <a:pt x="226" y="179"/>
                  </a:lnTo>
                  <a:lnTo>
                    <a:pt x="227" y="180"/>
                  </a:lnTo>
                  <a:lnTo>
                    <a:pt x="225" y="179"/>
                  </a:lnTo>
                  <a:lnTo>
                    <a:pt x="226" y="180"/>
                  </a:lnTo>
                  <a:lnTo>
                    <a:pt x="226" y="181"/>
                  </a:lnTo>
                  <a:lnTo>
                    <a:pt x="226" y="182"/>
                  </a:lnTo>
                  <a:lnTo>
                    <a:pt x="226" y="183"/>
                  </a:lnTo>
                  <a:lnTo>
                    <a:pt x="225" y="183"/>
                  </a:lnTo>
                  <a:lnTo>
                    <a:pt x="224" y="183"/>
                  </a:lnTo>
                  <a:lnTo>
                    <a:pt x="223" y="183"/>
                  </a:lnTo>
                  <a:lnTo>
                    <a:pt x="223" y="184"/>
                  </a:lnTo>
                  <a:lnTo>
                    <a:pt x="222" y="184"/>
                  </a:lnTo>
                  <a:lnTo>
                    <a:pt x="222" y="184"/>
                  </a:lnTo>
                  <a:lnTo>
                    <a:pt x="221" y="184"/>
                  </a:lnTo>
                  <a:lnTo>
                    <a:pt x="220" y="184"/>
                  </a:lnTo>
                  <a:lnTo>
                    <a:pt x="219" y="184"/>
                  </a:lnTo>
                  <a:lnTo>
                    <a:pt x="218" y="184"/>
                  </a:lnTo>
                  <a:lnTo>
                    <a:pt x="218" y="184"/>
                  </a:lnTo>
                  <a:lnTo>
                    <a:pt x="217" y="184"/>
                  </a:lnTo>
                  <a:lnTo>
                    <a:pt x="217" y="183"/>
                  </a:lnTo>
                  <a:lnTo>
                    <a:pt x="216" y="184"/>
                  </a:lnTo>
                  <a:lnTo>
                    <a:pt x="216" y="183"/>
                  </a:lnTo>
                  <a:lnTo>
                    <a:pt x="215" y="183"/>
                  </a:lnTo>
                  <a:lnTo>
                    <a:pt x="214" y="183"/>
                  </a:lnTo>
                  <a:lnTo>
                    <a:pt x="213" y="183"/>
                  </a:lnTo>
                  <a:lnTo>
                    <a:pt x="213" y="182"/>
                  </a:lnTo>
                  <a:lnTo>
                    <a:pt x="213" y="181"/>
                  </a:lnTo>
                  <a:lnTo>
                    <a:pt x="212" y="182"/>
                  </a:lnTo>
                  <a:lnTo>
                    <a:pt x="211" y="182"/>
                  </a:lnTo>
                  <a:lnTo>
                    <a:pt x="210" y="181"/>
                  </a:lnTo>
                  <a:lnTo>
                    <a:pt x="209" y="181"/>
                  </a:lnTo>
                  <a:lnTo>
                    <a:pt x="209" y="182"/>
                  </a:lnTo>
                  <a:lnTo>
                    <a:pt x="208" y="182"/>
                  </a:lnTo>
                  <a:lnTo>
                    <a:pt x="207" y="182"/>
                  </a:lnTo>
                  <a:lnTo>
                    <a:pt x="206" y="182"/>
                  </a:lnTo>
                  <a:lnTo>
                    <a:pt x="206" y="183"/>
                  </a:lnTo>
                  <a:lnTo>
                    <a:pt x="207" y="183"/>
                  </a:lnTo>
                  <a:lnTo>
                    <a:pt x="207" y="184"/>
                  </a:lnTo>
                  <a:lnTo>
                    <a:pt x="206" y="184"/>
                  </a:lnTo>
                  <a:lnTo>
                    <a:pt x="205" y="184"/>
                  </a:lnTo>
                  <a:lnTo>
                    <a:pt x="205" y="185"/>
                  </a:lnTo>
                  <a:lnTo>
                    <a:pt x="204" y="186"/>
                  </a:lnTo>
                  <a:lnTo>
                    <a:pt x="205" y="186"/>
                  </a:lnTo>
                  <a:lnTo>
                    <a:pt x="205" y="187"/>
                  </a:lnTo>
                  <a:lnTo>
                    <a:pt x="206" y="186"/>
                  </a:lnTo>
                  <a:lnTo>
                    <a:pt x="207" y="186"/>
                  </a:lnTo>
                  <a:lnTo>
                    <a:pt x="209" y="186"/>
                  </a:lnTo>
                  <a:lnTo>
                    <a:pt x="210" y="187"/>
                  </a:lnTo>
                  <a:lnTo>
                    <a:pt x="210" y="186"/>
                  </a:lnTo>
                  <a:lnTo>
                    <a:pt x="211" y="186"/>
                  </a:lnTo>
                  <a:lnTo>
                    <a:pt x="213" y="186"/>
                  </a:lnTo>
                  <a:lnTo>
                    <a:pt x="214" y="187"/>
                  </a:lnTo>
                  <a:lnTo>
                    <a:pt x="213" y="186"/>
                  </a:lnTo>
                  <a:lnTo>
                    <a:pt x="214" y="186"/>
                  </a:lnTo>
                  <a:lnTo>
                    <a:pt x="215" y="186"/>
                  </a:lnTo>
                  <a:lnTo>
                    <a:pt x="214" y="187"/>
                  </a:lnTo>
                  <a:lnTo>
                    <a:pt x="215" y="187"/>
                  </a:lnTo>
                  <a:lnTo>
                    <a:pt x="216" y="187"/>
                  </a:lnTo>
                  <a:lnTo>
                    <a:pt x="216" y="188"/>
                  </a:lnTo>
                  <a:lnTo>
                    <a:pt x="215" y="189"/>
                  </a:lnTo>
                  <a:lnTo>
                    <a:pt x="215" y="190"/>
                  </a:lnTo>
                  <a:lnTo>
                    <a:pt x="216" y="191"/>
                  </a:lnTo>
                  <a:lnTo>
                    <a:pt x="216" y="191"/>
                  </a:lnTo>
                  <a:lnTo>
                    <a:pt x="217" y="192"/>
                  </a:lnTo>
                  <a:lnTo>
                    <a:pt x="217" y="193"/>
                  </a:lnTo>
                  <a:lnTo>
                    <a:pt x="216" y="193"/>
                  </a:lnTo>
                  <a:lnTo>
                    <a:pt x="216" y="192"/>
                  </a:lnTo>
                  <a:lnTo>
                    <a:pt x="215" y="193"/>
                  </a:lnTo>
                  <a:lnTo>
                    <a:pt x="214" y="193"/>
                  </a:lnTo>
                  <a:lnTo>
                    <a:pt x="213" y="193"/>
                  </a:lnTo>
                  <a:lnTo>
                    <a:pt x="212" y="193"/>
                  </a:lnTo>
                  <a:lnTo>
                    <a:pt x="212" y="192"/>
                  </a:lnTo>
                  <a:lnTo>
                    <a:pt x="211" y="193"/>
                  </a:lnTo>
                  <a:lnTo>
                    <a:pt x="210" y="192"/>
                  </a:lnTo>
                  <a:lnTo>
                    <a:pt x="210" y="193"/>
                  </a:lnTo>
                  <a:lnTo>
                    <a:pt x="210" y="194"/>
                  </a:lnTo>
                  <a:lnTo>
                    <a:pt x="210" y="194"/>
                  </a:lnTo>
                  <a:lnTo>
                    <a:pt x="209" y="193"/>
                  </a:lnTo>
                  <a:lnTo>
                    <a:pt x="209" y="192"/>
                  </a:lnTo>
                  <a:lnTo>
                    <a:pt x="208" y="192"/>
                  </a:lnTo>
                  <a:lnTo>
                    <a:pt x="207" y="193"/>
                  </a:lnTo>
                  <a:lnTo>
                    <a:pt x="206" y="193"/>
                  </a:lnTo>
                  <a:lnTo>
                    <a:pt x="205" y="193"/>
                  </a:lnTo>
                  <a:lnTo>
                    <a:pt x="204" y="193"/>
                  </a:lnTo>
                  <a:lnTo>
                    <a:pt x="204" y="194"/>
                  </a:lnTo>
                  <a:lnTo>
                    <a:pt x="205" y="194"/>
                  </a:lnTo>
                  <a:lnTo>
                    <a:pt x="205" y="195"/>
                  </a:lnTo>
                  <a:lnTo>
                    <a:pt x="204" y="195"/>
                  </a:lnTo>
                  <a:lnTo>
                    <a:pt x="203" y="194"/>
                  </a:lnTo>
                  <a:lnTo>
                    <a:pt x="203" y="195"/>
                  </a:lnTo>
                  <a:lnTo>
                    <a:pt x="201" y="194"/>
                  </a:lnTo>
                  <a:lnTo>
                    <a:pt x="200" y="194"/>
                  </a:lnTo>
                  <a:lnTo>
                    <a:pt x="199" y="194"/>
                  </a:lnTo>
                  <a:lnTo>
                    <a:pt x="198" y="195"/>
                  </a:lnTo>
                  <a:lnTo>
                    <a:pt x="198" y="195"/>
                  </a:lnTo>
                  <a:lnTo>
                    <a:pt x="197" y="195"/>
                  </a:lnTo>
                  <a:lnTo>
                    <a:pt x="196" y="195"/>
                  </a:lnTo>
                  <a:lnTo>
                    <a:pt x="195" y="195"/>
                  </a:lnTo>
                  <a:lnTo>
                    <a:pt x="194" y="196"/>
                  </a:lnTo>
                  <a:lnTo>
                    <a:pt x="193" y="196"/>
                  </a:lnTo>
                  <a:lnTo>
                    <a:pt x="189" y="195"/>
                  </a:lnTo>
                  <a:lnTo>
                    <a:pt x="186" y="195"/>
                  </a:lnTo>
                  <a:lnTo>
                    <a:pt x="185" y="195"/>
                  </a:lnTo>
                  <a:lnTo>
                    <a:pt x="185" y="194"/>
                  </a:lnTo>
                  <a:lnTo>
                    <a:pt x="184" y="194"/>
                  </a:lnTo>
                  <a:lnTo>
                    <a:pt x="183" y="194"/>
                  </a:lnTo>
                  <a:lnTo>
                    <a:pt x="181" y="194"/>
                  </a:lnTo>
                  <a:lnTo>
                    <a:pt x="180" y="193"/>
                  </a:lnTo>
                  <a:lnTo>
                    <a:pt x="179" y="193"/>
                  </a:lnTo>
                  <a:lnTo>
                    <a:pt x="178" y="193"/>
                  </a:lnTo>
                  <a:lnTo>
                    <a:pt x="178" y="192"/>
                  </a:lnTo>
                  <a:lnTo>
                    <a:pt x="177" y="193"/>
                  </a:lnTo>
                  <a:lnTo>
                    <a:pt x="177" y="192"/>
                  </a:lnTo>
                  <a:lnTo>
                    <a:pt x="176" y="192"/>
                  </a:lnTo>
                  <a:lnTo>
                    <a:pt x="175" y="192"/>
                  </a:lnTo>
                  <a:lnTo>
                    <a:pt x="174" y="192"/>
                  </a:lnTo>
                  <a:lnTo>
                    <a:pt x="173" y="192"/>
                  </a:lnTo>
                  <a:lnTo>
                    <a:pt x="172" y="192"/>
                  </a:lnTo>
                  <a:lnTo>
                    <a:pt x="171" y="191"/>
                  </a:lnTo>
                  <a:lnTo>
                    <a:pt x="170" y="191"/>
                  </a:lnTo>
                  <a:lnTo>
                    <a:pt x="169" y="191"/>
                  </a:lnTo>
                  <a:lnTo>
                    <a:pt x="169" y="191"/>
                  </a:lnTo>
                  <a:lnTo>
                    <a:pt x="169" y="191"/>
                  </a:lnTo>
                  <a:lnTo>
                    <a:pt x="168" y="191"/>
                  </a:lnTo>
                  <a:lnTo>
                    <a:pt x="169" y="191"/>
                  </a:lnTo>
                  <a:lnTo>
                    <a:pt x="169" y="192"/>
                  </a:lnTo>
                  <a:lnTo>
                    <a:pt x="169" y="193"/>
                  </a:lnTo>
                  <a:lnTo>
                    <a:pt x="170" y="193"/>
                  </a:lnTo>
                  <a:lnTo>
                    <a:pt x="171" y="193"/>
                  </a:lnTo>
                  <a:lnTo>
                    <a:pt x="172" y="193"/>
                  </a:lnTo>
                  <a:lnTo>
                    <a:pt x="172" y="193"/>
                  </a:lnTo>
                  <a:lnTo>
                    <a:pt x="172" y="194"/>
                  </a:lnTo>
                  <a:lnTo>
                    <a:pt x="172" y="193"/>
                  </a:lnTo>
                  <a:lnTo>
                    <a:pt x="174" y="194"/>
                  </a:lnTo>
                  <a:lnTo>
                    <a:pt x="177" y="194"/>
                  </a:lnTo>
                  <a:lnTo>
                    <a:pt x="178" y="195"/>
                  </a:lnTo>
                  <a:lnTo>
                    <a:pt x="178" y="195"/>
                  </a:lnTo>
                  <a:lnTo>
                    <a:pt x="179" y="195"/>
                  </a:lnTo>
                  <a:lnTo>
                    <a:pt x="180" y="195"/>
                  </a:lnTo>
                  <a:lnTo>
                    <a:pt x="180" y="194"/>
                  </a:lnTo>
                  <a:lnTo>
                    <a:pt x="182" y="195"/>
                  </a:lnTo>
                  <a:lnTo>
                    <a:pt x="183" y="195"/>
                  </a:lnTo>
                  <a:lnTo>
                    <a:pt x="184" y="195"/>
                  </a:lnTo>
                  <a:lnTo>
                    <a:pt x="185" y="196"/>
                  </a:lnTo>
                  <a:lnTo>
                    <a:pt x="185" y="196"/>
                  </a:lnTo>
                  <a:lnTo>
                    <a:pt x="185" y="197"/>
                  </a:lnTo>
                  <a:lnTo>
                    <a:pt x="186" y="196"/>
                  </a:lnTo>
                  <a:lnTo>
                    <a:pt x="186" y="197"/>
                  </a:lnTo>
                  <a:lnTo>
                    <a:pt x="188" y="197"/>
                  </a:lnTo>
                  <a:lnTo>
                    <a:pt x="189" y="197"/>
                  </a:lnTo>
                  <a:lnTo>
                    <a:pt x="189" y="197"/>
                  </a:lnTo>
                  <a:lnTo>
                    <a:pt x="190" y="197"/>
                  </a:lnTo>
                  <a:lnTo>
                    <a:pt x="189" y="198"/>
                  </a:lnTo>
                  <a:lnTo>
                    <a:pt x="188" y="197"/>
                  </a:lnTo>
                  <a:lnTo>
                    <a:pt x="188" y="198"/>
                  </a:lnTo>
                  <a:lnTo>
                    <a:pt x="189" y="198"/>
                  </a:lnTo>
                  <a:lnTo>
                    <a:pt x="189" y="199"/>
                  </a:lnTo>
                  <a:lnTo>
                    <a:pt x="190" y="199"/>
                  </a:lnTo>
                  <a:lnTo>
                    <a:pt x="191" y="199"/>
                  </a:lnTo>
                  <a:lnTo>
                    <a:pt x="191" y="200"/>
                  </a:lnTo>
                  <a:lnTo>
                    <a:pt x="192" y="200"/>
                  </a:lnTo>
                  <a:lnTo>
                    <a:pt x="192" y="201"/>
                  </a:lnTo>
                  <a:lnTo>
                    <a:pt x="192" y="202"/>
                  </a:lnTo>
                  <a:lnTo>
                    <a:pt x="193" y="201"/>
                  </a:lnTo>
                  <a:lnTo>
                    <a:pt x="195" y="202"/>
                  </a:lnTo>
                  <a:lnTo>
                    <a:pt x="196" y="202"/>
                  </a:lnTo>
                  <a:lnTo>
                    <a:pt x="196" y="203"/>
                  </a:lnTo>
                  <a:lnTo>
                    <a:pt x="197" y="203"/>
                  </a:lnTo>
                  <a:lnTo>
                    <a:pt x="197" y="203"/>
                  </a:lnTo>
                  <a:lnTo>
                    <a:pt x="196" y="203"/>
                  </a:lnTo>
                  <a:lnTo>
                    <a:pt x="195" y="203"/>
                  </a:lnTo>
                  <a:lnTo>
                    <a:pt x="195" y="203"/>
                  </a:lnTo>
                  <a:lnTo>
                    <a:pt x="194" y="203"/>
                  </a:lnTo>
                  <a:lnTo>
                    <a:pt x="193" y="203"/>
                  </a:lnTo>
                  <a:lnTo>
                    <a:pt x="192" y="203"/>
                  </a:lnTo>
                  <a:lnTo>
                    <a:pt x="193" y="203"/>
                  </a:lnTo>
                  <a:lnTo>
                    <a:pt x="192" y="203"/>
                  </a:lnTo>
                  <a:lnTo>
                    <a:pt x="191" y="203"/>
                  </a:lnTo>
                  <a:lnTo>
                    <a:pt x="191" y="203"/>
                  </a:lnTo>
                  <a:lnTo>
                    <a:pt x="191" y="203"/>
                  </a:lnTo>
                  <a:lnTo>
                    <a:pt x="190" y="203"/>
                  </a:lnTo>
                  <a:lnTo>
                    <a:pt x="189" y="203"/>
                  </a:lnTo>
                  <a:lnTo>
                    <a:pt x="187" y="203"/>
                  </a:lnTo>
                  <a:lnTo>
                    <a:pt x="186" y="203"/>
                  </a:lnTo>
                  <a:lnTo>
                    <a:pt x="186" y="202"/>
                  </a:lnTo>
                  <a:lnTo>
                    <a:pt x="185" y="202"/>
                  </a:lnTo>
                  <a:lnTo>
                    <a:pt x="185" y="201"/>
                  </a:lnTo>
                  <a:lnTo>
                    <a:pt x="184" y="201"/>
                  </a:lnTo>
                  <a:lnTo>
                    <a:pt x="185" y="200"/>
                  </a:lnTo>
                  <a:lnTo>
                    <a:pt x="183" y="200"/>
                  </a:lnTo>
                  <a:lnTo>
                    <a:pt x="183" y="199"/>
                  </a:lnTo>
                  <a:lnTo>
                    <a:pt x="183" y="198"/>
                  </a:lnTo>
                  <a:lnTo>
                    <a:pt x="182" y="197"/>
                  </a:lnTo>
                  <a:lnTo>
                    <a:pt x="182" y="198"/>
                  </a:lnTo>
                  <a:lnTo>
                    <a:pt x="182" y="199"/>
                  </a:lnTo>
                  <a:lnTo>
                    <a:pt x="183" y="200"/>
                  </a:lnTo>
                  <a:lnTo>
                    <a:pt x="183" y="201"/>
                  </a:lnTo>
                  <a:lnTo>
                    <a:pt x="184" y="201"/>
                  </a:lnTo>
                  <a:lnTo>
                    <a:pt x="185" y="202"/>
                  </a:lnTo>
                  <a:lnTo>
                    <a:pt x="185" y="203"/>
                  </a:lnTo>
                  <a:lnTo>
                    <a:pt x="186" y="203"/>
                  </a:lnTo>
                  <a:lnTo>
                    <a:pt x="185" y="203"/>
                  </a:lnTo>
                  <a:lnTo>
                    <a:pt x="184" y="203"/>
                  </a:lnTo>
                  <a:lnTo>
                    <a:pt x="183" y="204"/>
                  </a:lnTo>
                  <a:lnTo>
                    <a:pt x="182" y="203"/>
                  </a:lnTo>
                  <a:lnTo>
                    <a:pt x="182" y="203"/>
                  </a:lnTo>
                  <a:lnTo>
                    <a:pt x="181" y="203"/>
                  </a:lnTo>
                  <a:lnTo>
                    <a:pt x="181" y="202"/>
                  </a:lnTo>
                  <a:lnTo>
                    <a:pt x="180" y="202"/>
                  </a:lnTo>
                  <a:lnTo>
                    <a:pt x="178" y="201"/>
                  </a:lnTo>
                  <a:lnTo>
                    <a:pt x="178" y="200"/>
                  </a:lnTo>
                  <a:lnTo>
                    <a:pt x="178" y="200"/>
                  </a:lnTo>
                  <a:lnTo>
                    <a:pt x="177" y="200"/>
                  </a:lnTo>
                  <a:lnTo>
                    <a:pt x="176" y="200"/>
                  </a:lnTo>
                  <a:lnTo>
                    <a:pt x="175" y="200"/>
                  </a:lnTo>
                  <a:lnTo>
                    <a:pt x="174" y="200"/>
                  </a:lnTo>
                  <a:lnTo>
                    <a:pt x="174" y="198"/>
                  </a:lnTo>
                  <a:lnTo>
                    <a:pt x="173" y="198"/>
                  </a:lnTo>
                  <a:lnTo>
                    <a:pt x="172" y="198"/>
                  </a:lnTo>
                  <a:lnTo>
                    <a:pt x="172" y="197"/>
                  </a:lnTo>
                  <a:lnTo>
                    <a:pt x="172" y="197"/>
                  </a:lnTo>
                  <a:lnTo>
                    <a:pt x="172" y="197"/>
                  </a:lnTo>
                  <a:lnTo>
                    <a:pt x="171" y="197"/>
                  </a:lnTo>
                  <a:lnTo>
                    <a:pt x="170" y="196"/>
                  </a:lnTo>
                  <a:lnTo>
                    <a:pt x="170" y="197"/>
                  </a:lnTo>
                  <a:lnTo>
                    <a:pt x="171" y="198"/>
                  </a:lnTo>
                  <a:lnTo>
                    <a:pt x="172" y="198"/>
                  </a:lnTo>
                  <a:lnTo>
                    <a:pt x="172" y="199"/>
                  </a:lnTo>
                  <a:lnTo>
                    <a:pt x="172" y="200"/>
                  </a:lnTo>
                  <a:lnTo>
                    <a:pt x="171" y="199"/>
                  </a:lnTo>
                  <a:lnTo>
                    <a:pt x="171" y="200"/>
                  </a:lnTo>
                  <a:lnTo>
                    <a:pt x="171" y="201"/>
                  </a:lnTo>
                  <a:lnTo>
                    <a:pt x="172" y="201"/>
                  </a:lnTo>
                  <a:lnTo>
                    <a:pt x="170" y="201"/>
                  </a:lnTo>
                  <a:lnTo>
                    <a:pt x="169" y="201"/>
                  </a:lnTo>
                  <a:lnTo>
                    <a:pt x="168" y="201"/>
                  </a:lnTo>
                  <a:lnTo>
                    <a:pt x="167" y="202"/>
                  </a:lnTo>
                  <a:lnTo>
                    <a:pt x="166" y="202"/>
                  </a:lnTo>
                  <a:lnTo>
                    <a:pt x="167" y="203"/>
                  </a:lnTo>
                  <a:lnTo>
                    <a:pt x="169" y="203"/>
                  </a:lnTo>
                  <a:lnTo>
                    <a:pt x="170" y="203"/>
                  </a:lnTo>
                  <a:lnTo>
                    <a:pt x="170" y="203"/>
                  </a:lnTo>
                  <a:lnTo>
                    <a:pt x="170" y="204"/>
                  </a:lnTo>
                  <a:lnTo>
                    <a:pt x="169" y="203"/>
                  </a:lnTo>
                  <a:lnTo>
                    <a:pt x="168" y="203"/>
                  </a:lnTo>
                  <a:lnTo>
                    <a:pt x="167" y="203"/>
                  </a:lnTo>
                  <a:lnTo>
                    <a:pt x="168" y="203"/>
                  </a:lnTo>
                  <a:lnTo>
                    <a:pt x="169" y="204"/>
                  </a:lnTo>
                  <a:lnTo>
                    <a:pt x="168" y="203"/>
                  </a:lnTo>
                  <a:lnTo>
                    <a:pt x="168" y="204"/>
                  </a:lnTo>
                  <a:lnTo>
                    <a:pt x="167" y="204"/>
                  </a:lnTo>
                  <a:lnTo>
                    <a:pt x="167" y="203"/>
                  </a:lnTo>
                  <a:lnTo>
                    <a:pt x="166" y="203"/>
                  </a:lnTo>
                  <a:lnTo>
                    <a:pt x="166" y="203"/>
                  </a:lnTo>
                  <a:lnTo>
                    <a:pt x="165" y="203"/>
                  </a:lnTo>
                  <a:lnTo>
                    <a:pt x="164" y="203"/>
                  </a:lnTo>
                  <a:lnTo>
                    <a:pt x="164" y="204"/>
                  </a:lnTo>
                  <a:lnTo>
                    <a:pt x="165" y="205"/>
                  </a:lnTo>
                  <a:lnTo>
                    <a:pt x="164" y="205"/>
                  </a:lnTo>
                  <a:lnTo>
                    <a:pt x="162" y="205"/>
                  </a:lnTo>
                  <a:lnTo>
                    <a:pt x="162" y="204"/>
                  </a:lnTo>
                  <a:lnTo>
                    <a:pt x="160" y="204"/>
                  </a:lnTo>
                  <a:lnTo>
                    <a:pt x="159" y="204"/>
                  </a:lnTo>
                  <a:lnTo>
                    <a:pt x="159" y="203"/>
                  </a:lnTo>
                  <a:lnTo>
                    <a:pt x="160" y="203"/>
                  </a:lnTo>
                  <a:lnTo>
                    <a:pt x="161" y="203"/>
                  </a:lnTo>
                  <a:lnTo>
                    <a:pt x="160" y="203"/>
                  </a:lnTo>
                  <a:lnTo>
                    <a:pt x="159" y="203"/>
                  </a:lnTo>
                  <a:lnTo>
                    <a:pt x="159" y="203"/>
                  </a:lnTo>
                  <a:lnTo>
                    <a:pt x="158" y="203"/>
                  </a:lnTo>
                  <a:lnTo>
                    <a:pt x="159" y="202"/>
                  </a:lnTo>
                  <a:lnTo>
                    <a:pt x="159" y="202"/>
                  </a:lnTo>
                  <a:lnTo>
                    <a:pt x="160" y="201"/>
                  </a:lnTo>
                  <a:lnTo>
                    <a:pt x="159" y="201"/>
                  </a:lnTo>
                  <a:lnTo>
                    <a:pt x="159" y="201"/>
                  </a:lnTo>
                  <a:lnTo>
                    <a:pt x="159" y="202"/>
                  </a:lnTo>
                  <a:lnTo>
                    <a:pt x="158" y="202"/>
                  </a:lnTo>
                  <a:lnTo>
                    <a:pt x="157" y="202"/>
                  </a:lnTo>
                  <a:lnTo>
                    <a:pt x="157" y="201"/>
                  </a:lnTo>
                  <a:lnTo>
                    <a:pt x="158" y="201"/>
                  </a:lnTo>
                  <a:lnTo>
                    <a:pt x="159" y="200"/>
                  </a:lnTo>
                  <a:lnTo>
                    <a:pt x="157" y="201"/>
                  </a:lnTo>
                  <a:lnTo>
                    <a:pt x="156" y="201"/>
                  </a:lnTo>
                  <a:lnTo>
                    <a:pt x="154" y="201"/>
                  </a:lnTo>
                  <a:lnTo>
                    <a:pt x="153" y="201"/>
                  </a:lnTo>
                  <a:lnTo>
                    <a:pt x="153" y="201"/>
                  </a:lnTo>
                  <a:lnTo>
                    <a:pt x="152" y="201"/>
                  </a:lnTo>
                  <a:lnTo>
                    <a:pt x="152" y="200"/>
                  </a:lnTo>
                  <a:lnTo>
                    <a:pt x="152" y="199"/>
                  </a:lnTo>
                  <a:lnTo>
                    <a:pt x="151" y="199"/>
                  </a:lnTo>
                  <a:lnTo>
                    <a:pt x="151" y="198"/>
                  </a:lnTo>
                  <a:lnTo>
                    <a:pt x="150" y="198"/>
                  </a:lnTo>
                  <a:lnTo>
                    <a:pt x="149" y="198"/>
                  </a:lnTo>
                  <a:lnTo>
                    <a:pt x="148" y="197"/>
                  </a:lnTo>
                  <a:lnTo>
                    <a:pt x="147" y="197"/>
                  </a:lnTo>
                  <a:lnTo>
                    <a:pt x="147" y="198"/>
                  </a:lnTo>
                  <a:lnTo>
                    <a:pt x="148" y="198"/>
                  </a:lnTo>
                  <a:lnTo>
                    <a:pt x="149" y="199"/>
                  </a:lnTo>
                  <a:lnTo>
                    <a:pt x="149" y="200"/>
                  </a:lnTo>
                  <a:lnTo>
                    <a:pt x="150" y="200"/>
                  </a:lnTo>
                  <a:lnTo>
                    <a:pt x="151" y="200"/>
                  </a:lnTo>
                  <a:lnTo>
                    <a:pt x="152" y="200"/>
                  </a:lnTo>
                  <a:lnTo>
                    <a:pt x="152" y="201"/>
                  </a:lnTo>
                  <a:lnTo>
                    <a:pt x="151" y="201"/>
                  </a:lnTo>
                  <a:lnTo>
                    <a:pt x="150" y="201"/>
                  </a:lnTo>
                  <a:lnTo>
                    <a:pt x="151" y="202"/>
                  </a:lnTo>
                  <a:lnTo>
                    <a:pt x="152" y="203"/>
                  </a:lnTo>
                  <a:lnTo>
                    <a:pt x="151" y="203"/>
                  </a:lnTo>
                  <a:lnTo>
                    <a:pt x="152" y="203"/>
                  </a:lnTo>
                  <a:lnTo>
                    <a:pt x="151" y="203"/>
                  </a:lnTo>
                  <a:lnTo>
                    <a:pt x="150" y="203"/>
                  </a:lnTo>
                  <a:lnTo>
                    <a:pt x="149" y="203"/>
                  </a:lnTo>
                  <a:lnTo>
                    <a:pt x="148" y="203"/>
                  </a:lnTo>
                  <a:lnTo>
                    <a:pt x="147" y="203"/>
                  </a:lnTo>
                  <a:lnTo>
                    <a:pt x="145" y="203"/>
                  </a:lnTo>
                  <a:lnTo>
                    <a:pt x="144" y="203"/>
                  </a:lnTo>
                  <a:lnTo>
                    <a:pt x="142" y="203"/>
                  </a:lnTo>
                  <a:lnTo>
                    <a:pt x="142" y="203"/>
                  </a:lnTo>
                  <a:lnTo>
                    <a:pt x="142" y="203"/>
                  </a:lnTo>
                  <a:lnTo>
                    <a:pt x="141" y="203"/>
                  </a:lnTo>
                  <a:lnTo>
                    <a:pt x="140" y="203"/>
                  </a:lnTo>
                  <a:lnTo>
                    <a:pt x="141" y="203"/>
                  </a:lnTo>
                  <a:lnTo>
                    <a:pt x="140" y="203"/>
                  </a:lnTo>
                  <a:lnTo>
                    <a:pt x="140" y="202"/>
                  </a:lnTo>
                  <a:lnTo>
                    <a:pt x="141" y="202"/>
                  </a:lnTo>
                  <a:lnTo>
                    <a:pt x="142" y="203"/>
                  </a:lnTo>
                  <a:lnTo>
                    <a:pt x="141" y="203"/>
                  </a:lnTo>
                  <a:lnTo>
                    <a:pt x="142" y="203"/>
                  </a:lnTo>
                  <a:lnTo>
                    <a:pt x="142" y="202"/>
                  </a:lnTo>
                  <a:lnTo>
                    <a:pt x="141" y="202"/>
                  </a:lnTo>
                  <a:lnTo>
                    <a:pt x="140" y="201"/>
                  </a:lnTo>
                  <a:lnTo>
                    <a:pt x="140" y="202"/>
                  </a:lnTo>
                  <a:lnTo>
                    <a:pt x="140" y="201"/>
                  </a:lnTo>
                  <a:lnTo>
                    <a:pt x="140" y="200"/>
                  </a:lnTo>
                  <a:lnTo>
                    <a:pt x="140" y="200"/>
                  </a:lnTo>
                  <a:lnTo>
                    <a:pt x="140" y="200"/>
                  </a:lnTo>
                  <a:lnTo>
                    <a:pt x="140" y="199"/>
                  </a:lnTo>
                  <a:lnTo>
                    <a:pt x="140" y="199"/>
                  </a:lnTo>
                  <a:lnTo>
                    <a:pt x="139" y="200"/>
                  </a:lnTo>
                  <a:lnTo>
                    <a:pt x="138" y="200"/>
                  </a:lnTo>
                  <a:lnTo>
                    <a:pt x="137" y="200"/>
                  </a:lnTo>
                  <a:lnTo>
                    <a:pt x="135" y="200"/>
                  </a:lnTo>
                  <a:lnTo>
                    <a:pt x="134" y="200"/>
                  </a:lnTo>
                  <a:lnTo>
                    <a:pt x="134" y="200"/>
                  </a:lnTo>
                  <a:lnTo>
                    <a:pt x="133" y="200"/>
                  </a:lnTo>
                  <a:lnTo>
                    <a:pt x="131" y="200"/>
                  </a:lnTo>
                  <a:lnTo>
                    <a:pt x="130" y="200"/>
                  </a:lnTo>
                  <a:lnTo>
                    <a:pt x="129" y="200"/>
                  </a:lnTo>
                  <a:lnTo>
                    <a:pt x="130" y="199"/>
                  </a:lnTo>
                  <a:lnTo>
                    <a:pt x="131" y="199"/>
                  </a:lnTo>
                  <a:lnTo>
                    <a:pt x="129" y="198"/>
                  </a:lnTo>
                  <a:lnTo>
                    <a:pt x="128" y="198"/>
                  </a:lnTo>
                  <a:lnTo>
                    <a:pt x="128" y="197"/>
                  </a:lnTo>
                  <a:lnTo>
                    <a:pt x="129" y="197"/>
                  </a:lnTo>
                  <a:lnTo>
                    <a:pt x="128" y="197"/>
                  </a:lnTo>
                  <a:lnTo>
                    <a:pt x="129" y="197"/>
                  </a:lnTo>
                  <a:lnTo>
                    <a:pt x="128" y="197"/>
                  </a:lnTo>
                  <a:lnTo>
                    <a:pt x="127" y="197"/>
                  </a:lnTo>
                  <a:lnTo>
                    <a:pt x="127" y="196"/>
                  </a:lnTo>
                  <a:lnTo>
                    <a:pt x="127" y="196"/>
                  </a:lnTo>
                  <a:lnTo>
                    <a:pt x="127" y="196"/>
                  </a:lnTo>
                  <a:lnTo>
                    <a:pt x="126" y="196"/>
                  </a:lnTo>
                  <a:lnTo>
                    <a:pt x="126" y="195"/>
                  </a:lnTo>
                  <a:lnTo>
                    <a:pt x="125" y="195"/>
                  </a:lnTo>
                  <a:lnTo>
                    <a:pt x="126" y="195"/>
                  </a:lnTo>
                  <a:lnTo>
                    <a:pt x="127" y="195"/>
                  </a:lnTo>
                  <a:lnTo>
                    <a:pt x="127" y="195"/>
                  </a:lnTo>
                  <a:lnTo>
                    <a:pt x="127" y="195"/>
                  </a:lnTo>
                  <a:lnTo>
                    <a:pt x="127" y="194"/>
                  </a:lnTo>
                  <a:lnTo>
                    <a:pt x="126" y="194"/>
                  </a:lnTo>
                  <a:lnTo>
                    <a:pt x="125" y="194"/>
                  </a:lnTo>
                  <a:lnTo>
                    <a:pt x="126" y="193"/>
                  </a:lnTo>
                  <a:lnTo>
                    <a:pt x="127" y="194"/>
                  </a:lnTo>
                  <a:lnTo>
                    <a:pt x="126" y="193"/>
                  </a:lnTo>
                  <a:lnTo>
                    <a:pt x="127" y="193"/>
                  </a:lnTo>
                  <a:lnTo>
                    <a:pt x="127" y="194"/>
                  </a:lnTo>
                  <a:lnTo>
                    <a:pt x="127" y="193"/>
                  </a:lnTo>
                  <a:lnTo>
                    <a:pt x="128" y="193"/>
                  </a:lnTo>
                  <a:lnTo>
                    <a:pt x="127" y="192"/>
                  </a:lnTo>
                  <a:lnTo>
                    <a:pt x="127" y="192"/>
                  </a:lnTo>
                  <a:lnTo>
                    <a:pt x="128" y="193"/>
                  </a:lnTo>
                  <a:lnTo>
                    <a:pt x="129" y="193"/>
                  </a:lnTo>
                  <a:lnTo>
                    <a:pt x="130" y="193"/>
                  </a:lnTo>
                  <a:lnTo>
                    <a:pt x="132" y="193"/>
                  </a:lnTo>
                  <a:lnTo>
                    <a:pt x="133" y="194"/>
                  </a:lnTo>
                  <a:lnTo>
                    <a:pt x="133" y="193"/>
                  </a:lnTo>
                  <a:lnTo>
                    <a:pt x="134" y="193"/>
                  </a:lnTo>
                  <a:lnTo>
                    <a:pt x="133" y="193"/>
                  </a:lnTo>
                  <a:lnTo>
                    <a:pt x="132" y="192"/>
                  </a:lnTo>
                  <a:lnTo>
                    <a:pt x="131" y="192"/>
                  </a:lnTo>
                  <a:lnTo>
                    <a:pt x="129" y="192"/>
                  </a:lnTo>
                  <a:lnTo>
                    <a:pt x="129" y="191"/>
                  </a:lnTo>
                  <a:lnTo>
                    <a:pt x="128" y="191"/>
                  </a:lnTo>
                  <a:lnTo>
                    <a:pt x="128" y="192"/>
                  </a:lnTo>
                  <a:lnTo>
                    <a:pt x="127" y="192"/>
                  </a:lnTo>
                  <a:lnTo>
                    <a:pt x="127" y="191"/>
                  </a:lnTo>
                  <a:lnTo>
                    <a:pt x="127" y="191"/>
                  </a:lnTo>
                  <a:lnTo>
                    <a:pt x="127" y="191"/>
                  </a:lnTo>
                  <a:lnTo>
                    <a:pt x="127" y="190"/>
                  </a:lnTo>
                  <a:lnTo>
                    <a:pt x="127" y="190"/>
                  </a:lnTo>
                  <a:lnTo>
                    <a:pt x="128" y="191"/>
                  </a:lnTo>
                  <a:lnTo>
                    <a:pt x="129" y="191"/>
                  </a:lnTo>
                  <a:lnTo>
                    <a:pt x="130" y="191"/>
                  </a:lnTo>
                  <a:lnTo>
                    <a:pt x="131" y="190"/>
                  </a:lnTo>
                  <a:lnTo>
                    <a:pt x="133" y="190"/>
                  </a:lnTo>
                  <a:lnTo>
                    <a:pt x="133" y="189"/>
                  </a:lnTo>
                  <a:lnTo>
                    <a:pt x="132" y="189"/>
                  </a:lnTo>
                  <a:lnTo>
                    <a:pt x="131" y="189"/>
                  </a:lnTo>
                  <a:lnTo>
                    <a:pt x="130" y="190"/>
                  </a:lnTo>
                  <a:lnTo>
                    <a:pt x="129" y="190"/>
                  </a:lnTo>
                  <a:lnTo>
                    <a:pt x="130" y="189"/>
                  </a:lnTo>
                  <a:lnTo>
                    <a:pt x="128" y="190"/>
                  </a:lnTo>
                  <a:lnTo>
                    <a:pt x="127" y="189"/>
                  </a:lnTo>
                  <a:lnTo>
                    <a:pt x="127" y="189"/>
                  </a:lnTo>
                  <a:lnTo>
                    <a:pt x="127" y="189"/>
                  </a:lnTo>
                  <a:lnTo>
                    <a:pt x="127" y="188"/>
                  </a:lnTo>
                  <a:lnTo>
                    <a:pt x="127" y="188"/>
                  </a:lnTo>
                  <a:lnTo>
                    <a:pt x="126" y="187"/>
                  </a:lnTo>
                  <a:lnTo>
                    <a:pt x="126" y="186"/>
                  </a:lnTo>
                  <a:lnTo>
                    <a:pt x="125" y="186"/>
                  </a:lnTo>
                  <a:lnTo>
                    <a:pt x="125" y="187"/>
                  </a:lnTo>
                  <a:lnTo>
                    <a:pt x="124" y="187"/>
                  </a:lnTo>
                  <a:lnTo>
                    <a:pt x="123" y="186"/>
                  </a:lnTo>
                  <a:lnTo>
                    <a:pt x="123" y="185"/>
                  </a:lnTo>
                  <a:lnTo>
                    <a:pt x="122" y="185"/>
                  </a:lnTo>
                  <a:lnTo>
                    <a:pt x="122" y="186"/>
                  </a:lnTo>
                  <a:lnTo>
                    <a:pt x="121" y="186"/>
                  </a:lnTo>
                  <a:lnTo>
                    <a:pt x="121" y="184"/>
                  </a:lnTo>
                  <a:lnTo>
                    <a:pt x="122" y="184"/>
                  </a:lnTo>
                  <a:lnTo>
                    <a:pt x="122" y="184"/>
                  </a:lnTo>
                  <a:lnTo>
                    <a:pt x="121" y="184"/>
                  </a:lnTo>
                  <a:lnTo>
                    <a:pt x="120" y="184"/>
                  </a:lnTo>
                  <a:lnTo>
                    <a:pt x="121" y="184"/>
                  </a:lnTo>
                  <a:lnTo>
                    <a:pt x="120" y="183"/>
                  </a:lnTo>
                  <a:lnTo>
                    <a:pt x="119" y="183"/>
                  </a:lnTo>
                  <a:lnTo>
                    <a:pt x="118" y="183"/>
                  </a:lnTo>
                  <a:lnTo>
                    <a:pt x="117" y="183"/>
                  </a:lnTo>
                  <a:lnTo>
                    <a:pt x="117" y="182"/>
                  </a:lnTo>
                  <a:lnTo>
                    <a:pt x="118" y="182"/>
                  </a:lnTo>
                  <a:lnTo>
                    <a:pt x="117" y="182"/>
                  </a:lnTo>
                  <a:lnTo>
                    <a:pt x="117" y="181"/>
                  </a:lnTo>
                  <a:lnTo>
                    <a:pt x="118" y="181"/>
                  </a:lnTo>
                  <a:lnTo>
                    <a:pt x="119" y="181"/>
                  </a:lnTo>
                  <a:lnTo>
                    <a:pt x="118" y="181"/>
                  </a:lnTo>
                  <a:lnTo>
                    <a:pt x="117" y="180"/>
                  </a:lnTo>
                  <a:lnTo>
                    <a:pt x="119" y="181"/>
                  </a:lnTo>
                  <a:lnTo>
                    <a:pt x="119" y="180"/>
                  </a:lnTo>
                  <a:lnTo>
                    <a:pt x="119" y="179"/>
                  </a:lnTo>
                  <a:lnTo>
                    <a:pt x="119" y="180"/>
                  </a:lnTo>
                  <a:lnTo>
                    <a:pt x="118" y="180"/>
                  </a:lnTo>
                  <a:lnTo>
                    <a:pt x="117" y="179"/>
                  </a:lnTo>
                  <a:lnTo>
                    <a:pt x="117" y="178"/>
                  </a:lnTo>
                  <a:lnTo>
                    <a:pt x="116" y="179"/>
                  </a:lnTo>
                  <a:lnTo>
                    <a:pt x="116" y="180"/>
                  </a:lnTo>
                  <a:lnTo>
                    <a:pt x="116" y="181"/>
                  </a:lnTo>
                  <a:lnTo>
                    <a:pt x="116" y="180"/>
                  </a:lnTo>
                  <a:lnTo>
                    <a:pt x="115" y="180"/>
                  </a:lnTo>
                  <a:lnTo>
                    <a:pt x="115" y="179"/>
                  </a:lnTo>
                  <a:lnTo>
                    <a:pt x="115" y="179"/>
                  </a:lnTo>
                  <a:lnTo>
                    <a:pt x="115" y="178"/>
                  </a:lnTo>
                  <a:lnTo>
                    <a:pt x="115" y="178"/>
                  </a:lnTo>
                  <a:lnTo>
                    <a:pt x="116" y="178"/>
                  </a:lnTo>
                  <a:lnTo>
                    <a:pt x="117" y="178"/>
                  </a:lnTo>
                  <a:lnTo>
                    <a:pt x="116" y="178"/>
                  </a:lnTo>
                  <a:lnTo>
                    <a:pt x="116" y="178"/>
                  </a:lnTo>
                  <a:lnTo>
                    <a:pt x="117" y="178"/>
                  </a:lnTo>
                  <a:lnTo>
                    <a:pt x="118" y="178"/>
                  </a:lnTo>
                  <a:lnTo>
                    <a:pt x="119" y="178"/>
                  </a:lnTo>
                  <a:lnTo>
                    <a:pt x="118" y="177"/>
                  </a:lnTo>
                  <a:lnTo>
                    <a:pt x="117" y="177"/>
                  </a:lnTo>
                  <a:lnTo>
                    <a:pt x="117" y="178"/>
                  </a:lnTo>
                  <a:lnTo>
                    <a:pt x="116" y="177"/>
                  </a:lnTo>
                  <a:lnTo>
                    <a:pt x="116" y="176"/>
                  </a:lnTo>
                  <a:lnTo>
                    <a:pt x="115" y="175"/>
                  </a:lnTo>
                  <a:lnTo>
                    <a:pt x="116" y="175"/>
                  </a:lnTo>
                  <a:lnTo>
                    <a:pt x="117" y="175"/>
                  </a:lnTo>
                  <a:lnTo>
                    <a:pt x="116" y="175"/>
                  </a:lnTo>
                  <a:lnTo>
                    <a:pt x="117" y="175"/>
                  </a:lnTo>
                  <a:lnTo>
                    <a:pt x="118" y="175"/>
                  </a:lnTo>
                  <a:lnTo>
                    <a:pt x="119" y="175"/>
                  </a:lnTo>
                  <a:lnTo>
                    <a:pt x="120" y="175"/>
                  </a:lnTo>
                  <a:lnTo>
                    <a:pt x="122" y="175"/>
                  </a:lnTo>
                  <a:lnTo>
                    <a:pt x="121" y="175"/>
                  </a:lnTo>
                  <a:lnTo>
                    <a:pt x="121" y="175"/>
                  </a:lnTo>
                  <a:lnTo>
                    <a:pt x="121" y="174"/>
                  </a:lnTo>
                  <a:lnTo>
                    <a:pt x="121" y="174"/>
                  </a:lnTo>
                  <a:lnTo>
                    <a:pt x="121" y="174"/>
                  </a:lnTo>
                  <a:lnTo>
                    <a:pt x="121" y="173"/>
                  </a:lnTo>
                  <a:lnTo>
                    <a:pt x="122" y="173"/>
                  </a:lnTo>
                  <a:lnTo>
                    <a:pt x="124" y="173"/>
                  </a:lnTo>
                  <a:lnTo>
                    <a:pt x="125" y="174"/>
                  </a:lnTo>
                  <a:lnTo>
                    <a:pt x="124" y="174"/>
                  </a:lnTo>
                  <a:lnTo>
                    <a:pt x="123" y="174"/>
                  </a:lnTo>
                  <a:lnTo>
                    <a:pt x="124" y="174"/>
                  </a:lnTo>
                  <a:lnTo>
                    <a:pt x="123" y="175"/>
                  </a:lnTo>
                  <a:lnTo>
                    <a:pt x="124" y="175"/>
                  </a:lnTo>
                  <a:lnTo>
                    <a:pt x="125" y="175"/>
                  </a:lnTo>
                  <a:lnTo>
                    <a:pt x="124" y="176"/>
                  </a:lnTo>
                  <a:lnTo>
                    <a:pt x="125" y="176"/>
                  </a:lnTo>
                  <a:lnTo>
                    <a:pt x="126" y="177"/>
                  </a:lnTo>
                  <a:lnTo>
                    <a:pt x="127" y="177"/>
                  </a:lnTo>
                  <a:lnTo>
                    <a:pt x="127" y="177"/>
                  </a:lnTo>
                  <a:lnTo>
                    <a:pt x="129" y="178"/>
                  </a:lnTo>
                  <a:lnTo>
                    <a:pt x="129" y="178"/>
                  </a:lnTo>
                  <a:lnTo>
                    <a:pt x="130" y="179"/>
                  </a:lnTo>
                  <a:lnTo>
                    <a:pt x="133" y="179"/>
                  </a:lnTo>
                  <a:lnTo>
                    <a:pt x="134" y="179"/>
                  </a:lnTo>
                  <a:lnTo>
                    <a:pt x="134" y="180"/>
                  </a:lnTo>
                  <a:lnTo>
                    <a:pt x="135" y="180"/>
                  </a:lnTo>
                  <a:lnTo>
                    <a:pt x="136" y="181"/>
                  </a:lnTo>
                  <a:lnTo>
                    <a:pt x="137" y="181"/>
                  </a:lnTo>
                  <a:lnTo>
                    <a:pt x="138" y="181"/>
                  </a:lnTo>
                  <a:lnTo>
                    <a:pt x="138" y="182"/>
                  </a:lnTo>
                  <a:lnTo>
                    <a:pt x="137" y="182"/>
                  </a:lnTo>
                  <a:lnTo>
                    <a:pt x="137" y="183"/>
                  </a:lnTo>
                  <a:lnTo>
                    <a:pt x="136" y="183"/>
                  </a:lnTo>
                  <a:lnTo>
                    <a:pt x="136" y="184"/>
                  </a:lnTo>
                  <a:lnTo>
                    <a:pt x="137" y="184"/>
                  </a:lnTo>
                  <a:lnTo>
                    <a:pt x="137" y="183"/>
                  </a:lnTo>
                  <a:lnTo>
                    <a:pt x="138" y="183"/>
                  </a:lnTo>
                  <a:lnTo>
                    <a:pt x="139" y="183"/>
                  </a:lnTo>
                  <a:lnTo>
                    <a:pt x="140" y="183"/>
                  </a:lnTo>
                  <a:lnTo>
                    <a:pt x="140" y="183"/>
                  </a:lnTo>
                  <a:lnTo>
                    <a:pt x="141" y="183"/>
                  </a:lnTo>
                  <a:lnTo>
                    <a:pt x="141" y="182"/>
                  </a:lnTo>
                  <a:lnTo>
                    <a:pt x="142" y="182"/>
                  </a:lnTo>
                  <a:lnTo>
                    <a:pt x="143" y="182"/>
                  </a:lnTo>
                  <a:lnTo>
                    <a:pt x="144" y="183"/>
                  </a:lnTo>
                  <a:lnTo>
                    <a:pt x="145" y="183"/>
                  </a:lnTo>
                  <a:lnTo>
                    <a:pt x="146" y="183"/>
                  </a:lnTo>
                  <a:lnTo>
                    <a:pt x="146" y="184"/>
                  </a:lnTo>
                  <a:lnTo>
                    <a:pt x="147" y="184"/>
                  </a:lnTo>
                  <a:lnTo>
                    <a:pt x="147" y="184"/>
                  </a:lnTo>
                  <a:lnTo>
                    <a:pt x="147" y="184"/>
                  </a:lnTo>
                  <a:lnTo>
                    <a:pt x="147" y="184"/>
                  </a:lnTo>
                  <a:lnTo>
                    <a:pt x="148" y="184"/>
                  </a:lnTo>
                  <a:lnTo>
                    <a:pt x="149" y="185"/>
                  </a:lnTo>
                  <a:lnTo>
                    <a:pt x="149" y="186"/>
                  </a:lnTo>
                  <a:lnTo>
                    <a:pt x="150" y="186"/>
                  </a:lnTo>
                  <a:lnTo>
                    <a:pt x="151" y="187"/>
                  </a:lnTo>
                  <a:lnTo>
                    <a:pt x="151" y="188"/>
                  </a:lnTo>
                  <a:lnTo>
                    <a:pt x="150" y="189"/>
                  </a:lnTo>
                  <a:lnTo>
                    <a:pt x="151" y="189"/>
                  </a:lnTo>
                  <a:lnTo>
                    <a:pt x="152" y="189"/>
                  </a:lnTo>
                  <a:lnTo>
                    <a:pt x="153" y="189"/>
                  </a:lnTo>
                  <a:lnTo>
                    <a:pt x="153" y="190"/>
                  </a:lnTo>
                  <a:lnTo>
                    <a:pt x="154" y="190"/>
                  </a:lnTo>
                  <a:lnTo>
                    <a:pt x="155" y="190"/>
                  </a:lnTo>
                  <a:lnTo>
                    <a:pt x="156" y="190"/>
                  </a:lnTo>
                  <a:lnTo>
                    <a:pt x="157" y="191"/>
                  </a:lnTo>
                  <a:lnTo>
                    <a:pt x="159" y="191"/>
                  </a:lnTo>
                  <a:lnTo>
                    <a:pt x="159" y="191"/>
                  </a:lnTo>
                  <a:lnTo>
                    <a:pt x="160" y="191"/>
                  </a:lnTo>
                  <a:lnTo>
                    <a:pt x="161" y="191"/>
                  </a:lnTo>
                  <a:lnTo>
                    <a:pt x="162" y="190"/>
                  </a:lnTo>
                  <a:lnTo>
                    <a:pt x="160" y="190"/>
                  </a:lnTo>
                  <a:lnTo>
                    <a:pt x="159" y="190"/>
                  </a:lnTo>
                  <a:lnTo>
                    <a:pt x="159" y="189"/>
                  </a:lnTo>
                  <a:lnTo>
                    <a:pt x="159" y="189"/>
                  </a:lnTo>
                  <a:lnTo>
                    <a:pt x="158" y="189"/>
                  </a:lnTo>
                  <a:lnTo>
                    <a:pt x="157" y="189"/>
                  </a:lnTo>
                  <a:lnTo>
                    <a:pt x="157" y="188"/>
                  </a:lnTo>
                  <a:lnTo>
                    <a:pt x="156" y="188"/>
                  </a:lnTo>
                  <a:lnTo>
                    <a:pt x="156" y="187"/>
                  </a:lnTo>
                  <a:lnTo>
                    <a:pt x="155" y="187"/>
                  </a:lnTo>
                  <a:lnTo>
                    <a:pt x="154" y="188"/>
                  </a:lnTo>
                  <a:lnTo>
                    <a:pt x="154" y="187"/>
                  </a:lnTo>
                  <a:lnTo>
                    <a:pt x="154" y="186"/>
                  </a:lnTo>
                  <a:lnTo>
                    <a:pt x="153" y="186"/>
                  </a:lnTo>
                  <a:lnTo>
                    <a:pt x="153" y="185"/>
                  </a:lnTo>
                  <a:lnTo>
                    <a:pt x="152" y="184"/>
                  </a:lnTo>
                  <a:lnTo>
                    <a:pt x="152" y="184"/>
                  </a:lnTo>
                  <a:lnTo>
                    <a:pt x="153" y="183"/>
                  </a:lnTo>
                  <a:lnTo>
                    <a:pt x="154" y="183"/>
                  </a:lnTo>
                  <a:lnTo>
                    <a:pt x="155" y="183"/>
                  </a:lnTo>
                  <a:lnTo>
                    <a:pt x="153" y="182"/>
                  </a:lnTo>
                  <a:lnTo>
                    <a:pt x="152" y="182"/>
                  </a:lnTo>
                  <a:lnTo>
                    <a:pt x="152" y="183"/>
                  </a:lnTo>
                  <a:lnTo>
                    <a:pt x="151" y="183"/>
                  </a:lnTo>
                  <a:lnTo>
                    <a:pt x="150" y="183"/>
                  </a:lnTo>
                  <a:lnTo>
                    <a:pt x="149" y="183"/>
                  </a:lnTo>
                  <a:lnTo>
                    <a:pt x="148" y="183"/>
                  </a:lnTo>
                  <a:lnTo>
                    <a:pt x="148" y="182"/>
                  </a:lnTo>
                  <a:lnTo>
                    <a:pt x="149" y="182"/>
                  </a:lnTo>
                  <a:lnTo>
                    <a:pt x="148" y="181"/>
                  </a:lnTo>
                  <a:lnTo>
                    <a:pt x="147" y="182"/>
                  </a:lnTo>
                  <a:lnTo>
                    <a:pt x="147" y="183"/>
                  </a:lnTo>
                  <a:lnTo>
                    <a:pt x="147" y="182"/>
                  </a:lnTo>
                  <a:lnTo>
                    <a:pt x="146" y="182"/>
                  </a:lnTo>
                  <a:lnTo>
                    <a:pt x="146" y="181"/>
                  </a:lnTo>
                  <a:lnTo>
                    <a:pt x="145" y="181"/>
                  </a:lnTo>
                  <a:lnTo>
                    <a:pt x="144" y="181"/>
                  </a:lnTo>
                  <a:lnTo>
                    <a:pt x="143" y="181"/>
                  </a:lnTo>
                  <a:lnTo>
                    <a:pt x="142" y="181"/>
                  </a:lnTo>
                  <a:lnTo>
                    <a:pt x="141" y="181"/>
                  </a:lnTo>
                  <a:lnTo>
                    <a:pt x="140" y="180"/>
                  </a:lnTo>
                  <a:lnTo>
                    <a:pt x="140" y="180"/>
                  </a:lnTo>
                  <a:lnTo>
                    <a:pt x="138" y="178"/>
                  </a:lnTo>
                  <a:lnTo>
                    <a:pt x="137" y="178"/>
                  </a:lnTo>
                  <a:lnTo>
                    <a:pt x="136" y="178"/>
                  </a:lnTo>
                  <a:lnTo>
                    <a:pt x="135" y="178"/>
                  </a:lnTo>
                  <a:lnTo>
                    <a:pt x="134" y="177"/>
                  </a:lnTo>
                  <a:lnTo>
                    <a:pt x="133" y="177"/>
                  </a:lnTo>
                  <a:lnTo>
                    <a:pt x="132" y="176"/>
                  </a:lnTo>
                  <a:lnTo>
                    <a:pt x="131" y="176"/>
                  </a:lnTo>
                  <a:lnTo>
                    <a:pt x="128" y="175"/>
                  </a:lnTo>
                  <a:lnTo>
                    <a:pt x="127" y="173"/>
                  </a:lnTo>
                  <a:lnTo>
                    <a:pt x="126" y="172"/>
                  </a:lnTo>
                  <a:lnTo>
                    <a:pt x="124" y="172"/>
                  </a:lnTo>
                  <a:lnTo>
                    <a:pt x="123" y="171"/>
                  </a:lnTo>
                  <a:lnTo>
                    <a:pt x="122" y="171"/>
                  </a:lnTo>
                  <a:lnTo>
                    <a:pt x="121" y="170"/>
                  </a:lnTo>
                  <a:lnTo>
                    <a:pt x="120" y="170"/>
                  </a:lnTo>
                  <a:lnTo>
                    <a:pt x="119" y="169"/>
                  </a:lnTo>
                  <a:lnTo>
                    <a:pt x="119" y="168"/>
                  </a:lnTo>
                  <a:lnTo>
                    <a:pt x="120" y="168"/>
                  </a:lnTo>
                  <a:lnTo>
                    <a:pt x="119" y="168"/>
                  </a:lnTo>
                  <a:lnTo>
                    <a:pt x="118" y="169"/>
                  </a:lnTo>
                  <a:lnTo>
                    <a:pt x="118" y="168"/>
                  </a:lnTo>
                  <a:lnTo>
                    <a:pt x="117" y="168"/>
                  </a:lnTo>
                  <a:lnTo>
                    <a:pt x="116" y="168"/>
                  </a:lnTo>
                  <a:lnTo>
                    <a:pt x="115" y="168"/>
                  </a:lnTo>
                  <a:lnTo>
                    <a:pt x="115" y="167"/>
                  </a:lnTo>
                  <a:lnTo>
                    <a:pt x="115" y="167"/>
                  </a:lnTo>
                  <a:lnTo>
                    <a:pt x="114" y="167"/>
                  </a:lnTo>
                  <a:lnTo>
                    <a:pt x="113" y="167"/>
                  </a:lnTo>
                  <a:lnTo>
                    <a:pt x="112" y="167"/>
                  </a:lnTo>
                  <a:lnTo>
                    <a:pt x="111" y="166"/>
                  </a:lnTo>
                  <a:lnTo>
                    <a:pt x="110" y="166"/>
                  </a:lnTo>
                  <a:lnTo>
                    <a:pt x="111" y="167"/>
                  </a:lnTo>
                  <a:lnTo>
                    <a:pt x="113" y="167"/>
                  </a:lnTo>
                  <a:lnTo>
                    <a:pt x="114" y="167"/>
                  </a:lnTo>
                  <a:lnTo>
                    <a:pt x="115" y="168"/>
                  </a:lnTo>
                  <a:lnTo>
                    <a:pt x="116" y="168"/>
                  </a:lnTo>
                  <a:lnTo>
                    <a:pt x="115" y="169"/>
                  </a:lnTo>
                  <a:lnTo>
                    <a:pt x="115" y="169"/>
                  </a:lnTo>
                  <a:lnTo>
                    <a:pt x="114" y="170"/>
                  </a:lnTo>
                  <a:lnTo>
                    <a:pt x="114" y="169"/>
                  </a:lnTo>
                  <a:lnTo>
                    <a:pt x="113" y="169"/>
                  </a:lnTo>
                  <a:lnTo>
                    <a:pt x="113" y="168"/>
                  </a:lnTo>
                  <a:lnTo>
                    <a:pt x="112" y="168"/>
                  </a:lnTo>
                  <a:lnTo>
                    <a:pt x="112" y="169"/>
                  </a:lnTo>
                  <a:lnTo>
                    <a:pt x="112" y="170"/>
                  </a:lnTo>
                  <a:lnTo>
                    <a:pt x="113" y="170"/>
                  </a:lnTo>
                  <a:lnTo>
                    <a:pt x="112" y="170"/>
                  </a:lnTo>
                  <a:lnTo>
                    <a:pt x="111" y="169"/>
                  </a:lnTo>
                  <a:lnTo>
                    <a:pt x="110" y="169"/>
                  </a:lnTo>
                  <a:lnTo>
                    <a:pt x="109" y="169"/>
                  </a:lnTo>
                  <a:lnTo>
                    <a:pt x="108" y="169"/>
                  </a:lnTo>
                  <a:lnTo>
                    <a:pt x="108" y="169"/>
                  </a:lnTo>
                  <a:lnTo>
                    <a:pt x="108" y="170"/>
                  </a:lnTo>
                  <a:lnTo>
                    <a:pt x="109" y="170"/>
                  </a:lnTo>
                  <a:lnTo>
                    <a:pt x="110" y="170"/>
                  </a:lnTo>
                  <a:lnTo>
                    <a:pt x="111" y="170"/>
                  </a:lnTo>
                  <a:lnTo>
                    <a:pt x="112" y="170"/>
                  </a:lnTo>
                  <a:lnTo>
                    <a:pt x="113" y="170"/>
                  </a:lnTo>
                  <a:lnTo>
                    <a:pt x="114" y="170"/>
                  </a:lnTo>
                  <a:lnTo>
                    <a:pt x="113" y="170"/>
                  </a:lnTo>
                  <a:lnTo>
                    <a:pt x="114" y="170"/>
                  </a:lnTo>
                  <a:lnTo>
                    <a:pt x="114" y="171"/>
                  </a:lnTo>
                  <a:lnTo>
                    <a:pt x="115" y="171"/>
                  </a:lnTo>
                  <a:lnTo>
                    <a:pt x="115" y="170"/>
                  </a:lnTo>
                  <a:lnTo>
                    <a:pt x="116" y="170"/>
                  </a:lnTo>
                  <a:lnTo>
                    <a:pt x="117" y="169"/>
                  </a:lnTo>
                  <a:lnTo>
                    <a:pt x="118" y="169"/>
                  </a:lnTo>
                  <a:lnTo>
                    <a:pt x="118" y="170"/>
                  </a:lnTo>
                  <a:lnTo>
                    <a:pt x="117" y="170"/>
                  </a:lnTo>
                  <a:lnTo>
                    <a:pt x="117" y="171"/>
                  </a:lnTo>
                  <a:lnTo>
                    <a:pt x="116" y="172"/>
                  </a:lnTo>
                  <a:lnTo>
                    <a:pt x="115" y="171"/>
                  </a:lnTo>
                  <a:lnTo>
                    <a:pt x="115" y="172"/>
                  </a:lnTo>
                  <a:lnTo>
                    <a:pt x="116" y="172"/>
                  </a:lnTo>
                  <a:lnTo>
                    <a:pt x="118" y="172"/>
                  </a:lnTo>
                  <a:lnTo>
                    <a:pt x="119" y="173"/>
                  </a:lnTo>
                  <a:lnTo>
                    <a:pt x="121" y="173"/>
                  </a:lnTo>
                  <a:lnTo>
                    <a:pt x="121" y="174"/>
                  </a:lnTo>
                  <a:lnTo>
                    <a:pt x="120" y="174"/>
                  </a:lnTo>
                  <a:lnTo>
                    <a:pt x="119" y="174"/>
                  </a:lnTo>
                  <a:lnTo>
                    <a:pt x="118" y="174"/>
                  </a:lnTo>
                  <a:lnTo>
                    <a:pt x="117" y="174"/>
                  </a:lnTo>
                  <a:lnTo>
                    <a:pt x="116" y="174"/>
                  </a:lnTo>
                  <a:lnTo>
                    <a:pt x="115" y="174"/>
                  </a:lnTo>
                  <a:lnTo>
                    <a:pt x="114" y="174"/>
                  </a:lnTo>
                  <a:lnTo>
                    <a:pt x="113" y="174"/>
                  </a:lnTo>
                  <a:lnTo>
                    <a:pt x="111" y="173"/>
                  </a:lnTo>
                  <a:lnTo>
                    <a:pt x="110" y="173"/>
                  </a:lnTo>
                  <a:lnTo>
                    <a:pt x="110" y="172"/>
                  </a:lnTo>
                  <a:lnTo>
                    <a:pt x="109" y="172"/>
                  </a:lnTo>
                  <a:lnTo>
                    <a:pt x="108" y="172"/>
                  </a:lnTo>
                  <a:lnTo>
                    <a:pt x="108" y="172"/>
                  </a:lnTo>
                  <a:lnTo>
                    <a:pt x="108" y="172"/>
                  </a:lnTo>
                  <a:lnTo>
                    <a:pt x="108" y="173"/>
                  </a:lnTo>
                  <a:lnTo>
                    <a:pt x="110" y="174"/>
                  </a:lnTo>
                  <a:lnTo>
                    <a:pt x="111" y="174"/>
                  </a:lnTo>
                  <a:lnTo>
                    <a:pt x="112" y="174"/>
                  </a:lnTo>
                  <a:lnTo>
                    <a:pt x="111" y="174"/>
                  </a:lnTo>
                  <a:lnTo>
                    <a:pt x="111" y="175"/>
                  </a:lnTo>
                  <a:lnTo>
                    <a:pt x="110" y="175"/>
                  </a:lnTo>
                  <a:lnTo>
                    <a:pt x="111" y="175"/>
                  </a:lnTo>
                  <a:lnTo>
                    <a:pt x="112" y="175"/>
                  </a:lnTo>
                  <a:lnTo>
                    <a:pt x="111" y="175"/>
                  </a:lnTo>
                  <a:lnTo>
                    <a:pt x="110" y="176"/>
                  </a:lnTo>
                  <a:lnTo>
                    <a:pt x="109" y="177"/>
                  </a:lnTo>
                  <a:lnTo>
                    <a:pt x="109" y="176"/>
                  </a:lnTo>
                  <a:lnTo>
                    <a:pt x="108" y="176"/>
                  </a:lnTo>
                  <a:lnTo>
                    <a:pt x="108" y="175"/>
                  </a:lnTo>
                  <a:lnTo>
                    <a:pt x="109" y="175"/>
                  </a:lnTo>
                  <a:lnTo>
                    <a:pt x="109" y="176"/>
                  </a:lnTo>
                  <a:lnTo>
                    <a:pt x="110" y="175"/>
                  </a:lnTo>
                  <a:lnTo>
                    <a:pt x="109" y="175"/>
                  </a:lnTo>
                  <a:lnTo>
                    <a:pt x="109" y="174"/>
                  </a:lnTo>
                  <a:lnTo>
                    <a:pt x="108" y="174"/>
                  </a:lnTo>
                  <a:lnTo>
                    <a:pt x="108" y="175"/>
                  </a:lnTo>
                  <a:lnTo>
                    <a:pt x="108" y="174"/>
                  </a:lnTo>
                  <a:lnTo>
                    <a:pt x="107" y="174"/>
                  </a:lnTo>
                  <a:lnTo>
                    <a:pt x="106" y="173"/>
                  </a:lnTo>
                  <a:lnTo>
                    <a:pt x="105" y="173"/>
                  </a:lnTo>
                  <a:lnTo>
                    <a:pt x="105" y="172"/>
                  </a:lnTo>
                  <a:lnTo>
                    <a:pt x="104" y="172"/>
                  </a:lnTo>
                  <a:lnTo>
                    <a:pt x="103" y="172"/>
                  </a:lnTo>
                  <a:lnTo>
                    <a:pt x="102" y="172"/>
                  </a:lnTo>
                  <a:lnTo>
                    <a:pt x="102" y="172"/>
                  </a:lnTo>
                  <a:lnTo>
                    <a:pt x="102" y="172"/>
                  </a:lnTo>
                  <a:lnTo>
                    <a:pt x="102" y="172"/>
                  </a:lnTo>
                  <a:lnTo>
                    <a:pt x="102" y="171"/>
                  </a:lnTo>
                  <a:lnTo>
                    <a:pt x="102" y="170"/>
                  </a:lnTo>
                  <a:lnTo>
                    <a:pt x="103" y="170"/>
                  </a:lnTo>
                  <a:lnTo>
                    <a:pt x="103" y="169"/>
                  </a:lnTo>
                  <a:lnTo>
                    <a:pt x="104" y="169"/>
                  </a:lnTo>
                  <a:lnTo>
                    <a:pt x="105" y="169"/>
                  </a:lnTo>
                  <a:lnTo>
                    <a:pt x="106" y="170"/>
                  </a:lnTo>
                  <a:lnTo>
                    <a:pt x="106" y="169"/>
                  </a:lnTo>
                  <a:lnTo>
                    <a:pt x="105" y="169"/>
                  </a:lnTo>
                  <a:lnTo>
                    <a:pt x="105" y="168"/>
                  </a:lnTo>
                  <a:lnTo>
                    <a:pt x="104" y="168"/>
                  </a:lnTo>
                  <a:lnTo>
                    <a:pt x="104" y="169"/>
                  </a:lnTo>
                  <a:lnTo>
                    <a:pt x="103" y="168"/>
                  </a:lnTo>
                  <a:lnTo>
                    <a:pt x="103" y="167"/>
                  </a:lnTo>
                  <a:lnTo>
                    <a:pt x="104" y="167"/>
                  </a:lnTo>
                  <a:lnTo>
                    <a:pt x="106" y="167"/>
                  </a:lnTo>
                  <a:lnTo>
                    <a:pt x="107" y="166"/>
                  </a:lnTo>
                  <a:lnTo>
                    <a:pt x="108" y="166"/>
                  </a:lnTo>
                  <a:lnTo>
                    <a:pt x="108" y="166"/>
                  </a:lnTo>
                  <a:lnTo>
                    <a:pt x="108" y="165"/>
                  </a:lnTo>
                  <a:lnTo>
                    <a:pt x="108" y="165"/>
                  </a:lnTo>
                  <a:lnTo>
                    <a:pt x="107" y="166"/>
                  </a:lnTo>
                  <a:lnTo>
                    <a:pt x="105" y="166"/>
                  </a:lnTo>
                  <a:lnTo>
                    <a:pt x="104" y="167"/>
                  </a:lnTo>
                  <a:lnTo>
                    <a:pt x="104" y="166"/>
                  </a:lnTo>
                  <a:lnTo>
                    <a:pt x="104" y="167"/>
                  </a:lnTo>
                  <a:lnTo>
                    <a:pt x="103" y="166"/>
                  </a:lnTo>
                  <a:lnTo>
                    <a:pt x="103" y="167"/>
                  </a:lnTo>
                  <a:lnTo>
                    <a:pt x="102" y="167"/>
                  </a:lnTo>
                  <a:lnTo>
                    <a:pt x="102" y="167"/>
                  </a:lnTo>
                  <a:lnTo>
                    <a:pt x="102" y="166"/>
                  </a:lnTo>
                  <a:lnTo>
                    <a:pt x="101" y="166"/>
                  </a:lnTo>
                  <a:lnTo>
                    <a:pt x="101" y="167"/>
                  </a:lnTo>
                  <a:lnTo>
                    <a:pt x="100" y="167"/>
                  </a:lnTo>
                  <a:lnTo>
                    <a:pt x="99" y="167"/>
                  </a:lnTo>
                  <a:lnTo>
                    <a:pt x="98" y="167"/>
                  </a:lnTo>
                  <a:lnTo>
                    <a:pt x="98" y="166"/>
                  </a:lnTo>
                  <a:lnTo>
                    <a:pt x="98" y="167"/>
                  </a:lnTo>
                  <a:lnTo>
                    <a:pt x="97" y="167"/>
                  </a:lnTo>
                  <a:lnTo>
                    <a:pt x="96" y="167"/>
                  </a:lnTo>
                  <a:lnTo>
                    <a:pt x="96" y="167"/>
                  </a:lnTo>
                  <a:lnTo>
                    <a:pt x="95" y="167"/>
                  </a:lnTo>
                  <a:lnTo>
                    <a:pt x="94" y="167"/>
                  </a:lnTo>
                  <a:lnTo>
                    <a:pt x="94" y="166"/>
                  </a:lnTo>
                  <a:lnTo>
                    <a:pt x="94" y="165"/>
                  </a:lnTo>
                  <a:lnTo>
                    <a:pt x="94" y="165"/>
                  </a:lnTo>
                  <a:lnTo>
                    <a:pt x="94" y="165"/>
                  </a:lnTo>
                  <a:lnTo>
                    <a:pt x="93" y="166"/>
                  </a:lnTo>
                  <a:lnTo>
                    <a:pt x="93" y="167"/>
                  </a:lnTo>
                  <a:lnTo>
                    <a:pt x="92" y="167"/>
                  </a:lnTo>
                  <a:lnTo>
                    <a:pt x="92" y="166"/>
                  </a:lnTo>
                  <a:lnTo>
                    <a:pt x="91" y="165"/>
                  </a:lnTo>
                  <a:lnTo>
                    <a:pt x="90" y="166"/>
                  </a:lnTo>
                  <a:lnTo>
                    <a:pt x="91" y="167"/>
                  </a:lnTo>
                  <a:lnTo>
                    <a:pt x="90" y="167"/>
                  </a:lnTo>
                  <a:lnTo>
                    <a:pt x="89" y="166"/>
                  </a:lnTo>
                  <a:lnTo>
                    <a:pt x="89" y="167"/>
                  </a:lnTo>
                  <a:lnTo>
                    <a:pt x="89" y="166"/>
                  </a:lnTo>
                  <a:lnTo>
                    <a:pt x="90" y="166"/>
                  </a:lnTo>
                  <a:lnTo>
                    <a:pt x="89" y="165"/>
                  </a:lnTo>
                  <a:lnTo>
                    <a:pt x="89" y="166"/>
                  </a:lnTo>
                  <a:lnTo>
                    <a:pt x="88" y="166"/>
                  </a:lnTo>
                  <a:lnTo>
                    <a:pt x="88" y="165"/>
                  </a:lnTo>
                  <a:lnTo>
                    <a:pt x="87" y="165"/>
                  </a:lnTo>
                  <a:lnTo>
                    <a:pt x="86" y="165"/>
                  </a:lnTo>
                  <a:lnTo>
                    <a:pt x="86" y="165"/>
                  </a:lnTo>
                  <a:lnTo>
                    <a:pt x="87" y="165"/>
                  </a:lnTo>
                  <a:lnTo>
                    <a:pt x="87" y="164"/>
                  </a:lnTo>
                  <a:lnTo>
                    <a:pt x="88" y="163"/>
                  </a:lnTo>
                  <a:lnTo>
                    <a:pt x="87" y="163"/>
                  </a:lnTo>
                  <a:lnTo>
                    <a:pt x="87" y="162"/>
                  </a:lnTo>
                  <a:lnTo>
                    <a:pt x="88" y="162"/>
                  </a:lnTo>
                  <a:lnTo>
                    <a:pt x="89" y="161"/>
                  </a:lnTo>
                  <a:lnTo>
                    <a:pt x="89" y="160"/>
                  </a:lnTo>
                  <a:lnTo>
                    <a:pt x="89" y="161"/>
                  </a:lnTo>
                  <a:lnTo>
                    <a:pt x="90" y="160"/>
                  </a:lnTo>
                  <a:lnTo>
                    <a:pt x="91" y="160"/>
                  </a:lnTo>
                  <a:lnTo>
                    <a:pt x="92" y="159"/>
                  </a:lnTo>
                  <a:lnTo>
                    <a:pt x="93" y="159"/>
                  </a:lnTo>
                  <a:lnTo>
                    <a:pt x="93" y="159"/>
                  </a:lnTo>
                  <a:lnTo>
                    <a:pt x="94" y="159"/>
                  </a:lnTo>
                  <a:lnTo>
                    <a:pt x="95" y="158"/>
                  </a:lnTo>
                  <a:lnTo>
                    <a:pt x="95" y="159"/>
                  </a:lnTo>
                  <a:lnTo>
                    <a:pt x="96" y="158"/>
                  </a:lnTo>
                  <a:lnTo>
                    <a:pt x="96" y="157"/>
                  </a:lnTo>
                  <a:lnTo>
                    <a:pt x="96" y="158"/>
                  </a:lnTo>
                  <a:lnTo>
                    <a:pt x="95" y="158"/>
                  </a:lnTo>
                  <a:lnTo>
                    <a:pt x="96" y="157"/>
                  </a:lnTo>
                  <a:lnTo>
                    <a:pt x="96" y="157"/>
                  </a:lnTo>
                  <a:lnTo>
                    <a:pt x="97" y="156"/>
                  </a:lnTo>
                  <a:lnTo>
                    <a:pt x="99" y="157"/>
                  </a:lnTo>
                  <a:lnTo>
                    <a:pt x="98" y="158"/>
                  </a:lnTo>
                  <a:lnTo>
                    <a:pt x="99" y="157"/>
                  </a:lnTo>
                  <a:lnTo>
                    <a:pt x="99" y="156"/>
                  </a:lnTo>
                  <a:lnTo>
                    <a:pt x="98" y="156"/>
                  </a:lnTo>
                  <a:lnTo>
                    <a:pt x="98" y="155"/>
                  </a:lnTo>
                  <a:lnTo>
                    <a:pt x="100" y="155"/>
                  </a:lnTo>
                  <a:lnTo>
                    <a:pt x="102" y="155"/>
                  </a:lnTo>
                  <a:lnTo>
                    <a:pt x="102" y="154"/>
                  </a:lnTo>
                  <a:lnTo>
                    <a:pt x="102" y="154"/>
                  </a:lnTo>
                  <a:lnTo>
                    <a:pt x="103" y="154"/>
                  </a:lnTo>
                  <a:lnTo>
                    <a:pt x="105" y="153"/>
                  </a:lnTo>
                  <a:lnTo>
                    <a:pt x="106" y="153"/>
                  </a:lnTo>
                  <a:lnTo>
                    <a:pt x="107" y="153"/>
                  </a:lnTo>
                  <a:lnTo>
                    <a:pt x="108" y="152"/>
                  </a:lnTo>
                  <a:lnTo>
                    <a:pt x="109" y="152"/>
                  </a:lnTo>
                  <a:lnTo>
                    <a:pt x="110" y="152"/>
                  </a:lnTo>
                  <a:lnTo>
                    <a:pt x="111" y="151"/>
                  </a:lnTo>
                  <a:lnTo>
                    <a:pt x="112" y="151"/>
                  </a:lnTo>
                  <a:lnTo>
                    <a:pt x="113" y="151"/>
                  </a:lnTo>
                  <a:lnTo>
                    <a:pt x="115" y="151"/>
                  </a:lnTo>
                  <a:lnTo>
                    <a:pt x="115" y="150"/>
                  </a:lnTo>
                  <a:lnTo>
                    <a:pt x="117" y="150"/>
                  </a:lnTo>
                  <a:lnTo>
                    <a:pt x="118" y="150"/>
                  </a:lnTo>
                  <a:lnTo>
                    <a:pt x="119" y="150"/>
                  </a:lnTo>
                  <a:lnTo>
                    <a:pt x="120" y="150"/>
                  </a:lnTo>
                  <a:lnTo>
                    <a:pt x="121" y="150"/>
                  </a:lnTo>
                  <a:lnTo>
                    <a:pt x="122" y="150"/>
                  </a:lnTo>
                  <a:lnTo>
                    <a:pt x="122" y="149"/>
                  </a:lnTo>
                  <a:lnTo>
                    <a:pt x="121" y="149"/>
                  </a:lnTo>
                  <a:lnTo>
                    <a:pt x="121" y="149"/>
                  </a:lnTo>
                  <a:lnTo>
                    <a:pt x="120" y="149"/>
                  </a:lnTo>
                  <a:lnTo>
                    <a:pt x="120" y="148"/>
                  </a:lnTo>
                  <a:lnTo>
                    <a:pt x="121" y="148"/>
                  </a:lnTo>
                  <a:lnTo>
                    <a:pt x="121" y="147"/>
                  </a:lnTo>
                  <a:lnTo>
                    <a:pt x="120" y="148"/>
                  </a:lnTo>
                  <a:lnTo>
                    <a:pt x="118" y="148"/>
                  </a:lnTo>
                  <a:lnTo>
                    <a:pt x="117" y="148"/>
                  </a:lnTo>
                  <a:lnTo>
                    <a:pt x="115" y="148"/>
                  </a:lnTo>
                  <a:lnTo>
                    <a:pt x="116" y="149"/>
                  </a:lnTo>
                  <a:lnTo>
                    <a:pt x="115" y="149"/>
                  </a:lnTo>
                  <a:lnTo>
                    <a:pt x="114" y="149"/>
                  </a:lnTo>
                  <a:lnTo>
                    <a:pt x="112" y="150"/>
                  </a:lnTo>
                  <a:lnTo>
                    <a:pt x="111" y="150"/>
                  </a:lnTo>
                  <a:lnTo>
                    <a:pt x="111" y="149"/>
                  </a:lnTo>
                  <a:lnTo>
                    <a:pt x="111" y="150"/>
                  </a:lnTo>
                  <a:lnTo>
                    <a:pt x="110" y="150"/>
                  </a:lnTo>
                  <a:lnTo>
                    <a:pt x="109" y="150"/>
                  </a:lnTo>
                  <a:lnTo>
                    <a:pt x="109" y="151"/>
                  </a:lnTo>
                  <a:lnTo>
                    <a:pt x="108" y="152"/>
                  </a:lnTo>
                  <a:lnTo>
                    <a:pt x="108" y="151"/>
                  </a:lnTo>
                  <a:lnTo>
                    <a:pt x="108" y="151"/>
                  </a:lnTo>
                  <a:lnTo>
                    <a:pt x="108" y="152"/>
                  </a:lnTo>
                  <a:lnTo>
                    <a:pt x="107" y="152"/>
                  </a:lnTo>
                  <a:lnTo>
                    <a:pt x="106" y="152"/>
                  </a:lnTo>
                  <a:lnTo>
                    <a:pt x="105" y="152"/>
                  </a:lnTo>
                  <a:lnTo>
                    <a:pt x="104" y="153"/>
                  </a:lnTo>
                  <a:lnTo>
                    <a:pt x="103" y="153"/>
                  </a:lnTo>
                  <a:lnTo>
                    <a:pt x="102" y="153"/>
                  </a:lnTo>
                  <a:lnTo>
                    <a:pt x="102" y="153"/>
                  </a:lnTo>
                  <a:lnTo>
                    <a:pt x="101" y="153"/>
                  </a:lnTo>
                  <a:lnTo>
                    <a:pt x="101" y="153"/>
                  </a:lnTo>
                  <a:lnTo>
                    <a:pt x="102" y="153"/>
                  </a:lnTo>
                  <a:lnTo>
                    <a:pt x="102" y="153"/>
                  </a:lnTo>
                  <a:lnTo>
                    <a:pt x="101" y="153"/>
                  </a:lnTo>
                  <a:lnTo>
                    <a:pt x="102" y="152"/>
                  </a:lnTo>
                  <a:lnTo>
                    <a:pt x="101" y="152"/>
                  </a:lnTo>
                  <a:lnTo>
                    <a:pt x="101" y="153"/>
                  </a:lnTo>
                  <a:lnTo>
                    <a:pt x="100" y="153"/>
                  </a:lnTo>
                  <a:lnTo>
                    <a:pt x="99" y="153"/>
                  </a:lnTo>
                  <a:lnTo>
                    <a:pt x="99" y="152"/>
                  </a:lnTo>
                  <a:lnTo>
                    <a:pt x="100" y="152"/>
                  </a:lnTo>
                  <a:lnTo>
                    <a:pt x="100" y="151"/>
                  </a:lnTo>
                  <a:lnTo>
                    <a:pt x="101" y="151"/>
                  </a:lnTo>
                  <a:lnTo>
                    <a:pt x="102" y="151"/>
                  </a:lnTo>
                  <a:lnTo>
                    <a:pt x="103" y="150"/>
                  </a:lnTo>
                  <a:lnTo>
                    <a:pt x="103" y="149"/>
                  </a:lnTo>
                  <a:lnTo>
                    <a:pt x="104" y="149"/>
                  </a:lnTo>
                  <a:lnTo>
                    <a:pt x="105" y="149"/>
                  </a:lnTo>
                  <a:lnTo>
                    <a:pt x="105" y="148"/>
                  </a:lnTo>
                  <a:lnTo>
                    <a:pt x="104" y="148"/>
                  </a:lnTo>
                  <a:lnTo>
                    <a:pt x="103" y="149"/>
                  </a:lnTo>
                  <a:lnTo>
                    <a:pt x="102" y="149"/>
                  </a:lnTo>
                  <a:lnTo>
                    <a:pt x="102" y="149"/>
                  </a:lnTo>
                  <a:lnTo>
                    <a:pt x="101" y="149"/>
                  </a:lnTo>
                  <a:lnTo>
                    <a:pt x="101" y="150"/>
                  </a:lnTo>
                  <a:lnTo>
                    <a:pt x="100" y="151"/>
                  </a:lnTo>
                  <a:lnTo>
                    <a:pt x="99" y="151"/>
                  </a:lnTo>
                  <a:lnTo>
                    <a:pt x="99" y="152"/>
                  </a:lnTo>
                  <a:lnTo>
                    <a:pt x="98" y="152"/>
                  </a:lnTo>
                  <a:lnTo>
                    <a:pt x="97" y="153"/>
                  </a:lnTo>
                  <a:lnTo>
                    <a:pt x="98" y="153"/>
                  </a:lnTo>
                  <a:lnTo>
                    <a:pt x="98" y="152"/>
                  </a:lnTo>
                  <a:lnTo>
                    <a:pt x="99" y="152"/>
                  </a:lnTo>
                  <a:lnTo>
                    <a:pt x="99" y="153"/>
                  </a:lnTo>
                  <a:lnTo>
                    <a:pt x="98" y="153"/>
                  </a:lnTo>
                  <a:lnTo>
                    <a:pt x="99" y="153"/>
                  </a:lnTo>
                  <a:lnTo>
                    <a:pt x="98" y="153"/>
                  </a:lnTo>
                  <a:lnTo>
                    <a:pt x="97" y="153"/>
                  </a:lnTo>
                  <a:lnTo>
                    <a:pt x="96" y="153"/>
                  </a:lnTo>
                  <a:lnTo>
                    <a:pt x="96" y="154"/>
                  </a:lnTo>
                  <a:lnTo>
                    <a:pt x="96" y="153"/>
                  </a:lnTo>
                  <a:lnTo>
                    <a:pt x="95" y="153"/>
                  </a:lnTo>
                  <a:lnTo>
                    <a:pt x="95" y="154"/>
                  </a:lnTo>
                  <a:lnTo>
                    <a:pt x="96" y="154"/>
                  </a:lnTo>
                  <a:lnTo>
                    <a:pt x="95" y="154"/>
                  </a:lnTo>
                  <a:lnTo>
                    <a:pt x="94" y="155"/>
                  </a:lnTo>
                  <a:lnTo>
                    <a:pt x="93" y="155"/>
                  </a:lnTo>
                  <a:lnTo>
                    <a:pt x="92" y="156"/>
                  </a:lnTo>
                  <a:lnTo>
                    <a:pt x="91" y="157"/>
                  </a:lnTo>
                  <a:lnTo>
                    <a:pt x="90" y="157"/>
                  </a:lnTo>
                  <a:lnTo>
                    <a:pt x="89" y="157"/>
                  </a:lnTo>
                  <a:lnTo>
                    <a:pt x="89" y="157"/>
                  </a:lnTo>
                  <a:lnTo>
                    <a:pt x="88" y="156"/>
                  </a:lnTo>
                  <a:lnTo>
                    <a:pt x="88" y="157"/>
                  </a:lnTo>
                  <a:lnTo>
                    <a:pt x="89" y="157"/>
                  </a:lnTo>
                  <a:lnTo>
                    <a:pt x="88" y="157"/>
                  </a:lnTo>
                  <a:lnTo>
                    <a:pt x="87" y="158"/>
                  </a:lnTo>
                  <a:lnTo>
                    <a:pt x="88" y="158"/>
                  </a:lnTo>
                  <a:lnTo>
                    <a:pt x="88" y="159"/>
                  </a:lnTo>
                  <a:lnTo>
                    <a:pt x="86" y="159"/>
                  </a:lnTo>
                  <a:lnTo>
                    <a:pt x="86" y="160"/>
                  </a:lnTo>
                  <a:lnTo>
                    <a:pt x="84" y="160"/>
                  </a:lnTo>
                  <a:lnTo>
                    <a:pt x="84" y="159"/>
                  </a:lnTo>
                  <a:lnTo>
                    <a:pt x="85" y="159"/>
                  </a:lnTo>
                  <a:lnTo>
                    <a:pt x="85" y="159"/>
                  </a:lnTo>
                  <a:lnTo>
                    <a:pt x="86" y="159"/>
                  </a:lnTo>
                  <a:lnTo>
                    <a:pt x="86" y="159"/>
                  </a:lnTo>
                  <a:lnTo>
                    <a:pt x="85" y="159"/>
                  </a:lnTo>
                  <a:lnTo>
                    <a:pt x="84" y="158"/>
                  </a:lnTo>
                  <a:lnTo>
                    <a:pt x="85" y="158"/>
                  </a:lnTo>
                  <a:lnTo>
                    <a:pt x="84" y="158"/>
                  </a:lnTo>
                  <a:lnTo>
                    <a:pt x="84" y="157"/>
                  </a:lnTo>
                  <a:lnTo>
                    <a:pt x="85" y="157"/>
                  </a:lnTo>
                  <a:lnTo>
                    <a:pt x="85" y="158"/>
                  </a:lnTo>
                  <a:lnTo>
                    <a:pt x="86" y="158"/>
                  </a:lnTo>
                  <a:lnTo>
                    <a:pt x="86" y="157"/>
                  </a:lnTo>
                  <a:lnTo>
                    <a:pt x="85" y="157"/>
                  </a:lnTo>
                  <a:lnTo>
                    <a:pt x="85" y="156"/>
                  </a:lnTo>
                  <a:lnTo>
                    <a:pt x="86" y="157"/>
                  </a:lnTo>
                  <a:lnTo>
                    <a:pt x="86" y="156"/>
                  </a:lnTo>
                  <a:lnTo>
                    <a:pt x="85" y="156"/>
                  </a:lnTo>
                  <a:lnTo>
                    <a:pt x="84" y="156"/>
                  </a:lnTo>
                  <a:lnTo>
                    <a:pt x="84" y="155"/>
                  </a:lnTo>
                  <a:lnTo>
                    <a:pt x="83" y="155"/>
                  </a:lnTo>
                  <a:lnTo>
                    <a:pt x="83" y="156"/>
                  </a:lnTo>
                  <a:lnTo>
                    <a:pt x="83" y="157"/>
                  </a:lnTo>
                  <a:lnTo>
                    <a:pt x="83" y="158"/>
                  </a:lnTo>
                  <a:lnTo>
                    <a:pt x="84" y="159"/>
                  </a:lnTo>
                  <a:lnTo>
                    <a:pt x="83" y="159"/>
                  </a:lnTo>
                  <a:lnTo>
                    <a:pt x="83" y="159"/>
                  </a:lnTo>
                  <a:lnTo>
                    <a:pt x="82" y="158"/>
                  </a:lnTo>
                  <a:lnTo>
                    <a:pt x="81" y="157"/>
                  </a:lnTo>
                  <a:lnTo>
                    <a:pt x="81" y="156"/>
                  </a:lnTo>
                  <a:lnTo>
                    <a:pt x="81" y="155"/>
                  </a:lnTo>
                  <a:lnTo>
                    <a:pt x="81" y="154"/>
                  </a:lnTo>
                  <a:lnTo>
                    <a:pt x="82" y="155"/>
                  </a:lnTo>
                  <a:lnTo>
                    <a:pt x="83" y="155"/>
                  </a:lnTo>
                  <a:lnTo>
                    <a:pt x="83" y="154"/>
                  </a:lnTo>
                  <a:lnTo>
                    <a:pt x="83" y="155"/>
                  </a:lnTo>
                  <a:lnTo>
                    <a:pt x="83" y="154"/>
                  </a:lnTo>
                  <a:lnTo>
                    <a:pt x="83" y="153"/>
                  </a:lnTo>
                  <a:lnTo>
                    <a:pt x="83" y="153"/>
                  </a:lnTo>
                  <a:lnTo>
                    <a:pt x="82" y="152"/>
                  </a:lnTo>
                  <a:lnTo>
                    <a:pt x="82" y="153"/>
                  </a:lnTo>
                  <a:lnTo>
                    <a:pt x="82" y="152"/>
                  </a:lnTo>
                  <a:lnTo>
                    <a:pt x="81" y="152"/>
                  </a:lnTo>
                  <a:lnTo>
                    <a:pt x="80" y="152"/>
                  </a:lnTo>
                  <a:lnTo>
                    <a:pt x="81" y="153"/>
                  </a:lnTo>
                  <a:lnTo>
                    <a:pt x="80" y="153"/>
                  </a:lnTo>
                  <a:lnTo>
                    <a:pt x="79" y="153"/>
                  </a:lnTo>
                  <a:lnTo>
                    <a:pt x="80" y="153"/>
                  </a:lnTo>
                  <a:lnTo>
                    <a:pt x="80" y="154"/>
                  </a:lnTo>
                  <a:lnTo>
                    <a:pt x="80" y="156"/>
                  </a:lnTo>
                  <a:lnTo>
                    <a:pt x="80" y="157"/>
                  </a:lnTo>
                  <a:lnTo>
                    <a:pt x="81" y="157"/>
                  </a:lnTo>
                  <a:lnTo>
                    <a:pt x="81" y="158"/>
                  </a:lnTo>
                  <a:lnTo>
                    <a:pt x="82" y="158"/>
                  </a:lnTo>
                  <a:lnTo>
                    <a:pt x="82" y="159"/>
                  </a:lnTo>
                  <a:lnTo>
                    <a:pt x="81" y="159"/>
                  </a:lnTo>
                  <a:lnTo>
                    <a:pt x="82" y="159"/>
                  </a:lnTo>
                  <a:lnTo>
                    <a:pt x="82" y="159"/>
                  </a:lnTo>
                  <a:lnTo>
                    <a:pt x="82" y="159"/>
                  </a:lnTo>
                  <a:lnTo>
                    <a:pt x="83" y="159"/>
                  </a:lnTo>
                  <a:lnTo>
                    <a:pt x="83" y="159"/>
                  </a:lnTo>
                  <a:lnTo>
                    <a:pt x="84" y="160"/>
                  </a:lnTo>
                  <a:lnTo>
                    <a:pt x="83" y="160"/>
                  </a:lnTo>
                  <a:lnTo>
                    <a:pt x="83" y="161"/>
                  </a:lnTo>
                  <a:lnTo>
                    <a:pt x="82" y="161"/>
                  </a:lnTo>
                  <a:lnTo>
                    <a:pt x="82" y="160"/>
                  </a:lnTo>
                  <a:lnTo>
                    <a:pt x="81" y="161"/>
                  </a:lnTo>
                  <a:lnTo>
                    <a:pt x="80" y="162"/>
                  </a:lnTo>
                  <a:lnTo>
                    <a:pt x="80" y="161"/>
                  </a:lnTo>
                  <a:lnTo>
                    <a:pt x="79" y="161"/>
                  </a:lnTo>
                  <a:lnTo>
                    <a:pt x="78" y="162"/>
                  </a:lnTo>
                  <a:lnTo>
                    <a:pt x="77" y="162"/>
                  </a:lnTo>
                  <a:lnTo>
                    <a:pt x="76" y="162"/>
                  </a:lnTo>
                  <a:lnTo>
                    <a:pt x="77" y="162"/>
                  </a:lnTo>
                  <a:lnTo>
                    <a:pt x="78" y="162"/>
                  </a:lnTo>
                  <a:lnTo>
                    <a:pt x="77" y="163"/>
                  </a:lnTo>
                  <a:lnTo>
                    <a:pt x="76" y="164"/>
                  </a:lnTo>
                  <a:lnTo>
                    <a:pt x="76" y="164"/>
                  </a:lnTo>
                  <a:lnTo>
                    <a:pt x="75" y="164"/>
                  </a:lnTo>
                  <a:lnTo>
                    <a:pt x="75" y="163"/>
                  </a:lnTo>
                  <a:lnTo>
                    <a:pt x="74" y="163"/>
                  </a:lnTo>
                  <a:lnTo>
                    <a:pt x="74" y="162"/>
                  </a:lnTo>
                  <a:lnTo>
                    <a:pt x="75" y="162"/>
                  </a:lnTo>
                  <a:lnTo>
                    <a:pt x="76" y="162"/>
                  </a:lnTo>
                  <a:lnTo>
                    <a:pt x="75" y="162"/>
                  </a:lnTo>
                  <a:lnTo>
                    <a:pt x="74" y="162"/>
                  </a:lnTo>
                  <a:lnTo>
                    <a:pt x="74" y="161"/>
                  </a:lnTo>
                  <a:lnTo>
                    <a:pt x="73" y="162"/>
                  </a:lnTo>
                  <a:lnTo>
                    <a:pt x="73" y="161"/>
                  </a:lnTo>
                  <a:lnTo>
                    <a:pt x="72" y="162"/>
                  </a:lnTo>
                  <a:lnTo>
                    <a:pt x="72" y="161"/>
                  </a:lnTo>
                  <a:lnTo>
                    <a:pt x="71" y="160"/>
                  </a:lnTo>
                  <a:lnTo>
                    <a:pt x="71" y="161"/>
                  </a:lnTo>
                  <a:lnTo>
                    <a:pt x="70" y="161"/>
                  </a:lnTo>
                  <a:lnTo>
                    <a:pt x="70" y="160"/>
                  </a:lnTo>
                  <a:lnTo>
                    <a:pt x="70" y="159"/>
                  </a:lnTo>
                  <a:lnTo>
                    <a:pt x="70" y="159"/>
                  </a:lnTo>
                  <a:lnTo>
                    <a:pt x="70" y="158"/>
                  </a:lnTo>
                  <a:lnTo>
                    <a:pt x="70" y="157"/>
                  </a:lnTo>
                  <a:lnTo>
                    <a:pt x="71" y="157"/>
                  </a:lnTo>
                  <a:lnTo>
                    <a:pt x="71" y="156"/>
                  </a:lnTo>
                  <a:lnTo>
                    <a:pt x="70" y="156"/>
                  </a:lnTo>
                  <a:lnTo>
                    <a:pt x="70" y="157"/>
                  </a:lnTo>
                  <a:lnTo>
                    <a:pt x="70" y="157"/>
                  </a:lnTo>
                  <a:lnTo>
                    <a:pt x="70" y="158"/>
                  </a:lnTo>
                  <a:lnTo>
                    <a:pt x="70" y="157"/>
                  </a:lnTo>
                  <a:lnTo>
                    <a:pt x="70" y="158"/>
                  </a:lnTo>
                  <a:lnTo>
                    <a:pt x="70" y="158"/>
                  </a:lnTo>
                  <a:lnTo>
                    <a:pt x="70" y="159"/>
                  </a:lnTo>
                  <a:lnTo>
                    <a:pt x="70" y="159"/>
                  </a:lnTo>
                  <a:lnTo>
                    <a:pt x="70" y="159"/>
                  </a:lnTo>
                  <a:lnTo>
                    <a:pt x="70" y="160"/>
                  </a:lnTo>
                  <a:lnTo>
                    <a:pt x="69" y="160"/>
                  </a:lnTo>
                  <a:lnTo>
                    <a:pt x="69" y="161"/>
                  </a:lnTo>
                  <a:lnTo>
                    <a:pt x="68" y="161"/>
                  </a:lnTo>
                  <a:lnTo>
                    <a:pt x="67" y="161"/>
                  </a:lnTo>
                  <a:lnTo>
                    <a:pt x="67" y="160"/>
                  </a:lnTo>
                  <a:lnTo>
                    <a:pt x="66" y="160"/>
                  </a:lnTo>
                  <a:lnTo>
                    <a:pt x="67" y="159"/>
                  </a:lnTo>
                  <a:lnTo>
                    <a:pt x="66" y="159"/>
                  </a:lnTo>
                  <a:lnTo>
                    <a:pt x="65" y="159"/>
                  </a:lnTo>
                  <a:lnTo>
                    <a:pt x="64" y="159"/>
                  </a:lnTo>
                  <a:lnTo>
                    <a:pt x="65" y="159"/>
                  </a:lnTo>
                  <a:lnTo>
                    <a:pt x="65" y="158"/>
                  </a:lnTo>
                  <a:lnTo>
                    <a:pt x="65" y="157"/>
                  </a:lnTo>
                  <a:lnTo>
                    <a:pt x="66" y="157"/>
                  </a:lnTo>
                  <a:lnTo>
                    <a:pt x="66" y="156"/>
                  </a:lnTo>
                  <a:lnTo>
                    <a:pt x="67" y="156"/>
                  </a:lnTo>
                  <a:lnTo>
                    <a:pt x="67" y="157"/>
                  </a:lnTo>
                  <a:lnTo>
                    <a:pt x="68" y="157"/>
                  </a:lnTo>
                  <a:lnTo>
                    <a:pt x="67" y="158"/>
                  </a:lnTo>
                  <a:lnTo>
                    <a:pt x="68" y="157"/>
                  </a:lnTo>
                  <a:lnTo>
                    <a:pt x="69" y="157"/>
                  </a:lnTo>
                  <a:lnTo>
                    <a:pt x="68" y="157"/>
                  </a:lnTo>
                  <a:lnTo>
                    <a:pt x="68" y="156"/>
                  </a:lnTo>
                  <a:lnTo>
                    <a:pt x="68" y="155"/>
                  </a:lnTo>
                  <a:lnTo>
                    <a:pt x="68" y="154"/>
                  </a:lnTo>
                  <a:lnTo>
                    <a:pt x="69" y="155"/>
                  </a:lnTo>
                  <a:lnTo>
                    <a:pt x="70" y="155"/>
                  </a:lnTo>
                  <a:lnTo>
                    <a:pt x="69" y="154"/>
                  </a:lnTo>
                  <a:lnTo>
                    <a:pt x="70" y="154"/>
                  </a:lnTo>
                  <a:lnTo>
                    <a:pt x="69" y="154"/>
                  </a:lnTo>
                  <a:lnTo>
                    <a:pt x="69" y="153"/>
                  </a:lnTo>
                  <a:lnTo>
                    <a:pt x="70" y="153"/>
                  </a:lnTo>
                  <a:lnTo>
                    <a:pt x="70" y="153"/>
                  </a:lnTo>
                  <a:lnTo>
                    <a:pt x="70" y="153"/>
                  </a:lnTo>
                  <a:lnTo>
                    <a:pt x="70" y="153"/>
                  </a:lnTo>
                  <a:lnTo>
                    <a:pt x="71" y="153"/>
                  </a:lnTo>
                  <a:lnTo>
                    <a:pt x="71" y="153"/>
                  </a:lnTo>
                  <a:lnTo>
                    <a:pt x="72" y="152"/>
                  </a:lnTo>
                  <a:lnTo>
                    <a:pt x="72" y="153"/>
                  </a:lnTo>
                  <a:lnTo>
                    <a:pt x="72" y="152"/>
                  </a:lnTo>
                  <a:lnTo>
                    <a:pt x="72" y="153"/>
                  </a:lnTo>
                  <a:lnTo>
                    <a:pt x="73" y="153"/>
                  </a:lnTo>
                  <a:lnTo>
                    <a:pt x="73" y="152"/>
                  </a:lnTo>
                  <a:lnTo>
                    <a:pt x="74" y="151"/>
                  </a:lnTo>
                  <a:lnTo>
                    <a:pt x="74" y="150"/>
                  </a:lnTo>
                  <a:lnTo>
                    <a:pt x="75" y="149"/>
                  </a:lnTo>
                  <a:lnTo>
                    <a:pt x="76" y="148"/>
                  </a:lnTo>
                  <a:lnTo>
                    <a:pt x="74" y="149"/>
                  </a:lnTo>
                  <a:lnTo>
                    <a:pt x="73" y="149"/>
                  </a:lnTo>
                  <a:lnTo>
                    <a:pt x="74" y="150"/>
                  </a:lnTo>
                  <a:lnTo>
                    <a:pt x="73" y="150"/>
                  </a:lnTo>
                  <a:lnTo>
                    <a:pt x="73" y="149"/>
                  </a:lnTo>
                  <a:lnTo>
                    <a:pt x="73" y="151"/>
                  </a:lnTo>
                  <a:lnTo>
                    <a:pt x="72" y="151"/>
                  </a:lnTo>
                  <a:lnTo>
                    <a:pt x="71" y="151"/>
                  </a:lnTo>
                  <a:lnTo>
                    <a:pt x="71" y="150"/>
                  </a:lnTo>
                  <a:lnTo>
                    <a:pt x="72" y="149"/>
                  </a:lnTo>
                  <a:lnTo>
                    <a:pt x="71" y="150"/>
                  </a:lnTo>
                  <a:lnTo>
                    <a:pt x="71" y="149"/>
                  </a:lnTo>
                  <a:lnTo>
                    <a:pt x="70" y="149"/>
                  </a:lnTo>
                  <a:lnTo>
                    <a:pt x="70" y="150"/>
                  </a:lnTo>
                  <a:lnTo>
                    <a:pt x="70" y="149"/>
                  </a:lnTo>
                  <a:lnTo>
                    <a:pt x="70" y="150"/>
                  </a:lnTo>
                  <a:lnTo>
                    <a:pt x="69" y="150"/>
                  </a:lnTo>
                  <a:lnTo>
                    <a:pt x="70" y="150"/>
                  </a:lnTo>
                  <a:lnTo>
                    <a:pt x="69" y="151"/>
                  </a:lnTo>
                  <a:lnTo>
                    <a:pt x="68" y="151"/>
                  </a:lnTo>
                  <a:lnTo>
                    <a:pt x="67" y="151"/>
                  </a:lnTo>
                  <a:lnTo>
                    <a:pt x="66" y="150"/>
                  </a:lnTo>
                  <a:lnTo>
                    <a:pt x="65" y="150"/>
                  </a:lnTo>
                  <a:lnTo>
                    <a:pt x="66" y="149"/>
                  </a:lnTo>
                  <a:lnTo>
                    <a:pt x="65" y="149"/>
                  </a:lnTo>
                  <a:lnTo>
                    <a:pt x="66" y="148"/>
                  </a:lnTo>
                  <a:lnTo>
                    <a:pt x="65" y="148"/>
                  </a:lnTo>
                  <a:lnTo>
                    <a:pt x="64" y="147"/>
                  </a:lnTo>
                  <a:lnTo>
                    <a:pt x="64" y="148"/>
                  </a:lnTo>
                  <a:lnTo>
                    <a:pt x="64" y="147"/>
                  </a:lnTo>
                  <a:lnTo>
                    <a:pt x="64" y="146"/>
                  </a:lnTo>
                  <a:lnTo>
                    <a:pt x="63" y="146"/>
                  </a:lnTo>
                  <a:lnTo>
                    <a:pt x="62" y="145"/>
                  </a:lnTo>
                  <a:lnTo>
                    <a:pt x="63" y="144"/>
                  </a:lnTo>
                  <a:lnTo>
                    <a:pt x="62" y="145"/>
                  </a:lnTo>
                  <a:lnTo>
                    <a:pt x="61" y="144"/>
                  </a:lnTo>
                  <a:lnTo>
                    <a:pt x="60" y="143"/>
                  </a:lnTo>
                  <a:lnTo>
                    <a:pt x="60" y="142"/>
                  </a:lnTo>
                  <a:lnTo>
                    <a:pt x="60" y="141"/>
                  </a:lnTo>
                  <a:lnTo>
                    <a:pt x="59" y="140"/>
                  </a:lnTo>
                  <a:lnTo>
                    <a:pt x="58" y="139"/>
                  </a:lnTo>
                  <a:lnTo>
                    <a:pt x="58" y="137"/>
                  </a:lnTo>
                  <a:lnTo>
                    <a:pt x="57" y="136"/>
                  </a:lnTo>
                  <a:lnTo>
                    <a:pt x="58" y="135"/>
                  </a:lnTo>
                  <a:lnTo>
                    <a:pt x="58" y="134"/>
                  </a:lnTo>
                  <a:lnTo>
                    <a:pt x="59" y="134"/>
                  </a:lnTo>
                  <a:lnTo>
                    <a:pt x="60" y="133"/>
                  </a:lnTo>
                  <a:lnTo>
                    <a:pt x="60" y="134"/>
                  </a:lnTo>
                  <a:lnTo>
                    <a:pt x="61" y="133"/>
                  </a:lnTo>
                  <a:lnTo>
                    <a:pt x="62" y="133"/>
                  </a:lnTo>
                  <a:lnTo>
                    <a:pt x="62" y="133"/>
                  </a:lnTo>
                  <a:lnTo>
                    <a:pt x="63" y="133"/>
                  </a:lnTo>
                  <a:lnTo>
                    <a:pt x="64" y="133"/>
                  </a:lnTo>
                  <a:lnTo>
                    <a:pt x="65" y="133"/>
                  </a:lnTo>
                  <a:lnTo>
                    <a:pt x="66" y="133"/>
                  </a:lnTo>
                  <a:lnTo>
                    <a:pt x="66" y="134"/>
                  </a:lnTo>
                  <a:lnTo>
                    <a:pt x="66" y="133"/>
                  </a:lnTo>
                  <a:lnTo>
                    <a:pt x="66" y="133"/>
                  </a:lnTo>
                  <a:lnTo>
                    <a:pt x="66" y="132"/>
                  </a:lnTo>
                  <a:lnTo>
                    <a:pt x="67" y="132"/>
                  </a:lnTo>
                  <a:lnTo>
                    <a:pt x="68" y="131"/>
                  </a:lnTo>
                  <a:lnTo>
                    <a:pt x="69" y="132"/>
                  </a:lnTo>
                  <a:lnTo>
                    <a:pt x="68" y="132"/>
                  </a:lnTo>
                  <a:lnTo>
                    <a:pt x="69" y="133"/>
                  </a:lnTo>
                  <a:lnTo>
                    <a:pt x="69" y="132"/>
                  </a:lnTo>
                  <a:lnTo>
                    <a:pt x="69" y="131"/>
                  </a:lnTo>
                  <a:lnTo>
                    <a:pt x="70" y="130"/>
                  </a:lnTo>
                  <a:lnTo>
                    <a:pt x="70" y="129"/>
                  </a:lnTo>
                  <a:lnTo>
                    <a:pt x="70" y="130"/>
                  </a:lnTo>
                  <a:lnTo>
                    <a:pt x="71" y="130"/>
                  </a:lnTo>
                  <a:lnTo>
                    <a:pt x="71" y="129"/>
                  </a:lnTo>
                  <a:lnTo>
                    <a:pt x="72" y="129"/>
                  </a:lnTo>
                  <a:lnTo>
                    <a:pt x="74" y="128"/>
                  </a:lnTo>
                  <a:lnTo>
                    <a:pt x="76" y="128"/>
                  </a:lnTo>
                  <a:lnTo>
                    <a:pt x="77" y="128"/>
                  </a:lnTo>
                  <a:lnTo>
                    <a:pt x="78" y="127"/>
                  </a:lnTo>
                  <a:lnTo>
                    <a:pt x="79" y="127"/>
                  </a:lnTo>
                  <a:lnTo>
                    <a:pt x="79" y="128"/>
                  </a:lnTo>
                  <a:lnTo>
                    <a:pt x="79" y="130"/>
                  </a:lnTo>
                  <a:lnTo>
                    <a:pt x="80" y="130"/>
                  </a:lnTo>
                  <a:lnTo>
                    <a:pt x="80" y="131"/>
                  </a:lnTo>
                  <a:lnTo>
                    <a:pt x="80" y="132"/>
                  </a:lnTo>
                  <a:lnTo>
                    <a:pt x="80" y="133"/>
                  </a:lnTo>
                  <a:lnTo>
                    <a:pt x="80" y="132"/>
                  </a:lnTo>
                  <a:lnTo>
                    <a:pt x="80" y="131"/>
                  </a:lnTo>
                  <a:lnTo>
                    <a:pt x="80" y="130"/>
                  </a:lnTo>
                  <a:lnTo>
                    <a:pt x="80" y="129"/>
                  </a:lnTo>
                  <a:lnTo>
                    <a:pt x="81" y="128"/>
                  </a:lnTo>
                  <a:lnTo>
                    <a:pt x="81" y="127"/>
                  </a:lnTo>
                  <a:lnTo>
                    <a:pt x="80" y="127"/>
                  </a:lnTo>
                  <a:lnTo>
                    <a:pt x="81" y="127"/>
                  </a:lnTo>
                  <a:lnTo>
                    <a:pt x="81" y="126"/>
                  </a:lnTo>
                  <a:lnTo>
                    <a:pt x="80" y="127"/>
                  </a:lnTo>
                  <a:lnTo>
                    <a:pt x="80" y="127"/>
                  </a:lnTo>
                  <a:lnTo>
                    <a:pt x="79" y="127"/>
                  </a:lnTo>
                  <a:lnTo>
                    <a:pt x="78" y="127"/>
                  </a:lnTo>
                  <a:lnTo>
                    <a:pt x="77" y="127"/>
                  </a:lnTo>
                  <a:lnTo>
                    <a:pt x="76" y="128"/>
                  </a:lnTo>
                  <a:lnTo>
                    <a:pt x="75" y="128"/>
                  </a:lnTo>
                  <a:lnTo>
                    <a:pt x="74" y="128"/>
                  </a:lnTo>
                  <a:lnTo>
                    <a:pt x="73" y="128"/>
                  </a:lnTo>
                  <a:lnTo>
                    <a:pt x="72" y="129"/>
                  </a:lnTo>
                  <a:lnTo>
                    <a:pt x="71" y="129"/>
                  </a:lnTo>
                  <a:lnTo>
                    <a:pt x="71" y="128"/>
                  </a:lnTo>
                  <a:lnTo>
                    <a:pt x="70" y="128"/>
                  </a:lnTo>
                  <a:lnTo>
                    <a:pt x="70" y="129"/>
                  </a:lnTo>
                  <a:lnTo>
                    <a:pt x="70" y="128"/>
                  </a:lnTo>
                  <a:lnTo>
                    <a:pt x="70" y="127"/>
                  </a:lnTo>
                  <a:lnTo>
                    <a:pt x="70" y="127"/>
                  </a:lnTo>
                  <a:lnTo>
                    <a:pt x="70" y="127"/>
                  </a:lnTo>
                  <a:lnTo>
                    <a:pt x="70" y="127"/>
                  </a:lnTo>
                  <a:lnTo>
                    <a:pt x="69" y="127"/>
                  </a:lnTo>
                  <a:lnTo>
                    <a:pt x="69" y="127"/>
                  </a:lnTo>
                  <a:lnTo>
                    <a:pt x="70" y="127"/>
                  </a:lnTo>
                  <a:lnTo>
                    <a:pt x="70" y="128"/>
                  </a:lnTo>
                  <a:lnTo>
                    <a:pt x="70" y="129"/>
                  </a:lnTo>
                  <a:lnTo>
                    <a:pt x="70" y="129"/>
                  </a:lnTo>
                  <a:lnTo>
                    <a:pt x="69" y="130"/>
                  </a:lnTo>
                  <a:lnTo>
                    <a:pt x="68" y="129"/>
                  </a:lnTo>
                  <a:lnTo>
                    <a:pt x="67" y="129"/>
                  </a:lnTo>
                  <a:lnTo>
                    <a:pt x="68" y="130"/>
                  </a:lnTo>
                  <a:lnTo>
                    <a:pt x="67" y="131"/>
                  </a:lnTo>
                  <a:lnTo>
                    <a:pt x="67" y="130"/>
                  </a:lnTo>
                  <a:lnTo>
                    <a:pt x="67" y="131"/>
                  </a:lnTo>
                  <a:lnTo>
                    <a:pt x="67" y="130"/>
                  </a:lnTo>
                  <a:lnTo>
                    <a:pt x="66" y="131"/>
                  </a:lnTo>
                  <a:lnTo>
                    <a:pt x="65" y="132"/>
                  </a:lnTo>
                  <a:lnTo>
                    <a:pt x="65" y="131"/>
                  </a:lnTo>
                  <a:lnTo>
                    <a:pt x="65" y="130"/>
                  </a:lnTo>
                  <a:lnTo>
                    <a:pt x="64" y="130"/>
                  </a:lnTo>
                  <a:lnTo>
                    <a:pt x="64" y="131"/>
                  </a:lnTo>
                  <a:lnTo>
                    <a:pt x="65" y="131"/>
                  </a:lnTo>
                  <a:lnTo>
                    <a:pt x="64" y="131"/>
                  </a:lnTo>
                  <a:lnTo>
                    <a:pt x="64" y="132"/>
                  </a:lnTo>
                  <a:lnTo>
                    <a:pt x="64" y="131"/>
                  </a:lnTo>
                  <a:lnTo>
                    <a:pt x="64" y="132"/>
                  </a:lnTo>
                  <a:lnTo>
                    <a:pt x="63" y="132"/>
                  </a:lnTo>
                  <a:lnTo>
                    <a:pt x="62" y="132"/>
                  </a:lnTo>
                  <a:lnTo>
                    <a:pt x="61" y="131"/>
                  </a:lnTo>
                  <a:lnTo>
                    <a:pt x="62" y="131"/>
                  </a:lnTo>
                  <a:lnTo>
                    <a:pt x="62" y="130"/>
                  </a:lnTo>
                  <a:lnTo>
                    <a:pt x="63" y="131"/>
                  </a:lnTo>
                  <a:lnTo>
                    <a:pt x="63" y="130"/>
                  </a:lnTo>
                  <a:lnTo>
                    <a:pt x="64" y="130"/>
                  </a:lnTo>
                  <a:lnTo>
                    <a:pt x="64" y="130"/>
                  </a:lnTo>
                  <a:lnTo>
                    <a:pt x="64" y="130"/>
                  </a:lnTo>
                  <a:lnTo>
                    <a:pt x="64" y="129"/>
                  </a:lnTo>
                  <a:lnTo>
                    <a:pt x="64" y="129"/>
                  </a:lnTo>
                  <a:lnTo>
                    <a:pt x="64" y="128"/>
                  </a:lnTo>
                  <a:lnTo>
                    <a:pt x="64" y="129"/>
                  </a:lnTo>
                  <a:lnTo>
                    <a:pt x="64" y="128"/>
                  </a:lnTo>
                  <a:lnTo>
                    <a:pt x="65" y="128"/>
                  </a:lnTo>
                  <a:lnTo>
                    <a:pt x="65" y="129"/>
                  </a:lnTo>
                  <a:lnTo>
                    <a:pt x="66" y="129"/>
                  </a:lnTo>
                  <a:lnTo>
                    <a:pt x="66" y="128"/>
                  </a:lnTo>
                  <a:lnTo>
                    <a:pt x="65" y="127"/>
                  </a:lnTo>
                  <a:lnTo>
                    <a:pt x="66" y="127"/>
                  </a:lnTo>
                  <a:lnTo>
                    <a:pt x="66" y="127"/>
                  </a:lnTo>
                  <a:lnTo>
                    <a:pt x="67" y="126"/>
                  </a:lnTo>
                  <a:lnTo>
                    <a:pt x="66" y="127"/>
                  </a:lnTo>
                  <a:lnTo>
                    <a:pt x="67" y="127"/>
                  </a:lnTo>
                  <a:lnTo>
                    <a:pt x="67" y="127"/>
                  </a:lnTo>
                  <a:lnTo>
                    <a:pt x="67" y="126"/>
                  </a:lnTo>
                  <a:lnTo>
                    <a:pt x="68" y="125"/>
                  </a:lnTo>
                  <a:lnTo>
                    <a:pt x="68" y="126"/>
                  </a:lnTo>
                  <a:lnTo>
                    <a:pt x="68" y="125"/>
                  </a:lnTo>
                  <a:lnTo>
                    <a:pt x="68" y="124"/>
                  </a:lnTo>
                  <a:lnTo>
                    <a:pt x="68" y="123"/>
                  </a:lnTo>
                  <a:lnTo>
                    <a:pt x="69" y="123"/>
                  </a:lnTo>
                  <a:lnTo>
                    <a:pt x="69" y="122"/>
                  </a:lnTo>
                  <a:lnTo>
                    <a:pt x="70" y="122"/>
                  </a:lnTo>
                  <a:lnTo>
                    <a:pt x="70" y="122"/>
                  </a:lnTo>
                  <a:lnTo>
                    <a:pt x="71" y="122"/>
                  </a:lnTo>
                  <a:lnTo>
                    <a:pt x="71" y="121"/>
                  </a:lnTo>
                  <a:lnTo>
                    <a:pt x="72" y="121"/>
                  </a:lnTo>
                  <a:lnTo>
                    <a:pt x="73" y="121"/>
                  </a:lnTo>
                  <a:lnTo>
                    <a:pt x="75" y="121"/>
                  </a:lnTo>
                  <a:lnTo>
                    <a:pt x="76" y="121"/>
                  </a:lnTo>
                  <a:lnTo>
                    <a:pt x="76" y="120"/>
                  </a:lnTo>
                  <a:lnTo>
                    <a:pt x="77" y="120"/>
                  </a:lnTo>
                  <a:lnTo>
                    <a:pt x="78" y="120"/>
                  </a:lnTo>
                  <a:lnTo>
                    <a:pt x="77" y="120"/>
                  </a:lnTo>
                  <a:lnTo>
                    <a:pt x="78" y="120"/>
                  </a:lnTo>
                  <a:lnTo>
                    <a:pt x="79" y="120"/>
                  </a:lnTo>
                  <a:lnTo>
                    <a:pt x="80" y="121"/>
                  </a:lnTo>
                  <a:lnTo>
                    <a:pt x="80" y="119"/>
                  </a:lnTo>
                  <a:lnTo>
                    <a:pt x="81" y="119"/>
                  </a:lnTo>
                  <a:lnTo>
                    <a:pt x="82" y="119"/>
                  </a:lnTo>
                  <a:lnTo>
                    <a:pt x="83" y="119"/>
                  </a:lnTo>
                  <a:lnTo>
                    <a:pt x="82" y="119"/>
                  </a:lnTo>
                  <a:lnTo>
                    <a:pt x="82" y="118"/>
                  </a:lnTo>
                  <a:lnTo>
                    <a:pt x="82" y="119"/>
                  </a:lnTo>
                  <a:lnTo>
                    <a:pt x="81" y="118"/>
                  </a:lnTo>
                  <a:lnTo>
                    <a:pt x="82" y="118"/>
                  </a:lnTo>
                  <a:lnTo>
                    <a:pt x="82" y="117"/>
                  </a:lnTo>
                  <a:lnTo>
                    <a:pt x="81" y="117"/>
                  </a:lnTo>
                  <a:lnTo>
                    <a:pt x="80" y="117"/>
                  </a:lnTo>
                  <a:lnTo>
                    <a:pt x="81" y="117"/>
                  </a:lnTo>
                  <a:lnTo>
                    <a:pt x="81" y="118"/>
                  </a:lnTo>
                  <a:lnTo>
                    <a:pt x="80" y="118"/>
                  </a:lnTo>
                  <a:lnTo>
                    <a:pt x="79" y="119"/>
                  </a:lnTo>
                  <a:lnTo>
                    <a:pt x="78" y="119"/>
                  </a:lnTo>
                  <a:lnTo>
                    <a:pt x="79" y="119"/>
                  </a:lnTo>
                  <a:lnTo>
                    <a:pt x="78" y="118"/>
                  </a:lnTo>
                  <a:lnTo>
                    <a:pt x="77" y="119"/>
                  </a:lnTo>
                  <a:lnTo>
                    <a:pt x="76" y="118"/>
                  </a:lnTo>
                  <a:lnTo>
                    <a:pt x="75" y="118"/>
                  </a:lnTo>
                  <a:lnTo>
                    <a:pt x="74" y="118"/>
                  </a:lnTo>
                  <a:lnTo>
                    <a:pt x="73" y="118"/>
                  </a:lnTo>
                  <a:lnTo>
                    <a:pt x="71" y="117"/>
                  </a:lnTo>
                  <a:lnTo>
                    <a:pt x="70" y="116"/>
                  </a:lnTo>
                  <a:lnTo>
                    <a:pt x="70" y="117"/>
                  </a:lnTo>
                  <a:lnTo>
                    <a:pt x="71" y="117"/>
                  </a:lnTo>
                  <a:lnTo>
                    <a:pt x="71" y="118"/>
                  </a:lnTo>
                  <a:lnTo>
                    <a:pt x="72" y="118"/>
                  </a:lnTo>
                  <a:lnTo>
                    <a:pt x="71" y="118"/>
                  </a:lnTo>
                  <a:lnTo>
                    <a:pt x="70" y="118"/>
                  </a:lnTo>
                  <a:lnTo>
                    <a:pt x="70" y="117"/>
                  </a:lnTo>
                  <a:lnTo>
                    <a:pt x="70" y="118"/>
                  </a:lnTo>
                  <a:lnTo>
                    <a:pt x="69" y="117"/>
                  </a:lnTo>
                  <a:lnTo>
                    <a:pt x="69" y="116"/>
                  </a:lnTo>
                  <a:lnTo>
                    <a:pt x="68" y="116"/>
                  </a:lnTo>
                  <a:lnTo>
                    <a:pt x="67" y="116"/>
                  </a:lnTo>
                  <a:lnTo>
                    <a:pt x="67" y="115"/>
                  </a:lnTo>
                  <a:lnTo>
                    <a:pt x="66" y="115"/>
                  </a:lnTo>
                  <a:lnTo>
                    <a:pt x="67" y="115"/>
                  </a:lnTo>
                  <a:lnTo>
                    <a:pt x="65" y="115"/>
                  </a:lnTo>
                  <a:lnTo>
                    <a:pt x="64" y="114"/>
                  </a:lnTo>
                  <a:lnTo>
                    <a:pt x="65" y="114"/>
                  </a:lnTo>
                  <a:lnTo>
                    <a:pt x="66" y="114"/>
                  </a:lnTo>
                  <a:lnTo>
                    <a:pt x="65" y="114"/>
                  </a:lnTo>
                  <a:lnTo>
                    <a:pt x="64" y="113"/>
                  </a:lnTo>
                  <a:lnTo>
                    <a:pt x="64" y="114"/>
                  </a:lnTo>
                  <a:lnTo>
                    <a:pt x="64" y="114"/>
                  </a:lnTo>
                  <a:lnTo>
                    <a:pt x="64" y="114"/>
                  </a:lnTo>
                  <a:lnTo>
                    <a:pt x="63" y="114"/>
                  </a:lnTo>
                  <a:lnTo>
                    <a:pt x="63" y="114"/>
                  </a:lnTo>
                  <a:lnTo>
                    <a:pt x="63" y="114"/>
                  </a:lnTo>
                  <a:lnTo>
                    <a:pt x="62" y="114"/>
                  </a:lnTo>
                  <a:lnTo>
                    <a:pt x="61" y="114"/>
                  </a:lnTo>
                  <a:lnTo>
                    <a:pt x="61" y="114"/>
                  </a:lnTo>
                  <a:lnTo>
                    <a:pt x="61" y="113"/>
                  </a:lnTo>
                  <a:lnTo>
                    <a:pt x="62" y="113"/>
                  </a:lnTo>
                  <a:lnTo>
                    <a:pt x="62" y="112"/>
                  </a:lnTo>
                  <a:lnTo>
                    <a:pt x="62" y="113"/>
                  </a:lnTo>
                  <a:lnTo>
                    <a:pt x="62" y="112"/>
                  </a:lnTo>
                  <a:lnTo>
                    <a:pt x="63" y="113"/>
                  </a:lnTo>
                  <a:lnTo>
                    <a:pt x="63" y="112"/>
                  </a:lnTo>
                  <a:lnTo>
                    <a:pt x="62" y="111"/>
                  </a:lnTo>
                  <a:lnTo>
                    <a:pt x="63" y="111"/>
                  </a:lnTo>
                  <a:lnTo>
                    <a:pt x="62" y="111"/>
                  </a:lnTo>
                  <a:lnTo>
                    <a:pt x="62" y="112"/>
                  </a:lnTo>
                  <a:lnTo>
                    <a:pt x="61" y="113"/>
                  </a:lnTo>
                  <a:lnTo>
                    <a:pt x="61" y="112"/>
                  </a:lnTo>
                  <a:lnTo>
                    <a:pt x="61" y="113"/>
                  </a:lnTo>
                  <a:lnTo>
                    <a:pt x="61" y="111"/>
                  </a:lnTo>
                  <a:lnTo>
                    <a:pt x="60" y="111"/>
                  </a:lnTo>
                  <a:lnTo>
                    <a:pt x="60" y="112"/>
                  </a:lnTo>
                  <a:lnTo>
                    <a:pt x="60" y="113"/>
                  </a:lnTo>
                  <a:lnTo>
                    <a:pt x="59" y="113"/>
                  </a:lnTo>
                  <a:lnTo>
                    <a:pt x="60" y="113"/>
                  </a:lnTo>
                  <a:lnTo>
                    <a:pt x="59" y="112"/>
                  </a:lnTo>
                  <a:lnTo>
                    <a:pt x="59" y="111"/>
                  </a:lnTo>
                  <a:lnTo>
                    <a:pt x="60" y="110"/>
                  </a:lnTo>
                  <a:lnTo>
                    <a:pt x="61" y="110"/>
                  </a:lnTo>
                  <a:lnTo>
                    <a:pt x="62" y="110"/>
                  </a:lnTo>
                  <a:lnTo>
                    <a:pt x="62" y="109"/>
                  </a:lnTo>
                  <a:lnTo>
                    <a:pt x="63" y="109"/>
                  </a:lnTo>
                  <a:lnTo>
                    <a:pt x="63" y="110"/>
                  </a:lnTo>
                  <a:lnTo>
                    <a:pt x="63" y="109"/>
                  </a:lnTo>
                  <a:lnTo>
                    <a:pt x="64" y="109"/>
                  </a:lnTo>
                  <a:lnTo>
                    <a:pt x="64" y="109"/>
                  </a:lnTo>
                  <a:lnTo>
                    <a:pt x="64" y="110"/>
                  </a:lnTo>
                  <a:lnTo>
                    <a:pt x="64" y="110"/>
                  </a:lnTo>
                  <a:lnTo>
                    <a:pt x="64" y="111"/>
                  </a:lnTo>
                  <a:lnTo>
                    <a:pt x="63" y="110"/>
                  </a:lnTo>
                  <a:lnTo>
                    <a:pt x="63" y="111"/>
                  </a:lnTo>
                  <a:lnTo>
                    <a:pt x="64" y="111"/>
                  </a:lnTo>
                  <a:lnTo>
                    <a:pt x="64" y="111"/>
                  </a:lnTo>
                  <a:lnTo>
                    <a:pt x="64" y="110"/>
                  </a:lnTo>
                  <a:lnTo>
                    <a:pt x="64" y="109"/>
                  </a:lnTo>
                  <a:lnTo>
                    <a:pt x="65" y="109"/>
                  </a:lnTo>
                  <a:lnTo>
                    <a:pt x="64" y="109"/>
                  </a:lnTo>
                  <a:lnTo>
                    <a:pt x="64" y="108"/>
                  </a:lnTo>
                  <a:lnTo>
                    <a:pt x="64" y="109"/>
                  </a:lnTo>
                  <a:lnTo>
                    <a:pt x="63" y="109"/>
                  </a:lnTo>
                  <a:lnTo>
                    <a:pt x="63" y="108"/>
                  </a:lnTo>
                  <a:lnTo>
                    <a:pt x="64" y="108"/>
                  </a:lnTo>
                  <a:lnTo>
                    <a:pt x="64" y="108"/>
                  </a:lnTo>
                  <a:lnTo>
                    <a:pt x="64" y="108"/>
                  </a:lnTo>
                  <a:lnTo>
                    <a:pt x="65" y="107"/>
                  </a:lnTo>
                  <a:lnTo>
                    <a:pt x="66" y="107"/>
                  </a:lnTo>
                  <a:lnTo>
                    <a:pt x="67" y="107"/>
                  </a:lnTo>
                  <a:lnTo>
                    <a:pt x="68" y="107"/>
                  </a:lnTo>
                  <a:lnTo>
                    <a:pt x="68" y="108"/>
                  </a:lnTo>
                  <a:lnTo>
                    <a:pt x="67" y="108"/>
                  </a:lnTo>
                  <a:lnTo>
                    <a:pt x="68" y="107"/>
                  </a:lnTo>
                  <a:lnTo>
                    <a:pt x="69" y="107"/>
                  </a:lnTo>
                  <a:lnTo>
                    <a:pt x="70" y="107"/>
                  </a:lnTo>
                  <a:lnTo>
                    <a:pt x="70" y="107"/>
                  </a:lnTo>
                  <a:lnTo>
                    <a:pt x="71" y="107"/>
                  </a:lnTo>
                  <a:lnTo>
                    <a:pt x="72" y="107"/>
                  </a:lnTo>
                  <a:lnTo>
                    <a:pt x="71" y="107"/>
                  </a:lnTo>
                  <a:lnTo>
                    <a:pt x="72" y="108"/>
                  </a:lnTo>
                  <a:lnTo>
                    <a:pt x="72" y="108"/>
                  </a:lnTo>
                  <a:lnTo>
                    <a:pt x="73" y="108"/>
                  </a:lnTo>
                  <a:lnTo>
                    <a:pt x="73" y="108"/>
                  </a:lnTo>
                  <a:lnTo>
                    <a:pt x="74" y="108"/>
                  </a:lnTo>
                  <a:lnTo>
                    <a:pt x="75" y="109"/>
                  </a:lnTo>
                  <a:lnTo>
                    <a:pt x="76" y="109"/>
                  </a:lnTo>
                  <a:lnTo>
                    <a:pt x="76" y="108"/>
                  </a:lnTo>
                  <a:lnTo>
                    <a:pt x="75" y="108"/>
                  </a:lnTo>
                  <a:lnTo>
                    <a:pt x="75" y="108"/>
                  </a:lnTo>
                  <a:lnTo>
                    <a:pt x="74" y="108"/>
                  </a:lnTo>
                  <a:lnTo>
                    <a:pt x="73" y="107"/>
                  </a:lnTo>
                  <a:lnTo>
                    <a:pt x="73" y="106"/>
                  </a:lnTo>
                  <a:lnTo>
                    <a:pt x="72" y="106"/>
                  </a:lnTo>
                  <a:lnTo>
                    <a:pt x="71" y="107"/>
                  </a:lnTo>
                  <a:lnTo>
                    <a:pt x="70" y="106"/>
                  </a:lnTo>
                  <a:lnTo>
                    <a:pt x="69" y="106"/>
                  </a:lnTo>
                  <a:lnTo>
                    <a:pt x="70" y="105"/>
                  </a:lnTo>
                  <a:lnTo>
                    <a:pt x="70" y="105"/>
                  </a:lnTo>
                  <a:lnTo>
                    <a:pt x="71" y="105"/>
                  </a:lnTo>
                  <a:lnTo>
                    <a:pt x="72" y="105"/>
                  </a:lnTo>
                  <a:lnTo>
                    <a:pt x="72" y="104"/>
                  </a:lnTo>
                  <a:lnTo>
                    <a:pt x="73" y="104"/>
                  </a:lnTo>
                  <a:lnTo>
                    <a:pt x="73" y="103"/>
                  </a:lnTo>
                  <a:lnTo>
                    <a:pt x="72" y="104"/>
                  </a:lnTo>
                  <a:lnTo>
                    <a:pt x="71" y="103"/>
                  </a:lnTo>
                  <a:lnTo>
                    <a:pt x="72" y="102"/>
                  </a:lnTo>
                  <a:lnTo>
                    <a:pt x="71" y="102"/>
                  </a:lnTo>
                  <a:lnTo>
                    <a:pt x="70" y="102"/>
                  </a:lnTo>
                  <a:lnTo>
                    <a:pt x="70" y="102"/>
                  </a:lnTo>
                  <a:lnTo>
                    <a:pt x="71" y="102"/>
                  </a:lnTo>
                  <a:lnTo>
                    <a:pt x="71" y="102"/>
                  </a:lnTo>
                  <a:lnTo>
                    <a:pt x="72" y="101"/>
                  </a:lnTo>
                  <a:lnTo>
                    <a:pt x="73" y="100"/>
                  </a:lnTo>
                  <a:lnTo>
                    <a:pt x="74" y="100"/>
                  </a:lnTo>
                  <a:lnTo>
                    <a:pt x="75" y="101"/>
                  </a:lnTo>
                  <a:lnTo>
                    <a:pt x="75" y="102"/>
                  </a:lnTo>
                  <a:lnTo>
                    <a:pt x="76" y="101"/>
                  </a:lnTo>
                  <a:lnTo>
                    <a:pt x="75" y="101"/>
                  </a:lnTo>
                  <a:lnTo>
                    <a:pt x="75" y="100"/>
                  </a:lnTo>
                  <a:lnTo>
                    <a:pt x="76" y="100"/>
                  </a:lnTo>
                  <a:lnTo>
                    <a:pt x="76" y="99"/>
                  </a:lnTo>
                  <a:lnTo>
                    <a:pt x="76" y="100"/>
                  </a:lnTo>
                  <a:lnTo>
                    <a:pt x="76" y="101"/>
                  </a:lnTo>
                  <a:lnTo>
                    <a:pt x="76" y="102"/>
                  </a:lnTo>
                  <a:lnTo>
                    <a:pt x="76" y="102"/>
                  </a:lnTo>
                  <a:lnTo>
                    <a:pt x="76" y="102"/>
                  </a:lnTo>
                  <a:lnTo>
                    <a:pt x="77" y="101"/>
                  </a:lnTo>
                  <a:lnTo>
                    <a:pt x="78" y="101"/>
                  </a:lnTo>
                  <a:lnTo>
                    <a:pt x="78" y="100"/>
                  </a:lnTo>
                  <a:lnTo>
                    <a:pt x="80" y="99"/>
                  </a:lnTo>
                  <a:lnTo>
                    <a:pt x="81" y="99"/>
                  </a:lnTo>
                  <a:lnTo>
                    <a:pt x="82" y="99"/>
                  </a:lnTo>
                  <a:lnTo>
                    <a:pt x="83" y="100"/>
                  </a:lnTo>
                  <a:lnTo>
                    <a:pt x="82" y="100"/>
                  </a:lnTo>
                  <a:lnTo>
                    <a:pt x="82" y="101"/>
                  </a:lnTo>
                  <a:lnTo>
                    <a:pt x="83" y="101"/>
                  </a:lnTo>
                  <a:lnTo>
                    <a:pt x="83" y="100"/>
                  </a:lnTo>
                  <a:lnTo>
                    <a:pt x="83" y="100"/>
                  </a:lnTo>
                  <a:lnTo>
                    <a:pt x="84" y="102"/>
                  </a:lnTo>
                  <a:lnTo>
                    <a:pt x="84" y="101"/>
                  </a:lnTo>
                  <a:lnTo>
                    <a:pt x="84" y="100"/>
                  </a:lnTo>
                  <a:lnTo>
                    <a:pt x="84" y="98"/>
                  </a:lnTo>
                  <a:lnTo>
                    <a:pt x="85" y="97"/>
                  </a:lnTo>
                  <a:lnTo>
                    <a:pt x="86" y="97"/>
                  </a:lnTo>
                  <a:lnTo>
                    <a:pt x="87" y="97"/>
                  </a:lnTo>
                  <a:lnTo>
                    <a:pt x="87" y="98"/>
                  </a:lnTo>
                  <a:lnTo>
                    <a:pt x="88" y="99"/>
                  </a:lnTo>
                  <a:lnTo>
                    <a:pt x="89" y="99"/>
                  </a:lnTo>
                  <a:lnTo>
                    <a:pt x="89" y="99"/>
                  </a:lnTo>
                  <a:lnTo>
                    <a:pt x="89" y="100"/>
                  </a:lnTo>
                  <a:lnTo>
                    <a:pt x="89" y="99"/>
                  </a:lnTo>
                  <a:lnTo>
                    <a:pt x="89" y="99"/>
                  </a:lnTo>
                  <a:lnTo>
                    <a:pt x="89" y="98"/>
                  </a:lnTo>
                  <a:lnTo>
                    <a:pt x="88" y="98"/>
                  </a:lnTo>
                  <a:lnTo>
                    <a:pt x="88" y="97"/>
                  </a:lnTo>
                  <a:lnTo>
                    <a:pt x="87" y="97"/>
                  </a:lnTo>
                  <a:lnTo>
                    <a:pt x="86" y="96"/>
                  </a:lnTo>
                  <a:lnTo>
                    <a:pt x="86" y="95"/>
                  </a:lnTo>
                  <a:lnTo>
                    <a:pt x="88" y="95"/>
                  </a:lnTo>
                  <a:lnTo>
                    <a:pt x="89" y="95"/>
                  </a:lnTo>
                  <a:lnTo>
                    <a:pt x="89" y="95"/>
                  </a:lnTo>
                  <a:lnTo>
                    <a:pt x="88" y="95"/>
                  </a:lnTo>
                  <a:lnTo>
                    <a:pt x="88" y="95"/>
                  </a:lnTo>
                  <a:lnTo>
                    <a:pt x="88" y="95"/>
                  </a:lnTo>
                  <a:lnTo>
                    <a:pt x="87" y="95"/>
                  </a:lnTo>
                  <a:lnTo>
                    <a:pt x="88" y="95"/>
                  </a:lnTo>
                  <a:lnTo>
                    <a:pt x="88" y="94"/>
                  </a:lnTo>
                  <a:lnTo>
                    <a:pt x="89" y="93"/>
                  </a:lnTo>
                  <a:lnTo>
                    <a:pt x="89" y="93"/>
                  </a:lnTo>
                  <a:lnTo>
                    <a:pt x="89" y="92"/>
                  </a:lnTo>
                  <a:lnTo>
                    <a:pt x="90" y="92"/>
                  </a:lnTo>
                  <a:lnTo>
                    <a:pt x="90" y="91"/>
                  </a:lnTo>
                  <a:lnTo>
                    <a:pt x="91" y="91"/>
                  </a:lnTo>
                  <a:lnTo>
                    <a:pt x="91" y="90"/>
                  </a:lnTo>
                  <a:lnTo>
                    <a:pt x="92" y="90"/>
                  </a:lnTo>
                  <a:lnTo>
                    <a:pt x="93" y="90"/>
                  </a:lnTo>
                  <a:lnTo>
                    <a:pt x="93" y="91"/>
                  </a:lnTo>
                  <a:lnTo>
                    <a:pt x="94" y="91"/>
                  </a:lnTo>
                  <a:lnTo>
                    <a:pt x="94" y="92"/>
                  </a:lnTo>
                  <a:lnTo>
                    <a:pt x="94" y="93"/>
                  </a:lnTo>
                  <a:lnTo>
                    <a:pt x="93" y="94"/>
                  </a:lnTo>
                  <a:lnTo>
                    <a:pt x="94" y="94"/>
                  </a:lnTo>
                  <a:lnTo>
                    <a:pt x="95" y="94"/>
                  </a:lnTo>
                  <a:lnTo>
                    <a:pt x="95" y="95"/>
                  </a:lnTo>
                  <a:lnTo>
                    <a:pt x="94" y="95"/>
                  </a:lnTo>
                  <a:lnTo>
                    <a:pt x="94" y="95"/>
                  </a:lnTo>
                  <a:lnTo>
                    <a:pt x="95" y="95"/>
                  </a:lnTo>
                  <a:lnTo>
                    <a:pt x="94" y="95"/>
                  </a:lnTo>
                  <a:lnTo>
                    <a:pt x="94" y="96"/>
                  </a:lnTo>
                  <a:lnTo>
                    <a:pt x="94" y="97"/>
                  </a:lnTo>
                  <a:lnTo>
                    <a:pt x="93" y="97"/>
                  </a:lnTo>
                  <a:lnTo>
                    <a:pt x="93" y="98"/>
                  </a:lnTo>
                  <a:lnTo>
                    <a:pt x="94" y="98"/>
                  </a:lnTo>
                  <a:lnTo>
                    <a:pt x="94" y="97"/>
                  </a:lnTo>
                  <a:lnTo>
                    <a:pt x="95" y="96"/>
                  </a:lnTo>
                  <a:lnTo>
                    <a:pt x="96" y="96"/>
                  </a:lnTo>
                  <a:lnTo>
                    <a:pt x="97" y="95"/>
                  </a:lnTo>
                  <a:lnTo>
                    <a:pt x="98" y="95"/>
                  </a:lnTo>
                  <a:lnTo>
                    <a:pt x="98" y="94"/>
                  </a:lnTo>
                  <a:lnTo>
                    <a:pt x="99" y="93"/>
                  </a:lnTo>
                  <a:lnTo>
                    <a:pt x="98" y="93"/>
                  </a:lnTo>
                  <a:lnTo>
                    <a:pt x="97" y="93"/>
                  </a:lnTo>
                  <a:lnTo>
                    <a:pt x="96" y="93"/>
                  </a:lnTo>
                  <a:lnTo>
                    <a:pt x="96" y="92"/>
                  </a:lnTo>
                  <a:lnTo>
                    <a:pt x="96" y="91"/>
                  </a:lnTo>
                  <a:lnTo>
                    <a:pt x="96" y="91"/>
                  </a:lnTo>
                  <a:lnTo>
                    <a:pt x="96" y="90"/>
                  </a:lnTo>
                  <a:lnTo>
                    <a:pt x="96" y="91"/>
                  </a:lnTo>
                  <a:lnTo>
                    <a:pt x="96" y="90"/>
                  </a:lnTo>
                  <a:lnTo>
                    <a:pt x="96" y="89"/>
                  </a:lnTo>
                  <a:lnTo>
                    <a:pt x="97" y="89"/>
                  </a:lnTo>
                  <a:lnTo>
                    <a:pt x="97" y="89"/>
                  </a:lnTo>
                  <a:lnTo>
                    <a:pt x="98" y="89"/>
                  </a:lnTo>
                  <a:lnTo>
                    <a:pt x="98" y="88"/>
                  </a:lnTo>
                  <a:lnTo>
                    <a:pt x="97" y="88"/>
                  </a:lnTo>
                  <a:lnTo>
                    <a:pt x="97" y="87"/>
                  </a:lnTo>
                  <a:lnTo>
                    <a:pt x="98" y="87"/>
                  </a:lnTo>
                  <a:lnTo>
                    <a:pt x="98" y="88"/>
                  </a:lnTo>
                  <a:lnTo>
                    <a:pt x="99" y="88"/>
                  </a:lnTo>
                  <a:lnTo>
                    <a:pt x="100" y="88"/>
                  </a:lnTo>
                  <a:lnTo>
                    <a:pt x="101" y="87"/>
                  </a:lnTo>
                  <a:lnTo>
                    <a:pt x="101" y="86"/>
                  </a:lnTo>
                  <a:lnTo>
                    <a:pt x="102" y="86"/>
                  </a:lnTo>
                  <a:lnTo>
                    <a:pt x="101" y="87"/>
                  </a:lnTo>
                  <a:lnTo>
                    <a:pt x="101" y="88"/>
                  </a:lnTo>
                  <a:lnTo>
                    <a:pt x="101" y="89"/>
                  </a:lnTo>
                  <a:lnTo>
                    <a:pt x="100" y="89"/>
                  </a:lnTo>
                  <a:lnTo>
                    <a:pt x="100" y="89"/>
                  </a:lnTo>
                  <a:lnTo>
                    <a:pt x="100" y="90"/>
                  </a:lnTo>
                  <a:lnTo>
                    <a:pt x="101" y="89"/>
                  </a:lnTo>
                  <a:lnTo>
                    <a:pt x="101" y="89"/>
                  </a:lnTo>
                  <a:lnTo>
                    <a:pt x="102" y="89"/>
                  </a:lnTo>
                  <a:lnTo>
                    <a:pt x="102" y="88"/>
                  </a:lnTo>
                  <a:lnTo>
                    <a:pt x="102" y="87"/>
                  </a:lnTo>
                  <a:lnTo>
                    <a:pt x="102" y="86"/>
                  </a:lnTo>
                  <a:lnTo>
                    <a:pt x="102" y="87"/>
                  </a:lnTo>
                  <a:lnTo>
                    <a:pt x="102" y="88"/>
                  </a:lnTo>
                  <a:lnTo>
                    <a:pt x="103" y="88"/>
                  </a:lnTo>
                  <a:lnTo>
                    <a:pt x="103" y="89"/>
                  </a:lnTo>
                  <a:lnTo>
                    <a:pt x="104" y="89"/>
                  </a:lnTo>
                  <a:lnTo>
                    <a:pt x="103" y="89"/>
                  </a:lnTo>
                  <a:lnTo>
                    <a:pt x="104" y="89"/>
                  </a:lnTo>
                  <a:lnTo>
                    <a:pt x="104" y="89"/>
                  </a:lnTo>
                  <a:lnTo>
                    <a:pt x="106" y="89"/>
                  </a:lnTo>
                  <a:lnTo>
                    <a:pt x="106" y="89"/>
                  </a:lnTo>
                  <a:lnTo>
                    <a:pt x="106" y="89"/>
                  </a:lnTo>
                  <a:lnTo>
                    <a:pt x="107" y="89"/>
                  </a:lnTo>
                  <a:lnTo>
                    <a:pt x="107" y="88"/>
                  </a:lnTo>
                  <a:lnTo>
                    <a:pt x="107" y="87"/>
                  </a:lnTo>
                  <a:lnTo>
                    <a:pt x="106" y="86"/>
                  </a:lnTo>
                  <a:lnTo>
                    <a:pt x="107" y="86"/>
                  </a:lnTo>
                  <a:lnTo>
                    <a:pt x="108" y="86"/>
                  </a:lnTo>
                  <a:lnTo>
                    <a:pt x="108" y="87"/>
                  </a:lnTo>
                  <a:lnTo>
                    <a:pt x="108" y="87"/>
                  </a:lnTo>
                  <a:lnTo>
                    <a:pt x="108" y="88"/>
                  </a:lnTo>
                  <a:lnTo>
                    <a:pt x="108" y="89"/>
                  </a:lnTo>
                  <a:lnTo>
                    <a:pt x="108" y="89"/>
                  </a:lnTo>
                  <a:lnTo>
                    <a:pt x="107" y="89"/>
                  </a:lnTo>
                  <a:lnTo>
                    <a:pt x="107" y="90"/>
                  </a:lnTo>
                  <a:lnTo>
                    <a:pt x="107" y="91"/>
                  </a:lnTo>
                  <a:lnTo>
                    <a:pt x="107" y="92"/>
                  </a:lnTo>
                  <a:lnTo>
                    <a:pt x="106" y="93"/>
                  </a:lnTo>
                  <a:lnTo>
                    <a:pt x="104" y="94"/>
                  </a:lnTo>
                  <a:lnTo>
                    <a:pt x="103" y="95"/>
                  </a:lnTo>
                  <a:lnTo>
                    <a:pt x="104" y="95"/>
                  </a:lnTo>
                  <a:lnTo>
                    <a:pt x="104" y="95"/>
                  </a:lnTo>
                  <a:lnTo>
                    <a:pt x="104" y="96"/>
                  </a:lnTo>
                  <a:lnTo>
                    <a:pt x="104" y="95"/>
                  </a:lnTo>
                  <a:lnTo>
                    <a:pt x="105" y="95"/>
                  </a:lnTo>
                  <a:lnTo>
                    <a:pt x="106" y="95"/>
                  </a:lnTo>
                  <a:lnTo>
                    <a:pt x="107" y="94"/>
                  </a:lnTo>
                  <a:lnTo>
                    <a:pt x="107" y="95"/>
                  </a:lnTo>
                  <a:lnTo>
                    <a:pt x="107" y="95"/>
                  </a:lnTo>
                  <a:lnTo>
                    <a:pt x="107" y="96"/>
                  </a:lnTo>
                  <a:lnTo>
                    <a:pt x="106" y="97"/>
                  </a:lnTo>
                  <a:lnTo>
                    <a:pt x="107" y="96"/>
                  </a:lnTo>
                  <a:lnTo>
                    <a:pt x="108" y="96"/>
                  </a:lnTo>
                  <a:lnTo>
                    <a:pt x="108" y="95"/>
                  </a:lnTo>
                  <a:lnTo>
                    <a:pt x="108" y="95"/>
                  </a:lnTo>
                  <a:lnTo>
                    <a:pt x="108" y="96"/>
                  </a:lnTo>
                  <a:lnTo>
                    <a:pt x="109" y="97"/>
                  </a:lnTo>
                  <a:lnTo>
                    <a:pt x="109" y="96"/>
                  </a:lnTo>
                  <a:lnTo>
                    <a:pt x="109" y="95"/>
                  </a:lnTo>
                  <a:lnTo>
                    <a:pt x="110" y="97"/>
                  </a:lnTo>
                  <a:lnTo>
                    <a:pt x="109" y="98"/>
                  </a:lnTo>
                  <a:lnTo>
                    <a:pt x="110" y="98"/>
                  </a:lnTo>
                  <a:lnTo>
                    <a:pt x="111" y="99"/>
                  </a:lnTo>
                  <a:lnTo>
                    <a:pt x="112" y="99"/>
                  </a:lnTo>
                  <a:lnTo>
                    <a:pt x="112" y="100"/>
                  </a:lnTo>
                  <a:lnTo>
                    <a:pt x="112" y="99"/>
                  </a:lnTo>
                  <a:lnTo>
                    <a:pt x="114" y="100"/>
                  </a:lnTo>
                  <a:lnTo>
                    <a:pt x="113" y="99"/>
                  </a:lnTo>
                  <a:lnTo>
                    <a:pt x="112" y="98"/>
                  </a:lnTo>
                  <a:lnTo>
                    <a:pt x="112" y="97"/>
                  </a:lnTo>
                  <a:lnTo>
                    <a:pt x="112" y="96"/>
                  </a:lnTo>
                  <a:lnTo>
                    <a:pt x="113" y="96"/>
                  </a:lnTo>
                  <a:lnTo>
                    <a:pt x="112" y="96"/>
                  </a:lnTo>
                  <a:lnTo>
                    <a:pt x="111" y="96"/>
                  </a:lnTo>
                  <a:lnTo>
                    <a:pt x="111" y="95"/>
                  </a:lnTo>
                  <a:lnTo>
                    <a:pt x="111" y="95"/>
                  </a:lnTo>
                  <a:lnTo>
                    <a:pt x="111" y="94"/>
                  </a:lnTo>
                  <a:lnTo>
                    <a:pt x="111" y="93"/>
                  </a:lnTo>
                  <a:lnTo>
                    <a:pt x="112" y="92"/>
                  </a:lnTo>
                  <a:lnTo>
                    <a:pt x="113" y="92"/>
                  </a:lnTo>
                  <a:lnTo>
                    <a:pt x="114" y="91"/>
                  </a:lnTo>
                  <a:lnTo>
                    <a:pt x="114" y="92"/>
                  </a:lnTo>
                  <a:lnTo>
                    <a:pt x="115" y="94"/>
                  </a:lnTo>
                  <a:lnTo>
                    <a:pt x="115" y="93"/>
                  </a:lnTo>
                  <a:lnTo>
                    <a:pt x="115" y="92"/>
                  </a:lnTo>
                  <a:lnTo>
                    <a:pt x="114" y="91"/>
                  </a:lnTo>
                  <a:lnTo>
                    <a:pt x="115" y="91"/>
                  </a:lnTo>
                  <a:lnTo>
                    <a:pt x="114" y="90"/>
                  </a:lnTo>
                  <a:lnTo>
                    <a:pt x="115" y="90"/>
                  </a:lnTo>
                  <a:lnTo>
                    <a:pt x="115" y="89"/>
                  </a:lnTo>
                  <a:lnTo>
                    <a:pt x="115" y="89"/>
                  </a:lnTo>
                  <a:lnTo>
                    <a:pt x="114" y="88"/>
                  </a:lnTo>
                  <a:lnTo>
                    <a:pt x="115" y="87"/>
                  </a:lnTo>
                  <a:lnTo>
                    <a:pt x="114" y="85"/>
                  </a:lnTo>
                  <a:lnTo>
                    <a:pt x="115" y="86"/>
                  </a:lnTo>
                  <a:lnTo>
                    <a:pt x="115" y="85"/>
                  </a:lnTo>
                  <a:lnTo>
                    <a:pt x="116" y="85"/>
                  </a:lnTo>
                  <a:lnTo>
                    <a:pt x="117" y="86"/>
                  </a:lnTo>
                  <a:lnTo>
                    <a:pt x="118" y="86"/>
                  </a:lnTo>
                  <a:lnTo>
                    <a:pt x="118" y="87"/>
                  </a:lnTo>
                  <a:lnTo>
                    <a:pt x="117" y="87"/>
                  </a:lnTo>
                  <a:lnTo>
                    <a:pt x="117" y="88"/>
                  </a:lnTo>
                  <a:lnTo>
                    <a:pt x="117" y="89"/>
                  </a:lnTo>
                  <a:lnTo>
                    <a:pt x="116" y="89"/>
                  </a:lnTo>
                  <a:lnTo>
                    <a:pt x="117" y="89"/>
                  </a:lnTo>
                  <a:lnTo>
                    <a:pt x="116" y="89"/>
                  </a:lnTo>
                  <a:lnTo>
                    <a:pt x="116" y="89"/>
                  </a:lnTo>
                  <a:lnTo>
                    <a:pt x="117" y="89"/>
                  </a:lnTo>
                  <a:lnTo>
                    <a:pt x="117" y="89"/>
                  </a:lnTo>
                  <a:lnTo>
                    <a:pt x="118" y="89"/>
                  </a:lnTo>
                  <a:lnTo>
                    <a:pt x="118" y="88"/>
                  </a:lnTo>
                  <a:lnTo>
                    <a:pt x="118" y="87"/>
                  </a:lnTo>
                  <a:lnTo>
                    <a:pt x="119" y="87"/>
                  </a:lnTo>
                  <a:lnTo>
                    <a:pt x="119" y="89"/>
                  </a:lnTo>
                  <a:lnTo>
                    <a:pt x="119" y="88"/>
                  </a:lnTo>
                  <a:lnTo>
                    <a:pt x="120" y="89"/>
                  </a:lnTo>
                  <a:lnTo>
                    <a:pt x="119" y="88"/>
                  </a:lnTo>
                  <a:lnTo>
                    <a:pt x="120" y="88"/>
                  </a:lnTo>
                  <a:lnTo>
                    <a:pt x="121" y="87"/>
                  </a:lnTo>
                  <a:lnTo>
                    <a:pt x="120" y="87"/>
                  </a:lnTo>
                  <a:lnTo>
                    <a:pt x="119" y="86"/>
                  </a:lnTo>
                  <a:lnTo>
                    <a:pt x="120" y="86"/>
                  </a:lnTo>
                  <a:lnTo>
                    <a:pt x="119" y="86"/>
                  </a:lnTo>
                  <a:lnTo>
                    <a:pt x="119" y="85"/>
                  </a:lnTo>
                  <a:lnTo>
                    <a:pt x="120" y="85"/>
                  </a:lnTo>
                  <a:lnTo>
                    <a:pt x="120" y="84"/>
                  </a:lnTo>
                  <a:lnTo>
                    <a:pt x="120" y="85"/>
                  </a:lnTo>
                  <a:lnTo>
                    <a:pt x="121" y="85"/>
                  </a:lnTo>
                  <a:lnTo>
                    <a:pt x="121" y="86"/>
                  </a:lnTo>
                  <a:lnTo>
                    <a:pt x="120" y="86"/>
                  </a:lnTo>
                  <a:lnTo>
                    <a:pt x="121" y="87"/>
                  </a:lnTo>
                  <a:lnTo>
                    <a:pt x="121" y="86"/>
                  </a:lnTo>
                  <a:lnTo>
                    <a:pt x="121" y="87"/>
                  </a:lnTo>
                  <a:lnTo>
                    <a:pt x="121" y="86"/>
                  </a:lnTo>
                  <a:lnTo>
                    <a:pt x="121" y="87"/>
                  </a:lnTo>
                  <a:lnTo>
                    <a:pt x="122" y="86"/>
                  </a:lnTo>
                  <a:lnTo>
                    <a:pt x="123" y="85"/>
                  </a:lnTo>
                  <a:lnTo>
                    <a:pt x="123" y="86"/>
                  </a:lnTo>
                  <a:lnTo>
                    <a:pt x="124" y="86"/>
                  </a:lnTo>
                  <a:lnTo>
                    <a:pt x="124" y="87"/>
                  </a:lnTo>
                  <a:lnTo>
                    <a:pt x="123" y="87"/>
                  </a:lnTo>
                  <a:lnTo>
                    <a:pt x="124" y="88"/>
                  </a:lnTo>
                  <a:lnTo>
                    <a:pt x="123" y="89"/>
                  </a:lnTo>
                  <a:lnTo>
                    <a:pt x="122" y="89"/>
                  </a:lnTo>
                  <a:lnTo>
                    <a:pt x="122" y="89"/>
                  </a:lnTo>
                  <a:lnTo>
                    <a:pt x="121" y="89"/>
                  </a:lnTo>
                  <a:lnTo>
                    <a:pt x="121" y="89"/>
                  </a:lnTo>
                  <a:lnTo>
                    <a:pt x="121" y="88"/>
                  </a:lnTo>
                  <a:lnTo>
                    <a:pt x="121" y="89"/>
                  </a:lnTo>
                  <a:lnTo>
                    <a:pt x="121" y="89"/>
                  </a:lnTo>
                  <a:lnTo>
                    <a:pt x="121" y="89"/>
                  </a:lnTo>
                  <a:lnTo>
                    <a:pt x="121" y="90"/>
                  </a:lnTo>
                  <a:lnTo>
                    <a:pt x="121" y="89"/>
                  </a:lnTo>
                  <a:lnTo>
                    <a:pt x="121" y="90"/>
                  </a:lnTo>
                  <a:lnTo>
                    <a:pt x="121" y="91"/>
                  </a:lnTo>
                  <a:lnTo>
                    <a:pt x="121" y="91"/>
                  </a:lnTo>
                  <a:lnTo>
                    <a:pt x="120" y="92"/>
                  </a:lnTo>
                  <a:lnTo>
                    <a:pt x="119" y="91"/>
                  </a:lnTo>
                  <a:lnTo>
                    <a:pt x="119" y="92"/>
                  </a:lnTo>
                  <a:lnTo>
                    <a:pt x="119" y="93"/>
                  </a:lnTo>
                  <a:lnTo>
                    <a:pt x="118" y="95"/>
                  </a:lnTo>
                  <a:lnTo>
                    <a:pt x="119" y="94"/>
                  </a:lnTo>
                  <a:lnTo>
                    <a:pt x="120" y="94"/>
                  </a:lnTo>
                  <a:lnTo>
                    <a:pt x="121" y="92"/>
                  </a:lnTo>
                  <a:lnTo>
                    <a:pt x="122" y="92"/>
                  </a:lnTo>
                  <a:lnTo>
                    <a:pt x="122" y="91"/>
                  </a:lnTo>
                  <a:lnTo>
                    <a:pt x="122" y="90"/>
                  </a:lnTo>
                  <a:lnTo>
                    <a:pt x="123" y="89"/>
                  </a:lnTo>
                  <a:lnTo>
                    <a:pt x="124" y="89"/>
                  </a:lnTo>
                  <a:lnTo>
                    <a:pt x="124" y="89"/>
                  </a:lnTo>
                  <a:lnTo>
                    <a:pt x="125" y="89"/>
                  </a:lnTo>
                  <a:lnTo>
                    <a:pt x="126" y="89"/>
                  </a:lnTo>
                  <a:lnTo>
                    <a:pt x="126" y="90"/>
                  </a:lnTo>
                  <a:lnTo>
                    <a:pt x="126" y="91"/>
                  </a:lnTo>
                  <a:lnTo>
                    <a:pt x="125" y="92"/>
                  </a:lnTo>
                  <a:lnTo>
                    <a:pt x="126" y="92"/>
                  </a:lnTo>
                  <a:lnTo>
                    <a:pt x="126" y="93"/>
                  </a:lnTo>
                  <a:lnTo>
                    <a:pt x="127" y="93"/>
                  </a:lnTo>
                  <a:lnTo>
                    <a:pt x="127" y="94"/>
                  </a:lnTo>
                  <a:lnTo>
                    <a:pt x="127" y="94"/>
                  </a:lnTo>
                  <a:lnTo>
                    <a:pt x="127" y="95"/>
                  </a:lnTo>
                  <a:lnTo>
                    <a:pt x="127" y="95"/>
                  </a:lnTo>
                  <a:lnTo>
                    <a:pt x="128" y="96"/>
                  </a:lnTo>
                  <a:lnTo>
                    <a:pt x="128" y="97"/>
                  </a:lnTo>
                  <a:lnTo>
                    <a:pt x="129" y="98"/>
                  </a:lnTo>
                  <a:lnTo>
                    <a:pt x="128" y="98"/>
                  </a:lnTo>
                  <a:lnTo>
                    <a:pt x="129" y="99"/>
                  </a:lnTo>
                  <a:lnTo>
                    <a:pt x="129" y="100"/>
                  </a:lnTo>
                  <a:lnTo>
                    <a:pt x="130" y="100"/>
                  </a:lnTo>
                  <a:lnTo>
                    <a:pt x="130" y="99"/>
                  </a:lnTo>
                  <a:lnTo>
                    <a:pt x="129" y="99"/>
                  </a:lnTo>
                  <a:lnTo>
                    <a:pt x="129" y="98"/>
                  </a:lnTo>
                  <a:lnTo>
                    <a:pt x="129" y="97"/>
                  </a:lnTo>
                  <a:lnTo>
                    <a:pt x="129" y="96"/>
                  </a:lnTo>
                  <a:lnTo>
                    <a:pt x="130" y="95"/>
                  </a:lnTo>
                  <a:lnTo>
                    <a:pt x="129" y="95"/>
                  </a:lnTo>
                  <a:lnTo>
                    <a:pt x="128" y="95"/>
                  </a:lnTo>
                  <a:lnTo>
                    <a:pt x="128" y="94"/>
                  </a:lnTo>
                  <a:lnTo>
                    <a:pt x="128" y="93"/>
                  </a:lnTo>
                  <a:lnTo>
                    <a:pt x="129" y="93"/>
                  </a:lnTo>
                  <a:lnTo>
                    <a:pt x="129" y="92"/>
                  </a:lnTo>
                  <a:lnTo>
                    <a:pt x="129" y="91"/>
                  </a:lnTo>
                  <a:lnTo>
                    <a:pt x="128" y="92"/>
                  </a:lnTo>
                  <a:lnTo>
                    <a:pt x="127" y="92"/>
                  </a:lnTo>
                  <a:lnTo>
                    <a:pt x="127" y="91"/>
                  </a:lnTo>
                  <a:lnTo>
                    <a:pt x="127" y="90"/>
                  </a:lnTo>
                  <a:lnTo>
                    <a:pt x="127" y="89"/>
                  </a:lnTo>
                  <a:lnTo>
                    <a:pt x="128" y="90"/>
                  </a:lnTo>
                  <a:lnTo>
                    <a:pt x="128" y="89"/>
                  </a:lnTo>
                  <a:lnTo>
                    <a:pt x="129" y="89"/>
                  </a:lnTo>
                  <a:lnTo>
                    <a:pt x="130" y="90"/>
                  </a:lnTo>
                  <a:lnTo>
                    <a:pt x="131" y="90"/>
                  </a:lnTo>
                  <a:lnTo>
                    <a:pt x="132" y="90"/>
                  </a:lnTo>
                  <a:lnTo>
                    <a:pt x="132" y="89"/>
                  </a:lnTo>
                  <a:lnTo>
                    <a:pt x="131" y="89"/>
                  </a:lnTo>
                  <a:lnTo>
                    <a:pt x="130" y="89"/>
                  </a:lnTo>
                  <a:lnTo>
                    <a:pt x="129" y="88"/>
                  </a:lnTo>
                  <a:lnTo>
                    <a:pt x="130" y="88"/>
                  </a:lnTo>
                  <a:lnTo>
                    <a:pt x="131" y="88"/>
                  </a:lnTo>
                  <a:lnTo>
                    <a:pt x="130" y="89"/>
                  </a:lnTo>
                  <a:lnTo>
                    <a:pt x="131" y="89"/>
                  </a:lnTo>
                  <a:lnTo>
                    <a:pt x="132" y="89"/>
                  </a:lnTo>
                  <a:lnTo>
                    <a:pt x="131" y="88"/>
                  </a:lnTo>
                  <a:lnTo>
                    <a:pt x="130" y="86"/>
                  </a:lnTo>
                  <a:lnTo>
                    <a:pt x="130" y="85"/>
                  </a:lnTo>
                  <a:lnTo>
                    <a:pt x="130" y="84"/>
                  </a:lnTo>
                  <a:lnTo>
                    <a:pt x="129" y="84"/>
                  </a:lnTo>
                  <a:lnTo>
                    <a:pt x="130" y="83"/>
                  </a:lnTo>
                  <a:lnTo>
                    <a:pt x="129" y="84"/>
                  </a:lnTo>
                  <a:lnTo>
                    <a:pt x="129" y="83"/>
                  </a:lnTo>
                  <a:lnTo>
                    <a:pt x="131" y="83"/>
                  </a:lnTo>
                  <a:lnTo>
                    <a:pt x="130" y="83"/>
                  </a:lnTo>
                  <a:lnTo>
                    <a:pt x="131" y="83"/>
                  </a:lnTo>
                  <a:lnTo>
                    <a:pt x="132" y="84"/>
                  </a:lnTo>
                  <a:lnTo>
                    <a:pt x="132" y="85"/>
                  </a:lnTo>
                  <a:lnTo>
                    <a:pt x="133" y="85"/>
                  </a:lnTo>
                  <a:lnTo>
                    <a:pt x="132" y="84"/>
                  </a:lnTo>
                  <a:lnTo>
                    <a:pt x="132" y="83"/>
                  </a:lnTo>
                  <a:lnTo>
                    <a:pt x="132" y="83"/>
                  </a:lnTo>
                  <a:lnTo>
                    <a:pt x="133" y="83"/>
                  </a:lnTo>
                  <a:lnTo>
                    <a:pt x="132" y="83"/>
                  </a:lnTo>
                  <a:lnTo>
                    <a:pt x="132" y="82"/>
                  </a:lnTo>
                  <a:lnTo>
                    <a:pt x="132" y="83"/>
                  </a:lnTo>
                  <a:lnTo>
                    <a:pt x="132" y="82"/>
                  </a:lnTo>
                  <a:lnTo>
                    <a:pt x="133" y="83"/>
                  </a:lnTo>
                  <a:lnTo>
                    <a:pt x="133" y="83"/>
                  </a:lnTo>
                  <a:lnTo>
                    <a:pt x="134" y="83"/>
                  </a:lnTo>
                  <a:lnTo>
                    <a:pt x="134" y="83"/>
                  </a:lnTo>
                  <a:lnTo>
                    <a:pt x="134" y="83"/>
                  </a:lnTo>
                  <a:lnTo>
                    <a:pt x="134" y="83"/>
                  </a:lnTo>
                  <a:lnTo>
                    <a:pt x="134" y="83"/>
                  </a:lnTo>
                  <a:lnTo>
                    <a:pt x="134" y="83"/>
                  </a:lnTo>
                  <a:lnTo>
                    <a:pt x="134" y="82"/>
                  </a:lnTo>
                  <a:lnTo>
                    <a:pt x="134" y="82"/>
                  </a:lnTo>
                  <a:lnTo>
                    <a:pt x="134" y="83"/>
                  </a:lnTo>
                  <a:lnTo>
                    <a:pt x="135" y="83"/>
                  </a:lnTo>
                  <a:lnTo>
                    <a:pt x="136" y="83"/>
                  </a:lnTo>
                  <a:lnTo>
                    <a:pt x="135" y="82"/>
                  </a:lnTo>
                  <a:lnTo>
                    <a:pt x="135" y="81"/>
                  </a:lnTo>
                  <a:lnTo>
                    <a:pt x="134" y="81"/>
                  </a:lnTo>
                  <a:lnTo>
                    <a:pt x="134" y="80"/>
                  </a:lnTo>
                  <a:lnTo>
                    <a:pt x="134" y="80"/>
                  </a:lnTo>
                  <a:lnTo>
                    <a:pt x="134" y="79"/>
                  </a:lnTo>
                  <a:lnTo>
                    <a:pt x="134" y="78"/>
                  </a:lnTo>
                  <a:lnTo>
                    <a:pt x="134" y="78"/>
                  </a:lnTo>
                  <a:lnTo>
                    <a:pt x="135" y="78"/>
                  </a:lnTo>
                  <a:lnTo>
                    <a:pt x="134" y="79"/>
                  </a:lnTo>
                  <a:lnTo>
                    <a:pt x="135" y="80"/>
                  </a:lnTo>
                  <a:lnTo>
                    <a:pt x="136" y="80"/>
                  </a:lnTo>
                  <a:lnTo>
                    <a:pt x="135" y="80"/>
                  </a:lnTo>
                  <a:lnTo>
                    <a:pt x="136" y="81"/>
                  </a:lnTo>
                  <a:lnTo>
                    <a:pt x="136" y="80"/>
                  </a:lnTo>
                  <a:lnTo>
                    <a:pt x="137" y="80"/>
                  </a:lnTo>
                  <a:lnTo>
                    <a:pt x="136" y="79"/>
                  </a:lnTo>
                  <a:lnTo>
                    <a:pt x="135" y="79"/>
                  </a:lnTo>
                  <a:lnTo>
                    <a:pt x="135" y="78"/>
                  </a:lnTo>
                  <a:lnTo>
                    <a:pt x="135" y="77"/>
                  </a:lnTo>
                  <a:lnTo>
                    <a:pt x="136" y="77"/>
                  </a:lnTo>
                  <a:lnTo>
                    <a:pt x="137" y="76"/>
                  </a:lnTo>
                  <a:lnTo>
                    <a:pt x="137" y="77"/>
                  </a:lnTo>
                  <a:lnTo>
                    <a:pt x="137" y="78"/>
                  </a:lnTo>
                  <a:lnTo>
                    <a:pt x="136" y="78"/>
                  </a:lnTo>
                  <a:lnTo>
                    <a:pt x="136" y="79"/>
                  </a:lnTo>
                  <a:lnTo>
                    <a:pt x="136" y="78"/>
                  </a:lnTo>
                  <a:lnTo>
                    <a:pt x="137" y="78"/>
                  </a:lnTo>
                  <a:lnTo>
                    <a:pt x="138" y="77"/>
                  </a:lnTo>
                  <a:lnTo>
                    <a:pt x="139" y="77"/>
                  </a:lnTo>
                  <a:lnTo>
                    <a:pt x="140" y="76"/>
                  </a:lnTo>
                  <a:lnTo>
                    <a:pt x="140" y="76"/>
                  </a:lnTo>
                  <a:lnTo>
                    <a:pt x="141" y="75"/>
                  </a:lnTo>
                  <a:lnTo>
                    <a:pt x="140" y="75"/>
                  </a:lnTo>
                  <a:lnTo>
                    <a:pt x="142" y="76"/>
                  </a:lnTo>
                  <a:lnTo>
                    <a:pt x="143" y="76"/>
                  </a:lnTo>
                  <a:lnTo>
                    <a:pt x="143" y="76"/>
                  </a:lnTo>
                  <a:lnTo>
                    <a:pt x="143" y="75"/>
                  </a:lnTo>
                  <a:lnTo>
                    <a:pt x="143" y="74"/>
                  </a:lnTo>
                  <a:lnTo>
                    <a:pt x="144" y="74"/>
                  </a:lnTo>
                  <a:lnTo>
                    <a:pt x="145" y="74"/>
                  </a:lnTo>
                  <a:lnTo>
                    <a:pt x="146" y="74"/>
                  </a:lnTo>
                  <a:lnTo>
                    <a:pt x="147" y="73"/>
                  </a:lnTo>
                  <a:lnTo>
                    <a:pt x="147" y="75"/>
                  </a:lnTo>
                  <a:lnTo>
                    <a:pt x="147" y="76"/>
                  </a:lnTo>
                  <a:lnTo>
                    <a:pt x="147" y="76"/>
                  </a:lnTo>
                  <a:lnTo>
                    <a:pt x="147" y="77"/>
                  </a:lnTo>
                  <a:lnTo>
                    <a:pt x="147" y="78"/>
                  </a:lnTo>
                  <a:lnTo>
                    <a:pt x="147" y="78"/>
                  </a:lnTo>
                  <a:lnTo>
                    <a:pt x="147" y="80"/>
                  </a:lnTo>
                  <a:lnTo>
                    <a:pt x="146" y="80"/>
                  </a:lnTo>
                  <a:lnTo>
                    <a:pt x="146" y="81"/>
                  </a:lnTo>
                  <a:lnTo>
                    <a:pt x="147" y="81"/>
                  </a:lnTo>
                  <a:lnTo>
                    <a:pt x="147" y="80"/>
                  </a:lnTo>
                  <a:lnTo>
                    <a:pt x="147" y="80"/>
                  </a:lnTo>
                  <a:lnTo>
                    <a:pt x="147" y="79"/>
                  </a:lnTo>
                  <a:lnTo>
                    <a:pt x="148" y="79"/>
                  </a:lnTo>
                  <a:lnTo>
                    <a:pt x="148" y="80"/>
                  </a:lnTo>
                  <a:lnTo>
                    <a:pt x="148" y="81"/>
                  </a:lnTo>
                  <a:lnTo>
                    <a:pt x="149" y="82"/>
                  </a:lnTo>
                  <a:lnTo>
                    <a:pt x="149" y="81"/>
                  </a:lnTo>
                  <a:lnTo>
                    <a:pt x="149" y="82"/>
                  </a:lnTo>
                  <a:lnTo>
                    <a:pt x="149" y="83"/>
                  </a:lnTo>
                  <a:lnTo>
                    <a:pt x="150" y="83"/>
                  </a:lnTo>
                  <a:lnTo>
                    <a:pt x="151" y="83"/>
                  </a:lnTo>
                  <a:lnTo>
                    <a:pt x="150" y="83"/>
                  </a:lnTo>
                  <a:lnTo>
                    <a:pt x="150" y="82"/>
                  </a:lnTo>
                  <a:lnTo>
                    <a:pt x="149" y="81"/>
                  </a:lnTo>
                  <a:lnTo>
                    <a:pt x="149" y="80"/>
                  </a:lnTo>
                  <a:lnTo>
                    <a:pt x="149" y="79"/>
                  </a:lnTo>
                  <a:lnTo>
                    <a:pt x="149" y="78"/>
                  </a:lnTo>
                  <a:lnTo>
                    <a:pt x="149" y="79"/>
                  </a:lnTo>
                  <a:lnTo>
                    <a:pt x="149" y="78"/>
                  </a:lnTo>
                  <a:lnTo>
                    <a:pt x="150" y="78"/>
                  </a:lnTo>
                  <a:lnTo>
                    <a:pt x="150" y="77"/>
                  </a:lnTo>
                  <a:lnTo>
                    <a:pt x="151" y="76"/>
                  </a:lnTo>
                  <a:lnTo>
                    <a:pt x="150" y="76"/>
                  </a:lnTo>
                  <a:lnTo>
                    <a:pt x="150" y="77"/>
                  </a:lnTo>
                  <a:lnTo>
                    <a:pt x="149" y="77"/>
                  </a:lnTo>
                  <a:lnTo>
                    <a:pt x="149" y="78"/>
                  </a:lnTo>
                  <a:lnTo>
                    <a:pt x="148" y="78"/>
                  </a:lnTo>
                  <a:lnTo>
                    <a:pt x="148" y="77"/>
                  </a:lnTo>
                  <a:lnTo>
                    <a:pt x="148" y="76"/>
                  </a:lnTo>
                  <a:lnTo>
                    <a:pt x="147" y="76"/>
                  </a:lnTo>
                  <a:lnTo>
                    <a:pt x="147" y="75"/>
                  </a:lnTo>
                  <a:lnTo>
                    <a:pt x="148" y="75"/>
                  </a:lnTo>
                  <a:lnTo>
                    <a:pt x="147" y="74"/>
                  </a:lnTo>
                  <a:lnTo>
                    <a:pt x="148" y="74"/>
                  </a:lnTo>
                  <a:lnTo>
                    <a:pt x="149" y="74"/>
                  </a:lnTo>
                  <a:lnTo>
                    <a:pt x="149" y="75"/>
                  </a:lnTo>
                  <a:lnTo>
                    <a:pt x="149" y="74"/>
                  </a:lnTo>
                  <a:lnTo>
                    <a:pt x="149" y="73"/>
                  </a:lnTo>
                  <a:lnTo>
                    <a:pt x="150" y="73"/>
                  </a:lnTo>
                  <a:lnTo>
                    <a:pt x="151" y="73"/>
                  </a:lnTo>
                  <a:lnTo>
                    <a:pt x="151" y="74"/>
                  </a:lnTo>
                  <a:lnTo>
                    <a:pt x="152" y="74"/>
                  </a:lnTo>
                  <a:lnTo>
                    <a:pt x="152" y="73"/>
                  </a:lnTo>
                  <a:lnTo>
                    <a:pt x="152" y="72"/>
                  </a:lnTo>
                  <a:lnTo>
                    <a:pt x="153" y="72"/>
                  </a:lnTo>
                  <a:lnTo>
                    <a:pt x="153" y="71"/>
                  </a:lnTo>
                  <a:lnTo>
                    <a:pt x="154" y="71"/>
                  </a:lnTo>
                  <a:lnTo>
                    <a:pt x="155" y="70"/>
                  </a:lnTo>
                  <a:lnTo>
                    <a:pt x="154" y="70"/>
                  </a:lnTo>
                  <a:lnTo>
                    <a:pt x="154" y="70"/>
                  </a:lnTo>
                  <a:lnTo>
                    <a:pt x="155" y="70"/>
                  </a:lnTo>
                  <a:lnTo>
                    <a:pt x="156" y="70"/>
                  </a:lnTo>
                  <a:lnTo>
                    <a:pt x="157" y="70"/>
                  </a:lnTo>
                  <a:lnTo>
                    <a:pt x="157" y="69"/>
                  </a:lnTo>
                  <a:lnTo>
                    <a:pt x="158" y="69"/>
                  </a:lnTo>
                  <a:lnTo>
                    <a:pt x="159" y="68"/>
                  </a:lnTo>
                  <a:lnTo>
                    <a:pt x="159" y="67"/>
                  </a:lnTo>
                  <a:lnTo>
                    <a:pt x="160" y="67"/>
                  </a:lnTo>
                  <a:lnTo>
                    <a:pt x="160" y="66"/>
                  </a:lnTo>
                  <a:lnTo>
                    <a:pt x="161" y="67"/>
                  </a:lnTo>
                  <a:lnTo>
                    <a:pt x="161" y="66"/>
                  </a:lnTo>
                  <a:lnTo>
                    <a:pt x="162" y="65"/>
                  </a:lnTo>
                  <a:lnTo>
                    <a:pt x="162" y="66"/>
                  </a:lnTo>
                  <a:lnTo>
                    <a:pt x="163" y="66"/>
                  </a:lnTo>
                  <a:lnTo>
                    <a:pt x="164" y="66"/>
                  </a:lnTo>
                  <a:lnTo>
                    <a:pt x="165" y="67"/>
                  </a:lnTo>
                  <a:lnTo>
                    <a:pt x="166" y="67"/>
                  </a:lnTo>
                  <a:lnTo>
                    <a:pt x="166" y="68"/>
                  </a:lnTo>
                  <a:lnTo>
                    <a:pt x="165" y="68"/>
                  </a:lnTo>
                  <a:lnTo>
                    <a:pt x="166" y="69"/>
                  </a:lnTo>
                  <a:lnTo>
                    <a:pt x="166" y="70"/>
                  </a:lnTo>
                  <a:lnTo>
                    <a:pt x="165" y="70"/>
                  </a:lnTo>
                  <a:lnTo>
                    <a:pt x="165" y="70"/>
                  </a:lnTo>
                  <a:lnTo>
                    <a:pt x="165" y="71"/>
                  </a:lnTo>
                  <a:lnTo>
                    <a:pt x="166" y="71"/>
                  </a:lnTo>
                  <a:lnTo>
                    <a:pt x="166" y="72"/>
                  </a:lnTo>
                  <a:lnTo>
                    <a:pt x="165" y="72"/>
                  </a:lnTo>
                  <a:lnTo>
                    <a:pt x="165" y="73"/>
                  </a:lnTo>
                  <a:lnTo>
                    <a:pt x="164" y="73"/>
                  </a:lnTo>
                  <a:lnTo>
                    <a:pt x="164" y="74"/>
                  </a:lnTo>
                  <a:lnTo>
                    <a:pt x="165" y="73"/>
                  </a:lnTo>
                  <a:lnTo>
                    <a:pt x="166" y="73"/>
                  </a:lnTo>
                  <a:lnTo>
                    <a:pt x="165" y="73"/>
                  </a:lnTo>
                  <a:lnTo>
                    <a:pt x="165" y="74"/>
                  </a:lnTo>
                  <a:lnTo>
                    <a:pt x="166" y="73"/>
                  </a:lnTo>
                  <a:lnTo>
                    <a:pt x="167" y="73"/>
                  </a:lnTo>
                  <a:lnTo>
                    <a:pt x="168" y="72"/>
                  </a:lnTo>
                  <a:lnTo>
                    <a:pt x="167" y="72"/>
                  </a:lnTo>
                  <a:lnTo>
                    <a:pt x="166" y="72"/>
                  </a:lnTo>
                  <a:lnTo>
                    <a:pt x="166" y="72"/>
                  </a:lnTo>
                  <a:lnTo>
                    <a:pt x="166" y="71"/>
                  </a:lnTo>
                  <a:lnTo>
                    <a:pt x="166" y="70"/>
                  </a:lnTo>
                  <a:lnTo>
                    <a:pt x="166" y="70"/>
                  </a:lnTo>
                  <a:lnTo>
                    <a:pt x="166" y="70"/>
                  </a:lnTo>
                  <a:lnTo>
                    <a:pt x="166" y="69"/>
                  </a:lnTo>
                  <a:lnTo>
                    <a:pt x="166" y="68"/>
                  </a:lnTo>
                  <a:lnTo>
                    <a:pt x="167" y="69"/>
                  </a:lnTo>
                  <a:lnTo>
                    <a:pt x="167" y="68"/>
                  </a:lnTo>
                  <a:lnTo>
                    <a:pt x="168" y="69"/>
                  </a:lnTo>
                  <a:lnTo>
                    <a:pt x="167" y="70"/>
                  </a:lnTo>
                  <a:lnTo>
                    <a:pt x="168" y="70"/>
                  </a:lnTo>
                  <a:lnTo>
                    <a:pt x="169" y="68"/>
                  </a:lnTo>
                  <a:lnTo>
                    <a:pt x="170" y="68"/>
                  </a:lnTo>
                  <a:lnTo>
                    <a:pt x="170" y="69"/>
                  </a:lnTo>
                  <a:lnTo>
                    <a:pt x="170" y="70"/>
                  </a:lnTo>
                  <a:lnTo>
                    <a:pt x="169" y="70"/>
                  </a:lnTo>
                  <a:lnTo>
                    <a:pt x="169" y="71"/>
                  </a:lnTo>
                  <a:lnTo>
                    <a:pt x="170" y="71"/>
                  </a:lnTo>
                  <a:lnTo>
                    <a:pt x="169" y="72"/>
                  </a:lnTo>
                  <a:lnTo>
                    <a:pt x="170" y="72"/>
                  </a:lnTo>
                  <a:lnTo>
                    <a:pt x="170" y="74"/>
                  </a:lnTo>
                  <a:lnTo>
                    <a:pt x="171" y="73"/>
                  </a:lnTo>
                  <a:lnTo>
                    <a:pt x="172" y="72"/>
                  </a:lnTo>
                  <a:lnTo>
                    <a:pt x="172" y="72"/>
                  </a:lnTo>
                  <a:lnTo>
                    <a:pt x="174" y="73"/>
                  </a:lnTo>
                  <a:lnTo>
                    <a:pt x="174" y="74"/>
                  </a:lnTo>
                  <a:lnTo>
                    <a:pt x="175" y="75"/>
                  </a:lnTo>
                  <a:lnTo>
                    <a:pt x="176" y="74"/>
                  </a:lnTo>
                  <a:lnTo>
                    <a:pt x="177" y="74"/>
                  </a:lnTo>
                  <a:lnTo>
                    <a:pt x="177" y="75"/>
                  </a:lnTo>
                  <a:lnTo>
                    <a:pt x="177" y="76"/>
                  </a:lnTo>
                  <a:lnTo>
                    <a:pt x="178" y="75"/>
                  </a:lnTo>
                  <a:lnTo>
                    <a:pt x="178" y="74"/>
                  </a:lnTo>
                  <a:lnTo>
                    <a:pt x="179" y="74"/>
                  </a:lnTo>
                  <a:lnTo>
                    <a:pt x="179" y="73"/>
                  </a:lnTo>
                  <a:lnTo>
                    <a:pt x="181" y="73"/>
                  </a:lnTo>
                  <a:lnTo>
                    <a:pt x="181" y="74"/>
                  </a:lnTo>
                  <a:lnTo>
                    <a:pt x="182" y="75"/>
                  </a:lnTo>
                  <a:lnTo>
                    <a:pt x="182" y="74"/>
                  </a:lnTo>
                  <a:lnTo>
                    <a:pt x="183" y="74"/>
                  </a:lnTo>
                  <a:lnTo>
                    <a:pt x="184" y="74"/>
                  </a:lnTo>
                  <a:lnTo>
                    <a:pt x="185" y="75"/>
                  </a:lnTo>
                  <a:lnTo>
                    <a:pt x="185" y="75"/>
                  </a:lnTo>
                  <a:lnTo>
                    <a:pt x="187" y="75"/>
                  </a:lnTo>
                  <a:lnTo>
                    <a:pt x="186" y="76"/>
                  </a:lnTo>
                  <a:lnTo>
                    <a:pt x="185" y="76"/>
                  </a:lnTo>
                  <a:lnTo>
                    <a:pt x="185" y="76"/>
                  </a:lnTo>
                  <a:lnTo>
                    <a:pt x="184" y="77"/>
                  </a:lnTo>
                  <a:lnTo>
                    <a:pt x="183" y="77"/>
                  </a:lnTo>
                  <a:lnTo>
                    <a:pt x="184" y="77"/>
                  </a:lnTo>
                  <a:lnTo>
                    <a:pt x="185" y="77"/>
                  </a:lnTo>
                  <a:lnTo>
                    <a:pt x="185" y="76"/>
                  </a:lnTo>
                  <a:lnTo>
                    <a:pt x="185" y="77"/>
                  </a:lnTo>
                  <a:lnTo>
                    <a:pt x="185" y="76"/>
                  </a:lnTo>
                  <a:lnTo>
                    <a:pt x="186" y="76"/>
                  </a:lnTo>
                  <a:lnTo>
                    <a:pt x="187" y="76"/>
                  </a:lnTo>
                  <a:lnTo>
                    <a:pt x="186" y="77"/>
                  </a:lnTo>
                  <a:lnTo>
                    <a:pt x="186" y="78"/>
                  </a:lnTo>
                  <a:lnTo>
                    <a:pt x="187" y="78"/>
                  </a:lnTo>
                  <a:lnTo>
                    <a:pt x="187" y="77"/>
                  </a:lnTo>
                  <a:lnTo>
                    <a:pt x="188" y="76"/>
                  </a:lnTo>
                  <a:lnTo>
                    <a:pt x="188" y="76"/>
                  </a:lnTo>
                  <a:lnTo>
                    <a:pt x="188" y="76"/>
                  </a:lnTo>
                  <a:lnTo>
                    <a:pt x="189" y="76"/>
                  </a:lnTo>
                  <a:lnTo>
                    <a:pt x="189" y="77"/>
                  </a:lnTo>
                  <a:lnTo>
                    <a:pt x="190" y="76"/>
                  </a:lnTo>
                  <a:lnTo>
                    <a:pt x="191" y="76"/>
                  </a:lnTo>
                  <a:lnTo>
                    <a:pt x="193" y="76"/>
                  </a:lnTo>
                  <a:lnTo>
                    <a:pt x="193" y="76"/>
                  </a:lnTo>
                  <a:lnTo>
                    <a:pt x="192" y="76"/>
                  </a:lnTo>
                  <a:lnTo>
                    <a:pt x="191" y="76"/>
                  </a:lnTo>
                  <a:lnTo>
                    <a:pt x="191" y="76"/>
                  </a:lnTo>
                  <a:lnTo>
                    <a:pt x="191" y="75"/>
                  </a:lnTo>
                  <a:lnTo>
                    <a:pt x="191" y="75"/>
                  </a:lnTo>
                  <a:lnTo>
                    <a:pt x="191" y="74"/>
                  </a:lnTo>
                  <a:lnTo>
                    <a:pt x="191" y="72"/>
                  </a:lnTo>
                  <a:lnTo>
                    <a:pt x="193" y="71"/>
                  </a:lnTo>
                  <a:lnTo>
                    <a:pt x="193" y="72"/>
                  </a:lnTo>
                  <a:lnTo>
                    <a:pt x="194" y="72"/>
                  </a:lnTo>
                  <a:lnTo>
                    <a:pt x="195" y="72"/>
                  </a:lnTo>
                  <a:lnTo>
                    <a:pt x="197" y="72"/>
                  </a:lnTo>
                  <a:lnTo>
                    <a:pt x="196" y="71"/>
                  </a:lnTo>
                  <a:lnTo>
                    <a:pt x="197" y="71"/>
                  </a:lnTo>
                  <a:lnTo>
                    <a:pt x="197" y="70"/>
                  </a:lnTo>
                  <a:lnTo>
                    <a:pt x="196" y="70"/>
                  </a:lnTo>
                  <a:lnTo>
                    <a:pt x="196" y="70"/>
                  </a:lnTo>
                  <a:lnTo>
                    <a:pt x="196" y="69"/>
                  </a:lnTo>
                  <a:lnTo>
                    <a:pt x="197" y="69"/>
                  </a:lnTo>
                  <a:lnTo>
                    <a:pt x="197" y="68"/>
                  </a:lnTo>
                  <a:lnTo>
                    <a:pt x="198" y="68"/>
                  </a:lnTo>
                  <a:lnTo>
                    <a:pt x="199" y="69"/>
                  </a:lnTo>
                  <a:lnTo>
                    <a:pt x="201" y="69"/>
                  </a:lnTo>
                  <a:lnTo>
                    <a:pt x="201" y="70"/>
                  </a:lnTo>
                  <a:lnTo>
                    <a:pt x="201" y="70"/>
                  </a:lnTo>
                  <a:lnTo>
                    <a:pt x="202" y="71"/>
                  </a:lnTo>
                  <a:lnTo>
                    <a:pt x="201" y="71"/>
                  </a:lnTo>
                  <a:lnTo>
                    <a:pt x="202" y="71"/>
                  </a:lnTo>
                  <a:lnTo>
                    <a:pt x="201" y="72"/>
                  </a:lnTo>
                  <a:close/>
                  <a:moveTo>
                    <a:pt x="80" y="57"/>
                  </a:moveTo>
                  <a:lnTo>
                    <a:pt x="79" y="57"/>
                  </a:lnTo>
                  <a:lnTo>
                    <a:pt x="79" y="57"/>
                  </a:lnTo>
                  <a:lnTo>
                    <a:pt x="80" y="57"/>
                  </a:lnTo>
                  <a:lnTo>
                    <a:pt x="80" y="56"/>
                  </a:lnTo>
                  <a:lnTo>
                    <a:pt x="80" y="57"/>
                  </a:lnTo>
                  <a:lnTo>
                    <a:pt x="80" y="57"/>
                  </a:lnTo>
                  <a:close/>
                  <a:moveTo>
                    <a:pt x="83" y="57"/>
                  </a:moveTo>
                  <a:lnTo>
                    <a:pt x="83" y="57"/>
                  </a:lnTo>
                  <a:lnTo>
                    <a:pt x="83" y="57"/>
                  </a:lnTo>
                  <a:lnTo>
                    <a:pt x="83" y="56"/>
                  </a:lnTo>
                  <a:lnTo>
                    <a:pt x="84" y="56"/>
                  </a:lnTo>
                  <a:lnTo>
                    <a:pt x="84" y="57"/>
                  </a:lnTo>
                  <a:lnTo>
                    <a:pt x="83" y="57"/>
                  </a:lnTo>
                  <a:lnTo>
                    <a:pt x="83" y="57"/>
                  </a:lnTo>
                  <a:close/>
                  <a:moveTo>
                    <a:pt x="147" y="63"/>
                  </a:moveTo>
                  <a:lnTo>
                    <a:pt x="147" y="63"/>
                  </a:lnTo>
                  <a:lnTo>
                    <a:pt x="148" y="63"/>
                  </a:lnTo>
                  <a:lnTo>
                    <a:pt x="149" y="63"/>
                  </a:lnTo>
                  <a:lnTo>
                    <a:pt x="149" y="63"/>
                  </a:lnTo>
                  <a:lnTo>
                    <a:pt x="149" y="64"/>
                  </a:lnTo>
                  <a:lnTo>
                    <a:pt x="148" y="65"/>
                  </a:lnTo>
                  <a:lnTo>
                    <a:pt x="149" y="65"/>
                  </a:lnTo>
                  <a:lnTo>
                    <a:pt x="149" y="66"/>
                  </a:lnTo>
                  <a:lnTo>
                    <a:pt x="149" y="67"/>
                  </a:lnTo>
                  <a:lnTo>
                    <a:pt x="148" y="67"/>
                  </a:lnTo>
                  <a:lnTo>
                    <a:pt x="148" y="68"/>
                  </a:lnTo>
                  <a:lnTo>
                    <a:pt x="147" y="68"/>
                  </a:lnTo>
                  <a:lnTo>
                    <a:pt x="147" y="69"/>
                  </a:lnTo>
                  <a:lnTo>
                    <a:pt x="147" y="70"/>
                  </a:lnTo>
                  <a:lnTo>
                    <a:pt x="146" y="70"/>
                  </a:lnTo>
                  <a:lnTo>
                    <a:pt x="145" y="71"/>
                  </a:lnTo>
                  <a:lnTo>
                    <a:pt x="145" y="72"/>
                  </a:lnTo>
                  <a:lnTo>
                    <a:pt x="144" y="72"/>
                  </a:lnTo>
                  <a:lnTo>
                    <a:pt x="143" y="72"/>
                  </a:lnTo>
                  <a:lnTo>
                    <a:pt x="143" y="73"/>
                  </a:lnTo>
                  <a:lnTo>
                    <a:pt x="142" y="72"/>
                  </a:lnTo>
                  <a:lnTo>
                    <a:pt x="142" y="73"/>
                  </a:lnTo>
                  <a:lnTo>
                    <a:pt x="141" y="73"/>
                  </a:lnTo>
                  <a:lnTo>
                    <a:pt x="140" y="73"/>
                  </a:lnTo>
                  <a:lnTo>
                    <a:pt x="140" y="74"/>
                  </a:lnTo>
                  <a:lnTo>
                    <a:pt x="139" y="73"/>
                  </a:lnTo>
                  <a:lnTo>
                    <a:pt x="137" y="72"/>
                  </a:lnTo>
                  <a:lnTo>
                    <a:pt x="137" y="71"/>
                  </a:lnTo>
                  <a:lnTo>
                    <a:pt x="136" y="71"/>
                  </a:lnTo>
                  <a:lnTo>
                    <a:pt x="137" y="72"/>
                  </a:lnTo>
                  <a:lnTo>
                    <a:pt x="136" y="72"/>
                  </a:lnTo>
                  <a:lnTo>
                    <a:pt x="135" y="72"/>
                  </a:lnTo>
                  <a:lnTo>
                    <a:pt x="134" y="71"/>
                  </a:lnTo>
                  <a:lnTo>
                    <a:pt x="134" y="70"/>
                  </a:lnTo>
                  <a:lnTo>
                    <a:pt x="134" y="70"/>
                  </a:lnTo>
                  <a:lnTo>
                    <a:pt x="134" y="70"/>
                  </a:lnTo>
                  <a:lnTo>
                    <a:pt x="133" y="70"/>
                  </a:lnTo>
                  <a:lnTo>
                    <a:pt x="134" y="70"/>
                  </a:lnTo>
                  <a:lnTo>
                    <a:pt x="134" y="70"/>
                  </a:lnTo>
                  <a:lnTo>
                    <a:pt x="134" y="70"/>
                  </a:lnTo>
                  <a:lnTo>
                    <a:pt x="135" y="70"/>
                  </a:lnTo>
                  <a:lnTo>
                    <a:pt x="134" y="70"/>
                  </a:lnTo>
                  <a:lnTo>
                    <a:pt x="135" y="70"/>
                  </a:lnTo>
                  <a:lnTo>
                    <a:pt x="136" y="70"/>
                  </a:lnTo>
                  <a:lnTo>
                    <a:pt x="137" y="70"/>
                  </a:lnTo>
                  <a:lnTo>
                    <a:pt x="137" y="70"/>
                  </a:lnTo>
                  <a:lnTo>
                    <a:pt x="136" y="70"/>
                  </a:lnTo>
                  <a:lnTo>
                    <a:pt x="137" y="70"/>
                  </a:lnTo>
                  <a:lnTo>
                    <a:pt x="137" y="71"/>
                  </a:lnTo>
                  <a:lnTo>
                    <a:pt x="138" y="70"/>
                  </a:lnTo>
                  <a:lnTo>
                    <a:pt x="137" y="70"/>
                  </a:lnTo>
                  <a:lnTo>
                    <a:pt x="138" y="70"/>
                  </a:lnTo>
                  <a:lnTo>
                    <a:pt x="138" y="70"/>
                  </a:lnTo>
                  <a:lnTo>
                    <a:pt x="138" y="70"/>
                  </a:lnTo>
                  <a:lnTo>
                    <a:pt x="139" y="70"/>
                  </a:lnTo>
                  <a:lnTo>
                    <a:pt x="138" y="71"/>
                  </a:lnTo>
                  <a:lnTo>
                    <a:pt x="139" y="70"/>
                  </a:lnTo>
                  <a:lnTo>
                    <a:pt x="139" y="70"/>
                  </a:lnTo>
                  <a:lnTo>
                    <a:pt x="140" y="70"/>
                  </a:lnTo>
                  <a:lnTo>
                    <a:pt x="140" y="70"/>
                  </a:lnTo>
                  <a:lnTo>
                    <a:pt x="140" y="70"/>
                  </a:lnTo>
                  <a:lnTo>
                    <a:pt x="140" y="70"/>
                  </a:lnTo>
                  <a:lnTo>
                    <a:pt x="140" y="71"/>
                  </a:lnTo>
                  <a:lnTo>
                    <a:pt x="139" y="71"/>
                  </a:lnTo>
                  <a:lnTo>
                    <a:pt x="140" y="71"/>
                  </a:lnTo>
                  <a:lnTo>
                    <a:pt x="140" y="72"/>
                  </a:lnTo>
                  <a:lnTo>
                    <a:pt x="140" y="72"/>
                  </a:lnTo>
                  <a:lnTo>
                    <a:pt x="140" y="71"/>
                  </a:lnTo>
                  <a:lnTo>
                    <a:pt x="141" y="72"/>
                  </a:lnTo>
                  <a:lnTo>
                    <a:pt x="142" y="72"/>
                  </a:lnTo>
                  <a:lnTo>
                    <a:pt x="141" y="71"/>
                  </a:lnTo>
                  <a:lnTo>
                    <a:pt x="142" y="71"/>
                  </a:lnTo>
                  <a:lnTo>
                    <a:pt x="142" y="70"/>
                  </a:lnTo>
                  <a:lnTo>
                    <a:pt x="143" y="70"/>
                  </a:lnTo>
                  <a:lnTo>
                    <a:pt x="145" y="71"/>
                  </a:lnTo>
                  <a:lnTo>
                    <a:pt x="144" y="70"/>
                  </a:lnTo>
                  <a:lnTo>
                    <a:pt x="143" y="70"/>
                  </a:lnTo>
                  <a:lnTo>
                    <a:pt x="144" y="70"/>
                  </a:lnTo>
                  <a:lnTo>
                    <a:pt x="143" y="70"/>
                  </a:lnTo>
                  <a:lnTo>
                    <a:pt x="142" y="70"/>
                  </a:lnTo>
                  <a:lnTo>
                    <a:pt x="143" y="70"/>
                  </a:lnTo>
                  <a:lnTo>
                    <a:pt x="142" y="70"/>
                  </a:lnTo>
                  <a:lnTo>
                    <a:pt x="141" y="70"/>
                  </a:lnTo>
                  <a:lnTo>
                    <a:pt x="141" y="69"/>
                  </a:lnTo>
                  <a:lnTo>
                    <a:pt x="140" y="68"/>
                  </a:lnTo>
                  <a:lnTo>
                    <a:pt x="141" y="68"/>
                  </a:lnTo>
                  <a:lnTo>
                    <a:pt x="142" y="68"/>
                  </a:lnTo>
                  <a:lnTo>
                    <a:pt x="143" y="68"/>
                  </a:lnTo>
                  <a:lnTo>
                    <a:pt x="142" y="67"/>
                  </a:lnTo>
                  <a:lnTo>
                    <a:pt x="141" y="67"/>
                  </a:lnTo>
                  <a:lnTo>
                    <a:pt x="140" y="67"/>
                  </a:lnTo>
                  <a:lnTo>
                    <a:pt x="142" y="67"/>
                  </a:lnTo>
                  <a:lnTo>
                    <a:pt x="141" y="66"/>
                  </a:lnTo>
                  <a:lnTo>
                    <a:pt x="140" y="66"/>
                  </a:lnTo>
                  <a:lnTo>
                    <a:pt x="140" y="65"/>
                  </a:lnTo>
                  <a:lnTo>
                    <a:pt x="140" y="65"/>
                  </a:lnTo>
                  <a:lnTo>
                    <a:pt x="140" y="64"/>
                  </a:lnTo>
                  <a:lnTo>
                    <a:pt x="140" y="64"/>
                  </a:lnTo>
                  <a:lnTo>
                    <a:pt x="140" y="63"/>
                  </a:lnTo>
                  <a:lnTo>
                    <a:pt x="140" y="63"/>
                  </a:lnTo>
                  <a:lnTo>
                    <a:pt x="141" y="63"/>
                  </a:lnTo>
                  <a:lnTo>
                    <a:pt x="142" y="63"/>
                  </a:lnTo>
                  <a:lnTo>
                    <a:pt x="143" y="63"/>
                  </a:lnTo>
                  <a:lnTo>
                    <a:pt x="144" y="63"/>
                  </a:lnTo>
                  <a:lnTo>
                    <a:pt x="144" y="63"/>
                  </a:lnTo>
                  <a:lnTo>
                    <a:pt x="144" y="64"/>
                  </a:lnTo>
                  <a:lnTo>
                    <a:pt x="145" y="64"/>
                  </a:lnTo>
                  <a:lnTo>
                    <a:pt x="144" y="63"/>
                  </a:lnTo>
                  <a:lnTo>
                    <a:pt x="145" y="63"/>
                  </a:lnTo>
                  <a:lnTo>
                    <a:pt x="144" y="63"/>
                  </a:lnTo>
                  <a:lnTo>
                    <a:pt x="145" y="63"/>
                  </a:lnTo>
                  <a:lnTo>
                    <a:pt x="146" y="63"/>
                  </a:lnTo>
                  <a:lnTo>
                    <a:pt x="146" y="62"/>
                  </a:lnTo>
                  <a:lnTo>
                    <a:pt x="147" y="62"/>
                  </a:lnTo>
                  <a:lnTo>
                    <a:pt x="147" y="63"/>
                  </a:lnTo>
                  <a:close/>
                  <a:moveTo>
                    <a:pt x="103" y="58"/>
                  </a:moveTo>
                  <a:lnTo>
                    <a:pt x="102" y="58"/>
                  </a:lnTo>
                  <a:lnTo>
                    <a:pt x="102" y="58"/>
                  </a:lnTo>
                  <a:lnTo>
                    <a:pt x="102" y="57"/>
                  </a:lnTo>
                  <a:lnTo>
                    <a:pt x="102" y="57"/>
                  </a:lnTo>
                  <a:lnTo>
                    <a:pt x="103" y="57"/>
                  </a:lnTo>
                  <a:lnTo>
                    <a:pt x="103" y="58"/>
                  </a:lnTo>
                  <a:close/>
                  <a:moveTo>
                    <a:pt x="76" y="56"/>
                  </a:moveTo>
                  <a:lnTo>
                    <a:pt x="76" y="57"/>
                  </a:lnTo>
                  <a:lnTo>
                    <a:pt x="76" y="57"/>
                  </a:lnTo>
                  <a:lnTo>
                    <a:pt x="76" y="57"/>
                  </a:lnTo>
                  <a:lnTo>
                    <a:pt x="76" y="57"/>
                  </a:lnTo>
                  <a:lnTo>
                    <a:pt x="75" y="57"/>
                  </a:lnTo>
                  <a:lnTo>
                    <a:pt x="75" y="57"/>
                  </a:lnTo>
                  <a:lnTo>
                    <a:pt x="74" y="57"/>
                  </a:lnTo>
                  <a:lnTo>
                    <a:pt x="75" y="57"/>
                  </a:lnTo>
                  <a:lnTo>
                    <a:pt x="75" y="56"/>
                  </a:lnTo>
                  <a:lnTo>
                    <a:pt x="75" y="55"/>
                  </a:lnTo>
                  <a:lnTo>
                    <a:pt x="76" y="55"/>
                  </a:lnTo>
                  <a:lnTo>
                    <a:pt x="76" y="56"/>
                  </a:lnTo>
                  <a:close/>
                  <a:moveTo>
                    <a:pt x="143" y="62"/>
                  </a:moveTo>
                  <a:lnTo>
                    <a:pt x="142" y="62"/>
                  </a:lnTo>
                  <a:lnTo>
                    <a:pt x="142" y="61"/>
                  </a:lnTo>
                  <a:lnTo>
                    <a:pt x="143" y="61"/>
                  </a:lnTo>
                  <a:lnTo>
                    <a:pt x="144" y="62"/>
                  </a:lnTo>
                  <a:lnTo>
                    <a:pt x="143" y="62"/>
                  </a:lnTo>
                  <a:close/>
                  <a:moveTo>
                    <a:pt x="137" y="61"/>
                  </a:moveTo>
                  <a:lnTo>
                    <a:pt x="136" y="61"/>
                  </a:lnTo>
                  <a:lnTo>
                    <a:pt x="135" y="61"/>
                  </a:lnTo>
                  <a:lnTo>
                    <a:pt x="135" y="60"/>
                  </a:lnTo>
                  <a:lnTo>
                    <a:pt x="136" y="60"/>
                  </a:lnTo>
                  <a:lnTo>
                    <a:pt x="137" y="60"/>
                  </a:lnTo>
                  <a:lnTo>
                    <a:pt x="137" y="61"/>
                  </a:lnTo>
                  <a:close/>
                  <a:moveTo>
                    <a:pt x="101" y="58"/>
                  </a:moveTo>
                  <a:lnTo>
                    <a:pt x="100" y="57"/>
                  </a:lnTo>
                  <a:lnTo>
                    <a:pt x="101" y="57"/>
                  </a:lnTo>
                  <a:lnTo>
                    <a:pt x="102" y="57"/>
                  </a:lnTo>
                  <a:lnTo>
                    <a:pt x="101" y="57"/>
                  </a:lnTo>
                  <a:lnTo>
                    <a:pt x="101" y="58"/>
                  </a:lnTo>
                  <a:close/>
                  <a:moveTo>
                    <a:pt x="149" y="61"/>
                  </a:moveTo>
                  <a:lnTo>
                    <a:pt x="149" y="62"/>
                  </a:lnTo>
                  <a:lnTo>
                    <a:pt x="150" y="61"/>
                  </a:lnTo>
                  <a:lnTo>
                    <a:pt x="150" y="62"/>
                  </a:lnTo>
                  <a:lnTo>
                    <a:pt x="149" y="63"/>
                  </a:lnTo>
                  <a:lnTo>
                    <a:pt x="149" y="62"/>
                  </a:lnTo>
                  <a:lnTo>
                    <a:pt x="148" y="62"/>
                  </a:lnTo>
                  <a:lnTo>
                    <a:pt x="147" y="62"/>
                  </a:lnTo>
                  <a:lnTo>
                    <a:pt x="148" y="61"/>
                  </a:lnTo>
                  <a:lnTo>
                    <a:pt x="149" y="61"/>
                  </a:lnTo>
                  <a:close/>
                  <a:moveTo>
                    <a:pt x="142" y="60"/>
                  </a:moveTo>
                  <a:lnTo>
                    <a:pt x="143" y="60"/>
                  </a:lnTo>
                  <a:lnTo>
                    <a:pt x="142" y="60"/>
                  </a:lnTo>
                  <a:lnTo>
                    <a:pt x="142" y="61"/>
                  </a:lnTo>
                  <a:lnTo>
                    <a:pt x="141" y="61"/>
                  </a:lnTo>
                  <a:lnTo>
                    <a:pt x="141" y="62"/>
                  </a:lnTo>
                  <a:lnTo>
                    <a:pt x="140" y="62"/>
                  </a:lnTo>
                  <a:lnTo>
                    <a:pt x="141" y="62"/>
                  </a:lnTo>
                  <a:lnTo>
                    <a:pt x="140" y="61"/>
                  </a:lnTo>
                  <a:lnTo>
                    <a:pt x="141" y="61"/>
                  </a:lnTo>
                  <a:lnTo>
                    <a:pt x="141" y="60"/>
                  </a:lnTo>
                  <a:lnTo>
                    <a:pt x="142" y="60"/>
                  </a:lnTo>
                  <a:close/>
                  <a:moveTo>
                    <a:pt x="204" y="66"/>
                  </a:moveTo>
                  <a:lnTo>
                    <a:pt x="203" y="66"/>
                  </a:lnTo>
                  <a:lnTo>
                    <a:pt x="202" y="66"/>
                  </a:lnTo>
                  <a:lnTo>
                    <a:pt x="201" y="66"/>
                  </a:lnTo>
                  <a:lnTo>
                    <a:pt x="201" y="65"/>
                  </a:lnTo>
                  <a:lnTo>
                    <a:pt x="202" y="65"/>
                  </a:lnTo>
                  <a:lnTo>
                    <a:pt x="203" y="65"/>
                  </a:lnTo>
                  <a:lnTo>
                    <a:pt x="204" y="66"/>
                  </a:lnTo>
                  <a:close/>
                  <a:moveTo>
                    <a:pt x="73" y="54"/>
                  </a:moveTo>
                  <a:lnTo>
                    <a:pt x="71" y="54"/>
                  </a:lnTo>
                  <a:lnTo>
                    <a:pt x="70" y="54"/>
                  </a:lnTo>
                  <a:lnTo>
                    <a:pt x="71" y="53"/>
                  </a:lnTo>
                  <a:lnTo>
                    <a:pt x="71" y="54"/>
                  </a:lnTo>
                  <a:lnTo>
                    <a:pt x="72" y="54"/>
                  </a:lnTo>
                  <a:lnTo>
                    <a:pt x="72" y="53"/>
                  </a:lnTo>
                  <a:lnTo>
                    <a:pt x="73" y="54"/>
                  </a:lnTo>
                  <a:close/>
                  <a:moveTo>
                    <a:pt x="90" y="54"/>
                  </a:moveTo>
                  <a:lnTo>
                    <a:pt x="90" y="55"/>
                  </a:lnTo>
                  <a:lnTo>
                    <a:pt x="90" y="56"/>
                  </a:lnTo>
                  <a:lnTo>
                    <a:pt x="89" y="57"/>
                  </a:lnTo>
                  <a:lnTo>
                    <a:pt x="89" y="57"/>
                  </a:lnTo>
                  <a:lnTo>
                    <a:pt x="89" y="58"/>
                  </a:lnTo>
                  <a:lnTo>
                    <a:pt x="88" y="59"/>
                  </a:lnTo>
                  <a:lnTo>
                    <a:pt x="87" y="59"/>
                  </a:lnTo>
                  <a:lnTo>
                    <a:pt x="88" y="60"/>
                  </a:lnTo>
                  <a:lnTo>
                    <a:pt x="87" y="60"/>
                  </a:lnTo>
                  <a:lnTo>
                    <a:pt x="86" y="60"/>
                  </a:lnTo>
                  <a:lnTo>
                    <a:pt x="85" y="59"/>
                  </a:lnTo>
                  <a:lnTo>
                    <a:pt x="86" y="59"/>
                  </a:lnTo>
                  <a:lnTo>
                    <a:pt x="85" y="59"/>
                  </a:lnTo>
                  <a:lnTo>
                    <a:pt x="86" y="59"/>
                  </a:lnTo>
                  <a:lnTo>
                    <a:pt x="85" y="58"/>
                  </a:lnTo>
                  <a:lnTo>
                    <a:pt x="84" y="57"/>
                  </a:lnTo>
                  <a:lnTo>
                    <a:pt x="85" y="57"/>
                  </a:lnTo>
                  <a:lnTo>
                    <a:pt x="85" y="57"/>
                  </a:lnTo>
                  <a:lnTo>
                    <a:pt x="86" y="57"/>
                  </a:lnTo>
                  <a:lnTo>
                    <a:pt x="85" y="57"/>
                  </a:lnTo>
                  <a:lnTo>
                    <a:pt x="86" y="57"/>
                  </a:lnTo>
                  <a:lnTo>
                    <a:pt x="87" y="57"/>
                  </a:lnTo>
                  <a:lnTo>
                    <a:pt x="86" y="57"/>
                  </a:lnTo>
                  <a:lnTo>
                    <a:pt x="87" y="57"/>
                  </a:lnTo>
                  <a:lnTo>
                    <a:pt x="87" y="56"/>
                  </a:lnTo>
                  <a:lnTo>
                    <a:pt x="86" y="56"/>
                  </a:lnTo>
                  <a:lnTo>
                    <a:pt x="85" y="55"/>
                  </a:lnTo>
                  <a:lnTo>
                    <a:pt x="86" y="55"/>
                  </a:lnTo>
                  <a:lnTo>
                    <a:pt x="87" y="54"/>
                  </a:lnTo>
                  <a:lnTo>
                    <a:pt x="87" y="55"/>
                  </a:lnTo>
                  <a:lnTo>
                    <a:pt x="87" y="56"/>
                  </a:lnTo>
                  <a:lnTo>
                    <a:pt x="88" y="56"/>
                  </a:lnTo>
                  <a:lnTo>
                    <a:pt x="88" y="55"/>
                  </a:lnTo>
                  <a:lnTo>
                    <a:pt x="89" y="55"/>
                  </a:lnTo>
                  <a:lnTo>
                    <a:pt x="89" y="54"/>
                  </a:lnTo>
                  <a:lnTo>
                    <a:pt x="89" y="55"/>
                  </a:lnTo>
                  <a:lnTo>
                    <a:pt x="90" y="54"/>
                  </a:lnTo>
                  <a:close/>
                  <a:moveTo>
                    <a:pt x="62" y="52"/>
                  </a:moveTo>
                  <a:lnTo>
                    <a:pt x="61" y="52"/>
                  </a:lnTo>
                  <a:lnTo>
                    <a:pt x="61" y="51"/>
                  </a:lnTo>
                  <a:lnTo>
                    <a:pt x="62" y="51"/>
                  </a:lnTo>
                  <a:lnTo>
                    <a:pt x="62" y="52"/>
                  </a:lnTo>
                  <a:close/>
                  <a:moveTo>
                    <a:pt x="86" y="54"/>
                  </a:moveTo>
                  <a:lnTo>
                    <a:pt x="85" y="55"/>
                  </a:lnTo>
                  <a:lnTo>
                    <a:pt x="85" y="54"/>
                  </a:lnTo>
                  <a:lnTo>
                    <a:pt x="85" y="53"/>
                  </a:lnTo>
                  <a:lnTo>
                    <a:pt x="86" y="53"/>
                  </a:lnTo>
                  <a:lnTo>
                    <a:pt x="87" y="53"/>
                  </a:lnTo>
                  <a:lnTo>
                    <a:pt x="86" y="54"/>
                  </a:lnTo>
                  <a:close/>
                  <a:moveTo>
                    <a:pt x="80" y="55"/>
                  </a:moveTo>
                  <a:lnTo>
                    <a:pt x="79" y="55"/>
                  </a:lnTo>
                  <a:lnTo>
                    <a:pt x="79" y="54"/>
                  </a:lnTo>
                  <a:lnTo>
                    <a:pt x="79" y="52"/>
                  </a:lnTo>
                  <a:lnTo>
                    <a:pt x="80" y="53"/>
                  </a:lnTo>
                  <a:lnTo>
                    <a:pt x="81" y="53"/>
                  </a:lnTo>
                  <a:lnTo>
                    <a:pt x="80" y="54"/>
                  </a:lnTo>
                  <a:lnTo>
                    <a:pt x="80" y="55"/>
                  </a:lnTo>
                  <a:close/>
                  <a:moveTo>
                    <a:pt x="147" y="60"/>
                  </a:moveTo>
                  <a:lnTo>
                    <a:pt x="146" y="60"/>
                  </a:lnTo>
                  <a:lnTo>
                    <a:pt x="146" y="59"/>
                  </a:lnTo>
                  <a:lnTo>
                    <a:pt x="147" y="59"/>
                  </a:lnTo>
                  <a:lnTo>
                    <a:pt x="147" y="59"/>
                  </a:lnTo>
                  <a:lnTo>
                    <a:pt x="147" y="59"/>
                  </a:lnTo>
                  <a:lnTo>
                    <a:pt x="147" y="60"/>
                  </a:lnTo>
                  <a:close/>
                  <a:moveTo>
                    <a:pt x="202" y="64"/>
                  </a:moveTo>
                  <a:lnTo>
                    <a:pt x="202" y="65"/>
                  </a:lnTo>
                  <a:lnTo>
                    <a:pt x="201" y="65"/>
                  </a:lnTo>
                  <a:lnTo>
                    <a:pt x="201" y="64"/>
                  </a:lnTo>
                  <a:lnTo>
                    <a:pt x="202" y="63"/>
                  </a:lnTo>
                  <a:lnTo>
                    <a:pt x="202" y="64"/>
                  </a:lnTo>
                  <a:lnTo>
                    <a:pt x="203" y="64"/>
                  </a:lnTo>
                  <a:lnTo>
                    <a:pt x="202" y="64"/>
                  </a:lnTo>
                  <a:close/>
                  <a:moveTo>
                    <a:pt x="208" y="64"/>
                  </a:moveTo>
                  <a:lnTo>
                    <a:pt x="209" y="64"/>
                  </a:lnTo>
                  <a:lnTo>
                    <a:pt x="208" y="65"/>
                  </a:lnTo>
                  <a:lnTo>
                    <a:pt x="208" y="64"/>
                  </a:lnTo>
                  <a:lnTo>
                    <a:pt x="208" y="65"/>
                  </a:lnTo>
                  <a:lnTo>
                    <a:pt x="208" y="66"/>
                  </a:lnTo>
                  <a:lnTo>
                    <a:pt x="208" y="65"/>
                  </a:lnTo>
                  <a:lnTo>
                    <a:pt x="209" y="65"/>
                  </a:lnTo>
                  <a:lnTo>
                    <a:pt x="210" y="65"/>
                  </a:lnTo>
                  <a:lnTo>
                    <a:pt x="210" y="65"/>
                  </a:lnTo>
                  <a:lnTo>
                    <a:pt x="211" y="65"/>
                  </a:lnTo>
                  <a:lnTo>
                    <a:pt x="211" y="66"/>
                  </a:lnTo>
                  <a:lnTo>
                    <a:pt x="210" y="66"/>
                  </a:lnTo>
                  <a:lnTo>
                    <a:pt x="210" y="67"/>
                  </a:lnTo>
                  <a:lnTo>
                    <a:pt x="208" y="67"/>
                  </a:lnTo>
                  <a:lnTo>
                    <a:pt x="208" y="68"/>
                  </a:lnTo>
                  <a:lnTo>
                    <a:pt x="209" y="68"/>
                  </a:lnTo>
                  <a:lnTo>
                    <a:pt x="210" y="68"/>
                  </a:lnTo>
                  <a:lnTo>
                    <a:pt x="210" y="68"/>
                  </a:lnTo>
                  <a:lnTo>
                    <a:pt x="211" y="67"/>
                  </a:lnTo>
                  <a:lnTo>
                    <a:pt x="212" y="67"/>
                  </a:lnTo>
                  <a:lnTo>
                    <a:pt x="213" y="67"/>
                  </a:lnTo>
                  <a:lnTo>
                    <a:pt x="214" y="67"/>
                  </a:lnTo>
                  <a:lnTo>
                    <a:pt x="214" y="68"/>
                  </a:lnTo>
                  <a:lnTo>
                    <a:pt x="213" y="68"/>
                  </a:lnTo>
                  <a:lnTo>
                    <a:pt x="212" y="68"/>
                  </a:lnTo>
                  <a:lnTo>
                    <a:pt x="213" y="68"/>
                  </a:lnTo>
                  <a:lnTo>
                    <a:pt x="213" y="69"/>
                  </a:lnTo>
                  <a:lnTo>
                    <a:pt x="214" y="69"/>
                  </a:lnTo>
                  <a:lnTo>
                    <a:pt x="215" y="69"/>
                  </a:lnTo>
                  <a:lnTo>
                    <a:pt x="214" y="69"/>
                  </a:lnTo>
                  <a:lnTo>
                    <a:pt x="214" y="70"/>
                  </a:lnTo>
                  <a:lnTo>
                    <a:pt x="215" y="70"/>
                  </a:lnTo>
                  <a:lnTo>
                    <a:pt x="216" y="70"/>
                  </a:lnTo>
                  <a:lnTo>
                    <a:pt x="217" y="70"/>
                  </a:lnTo>
                  <a:lnTo>
                    <a:pt x="217" y="71"/>
                  </a:lnTo>
                  <a:lnTo>
                    <a:pt x="217" y="71"/>
                  </a:lnTo>
                  <a:lnTo>
                    <a:pt x="217" y="72"/>
                  </a:lnTo>
                  <a:lnTo>
                    <a:pt x="216" y="71"/>
                  </a:lnTo>
                  <a:lnTo>
                    <a:pt x="216" y="72"/>
                  </a:lnTo>
                  <a:lnTo>
                    <a:pt x="215" y="71"/>
                  </a:lnTo>
                  <a:lnTo>
                    <a:pt x="214" y="70"/>
                  </a:lnTo>
                  <a:lnTo>
                    <a:pt x="214" y="70"/>
                  </a:lnTo>
                  <a:lnTo>
                    <a:pt x="213" y="70"/>
                  </a:lnTo>
                  <a:lnTo>
                    <a:pt x="212" y="70"/>
                  </a:lnTo>
                  <a:lnTo>
                    <a:pt x="211" y="69"/>
                  </a:lnTo>
                  <a:lnTo>
                    <a:pt x="210" y="69"/>
                  </a:lnTo>
                  <a:lnTo>
                    <a:pt x="210" y="69"/>
                  </a:lnTo>
                  <a:lnTo>
                    <a:pt x="210" y="70"/>
                  </a:lnTo>
                  <a:lnTo>
                    <a:pt x="210" y="70"/>
                  </a:lnTo>
                  <a:lnTo>
                    <a:pt x="209" y="70"/>
                  </a:lnTo>
                  <a:lnTo>
                    <a:pt x="209" y="70"/>
                  </a:lnTo>
                  <a:lnTo>
                    <a:pt x="208" y="70"/>
                  </a:lnTo>
                  <a:lnTo>
                    <a:pt x="209" y="70"/>
                  </a:lnTo>
                  <a:lnTo>
                    <a:pt x="209" y="71"/>
                  </a:lnTo>
                  <a:lnTo>
                    <a:pt x="210" y="71"/>
                  </a:lnTo>
                  <a:lnTo>
                    <a:pt x="210" y="71"/>
                  </a:lnTo>
                  <a:lnTo>
                    <a:pt x="211" y="71"/>
                  </a:lnTo>
                  <a:lnTo>
                    <a:pt x="210" y="72"/>
                  </a:lnTo>
                  <a:lnTo>
                    <a:pt x="211" y="72"/>
                  </a:lnTo>
                  <a:lnTo>
                    <a:pt x="211" y="73"/>
                  </a:lnTo>
                  <a:lnTo>
                    <a:pt x="210" y="74"/>
                  </a:lnTo>
                  <a:lnTo>
                    <a:pt x="210" y="75"/>
                  </a:lnTo>
                  <a:lnTo>
                    <a:pt x="209" y="75"/>
                  </a:lnTo>
                  <a:lnTo>
                    <a:pt x="209" y="74"/>
                  </a:lnTo>
                  <a:lnTo>
                    <a:pt x="208" y="74"/>
                  </a:lnTo>
                  <a:lnTo>
                    <a:pt x="206" y="72"/>
                  </a:lnTo>
                  <a:lnTo>
                    <a:pt x="204" y="70"/>
                  </a:lnTo>
                  <a:lnTo>
                    <a:pt x="204" y="70"/>
                  </a:lnTo>
                  <a:lnTo>
                    <a:pt x="203" y="69"/>
                  </a:lnTo>
                  <a:lnTo>
                    <a:pt x="202" y="69"/>
                  </a:lnTo>
                  <a:lnTo>
                    <a:pt x="201" y="68"/>
                  </a:lnTo>
                  <a:lnTo>
                    <a:pt x="201" y="69"/>
                  </a:lnTo>
                  <a:lnTo>
                    <a:pt x="201" y="68"/>
                  </a:lnTo>
                  <a:lnTo>
                    <a:pt x="200" y="68"/>
                  </a:lnTo>
                  <a:lnTo>
                    <a:pt x="199" y="68"/>
                  </a:lnTo>
                  <a:lnTo>
                    <a:pt x="199" y="67"/>
                  </a:lnTo>
                  <a:lnTo>
                    <a:pt x="198" y="67"/>
                  </a:lnTo>
                  <a:lnTo>
                    <a:pt x="198" y="66"/>
                  </a:lnTo>
                  <a:lnTo>
                    <a:pt x="199" y="66"/>
                  </a:lnTo>
                  <a:lnTo>
                    <a:pt x="201" y="66"/>
                  </a:lnTo>
                  <a:lnTo>
                    <a:pt x="203" y="67"/>
                  </a:lnTo>
                  <a:lnTo>
                    <a:pt x="204" y="67"/>
                  </a:lnTo>
                  <a:lnTo>
                    <a:pt x="204" y="66"/>
                  </a:lnTo>
                  <a:lnTo>
                    <a:pt x="205" y="66"/>
                  </a:lnTo>
                  <a:lnTo>
                    <a:pt x="204" y="67"/>
                  </a:lnTo>
                  <a:lnTo>
                    <a:pt x="205" y="67"/>
                  </a:lnTo>
                  <a:lnTo>
                    <a:pt x="206" y="67"/>
                  </a:lnTo>
                  <a:lnTo>
                    <a:pt x="205" y="68"/>
                  </a:lnTo>
                  <a:lnTo>
                    <a:pt x="206" y="68"/>
                  </a:lnTo>
                  <a:lnTo>
                    <a:pt x="207" y="68"/>
                  </a:lnTo>
                  <a:lnTo>
                    <a:pt x="207" y="67"/>
                  </a:lnTo>
                  <a:lnTo>
                    <a:pt x="207" y="66"/>
                  </a:lnTo>
                  <a:lnTo>
                    <a:pt x="206" y="67"/>
                  </a:lnTo>
                  <a:lnTo>
                    <a:pt x="206" y="66"/>
                  </a:lnTo>
                  <a:lnTo>
                    <a:pt x="205" y="66"/>
                  </a:lnTo>
                  <a:lnTo>
                    <a:pt x="206" y="65"/>
                  </a:lnTo>
                  <a:lnTo>
                    <a:pt x="206" y="64"/>
                  </a:lnTo>
                  <a:lnTo>
                    <a:pt x="206" y="65"/>
                  </a:lnTo>
                  <a:lnTo>
                    <a:pt x="207" y="64"/>
                  </a:lnTo>
                  <a:lnTo>
                    <a:pt x="208" y="64"/>
                  </a:lnTo>
                  <a:close/>
                  <a:moveTo>
                    <a:pt x="118" y="58"/>
                  </a:moveTo>
                  <a:lnTo>
                    <a:pt x="117" y="58"/>
                  </a:lnTo>
                  <a:lnTo>
                    <a:pt x="117" y="57"/>
                  </a:lnTo>
                  <a:lnTo>
                    <a:pt x="117" y="57"/>
                  </a:lnTo>
                  <a:lnTo>
                    <a:pt x="118" y="56"/>
                  </a:lnTo>
                  <a:lnTo>
                    <a:pt x="119" y="56"/>
                  </a:lnTo>
                  <a:lnTo>
                    <a:pt x="119" y="57"/>
                  </a:lnTo>
                  <a:lnTo>
                    <a:pt x="118" y="57"/>
                  </a:lnTo>
                  <a:lnTo>
                    <a:pt x="118" y="57"/>
                  </a:lnTo>
                  <a:lnTo>
                    <a:pt x="118" y="58"/>
                  </a:lnTo>
                  <a:close/>
                  <a:moveTo>
                    <a:pt x="206" y="64"/>
                  </a:moveTo>
                  <a:lnTo>
                    <a:pt x="205" y="64"/>
                  </a:lnTo>
                  <a:lnTo>
                    <a:pt x="205" y="65"/>
                  </a:lnTo>
                  <a:lnTo>
                    <a:pt x="205" y="64"/>
                  </a:lnTo>
                  <a:lnTo>
                    <a:pt x="204" y="65"/>
                  </a:lnTo>
                  <a:lnTo>
                    <a:pt x="205" y="64"/>
                  </a:lnTo>
                  <a:lnTo>
                    <a:pt x="204" y="64"/>
                  </a:lnTo>
                  <a:lnTo>
                    <a:pt x="204" y="65"/>
                  </a:lnTo>
                  <a:lnTo>
                    <a:pt x="204" y="65"/>
                  </a:lnTo>
                  <a:lnTo>
                    <a:pt x="204" y="64"/>
                  </a:lnTo>
                  <a:lnTo>
                    <a:pt x="204" y="64"/>
                  </a:lnTo>
                  <a:lnTo>
                    <a:pt x="205" y="64"/>
                  </a:lnTo>
                  <a:lnTo>
                    <a:pt x="206" y="64"/>
                  </a:lnTo>
                  <a:close/>
                  <a:moveTo>
                    <a:pt x="195" y="64"/>
                  </a:moveTo>
                  <a:lnTo>
                    <a:pt x="194" y="64"/>
                  </a:lnTo>
                  <a:lnTo>
                    <a:pt x="193" y="63"/>
                  </a:lnTo>
                  <a:lnTo>
                    <a:pt x="194" y="63"/>
                  </a:lnTo>
                  <a:lnTo>
                    <a:pt x="194" y="63"/>
                  </a:lnTo>
                  <a:lnTo>
                    <a:pt x="195" y="63"/>
                  </a:lnTo>
                  <a:lnTo>
                    <a:pt x="195" y="64"/>
                  </a:lnTo>
                  <a:close/>
                  <a:moveTo>
                    <a:pt x="70" y="52"/>
                  </a:moveTo>
                  <a:lnTo>
                    <a:pt x="70" y="51"/>
                  </a:lnTo>
                  <a:lnTo>
                    <a:pt x="71" y="51"/>
                  </a:lnTo>
                  <a:lnTo>
                    <a:pt x="72" y="51"/>
                  </a:lnTo>
                  <a:lnTo>
                    <a:pt x="71" y="52"/>
                  </a:lnTo>
                  <a:lnTo>
                    <a:pt x="70" y="52"/>
                  </a:lnTo>
                  <a:close/>
                  <a:moveTo>
                    <a:pt x="54" y="51"/>
                  </a:moveTo>
                  <a:lnTo>
                    <a:pt x="53" y="51"/>
                  </a:lnTo>
                  <a:lnTo>
                    <a:pt x="53" y="50"/>
                  </a:lnTo>
                  <a:lnTo>
                    <a:pt x="54" y="49"/>
                  </a:lnTo>
                  <a:lnTo>
                    <a:pt x="55" y="50"/>
                  </a:lnTo>
                  <a:lnTo>
                    <a:pt x="54" y="50"/>
                  </a:lnTo>
                  <a:lnTo>
                    <a:pt x="54" y="51"/>
                  </a:lnTo>
                  <a:close/>
                  <a:moveTo>
                    <a:pt x="157" y="61"/>
                  </a:moveTo>
                  <a:lnTo>
                    <a:pt x="156" y="62"/>
                  </a:lnTo>
                  <a:lnTo>
                    <a:pt x="155" y="62"/>
                  </a:lnTo>
                  <a:lnTo>
                    <a:pt x="154" y="62"/>
                  </a:lnTo>
                  <a:lnTo>
                    <a:pt x="154" y="61"/>
                  </a:lnTo>
                  <a:lnTo>
                    <a:pt x="153" y="61"/>
                  </a:lnTo>
                  <a:lnTo>
                    <a:pt x="154" y="61"/>
                  </a:lnTo>
                  <a:lnTo>
                    <a:pt x="155" y="60"/>
                  </a:lnTo>
                  <a:lnTo>
                    <a:pt x="156" y="59"/>
                  </a:lnTo>
                  <a:lnTo>
                    <a:pt x="157" y="58"/>
                  </a:lnTo>
                  <a:lnTo>
                    <a:pt x="157" y="59"/>
                  </a:lnTo>
                  <a:lnTo>
                    <a:pt x="158" y="59"/>
                  </a:lnTo>
                  <a:lnTo>
                    <a:pt x="157" y="60"/>
                  </a:lnTo>
                  <a:lnTo>
                    <a:pt x="157" y="61"/>
                  </a:lnTo>
                  <a:close/>
                  <a:moveTo>
                    <a:pt x="102" y="54"/>
                  </a:moveTo>
                  <a:lnTo>
                    <a:pt x="103" y="54"/>
                  </a:lnTo>
                  <a:lnTo>
                    <a:pt x="103" y="55"/>
                  </a:lnTo>
                  <a:lnTo>
                    <a:pt x="102" y="54"/>
                  </a:lnTo>
                  <a:lnTo>
                    <a:pt x="102" y="55"/>
                  </a:lnTo>
                  <a:lnTo>
                    <a:pt x="102" y="54"/>
                  </a:lnTo>
                  <a:lnTo>
                    <a:pt x="101" y="54"/>
                  </a:lnTo>
                  <a:lnTo>
                    <a:pt x="102" y="54"/>
                  </a:lnTo>
                  <a:lnTo>
                    <a:pt x="102" y="53"/>
                  </a:lnTo>
                  <a:lnTo>
                    <a:pt x="102" y="54"/>
                  </a:lnTo>
                  <a:close/>
                  <a:moveTo>
                    <a:pt x="153" y="59"/>
                  </a:moveTo>
                  <a:lnTo>
                    <a:pt x="153" y="60"/>
                  </a:lnTo>
                  <a:lnTo>
                    <a:pt x="153" y="59"/>
                  </a:lnTo>
                  <a:lnTo>
                    <a:pt x="153" y="58"/>
                  </a:lnTo>
                  <a:lnTo>
                    <a:pt x="154" y="58"/>
                  </a:lnTo>
                  <a:lnTo>
                    <a:pt x="154" y="59"/>
                  </a:lnTo>
                  <a:lnTo>
                    <a:pt x="153" y="59"/>
                  </a:lnTo>
                  <a:close/>
                  <a:moveTo>
                    <a:pt x="143" y="58"/>
                  </a:moveTo>
                  <a:lnTo>
                    <a:pt x="143" y="59"/>
                  </a:lnTo>
                  <a:lnTo>
                    <a:pt x="142" y="59"/>
                  </a:lnTo>
                  <a:lnTo>
                    <a:pt x="143" y="58"/>
                  </a:lnTo>
                  <a:lnTo>
                    <a:pt x="143" y="57"/>
                  </a:lnTo>
                  <a:lnTo>
                    <a:pt x="143" y="57"/>
                  </a:lnTo>
                  <a:lnTo>
                    <a:pt x="143" y="57"/>
                  </a:lnTo>
                  <a:lnTo>
                    <a:pt x="144" y="58"/>
                  </a:lnTo>
                  <a:lnTo>
                    <a:pt x="145" y="58"/>
                  </a:lnTo>
                  <a:lnTo>
                    <a:pt x="143" y="58"/>
                  </a:lnTo>
                  <a:close/>
                  <a:moveTo>
                    <a:pt x="70" y="51"/>
                  </a:moveTo>
                  <a:lnTo>
                    <a:pt x="70" y="51"/>
                  </a:lnTo>
                  <a:lnTo>
                    <a:pt x="70" y="51"/>
                  </a:lnTo>
                  <a:lnTo>
                    <a:pt x="70" y="51"/>
                  </a:lnTo>
                  <a:lnTo>
                    <a:pt x="70" y="50"/>
                  </a:lnTo>
                  <a:lnTo>
                    <a:pt x="71" y="50"/>
                  </a:lnTo>
                  <a:lnTo>
                    <a:pt x="71" y="51"/>
                  </a:lnTo>
                  <a:lnTo>
                    <a:pt x="70" y="51"/>
                  </a:lnTo>
                  <a:close/>
                  <a:moveTo>
                    <a:pt x="83" y="51"/>
                  </a:moveTo>
                  <a:lnTo>
                    <a:pt x="82" y="52"/>
                  </a:lnTo>
                  <a:lnTo>
                    <a:pt x="81" y="53"/>
                  </a:lnTo>
                  <a:lnTo>
                    <a:pt x="81" y="52"/>
                  </a:lnTo>
                  <a:lnTo>
                    <a:pt x="80" y="52"/>
                  </a:lnTo>
                  <a:lnTo>
                    <a:pt x="81" y="52"/>
                  </a:lnTo>
                  <a:lnTo>
                    <a:pt x="82" y="52"/>
                  </a:lnTo>
                  <a:lnTo>
                    <a:pt x="82" y="51"/>
                  </a:lnTo>
                  <a:lnTo>
                    <a:pt x="83" y="51"/>
                  </a:lnTo>
                  <a:close/>
                  <a:moveTo>
                    <a:pt x="224" y="65"/>
                  </a:moveTo>
                  <a:lnTo>
                    <a:pt x="223" y="65"/>
                  </a:lnTo>
                  <a:lnTo>
                    <a:pt x="223" y="65"/>
                  </a:lnTo>
                  <a:lnTo>
                    <a:pt x="223" y="64"/>
                  </a:lnTo>
                  <a:lnTo>
                    <a:pt x="223" y="64"/>
                  </a:lnTo>
                  <a:lnTo>
                    <a:pt x="224" y="64"/>
                  </a:lnTo>
                  <a:lnTo>
                    <a:pt x="224" y="65"/>
                  </a:lnTo>
                  <a:close/>
                  <a:moveTo>
                    <a:pt x="104" y="54"/>
                  </a:moveTo>
                  <a:lnTo>
                    <a:pt x="103" y="53"/>
                  </a:lnTo>
                  <a:lnTo>
                    <a:pt x="104" y="53"/>
                  </a:lnTo>
                  <a:lnTo>
                    <a:pt x="105" y="53"/>
                  </a:lnTo>
                  <a:lnTo>
                    <a:pt x="104" y="54"/>
                  </a:lnTo>
                  <a:close/>
                  <a:moveTo>
                    <a:pt x="89" y="51"/>
                  </a:moveTo>
                  <a:lnTo>
                    <a:pt x="89" y="52"/>
                  </a:lnTo>
                  <a:lnTo>
                    <a:pt x="88" y="51"/>
                  </a:lnTo>
                  <a:lnTo>
                    <a:pt x="86" y="51"/>
                  </a:lnTo>
                  <a:lnTo>
                    <a:pt x="88" y="51"/>
                  </a:lnTo>
                  <a:lnTo>
                    <a:pt x="89" y="51"/>
                  </a:lnTo>
                  <a:close/>
                  <a:moveTo>
                    <a:pt x="52" y="50"/>
                  </a:moveTo>
                  <a:lnTo>
                    <a:pt x="51" y="50"/>
                  </a:lnTo>
                  <a:lnTo>
                    <a:pt x="51" y="49"/>
                  </a:lnTo>
                  <a:lnTo>
                    <a:pt x="53" y="48"/>
                  </a:lnTo>
                  <a:lnTo>
                    <a:pt x="54" y="48"/>
                  </a:lnTo>
                  <a:lnTo>
                    <a:pt x="54" y="49"/>
                  </a:lnTo>
                  <a:lnTo>
                    <a:pt x="53" y="49"/>
                  </a:lnTo>
                  <a:lnTo>
                    <a:pt x="52" y="50"/>
                  </a:lnTo>
                  <a:close/>
                  <a:moveTo>
                    <a:pt x="106" y="54"/>
                  </a:moveTo>
                  <a:lnTo>
                    <a:pt x="105" y="53"/>
                  </a:lnTo>
                  <a:lnTo>
                    <a:pt x="106" y="52"/>
                  </a:lnTo>
                  <a:lnTo>
                    <a:pt x="106" y="53"/>
                  </a:lnTo>
                  <a:lnTo>
                    <a:pt x="107" y="53"/>
                  </a:lnTo>
                  <a:lnTo>
                    <a:pt x="106" y="54"/>
                  </a:lnTo>
                  <a:close/>
                  <a:moveTo>
                    <a:pt x="116" y="54"/>
                  </a:moveTo>
                  <a:lnTo>
                    <a:pt x="115" y="54"/>
                  </a:lnTo>
                  <a:lnTo>
                    <a:pt x="115" y="55"/>
                  </a:lnTo>
                  <a:lnTo>
                    <a:pt x="115" y="54"/>
                  </a:lnTo>
                  <a:lnTo>
                    <a:pt x="115" y="53"/>
                  </a:lnTo>
                  <a:lnTo>
                    <a:pt x="116" y="53"/>
                  </a:lnTo>
                  <a:lnTo>
                    <a:pt x="117" y="53"/>
                  </a:lnTo>
                  <a:lnTo>
                    <a:pt x="116" y="54"/>
                  </a:lnTo>
                  <a:close/>
                  <a:moveTo>
                    <a:pt x="153" y="57"/>
                  </a:moveTo>
                  <a:lnTo>
                    <a:pt x="152" y="58"/>
                  </a:lnTo>
                  <a:lnTo>
                    <a:pt x="151" y="58"/>
                  </a:lnTo>
                  <a:lnTo>
                    <a:pt x="151" y="59"/>
                  </a:lnTo>
                  <a:lnTo>
                    <a:pt x="152" y="59"/>
                  </a:lnTo>
                  <a:lnTo>
                    <a:pt x="152" y="60"/>
                  </a:lnTo>
                  <a:lnTo>
                    <a:pt x="151" y="60"/>
                  </a:lnTo>
                  <a:lnTo>
                    <a:pt x="152" y="60"/>
                  </a:lnTo>
                  <a:lnTo>
                    <a:pt x="153" y="60"/>
                  </a:lnTo>
                  <a:lnTo>
                    <a:pt x="153" y="61"/>
                  </a:lnTo>
                  <a:lnTo>
                    <a:pt x="152" y="62"/>
                  </a:lnTo>
                  <a:lnTo>
                    <a:pt x="152" y="61"/>
                  </a:lnTo>
                  <a:lnTo>
                    <a:pt x="151" y="61"/>
                  </a:lnTo>
                  <a:lnTo>
                    <a:pt x="151" y="62"/>
                  </a:lnTo>
                  <a:lnTo>
                    <a:pt x="150" y="62"/>
                  </a:lnTo>
                  <a:lnTo>
                    <a:pt x="150" y="61"/>
                  </a:lnTo>
                  <a:lnTo>
                    <a:pt x="151" y="61"/>
                  </a:lnTo>
                  <a:lnTo>
                    <a:pt x="151" y="60"/>
                  </a:lnTo>
                  <a:lnTo>
                    <a:pt x="150" y="60"/>
                  </a:lnTo>
                  <a:lnTo>
                    <a:pt x="150" y="59"/>
                  </a:lnTo>
                  <a:lnTo>
                    <a:pt x="149" y="59"/>
                  </a:lnTo>
                  <a:lnTo>
                    <a:pt x="148" y="58"/>
                  </a:lnTo>
                  <a:lnTo>
                    <a:pt x="148" y="59"/>
                  </a:lnTo>
                  <a:lnTo>
                    <a:pt x="149" y="59"/>
                  </a:lnTo>
                  <a:lnTo>
                    <a:pt x="148" y="60"/>
                  </a:lnTo>
                  <a:lnTo>
                    <a:pt x="147" y="58"/>
                  </a:lnTo>
                  <a:lnTo>
                    <a:pt x="147" y="57"/>
                  </a:lnTo>
                  <a:lnTo>
                    <a:pt x="147" y="57"/>
                  </a:lnTo>
                  <a:lnTo>
                    <a:pt x="147" y="58"/>
                  </a:lnTo>
                  <a:lnTo>
                    <a:pt x="147" y="57"/>
                  </a:lnTo>
                  <a:lnTo>
                    <a:pt x="148" y="57"/>
                  </a:lnTo>
                  <a:lnTo>
                    <a:pt x="149" y="57"/>
                  </a:lnTo>
                  <a:lnTo>
                    <a:pt x="150" y="57"/>
                  </a:lnTo>
                  <a:lnTo>
                    <a:pt x="150" y="57"/>
                  </a:lnTo>
                  <a:lnTo>
                    <a:pt x="151" y="57"/>
                  </a:lnTo>
                  <a:lnTo>
                    <a:pt x="151" y="57"/>
                  </a:lnTo>
                  <a:lnTo>
                    <a:pt x="151" y="58"/>
                  </a:lnTo>
                  <a:lnTo>
                    <a:pt x="151" y="57"/>
                  </a:lnTo>
                  <a:lnTo>
                    <a:pt x="152" y="57"/>
                  </a:lnTo>
                  <a:lnTo>
                    <a:pt x="153" y="57"/>
                  </a:lnTo>
                  <a:lnTo>
                    <a:pt x="153" y="57"/>
                  </a:lnTo>
                  <a:lnTo>
                    <a:pt x="153" y="57"/>
                  </a:lnTo>
                  <a:close/>
                  <a:moveTo>
                    <a:pt x="89" y="51"/>
                  </a:moveTo>
                  <a:lnTo>
                    <a:pt x="89" y="51"/>
                  </a:lnTo>
                  <a:lnTo>
                    <a:pt x="88" y="51"/>
                  </a:lnTo>
                  <a:lnTo>
                    <a:pt x="89" y="51"/>
                  </a:lnTo>
                  <a:lnTo>
                    <a:pt x="89" y="51"/>
                  </a:lnTo>
                  <a:lnTo>
                    <a:pt x="89" y="51"/>
                  </a:lnTo>
                  <a:close/>
                  <a:moveTo>
                    <a:pt x="78" y="50"/>
                  </a:moveTo>
                  <a:lnTo>
                    <a:pt x="77" y="50"/>
                  </a:lnTo>
                  <a:lnTo>
                    <a:pt x="76" y="50"/>
                  </a:lnTo>
                  <a:lnTo>
                    <a:pt x="76" y="49"/>
                  </a:lnTo>
                  <a:lnTo>
                    <a:pt x="77" y="49"/>
                  </a:lnTo>
                  <a:lnTo>
                    <a:pt x="78" y="50"/>
                  </a:lnTo>
                  <a:close/>
                  <a:moveTo>
                    <a:pt x="103" y="52"/>
                  </a:moveTo>
                  <a:lnTo>
                    <a:pt x="102" y="52"/>
                  </a:lnTo>
                  <a:lnTo>
                    <a:pt x="102" y="52"/>
                  </a:lnTo>
                  <a:lnTo>
                    <a:pt x="102" y="51"/>
                  </a:lnTo>
                  <a:lnTo>
                    <a:pt x="103" y="51"/>
                  </a:lnTo>
                  <a:lnTo>
                    <a:pt x="104" y="52"/>
                  </a:lnTo>
                  <a:lnTo>
                    <a:pt x="103" y="52"/>
                  </a:lnTo>
                  <a:close/>
                  <a:moveTo>
                    <a:pt x="134" y="56"/>
                  </a:moveTo>
                  <a:lnTo>
                    <a:pt x="134" y="56"/>
                  </a:lnTo>
                  <a:lnTo>
                    <a:pt x="134" y="55"/>
                  </a:lnTo>
                  <a:lnTo>
                    <a:pt x="134" y="54"/>
                  </a:lnTo>
                  <a:lnTo>
                    <a:pt x="134" y="54"/>
                  </a:lnTo>
                  <a:lnTo>
                    <a:pt x="134" y="55"/>
                  </a:lnTo>
                  <a:lnTo>
                    <a:pt x="135" y="55"/>
                  </a:lnTo>
                  <a:lnTo>
                    <a:pt x="134" y="56"/>
                  </a:lnTo>
                  <a:close/>
                  <a:moveTo>
                    <a:pt x="154" y="55"/>
                  </a:moveTo>
                  <a:lnTo>
                    <a:pt x="154" y="56"/>
                  </a:lnTo>
                  <a:lnTo>
                    <a:pt x="154" y="57"/>
                  </a:lnTo>
                  <a:lnTo>
                    <a:pt x="153" y="56"/>
                  </a:lnTo>
                  <a:lnTo>
                    <a:pt x="153" y="57"/>
                  </a:lnTo>
                  <a:lnTo>
                    <a:pt x="153" y="57"/>
                  </a:lnTo>
                  <a:lnTo>
                    <a:pt x="152" y="57"/>
                  </a:lnTo>
                  <a:lnTo>
                    <a:pt x="151" y="57"/>
                  </a:lnTo>
                  <a:lnTo>
                    <a:pt x="151" y="56"/>
                  </a:lnTo>
                  <a:lnTo>
                    <a:pt x="151" y="55"/>
                  </a:lnTo>
                  <a:lnTo>
                    <a:pt x="151" y="56"/>
                  </a:lnTo>
                  <a:lnTo>
                    <a:pt x="152" y="55"/>
                  </a:lnTo>
                  <a:lnTo>
                    <a:pt x="153" y="55"/>
                  </a:lnTo>
                  <a:lnTo>
                    <a:pt x="154" y="55"/>
                  </a:lnTo>
                  <a:close/>
                  <a:moveTo>
                    <a:pt x="147" y="55"/>
                  </a:moveTo>
                  <a:lnTo>
                    <a:pt x="147" y="56"/>
                  </a:lnTo>
                  <a:lnTo>
                    <a:pt x="148" y="56"/>
                  </a:lnTo>
                  <a:lnTo>
                    <a:pt x="148" y="57"/>
                  </a:lnTo>
                  <a:lnTo>
                    <a:pt x="147" y="57"/>
                  </a:lnTo>
                  <a:lnTo>
                    <a:pt x="147" y="57"/>
                  </a:lnTo>
                  <a:lnTo>
                    <a:pt x="146" y="58"/>
                  </a:lnTo>
                  <a:lnTo>
                    <a:pt x="146" y="57"/>
                  </a:lnTo>
                  <a:lnTo>
                    <a:pt x="145" y="57"/>
                  </a:lnTo>
                  <a:lnTo>
                    <a:pt x="144" y="57"/>
                  </a:lnTo>
                  <a:lnTo>
                    <a:pt x="144" y="57"/>
                  </a:lnTo>
                  <a:lnTo>
                    <a:pt x="144" y="57"/>
                  </a:lnTo>
                  <a:lnTo>
                    <a:pt x="144" y="57"/>
                  </a:lnTo>
                  <a:lnTo>
                    <a:pt x="144" y="56"/>
                  </a:lnTo>
                  <a:lnTo>
                    <a:pt x="145" y="55"/>
                  </a:lnTo>
                  <a:lnTo>
                    <a:pt x="145" y="56"/>
                  </a:lnTo>
                  <a:lnTo>
                    <a:pt x="145" y="55"/>
                  </a:lnTo>
                  <a:lnTo>
                    <a:pt x="145" y="56"/>
                  </a:lnTo>
                  <a:lnTo>
                    <a:pt x="146" y="56"/>
                  </a:lnTo>
                  <a:lnTo>
                    <a:pt x="146" y="55"/>
                  </a:lnTo>
                  <a:lnTo>
                    <a:pt x="146" y="56"/>
                  </a:lnTo>
                  <a:lnTo>
                    <a:pt x="147" y="54"/>
                  </a:lnTo>
                  <a:lnTo>
                    <a:pt x="147" y="55"/>
                  </a:lnTo>
                  <a:close/>
                  <a:moveTo>
                    <a:pt x="91" y="50"/>
                  </a:moveTo>
                  <a:lnTo>
                    <a:pt x="90" y="50"/>
                  </a:lnTo>
                  <a:lnTo>
                    <a:pt x="90" y="51"/>
                  </a:lnTo>
                  <a:lnTo>
                    <a:pt x="90" y="51"/>
                  </a:lnTo>
                  <a:lnTo>
                    <a:pt x="89" y="51"/>
                  </a:lnTo>
                  <a:lnTo>
                    <a:pt x="89" y="51"/>
                  </a:lnTo>
                  <a:lnTo>
                    <a:pt x="89" y="50"/>
                  </a:lnTo>
                  <a:lnTo>
                    <a:pt x="89" y="50"/>
                  </a:lnTo>
                  <a:lnTo>
                    <a:pt x="90" y="50"/>
                  </a:lnTo>
                  <a:lnTo>
                    <a:pt x="89" y="50"/>
                  </a:lnTo>
                  <a:lnTo>
                    <a:pt x="90" y="49"/>
                  </a:lnTo>
                  <a:lnTo>
                    <a:pt x="91" y="50"/>
                  </a:lnTo>
                  <a:close/>
                  <a:moveTo>
                    <a:pt x="126" y="52"/>
                  </a:moveTo>
                  <a:lnTo>
                    <a:pt x="125" y="52"/>
                  </a:lnTo>
                  <a:lnTo>
                    <a:pt x="125" y="51"/>
                  </a:lnTo>
                  <a:lnTo>
                    <a:pt x="126" y="51"/>
                  </a:lnTo>
                  <a:lnTo>
                    <a:pt x="127" y="52"/>
                  </a:lnTo>
                  <a:lnTo>
                    <a:pt x="126" y="52"/>
                  </a:lnTo>
                  <a:close/>
                  <a:moveTo>
                    <a:pt x="138" y="54"/>
                  </a:moveTo>
                  <a:lnTo>
                    <a:pt x="137" y="54"/>
                  </a:lnTo>
                  <a:lnTo>
                    <a:pt x="137" y="53"/>
                  </a:lnTo>
                  <a:lnTo>
                    <a:pt x="138" y="53"/>
                  </a:lnTo>
                  <a:lnTo>
                    <a:pt x="138" y="54"/>
                  </a:lnTo>
                  <a:close/>
                  <a:moveTo>
                    <a:pt x="140" y="54"/>
                  </a:moveTo>
                  <a:lnTo>
                    <a:pt x="139" y="54"/>
                  </a:lnTo>
                  <a:lnTo>
                    <a:pt x="139" y="53"/>
                  </a:lnTo>
                  <a:lnTo>
                    <a:pt x="140" y="52"/>
                  </a:lnTo>
                  <a:lnTo>
                    <a:pt x="140" y="53"/>
                  </a:lnTo>
                  <a:lnTo>
                    <a:pt x="140" y="54"/>
                  </a:lnTo>
                  <a:close/>
                  <a:moveTo>
                    <a:pt x="89" y="48"/>
                  </a:moveTo>
                  <a:lnTo>
                    <a:pt x="89" y="49"/>
                  </a:lnTo>
                  <a:lnTo>
                    <a:pt x="89" y="50"/>
                  </a:lnTo>
                  <a:lnTo>
                    <a:pt x="89" y="49"/>
                  </a:lnTo>
                  <a:lnTo>
                    <a:pt x="89" y="48"/>
                  </a:lnTo>
                  <a:lnTo>
                    <a:pt x="89" y="48"/>
                  </a:lnTo>
                  <a:close/>
                  <a:moveTo>
                    <a:pt x="122" y="52"/>
                  </a:moveTo>
                  <a:lnTo>
                    <a:pt x="121" y="51"/>
                  </a:lnTo>
                  <a:lnTo>
                    <a:pt x="122" y="51"/>
                  </a:lnTo>
                  <a:lnTo>
                    <a:pt x="123" y="51"/>
                  </a:lnTo>
                  <a:lnTo>
                    <a:pt x="123" y="51"/>
                  </a:lnTo>
                  <a:lnTo>
                    <a:pt x="122" y="52"/>
                  </a:lnTo>
                  <a:close/>
                  <a:moveTo>
                    <a:pt x="128" y="51"/>
                  </a:moveTo>
                  <a:lnTo>
                    <a:pt x="127" y="51"/>
                  </a:lnTo>
                  <a:lnTo>
                    <a:pt x="127" y="51"/>
                  </a:lnTo>
                  <a:lnTo>
                    <a:pt x="127" y="51"/>
                  </a:lnTo>
                  <a:lnTo>
                    <a:pt x="128" y="51"/>
                  </a:lnTo>
                  <a:lnTo>
                    <a:pt x="129" y="51"/>
                  </a:lnTo>
                  <a:lnTo>
                    <a:pt x="129" y="51"/>
                  </a:lnTo>
                  <a:lnTo>
                    <a:pt x="128" y="51"/>
                  </a:lnTo>
                  <a:close/>
                  <a:moveTo>
                    <a:pt x="101" y="49"/>
                  </a:moveTo>
                  <a:lnTo>
                    <a:pt x="100" y="49"/>
                  </a:lnTo>
                  <a:lnTo>
                    <a:pt x="99" y="49"/>
                  </a:lnTo>
                  <a:lnTo>
                    <a:pt x="99" y="48"/>
                  </a:lnTo>
                  <a:lnTo>
                    <a:pt x="100" y="48"/>
                  </a:lnTo>
                  <a:lnTo>
                    <a:pt x="101" y="48"/>
                  </a:lnTo>
                  <a:lnTo>
                    <a:pt x="101" y="49"/>
                  </a:lnTo>
                  <a:close/>
                  <a:moveTo>
                    <a:pt x="85" y="46"/>
                  </a:moveTo>
                  <a:lnTo>
                    <a:pt x="86" y="46"/>
                  </a:lnTo>
                  <a:lnTo>
                    <a:pt x="87" y="47"/>
                  </a:lnTo>
                  <a:lnTo>
                    <a:pt x="86" y="47"/>
                  </a:lnTo>
                  <a:lnTo>
                    <a:pt x="85" y="47"/>
                  </a:lnTo>
                  <a:lnTo>
                    <a:pt x="84" y="47"/>
                  </a:lnTo>
                  <a:lnTo>
                    <a:pt x="85" y="46"/>
                  </a:lnTo>
                  <a:close/>
                  <a:moveTo>
                    <a:pt x="185" y="57"/>
                  </a:moveTo>
                  <a:lnTo>
                    <a:pt x="184" y="57"/>
                  </a:lnTo>
                  <a:lnTo>
                    <a:pt x="184" y="56"/>
                  </a:lnTo>
                  <a:lnTo>
                    <a:pt x="184" y="55"/>
                  </a:lnTo>
                  <a:lnTo>
                    <a:pt x="185" y="55"/>
                  </a:lnTo>
                  <a:lnTo>
                    <a:pt x="185" y="56"/>
                  </a:lnTo>
                  <a:lnTo>
                    <a:pt x="185" y="57"/>
                  </a:lnTo>
                  <a:close/>
                  <a:moveTo>
                    <a:pt x="170" y="54"/>
                  </a:moveTo>
                  <a:lnTo>
                    <a:pt x="169" y="54"/>
                  </a:lnTo>
                  <a:lnTo>
                    <a:pt x="168" y="54"/>
                  </a:lnTo>
                  <a:lnTo>
                    <a:pt x="169" y="53"/>
                  </a:lnTo>
                  <a:lnTo>
                    <a:pt x="170" y="53"/>
                  </a:lnTo>
                  <a:lnTo>
                    <a:pt x="170" y="54"/>
                  </a:lnTo>
                  <a:close/>
                  <a:moveTo>
                    <a:pt x="180" y="53"/>
                  </a:moveTo>
                  <a:lnTo>
                    <a:pt x="179" y="53"/>
                  </a:lnTo>
                  <a:lnTo>
                    <a:pt x="178" y="53"/>
                  </a:lnTo>
                  <a:lnTo>
                    <a:pt x="178" y="52"/>
                  </a:lnTo>
                  <a:lnTo>
                    <a:pt x="178" y="52"/>
                  </a:lnTo>
                  <a:lnTo>
                    <a:pt x="178" y="53"/>
                  </a:lnTo>
                  <a:lnTo>
                    <a:pt x="179" y="53"/>
                  </a:lnTo>
                  <a:lnTo>
                    <a:pt x="180" y="53"/>
                  </a:lnTo>
                  <a:close/>
                  <a:moveTo>
                    <a:pt x="125" y="48"/>
                  </a:moveTo>
                  <a:lnTo>
                    <a:pt x="124" y="48"/>
                  </a:lnTo>
                  <a:lnTo>
                    <a:pt x="124" y="47"/>
                  </a:lnTo>
                  <a:lnTo>
                    <a:pt x="125" y="47"/>
                  </a:lnTo>
                  <a:lnTo>
                    <a:pt x="126" y="47"/>
                  </a:lnTo>
                  <a:lnTo>
                    <a:pt x="126" y="48"/>
                  </a:lnTo>
                  <a:lnTo>
                    <a:pt x="125" y="48"/>
                  </a:lnTo>
                  <a:close/>
                  <a:moveTo>
                    <a:pt x="167" y="51"/>
                  </a:moveTo>
                  <a:lnTo>
                    <a:pt x="168" y="51"/>
                  </a:lnTo>
                  <a:lnTo>
                    <a:pt x="170" y="52"/>
                  </a:lnTo>
                  <a:lnTo>
                    <a:pt x="169" y="52"/>
                  </a:lnTo>
                  <a:lnTo>
                    <a:pt x="169" y="53"/>
                  </a:lnTo>
                  <a:lnTo>
                    <a:pt x="168" y="52"/>
                  </a:lnTo>
                  <a:lnTo>
                    <a:pt x="169" y="52"/>
                  </a:lnTo>
                  <a:lnTo>
                    <a:pt x="168" y="52"/>
                  </a:lnTo>
                  <a:lnTo>
                    <a:pt x="168" y="53"/>
                  </a:lnTo>
                  <a:lnTo>
                    <a:pt x="167" y="53"/>
                  </a:lnTo>
                  <a:lnTo>
                    <a:pt x="166" y="52"/>
                  </a:lnTo>
                  <a:lnTo>
                    <a:pt x="167" y="51"/>
                  </a:lnTo>
                  <a:lnTo>
                    <a:pt x="166" y="51"/>
                  </a:lnTo>
                  <a:lnTo>
                    <a:pt x="167" y="51"/>
                  </a:lnTo>
                  <a:lnTo>
                    <a:pt x="167" y="51"/>
                  </a:lnTo>
                  <a:lnTo>
                    <a:pt x="167" y="51"/>
                  </a:lnTo>
                  <a:lnTo>
                    <a:pt x="167" y="51"/>
                  </a:lnTo>
                  <a:close/>
                  <a:moveTo>
                    <a:pt x="160" y="51"/>
                  </a:moveTo>
                  <a:lnTo>
                    <a:pt x="160" y="52"/>
                  </a:lnTo>
                  <a:lnTo>
                    <a:pt x="160" y="53"/>
                  </a:lnTo>
                  <a:lnTo>
                    <a:pt x="159" y="53"/>
                  </a:lnTo>
                  <a:lnTo>
                    <a:pt x="160" y="52"/>
                  </a:lnTo>
                  <a:lnTo>
                    <a:pt x="159" y="52"/>
                  </a:lnTo>
                  <a:lnTo>
                    <a:pt x="159" y="51"/>
                  </a:lnTo>
                  <a:lnTo>
                    <a:pt x="160" y="51"/>
                  </a:lnTo>
                  <a:lnTo>
                    <a:pt x="159" y="51"/>
                  </a:lnTo>
                  <a:lnTo>
                    <a:pt x="159" y="50"/>
                  </a:lnTo>
                  <a:lnTo>
                    <a:pt x="161" y="50"/>
                  </a:lnTo>
                  <a:lnTo>
                    <a:pt x="160" y="51"/>
                  </a:lnTo>
                  <a:lnTo>
                    <a:pt x="161" y="51"/>
                  </a:lnTo>
                  <a:lnTo>
                    <a:pt x="160" y="51"/>
                  </a:lnTo>
                  <a:close/>
                  <a:moveTo>
                    <a:pt x="156" y="49"/>
                  </a:moveTo>
                  <a:lnTo>
                    <a:pt x="157" y="49"/>
                  </a:lnTo>
                  <a:lnTo>
                    <a:pt x="158" y="50"/>
                  </a:lnTo>
                  <a:lnTo>
                    <a:pt x="158" y="51"/>
                  </a:lnTo>
                  <a:lnTo>
                    <a:pt x="158" y="51"/>
                  </a:lnTo>
                  <a:lnTo>
                    <a:pt x="158" y="51"/>
                  </a:lnTo>
                  <a:lnTo>
                    <a:pt x="157" y="51"/>
                  </a:lnTo>
                  <a:lnTo>
                    <a:pt x="157" y="51"/>
                  </a:lnTo>
                  <a:lnTo>
                    <a:pt x="157" y="54"/>
                  </a:lnTo>
                  <a:lnTo>
                    <a:pt x="156" y="54"/>
                  </a:lnTo>
                  <a:lnTo>
                    <a:pt x="155" y="54"/>
                  </a:lnTo>
                  <a:lnTo>
                    <a:pt x="155" y="53"/>
                  </a:lnTo>
                  <a:lnTo>
                    <a:pt x="154" y="53"/>
                  </a:lnTo>
                  <a:lnTo>
                    <a:pt x="154" y="52"/>
                  </a:lnTo>
                  <a:lnTo>
                    <a:pt x="155" y="52"/>
                  </a:lnTo>
                  <a:lnTo>
                    <a:pt x="154" y="52"/>
                  </a:lnTo>
                  <a:lnTo>
                    <a:pt x="155" y="51"/>
                  </a:lnTo>
                  <a:lnTo>
                    <a:pt x="154" y="51"/>
                  </a:lnTo>
                  <a:lnTo>
                    <a:pt x="154" y="52"/>
                  </a:lnTo>
                  <a:lnTo>
                    <a:pt x="153" y="52"/>
                  </a:lnTo>
                  <a:lnTo>
                    <a:pt x="153" y="51"/>
                  </a:lnTo>
                  <a:lnTo>
                    <a:pt x="153" y="51"/>
                  </a:lnTo>
                  <a:lnTo>
                    <a:pt x="154" y="50"/>
                  </a:lnTo>
                  <a:lnTo>
                    <a:pt x="155" y="50"/>
                  </a:lnTo>
                  <a:lnTo>
                    <a:pt x="156" y="49"/>
                  </a:lnTo>
                  <a:lnTo>
                    <a:pt x="156" y="48"/>
                  </a:lnTo>
                  <a:lnTo>
                    <a:pt x="156" y="49"/>
                  </a:lnTo>
                  <a:close/>
                  <a:moveTo>
                    <a:pt x="159" y="49"/>
                  </a:moveTo>
                  <a:lnTo>
                    <a:pt x="159" y="50"/>
                  </a:lnTo>
                  <a:lnTo>
                    <a:pt x="159" y="50"/>
                  </a:lnTo>
                  <a:lnTo>
                    <a:pt x="159" y="49"/>
                  </a:lnTo>
                  <a:lnTo>
                    <a:pt x="159" y="48"/>
                  </a:lnTo>
                  <a:lnTo>
                    <a:pt x="159" y="47"/>
                  </a:lnTo>
                  <a:lnTo>
                    <a:pt x="159" y="48"/>
                  </a:lnTo>
                  <a:lnTo>
                    <a:pt x="159" y="48"/>
                  </a:lnTo>
                  <a:lnTo>
                    <a:pt x="159" y="49"/>
                  </a:lnTo>
                  <a:close/>
                  <a:moveTo>
                    <a:pt x="184" y="50"/>
                  </a:moveTo>
                  <a:lnTo>
                    <a:pt x="185" y="51"/>
                  </a:lnTo>
                  <a:lnTo>
                    <a:pt x="185" y="50"/>
                  </a:lnTo>
                  <a:lnTo>
                    <a:pt x="186" y="50"/>
                  </a:lnTo>
                  <a:lnTo>
                    <a:pt x="185" y="51"/>
                  </a:lnTo>
                  <a:lnTo>
                    <a:pt x="185" y="51"/>
                  </a:lnTo>
                  <a:lnTo>
                    <a:pt x="185" y="51"/>
                  </a:lnTo>
                  <a:lnTo>
                    <a:pt x="184" y="52"/>
                  </a:lnTo>
                  <a:lnTo>
                    <a:pt x="182" y="52"/>
                  </a:lnTo>
                  <a:lnTo>
                    <a:pt x="181" y="52"/>
                  </a:lnTo>
                  <a:lnTo>
                    <a:pt x="181" y="51"/>
                  </a:lnTo>
                  <a:lnTo>
                    <a:pt x="182" y="51"/>
                  </a:lnTo>
                  <a:lnTo>
                    <a:pt x="183" y="51"/>
                  </a:lnTo>
                  <a:lnTo>
                    <a:pt x="183" y="50"/>
                  </a:lnTo>
                  <a:lnTo>
                    <a:pt x="184" y="50"/>
                  </a:lnTo>
                  <a:close/>
                  <a:moveTo>
                    <a:pt x="142" y="46"/>
                  </a:moveTo>
                  <a:lnTo>
                    <a:pt x="141" y="46"/>
                  </a:lnTo>
                  <a:lnTo>
                    <a:pt x="140" y="46"/>
                  </a:lnTo>
                  <a:lnTo>
                    <a:pt x="140" y="45"/>
                  </a:lnTo>
                  <a:lnTo>
                    <a:pt x="141" y="45"/>
                  </a:lnTo>
                  <a:lnTo>
                    <a:pt x="142" y="46"/>
                  </a:lnTo>
                  <a:close/>
                  <a:moveTo>
                    <a:pt x="126" y="44"/>
                  </a:moveTo>
                  <a:lnTo>
                    <a:pt x="125" y="44"/>
                  </a:lnTo>
                  <a:lnTo>
                    <a:pt x="126" y="44"/>
                  </a:lnTo>
                  <a:lnTo>
                    <a:pt x="127" y="44"/>
                  </a:lnTo>
                  <a:lnTo>
                    <a:pt x="126" y="44"/>
                  </a:lnTo>
                  <a:close/>
                  <a:moveTo>
                    <a:pt x="149" y="46"/>
                  </a:moveTo>
                  <a:lnTo>
                    <a:pt x="150" y="47"/>
                  </a:lnTo>
                  <a:lnTo>
                    <a:pt x="149" y="47"/>
                  </a:lnTo>
                  <a:lnTo>
                    <a:pt x="148" y="47"/>
                  </a:lnTo>
                  <a:lnTo>
                    <a:pt x="149" y="46"/>
                  </a:lnTo>
                  <a:lnTo>
                    <a:pt x="150" y="45"/>
                  </a:lnTo>
                  <a:lnTo>
                    <a:pt x="151" y="45"/>
                  </a:lnTo>
                  <a:lnTo>
                    <a:pt x="151" y="46"/>
                  </a:lnTo>
                  <a:lnTo>
                    <a:pt x="149" y="46"/>
                  </a:lnTo>
                  <a:close/>
                  <a:moveTo>
                    <a:pt x="185" y="50"/>
                  </a:moveTo>
                  <a:lnTo>
                    <a:pt x="184" y="50"/>
                  </a:lnTo>
                  <a:lnTo>
                    <a:pt x="184" y="49"/>
                  </a:lnTo>
                  <a:lnTo>
                    <a:pt x="183" y="49"/>
                  </a:lnTo>
                  <a:lnTo>
                    <a:pt x="182" y="48"/>
                  </a:lnTo>
                  <a:lnTo>
                    <a:pt x="183" y="48"/>
                  </a:lnTo>
                  <a:lnTo>
                    <a:pt x="184" y="48"/>
                  </a:lnTo>
                  <a:lnTo>
                    <a:pt x="185" y="49"/>
                  </a:lnTo>
                  <a:lnTo>
                    <a:pt x="185" y="50"/>
                  </a:lnTo>
                  <a:close/>
                  <a:moveTo>
                    <a:pt x="124" y="43"/>
                  </a:moveTo>
                  <a:lnTo>
                    <a:pt x="124" y="42"/>
                  </a:lnTo>
                  <a:lnTo>
                    <a:pt x="125" y="42"/>
                  </a:lnTo>
                  <a:lnTo>
                    <a:pt x="125" y="43"/>
                  </a:lnTo>
                  <a:lnTo>
                    <a:pt x="124" y="43"/>
                  </a:lnTo>
                  <a:close/>
                  <a:moveTo>
                    <a:pt x="138" y="44"/>
                  </a:moveTo>
                  <a:lnTo>
                    <a:pt x="137" y="44"/>
                  </a:lnTo>
                  <a:lnTo>
                    <a:pt x="136" y="44"/>
                  </a:lnTo>
                  <a:lnTo>
                    <a:pt x="136" y="43"/>
                  </a:lnTo>
                  <a:lnTo>
                    <a:pt x="137" y="43"/>
                  </a:lnTo>
                  <a:lnTo>
                    <a:pt x="138" y="43"/>
                  </a:lnTo>
                  <a:lnTo>
                    <a:pt x="138" y="44"/>
                  </a:lnTo>
                  <a:close/>
                  <a:moveTo>
                    <a:pt x="123" y="42"/>
                  </a:moveTo>
                  <a:lnTo>
                    <a:pt x="122" y="42"/>
                  </a:lnTo>
                  <a:lnTo>
                    <a:pt x="123" y="42"/>
                  </a:lnTo>
                  <a:lnTo>
                    <a:pt x="123" y="41"/>
                  </a:lnTo>
                  <a:lnTo>
                    <a:pt x="124" y="41"/>
                  </a:lnTo>
                  <a:lnTo>
                    <a:pt x="125" y="41"/>
                  </a:lnTo>
                  <a:lnTo>
                    <a:pt x="124" y="42"/>
                  </a:lnTo>
                  <a:lnTo>
                    <a:pt x="123" y="42"/>
                  </a:lnTo>
                  <a:close/>
                  <a:moveTo>
                    <a:pt x="155" y="44"/>
                  </a:moveTo>
                  <a:lnTo>
                    <a:pt x="156" y="44"/>
                  </a:lnTo>
                  <a:lnTo>
                    <a:pt x="158" y="44"/>
                  </a:lnTo>
                  <a:lnTo>
                    <a:pt x="159" y="44"/>
                  </a:lnTo>
                  <a:lnTo>
                    <a:pt x="159" y="44"/>
                  </a:lnTo>
                  <a:lnTo>
                    <a:pt x="159" y="44"/>
                  </a:lnTo>
                  <a:lnTo>
                    <a:pt x="159" y="44"/>
                  </a:lnTo>
                  <a:lnTo>
                    <a:pt x="159" y="45"/>
                  </a:lnTo>
                  <a:lnTo>
                    <a:pt x="158" y="46"/>
                  </a:lnTo>
                  <a:lnTo>
                    <a:pt x="156" y="47"/>
                  </a:lnTo>
                  <a:lnTo>
                    <a:pt x="155" y="48"/>
                  </a:lnTo>
                  <a:lnTo>
                    <a:pt x="154" y="48"/>
                  </a:lnTo>
                  <a:lnTo>
                    <a:pt x="153" y="48"/>
                  </a:lnTo>
                  <a:lnTo>
                    <a:pt x="153" y="49"/>
                  </a:lnTo>
                  <a:lnTo>
                    <a:pt x="152" y="49"/>
                  </a:lnTo>
                  <a:lnTo>
                    <a:pt x="152" y="47"/>
                  </a:lnTo>
                  <a:lnTo>
                    <a:pt x="152" y="46"/>
                  </a:lnTo>
                  <a:lnTo>
                    <a:pt x="153" y="46"/>
                  </a:lnTo>
                  <a:lnTo>
                    <a:pt x="153" y="47"/>
                  </a:lnTo>
                  <a:lnTo>
                    <a:pt x="153" y="46"/>
                  </a:lnTo>
                  <a:lnTo>
                    <a:pt x="153" y="47"/>
                  </a:lnTo>
                  <a:lnTo>
                    <a:pt x="153" y="46"/>
                  </a:lnTo>
                  <a:lnTo>
                    <a:pt x="154" y="45"/>
                  </a:lnTo>
                  <a:lnTo>
                    <a:pt x="153" y="45"/>
                  </a:lnTo>
                  <a:lnTo>
                    <a:pt x="153" y="44"/>
                  </a:lnTo>
                  <a:lnTo>
                    <a:pt x="153" y="44"/>
                  </a:lnTo>
                  <a:lnTo>
                    <a:pt x="154" y="44"/>
                  </a:lnTo>
                  <a:lnTo>
                    <a:pt x="155" y="44"/>
                  </a:lnTo>
                  <a:lnTo>
                    <a:pt x="155" y="43"/>
                  </a:lnTo>
                  <a:lnTo>
                    <a:pt x="155" y="44"/>
                  </a:lnTo>
                  <a:close/>
                  <a:moveTo>
                    <a:pt x="147" y="42"/>
                  </a:moveTo>
                  <a:lnTo>
                    <a:pt x="147" y="43"/>
                  </a:lnTo>
                  <a:lnTo>
                    <a:pt x="146" y="44"/>
                  </a:lnTo>
                  <a:lnTo>
                    <a:pt x="146" y="44"/>
                  </a:lnTo>
                  <a:lnTo>
                    <a:pt x="145" y="44"/>
                  </a:lnTo>
                  <a:lnTo>
                    <a:pt x="145" y="44"/>
                  </a:lnTo>
                  <a:lnTo>
                    <a:pt x="145" y="44"/>
                  </a:lnTo>
                  <a:lnTo>
                    <a:pt x="146" y="44"/>
                  </a:lnTo>
                  <a:lnTo>
                    <a:pt x="145" y="44"/>
                  </a:lnTo>
                  <a:lnTo>
                    <a:pt x="146" y="43"/>
                  </a:lnTo>
                  <a:lnTo>
                    <a:pt x="145" y="43"/>
                  </a:lnTo>
                  <a:lnTo>
                    <a:pt x="144" y="43"/>
                  </a:lnTo>
                  <a:lnTo>
                    <a:pt x="144" y="42"/>
                  </a:lnTo>
                  <a:lnTo>
                    <a:pt x="145" y="41"/>
                  </a:lnTo>
                  <a:lnTo>
                    <a:pt x="145" y="42"/>
                  </a:lnTo>
                  <a:lnTo>
                    <a:pt x="146" y="42"/>
                  </a:lnTo>
                  <a:lnTo>
                    <a:pt x="147" y="41"/>
                  </a:lnTo>
                  <a:lnTo>
                    <a:pt x="147" y="42"/>
                  </a:lnTo>
                  <a:close/>
                  <a:moveTo>
                    <a:pt x="159" y="42"/>
                  </a:moveTo>
                  <a:lnTo>
                    <a:pt x="159" y="42"/>
                  </a:lnTo>
                  <a:lnTo>
                    <a:pt x="158" y="41"/>
                  </a:lnTo>
                  <a:lnTo>
                    <a:pt x="159" y="41"/>
                  </a:lnTo>
                  <a:lnTo>
                    <a:pt x="159" y="40"/>
                  </a:lnTo>
                  <a:lnTo>
                    <a:pt x="159" y="41"/>
                  </a:lnTo>
                  <a:lnTo>
                    <a:pt x="160" y="42"/>
                  </a:lnTo>
                  <a:lnTo>
                    <a:pt x="159" y="42"/>
                  </a:lnTo>
                  <a:close/>
                  <a:moveTo>
                    <a:pt x="178" y="43"/>
                  </a:moveTo>
                  <a:lnTo>
                    <a:pt x="177" y="43"/>
                  </a:lnTo>
                  <a:lnTo>
                    <a:pt x="176" y="43"/>
                  </a:lnTo>
                  <a:lnTo>
                    <a:pt x="176" y="42"/>
                  </a:lnTo>
                  <a:lnTo>
                    <a:pt x="177" y="42"/>
                  </a:lnTo>
                  <a:lnTo>
                    <a:pt x="178" y="42"/>
                  </a:lnTo>
                  <a:lnTo>
                    <a:pt x="178" y="43"/>
                  </a:lnTo>
                  <a:close/>
                  <a:moveTo>
                    <a:pt x="147" y="38"/>
                  </a:moveTo>
                  <a:lnTo>
                    <a:pt x="148" y="38"/>
                  </a:lnTo>
                  <a:lnTo>
                    <a:pt x="148" y="39"/>
                  </a:lnTo>
                  <a:lnTo>
                    <a:pt x="148" y="40"/>
                  </a:lnTo>
                  <a:lnTo>
                    <a:pt x="147" y="40"/>
                  </a:lnTo>
                  <a:lnTo>
                    <a:pt x="147" y="41"/>
                  </a:lnTo>
                  <a:lnTo>
                    <a:pt x="147" y="40"/>
                  </a:lnTo>
                  <a:lnTo>
                    <a:pt x="147" y="41"/>
                  </a:lnTo>
                  <a:lnTo>
                    <a:pt x="147" y="40"/>
                  </a:lnTo>
                  <a:lnTo>
                    <a:pt x="147" y="41"/>
                  </a:lnTo>
                  <a:lnTo>
                    <a:pt x="146" y="41"/>
                  </a:lnTo>
                  <a:lnTo>
                    <a:pt x="145" y="41"/>
                  </a:lnTo>
                  <a:lnTo>
                    <a:pt x="145" y="40"/>
                  </a:lnTo>
                  <a:lnTo>
                    <a:pt x="146" y="39"/>
                  </a:lnTo>
                  <a:lnTo>
                    <a:pt x="147" y="40"/>
                  </a:lnTo>
                  <a:lnTo>
                    <a:pt x="147" y="39"/>
                  </a:lnTo>
                  <a:lnTo>
                    <a:pt x="147" y="38"/>
                  </a:lnTo>
                  <a:lnTo>
                    <a:pt x="147" y="38"/>
                  </a:lnTo>
                  <a:close/>
                  <a:moveTo>
                    <a:pt x="166" y="40"/>
                  </a:moveTo>
                  <a:lnTo>
                    <a:pt x="166" y="41"/>
                  </a:lnTo>
                  <a:lnTo>
                    <a:pt x="165" y="41"/>
                  </a:lnTo>
                  <a:lnTo>
                    <a:pt x="165" y="40"/>
                  </a:lnTo>
                  <a:lnTo>
                    <a:pt x="164" y="41"/>
                  </a:lnTo>
                  <a:lnTo>
                    <a:pt x="163" y="41"/>
                  </a:lnTo>
                  <a:lnTo>
                    <a:pt x="162" y="42"/>
                  </a:lnTo>
                  <a:lnTo>
                    <a:pt x="162" y="41"/>
                  </a:lnTo>
                  <a:lnTo>
                    <a:pt x="161" y="42"/>
                  </a:lnTo>
                  <a:lnTo>
                    <a:pt x="160" y="42"/>
                  </a:lnTo>
                  <a:lnTo>
                    <a:pt x="161" y="41"/>
                  </a:lnTo>
                  <a:lnTo>
                    <a:pt x="161" y="40"/>
                  </a:lnTo>
                  <a:lnTo>
                    <a:pt x="161" y="39"/>
                  </a:lnTo>
                  <a:lnTo>
                    <a:pt x="162" y="39"/>
                  </a:lnTo>
                  <a:lnTo>
                    <a:pt x="163" y="39"/>
                  </a:lnTo>
                  <a:lnTo>
                    <a:pt x="163" y="38"/>
                  </a:lnTo>
                  <a:lnTo>
                    <a:pt x="164" y="38"/>
                  </a:lnTo>
                  <a:lnTo>
                    <a:pt x="164" y="39"/>
                  </a:lnTo>
                  <a:lnTo>
                    <a:pt x="165" y="39"/>
                  </a:lnTo>
                  <a:lnTo>
                    <a:pt x="166" y="39"/>
                  </a:lnTo>
                  <a:lnTo>
                    <a:pt x="166" y="40"/>
                  </a:lnTo>
                  <a:close/>
                  <a:moveTo>
                    <a:pt x="153" y="40"/>
                  </a:moveTo>
                  <a:lnTo>
                    <a:pt x="152" y="41"/>
                  </a:lnTo>
                  <a:lnTo>
                    <a:pt x="153" y="41"/>
                  </a:lnTo>
                  <a:lnTo>
                    <a:pt x="153" y="40"/>
                  </a:lnTo>
                  <a:lnTo>
                    <a:pt x="153" y="40"/>
                  </a:lnTo>
                  <a:lnTo>
                    <a:pt x="154" y="41"/>
                  </a:lnTo>
                  <a:lnTo>
                    <a:pt x="153" y="42"/>
                  </a:lnTo>
                  <a:lnTo>
                    <a:pt x="153" y="43"/>
                  </a:lnTo>
                  <a:lnTo>
                    <a:pt x="153" y="43"/>
                  </a:lnTo>
                  <a:lnTo>
                    <a:pt x="153" y="44"/>
                  </a:lnTo>
                  <a:lnTo>
                    <a:pt x="153" y="44"/>
                  </a:lnTo>
                  <a:lnTo>
                    <a:pt x="152" y="44"/>
                  </a:lnTo>
                  <a:lnTo>
                    <a:pt x="152" y="44"/>
                  </a:lnTo>
                  <a:lnTo>
                    <a:pt x="151" y="43"/>
                  </a:lnTo>
                  <a:lnTo>
                    <a:pt x="151" y="44"/>
                  </a:lnTo>
                  <a:lnTo>
                    <a:pt x="150" y="44"/>
                  </a:lnTo>
                  <a:lnTo>
                    <a:pt x="149" y="44"/>
                  </a:lnTo>
                  <a:lnTo>
                    <a:pt x="149" y="45"/>
                  </a:lnTo>
                  <a:lnTo>
                    <a:pt x="148" y="44"/>
                  </a:lnTo>
                  <a:lnTo>
                    <a:pt x="147" y="45"/>
                  </a:lnTo>
                  <a:lnTo>
                    <a:pt x="148" y="44"/>
                  </a:lnTo>
                  <a:lnTo>
                    <a:pt x="148" y="44"/>
                  </a:lnTo>
                  <a:lnTo>
                    <a:pt x="149" y="44"/>
                  </a:lnTo>
                  <a:lnTo>
                    <a:pt x="149" y="44"/>
                  </a:lnTo>
                  <a:lnTo>
                    <a:pt x="149" y="43"/>
                  </a:lnTo>
                  <a:lnTo>
                    <a:pt x="148" y="44"/>
                  </a:lnTo>
                  <a:lnTo>
                    <a:pt x="147" y="44"/>
                  </a:lnTo>
                  <a:lnTo>
                    <a:pt x="147" y="44"/>
                  </a:lnTo>
                  <a:lnTo>
                    <a:pt x="147" y="42"/>
                  </a:lnTo>
                  <a:lnTo>
                    <a:pt x="148" y="42"/>
                  </a:lnTo>
                  <a:lnTo>
                    <a:pt x="148" y="41"/>
                  </a:lnTo>
                  <a:lnTo>
                    <a:pt x="149" y="40"/>
                  </a:lnTo>
                  <a:lnTo>
                    <a:pt x="149" y="42"/>
                  </a:lnTo>
                  <a:lnTo>
                    <a:pt x="150" y="42"/>
                  </a:lnTo>
                  <a:lnTo>
                    <a:pt x="151" y="42"/>
                  </a:lnTo>
                  <a:lnTo>
                    <a:pt x="150" y="41"/>
                  </a:lnTo>
                  <a:lnTo>
                    <a:pt x="150" y="40"/>
                  </a:lnTo>
                  <a:lnTo>
                    <a:pt x="150" y="39"/>
                  </a:lnTo>
                  <a:lnTo>
                    <a:pt x="150" y="38"/>
                  </a:lnTo>
                  <a:lnTo>
                    <a:pt x="151" y="38"/>
                  </a:lnTo>
                  <a:lnTo>
                    <a:pt x="151" y="39"/>
                  </a:lnTo>
                  <a:lnTo>
                    <a:pt x="152" y="39"/>
                  </a:lnTo>
                  <a:lnTo>
                    <a:pt x="152" y="40"/>
                  </a:lnTo>
                  <a:lnTo>
                    <a:pt x="153" y="39"/>
                  </a:lnTo>
                  <a:lnTo>
                    <a:pt x="153" y="38"/>
                  </a:lnTo>
                  <a:lnTo>
                    <a:pt x="153" y="38"/>
                  </a:lnTo>
                  <a:lnTo>
                    <a:pt x="153" y="38"/>
                  </a:lnTo>
                  <a:lnTo>
                    <a:pt x="154" y="38"/>
                  </a:lnTo>
                  <a:lnTo>
                    <a:pt x="153" y="40"/>
                  </a:lnTo>
                  <a:close/>
                  <a:moveTo>
                    <a:pt x="152" y="38"/>
                  </a:moveTo>
                  <a:lnTo>
                    <a:pt x="152" y="38"/>
                  </a:lnTo>
                  <a:lnTo>
                    <a:pt x="151" y="37"/>
                  </a:lnTo>
                  <a:lnTo>
                    <a:pt x="151" y="36"/>
                  </a:lnTo>
                  <a:lnTo>
                    <a:pt x="152" y="37"/>
                  </a:lnTo>
                  <a:lnTo>
                    <a:pt x="152" y="38"/>
                  </a:lnTo>
                  <a:lnTo>
                    <a:pt x="152" y="38"/>
                  </a:lnTo>
                  <a:close/>
                  <a:moveTo>
                    <a:pt x="155" y="36"/>
                  </a:moveTo>
                  <a:lnTo>
                    <a:pt x="154" y="36"/>
                  </a:lnTo>
                  <a:lnTo>
                    <a:pt x="153" y="35"/>
                  </a:lnTo>
                  <a:lnTo>
                    <a:pt x="153" y="34"/>
                  </a:lnTo>
                  <a:lnTo>
                    <a:pt x="154" y="35"/>
                  </a:lnTo>
                  <a:lnTo>
                    <a:pt x="155" y="35"/>
                  </a:lnTo>
                  <a:lnTo>
                    <a:pt x="155" y="36"/>
                  </a:lnTo>
                  <a:close/>
                  <a:moveTo>
                    <a:pt x="153" y="35"/>
                  </a:moveTo>
                  <a:lnTo>
                    <a:pt x="153" y="35"/>
                  </a:lnTo>
                  <a:lnTo>
                    <a:pt x="153" y="34"/>
                  </a:lnTo>
                  <a:lnTo>
                    <a:pt x="153" y="33"/>
                  </a:lnTo>
                  <a:lnTo>
                    <a:pt x="153" y="33"/>
                  </a:lnTo>
                  <a:lnTo>
                    <a:pt x="153" y="34"/>
                  </a:lnTo>
                  <a:lnTo>
                    <a:pt x="153" y="35"/>
                  </a:lnTo>
                  <a:close/>
                  <a:moveTo>
                    <a:pt x="153" y="29"/>
                  </a:moveTo>
                  <a:lnTo>
                    <a:pt x="152" y="30"/>
                  </a:lnTo>
                  <a:lnTo>
                    <a:pt x="151" y="29"/>
                  </a:lnTo>
                  <a:lnTo>
                    <a:pt x="151" y="28"/>
                  </a:lnTo>
                  <a:lnTo>
                    <a:pt x="152" y="28"/>
                  </a:lnTo>
                  <a:lnTo>
                    <a:pt x="153" y="28"/>
                  </a:lnTo>
                  <a:lnTo>
                    <a:pt x="153" y="29"/>
                  </a:lnTo>
                  <a:close/>
                  <a:moveTo>
                    <a:pt x="150" y="27"/>
                  </a:moveTo>
                  <a:lnTo>
                    <a:pt x="150" y="28"/>
                  </a:lnTo>
                  <a:lnTo>
                    <a:pt x="149" y="28"/>
                  </a:lnTo>
                  <a:lnTo>
                    <a:pt x="149" y="27"/>
                  </a:lnTo>
                  <a:lnTo>
                    <a:pt x="149" y="26"/>
                  </a:lnTo>
                  <a:lnTo>
                    <a:pt x="150" y="26"/>
                  </a:lnTo>
                  <a:lnTo>
                    <a:pt x="150" y="27"/>
                  </a:lnTo>
                  <a:close/>
                  <a:moveTo>
                    <a:pt x="98" y="16"/>
                  </a:moveTo>
                  <a:lnTo>
                    <a:pt x="97" y="16"/>
                  </a:lnTo>
                  <a:lnTo>
                    <a:pt x="97" y="15"/>
                  </a:lnTo>
                  <a:lnTo>
                    <a:pt x="98" y="14"/>
                  </a:lnTo>
                  <a:lnTo>
                    <a:pt x="99" y="14"/>
                  </a:lnTo>
                  <a:lnTo>
                    <a:pt x="99" y="15"/>
                  </a:lnTo>
                  <a:lnTo>
                    <a:pt x="98" y="15"/>
                  </a:lnTo>
                  <a:lnTo>
                    <a:pt x="98" y="16"/>
                  </a:lnTo>
                  <a:close/>
                  <a:moveTo>
                    <a:pt x="144" y="18"/>
                  </a:moveTo>
                  <a:lnTo>
                    <a:pt x="143" y="19"/>
                  </a:lnTo>
                  <a:lnTo>
                    <a:pt x="144" y="19"/>
                  </a:lnTo>
                  <a:lnTo>
                    <a:pt x="145" y="19"/>
                  </a:lnTo>
                  <a:lnTo>
                    <a:pt x="147" y="20"/>
                  </a:lnTo>
                  <a:lnTo>
                    <a:pt x="147" y="21"/>
                  </a:lnTo>
                  <a:lnTo>
                    <a:pt x="148" y="21"/>
                  </a:lnTo>
                  <a:lnTo>
                    <a:pt x="147" y="22"/>
                  </a:lnTo>
                  <a:lnTo>
                    <a:pt x="148" y="21"/>
                  </a:lnTo>
                  <a:lnTo>
                    <a:pt x="149" y="22"/>
                  </a:lnTo>
                  <a:lnTo>
                    <a:pt x="149" y="23"/>
                  </a:lnTo>
                  <a:lnTo>
                    <a:pt x="150" y="23"/>
                  </a:lnTo>
                  <a:lnTo>
                    <a:pt x="151" y="23"/>
                  </a:lnTo>
                  <a:lnTo>
                    <a:pt x="152" y="23"/>
                  </a:lnTo>
                  <a:lnTo>
                    <a:pt x="151" y="23"/>
                  </a:lnTo>
                  <a:lnTo>
                    <a:pt x="152" y="23"/>
                  </a:lnTo>
                  <a:lnTo>
                    <a:pt x="151" y="24"/>
                  </a:lnTo>
                  <a:lnTo>
                    <a:pt x="150" y="24"/>
                  </a:lnTo>
                  <a:lnTo>
                    <a:pt x="150" y="23"/>
                  </a:lnTo>
                  <a:lnTo>
                    <a:pt x="149" y="23"/>
                  </a:lnTo>
                  <a:lnTo>
                    <a:pt x="148" y="23"/>
                  </a:lnTo>
                  <a:lnTo>
                    <a:pt x="148" y="24"/>
                  </a:lnTo>
                  <a:lnTo>
                    <a:pt x="148" y="25"/>
                  </a:lnTo>
                  <a:lnTo>
                    <a:pt x="148" y="25"/>
                  </a:lnTo>
                  <a:lnTo>
                    <a:pt x="147" y="25"/>
                  </a:lnTo>
                  <a:lnTo>
                    <a:pt x="147" y="26"/>
                  </a:lnTo>
                  <a:lnTo>
                    <a:pt x="147" y="25"/>
                  </a:lnTo>
                  <a:lnTo>
                    <a:pt x="146" y="25"/>
                  </a:lnTo>
                  <a:lnTo>
                    <a:pt x="147" y="25"/>
                  </a:lnTo>
                  <a:lnTo>
                    <a:pt x="146" y="25"/>
                  </a:lnTo>
                  <a:lnTo>
                    <a:pt x="146" y="25"/>
                  </a:lnTo>
                  <a:lnTo>
                    <a:pt x="145" y="25"/>
                  </a:lnTo>
                  <a:lnTo>
                    <a:pt x="144" y="25"/>
                  </a:lnTo>
                  <a:lnTo>
                    <a:pt x="146" y="25"/>
                  </a:lnTo>
                  <a:lnTo>
                    <a:pt x="146" y="24"/>
                  </a:lnTo>
                  <a:lnTo>
                    <a:pt x="145" y="24"/>
                  </a:lnTo>
                  <a:lnTo>
                    <a:pt x="145" y="23"/>
                  </a:lnTo>
                  <a:lnTo>
                    <a:pt x="146" y="23"/>
                  </a:lnTo>
                  <a:lnTo>
                    <a:pt x="145" y="22"/>
                  </a:lnTo>
                  <a:lnTo>
                    <a:pt x="143" y="22"/>
                  </a:lnTo>
                  <a:lnTo>
                    <a:pt x="142" y="21"/>
                  </a:lnTo>
                  <a:lnTo>
                    <a:pt x="143" y="21"/>
                  </a:lnTo>
                  <a:lnTo>
                    <a:pt x="142" y="21"/>
                  </a:lnTo>
                  <a:lnTo>
                    <a:pt x="142" y="20"/>
                  </a:lnTo>
                  <a:lnTo>
                    <a:pt x="141" y="20"/>
                  </a:lnTo>
                  <a:lnTo>
                    <a:pt x="141" y="21"/>
                  </a:lnTo>
                  <a:lnTo>
                    <a:pt x="140" y="21"/>
                  </a:lnTo>
                  <a:lnTo>
                    <a:pt x="140" y="20"/>
                  </a:lnTo>
                  <a:lnTo>
                    <a:pt x="140" y="20"/>
                  </a:lnTo>
                  <a:lnTo>
                    <a:pt x="140" y="19"/>
                  </a:lnTo>
                  <a:lnTo>
                    <a:pt x="140" y="19"/>
                  </a:lnTo>
                  <a:lnTo>
                    <a:pt x="140" y="19"/>
                  </a:lnTo>
                  <a:lnTo>
                    <a:pt x="140" y="18"/>
                  </a:lnTo>
                  <a:lnTo>
                    <a:pt x="141" y="18"/>
                  </a:lnTo>
                  <a:lnTo>
                    <a:pt x="142" y="17"/>
                  </a:lnTo>
                  <a:lnTo>
                    <a:pt x="143" y="17"/>
                  </a:lnTo>
                  <a:lnTo>
                    <a:pt x="144" y="18"/>
                  </a:lnTo>
                  <a:close/>
                  <a:moveTo>
                    <a:pt x="140" y="15"/>
                  </a:moveTo>
                  <a:lnTo>
                    <a:pt x="140" y="14"/>
                  </a:lnTo>
                  <a:lnTo>
                    <a:pt x="140" y="13"/>
                  </a:lnTo>
                  <a:lnTo>
                    <a:pt x="140" y="13"/>
                  </a:lnTo>
                  <a:lnTo>
                    <a:pt x="141" y="13"/>
                  </a:lnTo>
                  <a:lnTo>
                    <a:pt x="141" y="14"/>
                  </a:lnTo>
                  <a:lnTo>
                    <a:pt x="140" y="14"/>
                  </a:lnTo>
                  <a:lnTo>
                    <a:pt x="140" y="15"/>
                  </a:lnTo>
                  <a:close/>
                  <a:moveTo>
                    <a:pt x="143" y="13"/>
                  </a:moveTo>
                  <a:lnTo>
                    <a:pt x="143" y="13"/>
                  </a:lnTo>
                  <a:lnTo>
                    <a:pt x="144" y="13"/>
                  </a:lnTo>
                  <a:lnTo>
                    <a:pt x="143" y="14"/>
                  </a:lnTo>
                  <a:lnTo>
                    <a:pt x="143" y="13"/>
                  </a:lnTo>
                  <a:lnTo>
                    <a:pt x="142" y="13"/>
                  </a:lnTo>
                  <a:lnTo>
                    <a:pt x="143" y="13"/>
                  </a:lnTo>
                  <a:lnTo>
                    <a:pt x="142" y="13"/>
                  </a:lnTo>
                  <a:lnTo>
                    <a:pt x="143" y="14"/>
                  </a:lnTo>
                  <a:lnTo>
                    <a:pt x="143" y="15"/>
                  </a:lnTo>
                  <a:lnTo>
                    <a:pt x="142" y="15"/>
                  </a:lnTo>
                  <a:lnTo>
                    <a:pt x="142" y="14"/>
                  </a:lnTo>
                  <a:lnTo>
                    <a:pt x="141" y="15"/>
                  </a:lnTo>
                  <a:lnTo>
                    <a:pt x="141" y="14"/>
                  </a:lnTo>
                  <a:lnTo>
                    <a:pt x="141" y="13"/>
                  </a:lnTo>
                  <a:lnTo>
                    <a:pt x="142" y="13"/>
                  </a:lnTo>
                  <a:lnTo>
                    <a:pt x="143" y="13"/>
                  </a:lnTo>
                  <a:close/>
                  <a:moveTo>
                    <a:pt x="146" y="14"/>
                  </a:moveTo>
                  <a:lnTo>
                    <a:pt x="145" y="14"/>
                  </a:lnTo>
                  <a:lnTo>
                    <a:pt x="144" y="13"/>
                  </a:lnTo>
                  <a:lnTo>
                    <a:pt x="144" y="13"/>
                  </a:lnTo>
                  <a:lnTo>
                    <a:pt x="145" y="13"/>
                  </a:lnTo>
                  <a:lnTo>
                    <a:pt x="146" y="13"/>
                  </a:lnTo>
                  <a:lnTo>
                    <a:pt x="146" y="13"/>
                  </a:lnTo>
                  <a:lnTo>
                    <a:pt x="146" y="14"/>
                  </a:lnTo>
                  <a:close/>
                  <a:moveTo>
                    <a:pt x="102" y="9"/>
                  </a:moveTo>
                  <a:lnTo>
                    <a:pt x="101" y="9"/>
                  </a:lnTo>
                  <a:lnTo>
                    <a:pt x="101" y="8"/>
                  </a:lnTo>
                  <a:lnTo>
                    <a:pt x="102" y="7"/>
                  </a:lnTo>
                  <a:lnTo>
                    <a:pt x="102" y="8"/>
                  </a:lnTo>
                  <a:lnTo>
                    <a:pt x="102" y="9"/>
                  </a:lnTo>
                  <a:close/>
                  <a:moveTo>
                    <a:pt x="140" y="13"/>
                  </a:moveTo>
                  <a:lnTo>
                    <a:pt x="139" y="13"/>
                  </a:lnTo>
                  <a:lnTo>
                    <a:pt x="138" y="13"/>
                  </a:lnTo>
                  <a:lnTo>
                    <a:pt x="138" y="13"/>
                  </a:lnTo>
                  <a:lnTo>
                    <a:pt x="139" y="12"/>
                  </a:lnTo>
                  <a:lnTo>
                    <a:pt x="140" y="12"/>
                  </a:lnTo>
                  <a:lnTo>
                    <a:pt x="139" y="13"/>
                  </a:lnTo>
                  <a:lnTo>
                    <a:pt x="140" y="12"/>
                  </a:lnTo>
                  <a:lnTo>
                    <a:pt x="141" y="12"/>
                  </a:lnTo>
                  <a:lnTo>
                    <a:pt x="142" y="11"/>
                  </a:lnTo>
                  <a:lnTo>
                    <a:pt x="141" y="12"/>
                  </a:lnTo>
                  <a:lnTo>
                    <a:pt x="140" y="12"/>
                  </a:lnTo>
                  <a:lnTo>
                    <a:pt x="140" y="13"/>
                  </a:lnTo>
                  <a:lnTo>
                    <a:pt x="140" y="13"/>
                  </a:lnTo>
                  <a:close/>
                  <a:moveTo>
                    <a:pt x="152" y="10"/>
                  </a:moveTo>
                  <a:lnTo>
                    <a:pt x="151" y="10"/>
                  </a:lnTo>
                  <a:lnTo>
                    <a:pt x="151" y="9"/>
                  </a:lnTo>
                  <a:lnTo>
                    <a:pt x="152" y="9"/>
                  </a:lnTo>
                  <a:lnTo>
                    <a:pt x="153" y="9"/>
                  </a:lnTo>
                  <a:lnTo>
                    <a:pt x="153" y="10"/>
                  </a:lnTo>
                  <a:lnTo>
                    <a:pt x="152" y="10"/>
                  </a:lnTo>
                  <a:close/>
                  <a:moveTo>
                    <a:pt x="146" y="6"/>
                  </a:moveTo>
                  <a:lnTo>
                    <a:pt x="145" y="6"/>
                  </a:lnTo>
                  <a:lnTo>
                    <a:pt x="146" y="5"/>
                  </a:lnTo>
                  <a:lnTo>
                    <a:pt x="145" y="5"/>
                  </a:lnTo>
                  <a:lnTo>
                    <a:pt x="146" y="4"/>
                  </a:lnTo>
                  <a:lnTo>
                    <a:pt x="147" y="4"/>
                  </a:lnTo>
                  <a:lnTo>
                    <a:pt x="147" y="5"/>
                  </a:lnTo>
                  <a:lnTo>
                    <a:pt x="146" y="6"/>
                  </a:lnTo>
                  <a:close/>
                  <a:moveTo>
                    <a:pt x="148" y="0"/>
                  </a:moveTo>
                  <a:lnTo>
                    <a:pt x="147" y="0"/>
                  </a:lnTo>
                  <a:lnTo>
                    <a:pt x="148" y="1"/>
                  </a:lnTo>
                  <a:lnTo>
                    <a:pt x="147" y="1"/>
                  </a:lnTo>
                  <a:lnTo>
                    <a:pt x="147" y="2"/>
                  </a:lnTo>
                  <a:lnTo>
                    <a:pt x="147" y="1"/>
                  </a:lnTo>
                  <a:lnTo>
                    <a:pt x="147" y="0"/>
                  </a:lnTo>
                  <a:lnTo>
                    <a:pt x="147" y="1"/>
                  </a:lnTo>
                  <a:lnTo>
                    <a:pt x="147" y="0"/>
                  </a:lnTo>
                  <a:lnTo>
                    <a:pt x="147" y="0"/>
                  </a:lnTo>
                  <a:lnTo>
                    <a:pt x="147" y="0"/>
                  </a:lnTo>
                  <a:lnTo>
                    <a:pt x="148"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3" name="Freeform 98"/>
            <p:cNvSpPr>
              <a:spLocks noEditPoints="1"/>
            </p:cNvSpPr>
            <p:nvPr/>
          </p:nvSpPr>
          <p:spPr bwMode="auto">
            <a:xfrm>
              <a:off x="4455276" y="4647582"/>
              <a:ext cx="1216026" cy="609600"/>
            </a:xfrm>
            <a:custGeom>
              <a:avLst/>
              <a:gdLst>
                <a:gd name="T0" fmla="*/ 192 w 383"/>
                <a:gd name="T1" fmla="*/ 180 h 192"/>
                <a:gd name="T2" fmla="*/ 125 w 383"/>
                <a:gd name="T3" fmla="*/ 159 h 192"/>
                <a:gd name="T4" fmla="*/ 162 w 383"/>
                <a:gd name="T5" fmla="*/ 176 h 192"/>
                <a:gd name="T6" fmla="*/ 166 w 383"/>
                <a:gd name="T7" fmla="*/ 188 h 192"/>
                <a:gd name="T8" fmla="*/ 124 w 383"/>
                <a:gd name="T9" fmla="*/ 190 h 192"/>
                <a:gd name="T10" fmla="*/ 103 w 383"/>
                <a:gd name="T11" fmla="*/ 172 h 192"/>
                <a:gd name="T12" fmla="*/ 123 w 383"/>
                <a:gd name="T13" fmla="*/ 158 h 192"/>
                <a:gd name="T14" fmla="*/ 79 w 383"/>
                <a:gd name="T15" fmla="*/ 119 h 192"/>
                <a:gd name="T16" fmla="*/ 92 w 383"/>
                <a:gd name="T17" fmla="*/ 118 h 192"/>
                <a:gd name="T18" fmla="*/ 71 w 383"/>
                <a:gd name="T19" fmla="*/ 116 h 192"/>
                <a:gd name="T20" fmla="*/ 88 w 383"/>
                <a:gd name="T21" fmla="*/ 118 h 192"/>
                <a:gd name="T22" fmla="*/ 65 w 383"/>
                <a:gd name="T23" fmla="*/ 119 h 192"/>
                <a:gd name="T24" fmla="*/ 81 w 383"/>
                <a:gd name="T25" fmla="*/ 115 h 192"/>
                <a:gd name="T26" fmla="*/ 75 w 383"/>
                <a:gd name="T27" fmla="*/ 112 h 192"/>
                <a:gd name="T28" fmla="*/ 105 w 383"/>
                <a:gd name="T29" fmla="*/ 115 h 192"/>
                <a:gd name="T30" fmla="*/ 114 w 383"/>
                <a:gd name="T31" fmla="*/ 115 h 192"/>
                <a:gd name="T32" fmla="*/ 97 w 383"/>
                <a:gd name="T33" fmla="*/ 117 h 192"/>
                <a:gd name="T34" fmla="*/ 118 w 383"/>
                <a:gd name="T35" fmla="*/ 110 h 192"/>
                <a:gd name="T36" fmla="*/ 160 w 383"/>
                <a:gd name="T37" fmla="*/ 109 h 192"/>
                <a:gd name="T38" fmla="*/ 144 w 383"/>
                <a:gd name="T39" fmla="*/ 117 h 192"/>
                <a:gd name="T40" fmla="*/ 104 w 383"/>
                <a:gd name="T41" fmla="*/ 128 h 192"/>
                <a:gd name="T42" fmla="*/ 111 w 383"/>
                <a:gd name="T43" fmla="*/ 125 h 192"/>
                <a:gd name="T44" fmla="*/ 147 w 383"/>
                <a:gd name="T45" fmla="*/ 115 h 192"/>
                <a:gd name="T46" fmla="*/ 129 w 383"/>
                <a:gd name="T47" fmla="*/ 110 h 192"/>
                <a:gd name="T48" fmla="*/ 377 w 383"/>
                <a:gd name="T49" fmla="*/ 29 h 192"/>
                <a:gd name="T50" fmla="*/ 375 w 383"/>
                <a:gd name="T51" fmla="*/ 64 h 192"/>
                <a:gd name="T52" fmla="*/ 326 w 383"/>
                <a:gd name="T53" fmla="*/ 116 h 192"/>
                <a:gd name="T54" fmla="*/ 293 w 383"/>
                <a:gd name="T55" fmla="*/ 142 h 192"/>
                <a:gd name="T56" fmla="*/ 240 w 383"/>
                <a:gd name="T57" fmla="*/ 159 h 192"/>
                <a:gd name="T58" fmla="*/ 209 w 383"/>
                <a:gd name="T59" fmla="*/ 159 h 192"/>
                <a:gd name="T60" fmla="*/ 193 w 383"/>
                <a:gd name="T61" fmla="*/ 153 h 192"/>
                <a:gd name="T62" fmla="*/ 178 w 383"/>
                <a:gd name="T63" fmla="*/ 153 h 192"/>
                <a:gd name="T64" fmla="*/ 165 w 383"/>
                <a:gd name="T65" fmla="*/ 145 h 192"/>
                <a:gd name="T66" fmla="*/ 188 w 383"/>
                <a:gd name="T67" fmla="*/ 142 h 192"/>
                <a:gd name="T68" fmla="*/ 196 w 383"/>
                <a:gd name="T69" fmla="*/ 131 h 192"/>
                <a:gd name="T70" fmla="*/ 187 w 383"/>
                <a:gd name="T71" fmla="*/ 127 h 192"/>
                <a:gd name="T72" fmla="*/ 184 w 383"/>
                <a:gd name="T73" fmla="*/ 116 h 192"/>
                <a:gd name="T74" fmla="*/ 175 w 383"/>
                <a:gd name="T75" fmla="*/ 109 h 192"/>
                <a:gd name="T76" fmla="*/ 211 w 383"/>
                <a:gd name="T77" fmla="*/ 96 h 192"/>
                <a:gd name="T78" fmla="*/ 281 w 383"/>
                <a:gd name="T79" fmla="*/ 82 h 192"/>
                <a:gd name="T80" fmla="*/ 325 w 383"/>
                <a:gd name="T81" fmla="*/ 83 h 192"/>
                <a:gd name="T82" fmla="*/ 326 w 383"/>
                <a:gd name="T83" fmla="*/ 77 h 192"/>
                <a:gd name="T84" fmla="*/ 315 w 383"/>
                <a:gd name="T85" fmla="*/ 73 h 192"/>
                <a:gd name="T86" fmla="*/ 301 w 383"/>
                <a:gd name="T87" fmla="*/ 70 h 192"/>
                <a:gd name="T88" fmla="*/ 252 w 383"/>
                <a:gd name="T89" fmla="*/ 73 h 192"/>
                <a:gd name="T90" fmla="*/ 215 w 383"/>
                <a:gd name="T91" fmla="*/ 82 h 192"/>
                <a:gd name="T92" fmla="*/ 157 w 383"/>
                <a:gd name="T93" fmla="*/ 89 h 192"/>
                <a:gd name="T94" fmla="*/ 124 w 383"/>
                <a:gd name="T95" fmla="*/ 97 h 192"/>
                <a:gd name="T96" fmla="*/ 104 w 383"/>
                <a:gd name="T97" fmla="*/ 99 h 192"/>
                <a:gd name="T98" fmla="*/ 86 w 383"/>
                <a:gd name="T99" fmla="*/ 98 h 192"/>
                <a:gd name="T100" fmla="*/ 67 w 383"/>
                <a:gd name="T101" fmla="*/ 98 h 192"/>
                <a:gd name="T102" fmla="*/ 43 w 383"/>
                <a:gd name="T103" fmla="*/ 97 h 192"/>
                <a:gd name="T104" fmla="*/ 20 w 383"/>
                <a:gd name="T105" fmla="*/ 102 h 192"/>
                <a:gd name="T106" fmla="*/ 5 w 383"/>
                <a:gd name="T107" fmla="*/ 99 h 192"/>
                <a:gd name="T108" fmla="*/ 4 w 383"/>
                <a:gd name="T109" fmla="*/ 92 h 192"/>
                <a:gd name="T110" fmla="*/ 13 w 383"/>
                <a:gd name="T111" fmla="*/ 78 h 192"/>
                <a:gd name="T112" fmla="*/ 68 w 383"/>
                <a:gd name="T113" fmla="*/ 69 h 192"/>
                <a:gd name="T114" fmla="*/ 111 w 383"/>
                <a:gd name="T115" fmla="*/ 58 h 192"/>
                <a:gd name="T116" fmla="*/ 173 w 383"/>
                <a:gd name="T117" fmla="*/ 52 h 192"/>
                <a:gd name="T118" fmla="*/ 224 w 383"/>
                <a:gd name="T119" fmla="*/ 22 h 192"/>
                <a:gd name="T120" fmla="*/ 295 w 383"/>
                <a:gd name="T121" fmla="*/ 35 h 192"/>
                <a:gd name="T122" fmla="*/ 335 w 383"/>
                <a:gd name="T123" fmla="*/ 24 h 192"/>
                <a:gd name="T124" fmla="*/ 362 w 383"/>
                <a:gd name="T125"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 h="192">
                  <a:moveTo>
                    <a:pt x="182" y="182"/>
                  </a:moveTo>
                  <a:lnTo>
                    <a:pt x="181" y="182"/>
                  </a:lnTo>
                  <a:lnTo>
                    <a:pt x="181" y="181"/>
                  </a:lnTo>
                  <a:lnTo>
                    <a:pt x="182" y="180"/>
                  </a:lnTo>
                  <a:lnTo>
                    <a:pt x="183" y="180"/>
                  </a:lnTo>
                  <a:lnTo>
                    <a:pt x="184" y="181"/>
                  </a:lnTo>
                  <a:lnTo>
                    <a:pt x="182" y="181"/>
                  </a:lnTo>
                  <a:lnTo>
                    <a:pt x="182" y="182"/>
                  </a:lnTo>
                  <a:close/>
                  <a:moveTo>
                    <a:pt x="196" y="172"/>
                  </a:moveTo>
                  <a:lnTo>
                    <a:pt x="195" y="172"/>
                  </a:lnTo>
                  <a:lnTo>
                    <a:pt x="196" y="172"/>
                  </a:lnTo>
                  <a:lnTo>
                    <a:pt x="197" y="172"/>
                  </a:lnTo>
                  <a:lnTo>
                    <a:pt x="199" y="172"/>
                  </a:lnTo>
                  <a:lnTo>
                    <a:pt x="200" y="172"/>
                  </a:lnTo>
                  <a:lnTo>
                    <a:pt x="201" y="173"/>
                  </a:lnTo>
                  <a:lnTo>
                    <a:pt x="201" y="173"/>
                  </a:lnTo>
                  <a:lnTo>
                    <a:pt x="201" y="174"/>
                  </a:lnTo>
                  <a:lnTo>
                    <a:pt x="200" y="175"/>
                  </a:lnTo>
                  <a:lnTo>
                    <a:pt x="198" y="176"/>
                  </a:lnTo>
                  <a:lnTo>
                    <a:pt x="197" y="176"/>
                  </a:lnTo>
                  <a:lnTo>
                    <a:pt x="196" y="177"/>
                  </a:lnTo>
                  <a:lnTo>
                    <a:pt x="194" y="178"/>
                  </a:lnTo>
                  <a:lnTo>
                    <a:pt x="194" y="179"/>
                  </a:lnTo>
                  <a:lnTo>
                    <a:pt x="192" y="180"/>
                  </a:lnTo>
                  <a:lnTo>
                    <a:pt x="190" y="180"/>
                  </a:lnTo>
                  <a:lnTo>
                    <a:pt x="188" y="181"/>
                  </a:lnTo>
                  <a:lnTo>
                    <a:pt x="188" y="181"/>
                  </a:lnTo>
                  <a:lnTo>
                    <a:pt x="188" y="180"/>
                  </a:lnTo>
                  <a:lnTo>
                    <a:pt x="187" y="180"/>
                  </a:lnTo>
                  <a:lnTo>
                    <a:pt x="186" y="178"/>
                  </a:lnTo>
                  <a:lnTo>
                    <a:pt x="187" y="178"/>
                  </a:lnTo>
                  <a:lnTo>
                    <a:pt x="188" y="177"/>
                  </a:lnTo>
                  <a:lnTo>
                    <a:pt x="188" y="177"/>
                  </a:lnTo>
                  <a:lnTo>
                    <a:pt x="188" y="177"/>
                  </a:lnTo>
                  <a:lnTo>
                    <a:pt x="190" y="176"/>
                  </a:lnTo>
                  <a:lnTo>
                    <a:pt x="191" y="175"/>
                  </a:lnTo>
                  <a:lnTo>
                    <a:pt x="190" y="173"/>
                  </a:lnTo>
                  <a:lnTo>
                    <a:pt x="191" y="173"/>
                  </a:lnTo>
                  <a:lnTo>
                    <a:pt x="192" y="172"/>
                  </a:lnTo>
                  <a:lnTo>
                    <a:pt x="193" y="172"/>
                  </a:lnTo>
                  <a:lnTo>
                    <a:pt x="193" y="172"/>
                  </a:lnTo>
                  <a:lnTo>
                    <a:pt x="192" y="172"/>
                  </a:lnTo>
                  <a:lnTo>
                    <a:pt x="194" y="171"/>
                  </a:lnTo>
                  <a:lnTo>
                    <a:pt x="194" y="171"/>
                  </a:lnTo>
                  <a:lnTo>
                    <a:pt x="198" y="170"/>
                  </a:lnTo>
                  <a:lnTo>
                    <a:pt x="197" y="171"/>
                  </a:lnTo>
                  <a:lnTo>
                    <a:pt x="196" y="172"/>
                  </a:lnTo>
                  <a:close/>
                  <a:moveTo>
                    <a:pt x="125" y="159"/>
                  </a:moveTo>
                  <a:lnTo>
                    <a:pt x="128" y="159"/>
                  </a:lnTo>
                  <a:lnTo>
                    <a:pt x="131" y="159"/>
                  </a:lnTo>
                  <a:lnTo>
                    <a:pt x="131" y="159"/>
                  </a:lnTo>
                  <a:lnTo>
                    <a:pt x="133" y="160"/>
                  </a:lnTo>
                  <a:lnTo>
                    <a:pt x="135" y="161"/>
                  </a:lnTo>
                  <a:lnTo>
                    <a:pt x="136" y="161"/>
                  </a:lnTo>
                  <a:lnTo>
                    <a:pt x="137" y="161"/>
                  </a:lnTo>
                  <a:lnTo>
                    <a:pt x="137" y="162"/>
                  </a:lnTo>
                  <a:lnTo>
                    <a:pt x="137" y="162"/>
                  </a:lnTo>
                  <a:lnTo>
                    <a:pt x="138" y="163"/>
                  </a:lnTo>
                  <a:lnTo>
                    <a:pt x="139" y="165"/>
                  </a:lnTo>
                  <a:lnTo>
                    <a:pt x="140" y="165"/>
                  </a:lnTo>
                  <a:lnTo>
                    <a:pt x="142" y="166"/>
                  </a:lnTo>
                  <a:lnTo>
                    <a:pt x="143" y="170"/>
                  </a:lnTo>
                  <a:lnTo>
                    <a:pt x="144" y="171"/>
                  </a:lnTo>
                  <a:lnTo>
                    <a:pt x="145" y="172"/>
                  </a:lnTo>
                  <a:lnTo>
                    <a:pt x="146" y="172"/>
                  </a:lnTo>
                  <a:lnTo>
                    <a:pt x="148" y="172"/>
                  </a:lnTo>
                  <a:lnTo>
                    <a:pt x="151" y="173"/>
                  </a:lnTo>
                  <a:lnTo>
                    <a:pt x="152" y="173"/>
                  </a:lnTo>
                  <a:lnTo>
                    <a:pt x="154" y="173"/>
                  </a:lnTo>
                  <a:lnTo>
                    <a:pt x="157" y="174"/>
                  </a:lnTo>
                  <a:lnTo>
                    <a:pt x="161" y="175"/>
                  </a:lnTo>
                  <a:lnTo>
                    <a:pt x="162" y="176"/>
                  </a:lnTo>
                  <a:lnTo>
                    <a:pt x="162" y="177"/>
                  </a:lnTo>
                  <a:lnTo>
                    <a:pt x="162" y="177"/>
                  </a:lnTo>
                  <a:lnTo>
                    <a:pt x="165" y="176"/>
                  </a:lnTo>
                  <a:lnTo>
                    <a:pt x="167" y="176"/>
                  </a:lnTo>
                  <a:lnTo>
                    <a:pt x="169" y="176"/>
                  </a:lnTo>
                  <a:lnTo>
                    <a:pt x="169" y="177"/>
                  </a:lnTo>
                  <a:lnTo>
                    <a:pt x="169" y="178"/>
                  </a:lnTo>
                  <a:lnTo>
                    <a:pt x="170" y="179"/>
                  </a:lnTo>
                  <a:lnTo>
                    <a:pt x="170" y="180"/>
                  </a:lnTo>
                  <a:lnTo>
                    <a:pt x="171" y="180"/>
                  </a:lnTo>
                  <a:lnTo>
                    <a:pt x="172" y="181"/>
                  </a:lnTo>
                  <a:lnTo>
                    <a:pt x="173" y="181"/>
                  </a:lnTo>
                  <a:lnTo>
                    <a:pt x="175" y="181"/>
                  </a:lnTo>
                  <a:lnTo>
                    <a:pt x="175" y="182"/>
                  </a:lnTo>
                  <a:lnTo>
                    <a:pt x="175" y="183"/>
                  </a:lnTo>
                  <a:lnTo>
                    <a:pt x="176" y="183"/>
                  </a:lnTo>
                  <a:lnTo>
                    <a:pt x="175" y="184"/>
                  </a:lnTo>
                  <a:lnTo>
                    <a:pt x="175" y="185"/>
                  </a:lnTo>
                  <a:lnTo>
                    <a:pt x="174" y="185"/>
                  </a:lnTo>
                  <a:lnTo>
                    <a:pt x="173" y="186"/>
                  </a:lnTo>
                  <a:lnTo>
                    <a:pt x="170" y="187"/>
                  </a:lnTo>
                  <a:lnTo>
                    <a:pt x="168" y="188"/>
                  </a:lnTo>
                  <a:lnTo>
                    <a:pt x="167" y="188"/>
                  </a:lnTo>
                  <a:lnTo>
                    <a:pt x="166" y="188"/>
                  </a:lnTo>
                  <a:lnTo>
                    <a:pt x="165" y="188"/>
                  </a:lnTo>
                  <a:lnTo>
                    <a:pt x="162" y="188"/>
                  </a:lnTo>
                  <a:lnTo>
                    <a:pt x="162" y="189"/>
                  </a:lnTo>
                  <a:lnTo>
                    <a:pt x="159" y="189"/>
                  </a:lnTo>
                  <a:lnTo>
                    <a:pt x="158" y="189"/>
                  </a:lnTo>
                  <a:lnTo>
                    <a:pt x="156" y="190"/>
                  </a:lnTo>
                  <a:lnTo>
                    <a:pt x="155" y="190"/>
                  </a:lnTo>
                  <a:lnTo>
                    <a:pt x="155" y="191"/>
                  </a:lnTo>
                  <a:lnTo>
                    <a:pt x="153" y="191"/>
                  </a:lnTo>
                  <a:lnTo>
                    <a:pt x="149" y="191"/>
                  </a:lnTo>
                  <a:lnTo>
                    <a:pt x="145" y="192"/>
                  </a:lnTo>
                  <a:lnTo>
                    <a:pt x="143" y="191"/>
                  </a:lnTo>
                  <a:lnTo>
                    <a:pt x="143" y="191"/>
                  </a:lnTo>
                  <a:lnTo>
                    <a:pt x="143" y="190"/>
                  </a:lnTo>
                  <a:lnTo>
                    <a:pt x="139" y="190"/>
                  </a:lnTo>
                  <a:lnTo>
                    <a:pt x="137" y="190"/>
                  </a:lnTo>
                  <a:lnTo>
                    <a:pt x="136" y="191"/>
                  </a:lnTo>
                  <a:lnTo>
                    <a:pt x="134" y="191"/>
                  </a:lnTo>
                  <a:lnTo>
                    <a:pt x="132" y="191"/>
                  </a:lnTo>
                  <a:lnTo>
                    <a:pt x="131" y="190"/>
                  </a:lnTo>
                  <a:lnTo>
                    <a:pt x="131" y="190"/>
                  </a:lnTo>
                  <a:lnTo>
                    <a:pt x="129" y="190"/>
                  </a:lnTo>
                  <a:lnTo>
                    <a:pt x="126" y="190"/>
                  </a:lnTo>
                  <a:lnTo>
                    <a:pt x="124" y="190"/>
                  </a:lnTo>
                  <a:lnTo>
                    <a:pt x="121" y="188"/>
                  </a:lnTo>
                  <a:lnTo>
                    <a:pt x="119" y="188"/>
                  </a:lnTo>
                  <a:lnTo>
                    <a:pt x="118" y="188"/>
                  </a:lnTo>
                  <a:lnTo>
                    <a:pt x="118" y="187"/>
                  </a:lnTo>
                  <a:lnTo>
                    <a:pt x="116" y="186"/>
                  </a:lnTo>
                  <a:lnTo>
                    <a:pt x="114" y="186"/>
                  </a:lnTo>
                  <a:lnTo>
                    <a:pt x="114" y="185"/>
                  </a:lnTo>
                  <a:lnTo>
                    <a:pt x="113" y="185"/>
                  </a:lnTo>
                  <a:lnTo>
                    <a:pt x="112" y="185"/>
                  </a:lnTo>
                  <a:lnTo>
                    <a:pt x="111" y="185"/>
                  </a:lnTo>
                  <a:lnTo>
                    <a:pt x="110" y="185"/>
                  </a:lnTo>
                  <a:lnTo>
                    <a:pt x="109" y="184"/>
                  </a:lnTo>
                  <a:lnTo>
                    <a:pt x="108" y="184"/>
                  </a:lnTo>
                  <a:lnTo>
                    <a:pt x="108" y="183"/>
                  </a:lnTo>
                  <a:lnTo>
                    <a:pt x="107" y="182"/>
                  </a:lnTo>
                  <a:lnTo>
                    <a:pt x="108" y="181"/>
                  </a:lnTo>
                  <a:lnTo>
                    <a:pt x="108" y="179"/>
                  </a:lnTo>
                  <a:lnTo>
                    <a:pt x="108" y="178"/>
                  </a:lnTo>
                  <a:lnTo>
                    <a:pt x="107" y="177"/>
                  </a:lnTo>
                  <a:lnTo>
                    <a:pt x="107" y="176"/>
                  </a:lnTo>
                  <a:lnTo>
                    <a:pt x="106" y="176"/>
                  </a:lnTo>
                  <a:lnTo>
                    <a:pt x="105" y="174"/>
                  </a:lnTo>
                  <a:lnTo>
                    <a:pt x="105" y="173"/>
                  </a:lnTo>
                  <a:lnTo>
                    <a:pt x="103" y="172"/>
                  </a:lnTo>
                  <a:lnTo>
                    <a:pt x="104" y="171"/>
                  </a:lnTo>
                  <a:lnTo>
                    <a:pt x="107" y="169"/>
                  </a:lnTo>
                  <a:lnTo>
                    <a:pt x="109" y="168"/>
                  </a:lnTo>
                  <a:lnTo>
                    <a:pt x="109" y="167"/>
                  </a:lnTo>
                  <a:lnTo>
                    <a:pt x="108" y="166"/>
                  </a:lnTo>
                  <a:lnTo>
                    <a:pt x="109" y="166"/>
                  </a:lnTo>
                  <a:lnTo>
                    <a:pt x="110" y="166"/>
                  </a:lnTo>
                  <a:lnTo>
                    <a:pt x="111" y="166"/>
                  </a:lnTo>
                  <a:lnTo>
                    <a:pt x="111" y="166"/>
                  </a:lnTo>
                  <a:lnTo>
                    <a:pt x="111" y="165"/>
                  </a:lnTo>
                  <a:lnTo>
                    <a:pt x="111" y="164"/>
                  </a:lnTo>
                  <a:lnTo>
                    <a:pt x="110" y="164"/>
                  </a:lnTo>
                  <a:lnTo>
                    <a:pt x="109" y="163"/>
                  </a:lnTo>
                  <a:lnTo>
                    <a:pt x="110" y="162"/>
                  </a:lnTo>
                  <a:lnTo>
                    <a:pt x="112" y="162"/>
                  </a:lnTo>
                  <a:lnTo>
                    <a:pt x="117" y="161"/>
                  </a:lnTo>
                  <a:lnTo>
                    <a:pt x="118" y="161"/>
                  </a:lnTo>
                  <a:lnTo>
                    <a:pt x="119" y="161"/>
                  </a:lnTo>
                  <a:lnTo>
                    <a:pt x="120" y="161"/>
                  </a:lnTo>
                  <a:lnTo>
                    <a:pt x="122" y="160"/>
                  </a:lnTo>
                  <a:lnTo>
                    <a:pt x="123" y="160"/>
                  </a:lnTo>
                  <a:lnTo>
                    <a:pt x="123" y="159"/>
                  </a:lnTo>
                  <a:lnTo>
                    <a:pt x="123" y="159"/>
                  </a:lnTo>
                  <a:lnTo>
                    <a:pt x="123" y="158"/>
                  </a:lnTo>
                  <a:lnTo>
                    <a:pt x="124" y="158"/>
                  </a:lnTo>
                  <a:lnTo>
                    <a:pt x="125" y="159"/>
                  </a:lnTo>
                  <a:close/>
                  <a:moveTo>
                    <a:pt x="160" y="143"/>
                  </a:moveTo>
                  <a:lnTo>
                    <a:pt x="161" y="143"/>
                  </a:lnTo>
                  <a:lnTo>
                    <a:pt x="160" y="144"/>
                  </a:lnTo>
                  <a:lnTo>
                    <a:pt x="159" y="144"/>
                  </a:lnTo>
                  <a:lnTo>
                    <a:pt x="159" y="145"/>
                  </a:lnTo>
                  <a:lnTo>
                    <a:pt x="156" y="146"/>
                  </a:lnTo>
                  <a:lnTo>
                    <a:pt x="156" y="146"/>
                  </a:lnTo>
                  <a:lnTo>
                    <a:pt x="156" y="144"/>
                  </a:lnTo>
                  <a:lnTo>
                    <a:pt x="157" y="144"/>
                  </a:lnTo>
                  <a:lnTo>
                    <a:pt x="158" y="143"/>
                  </a:lnTo>
                  <a:lnTo>
                    <a:pt x="160" y="143"/>
                  </a:lnTo>
                  <a:close/>
                  <a:moveTo>
                    <a:pt x="95" y="129"/>
                  </a:moveTo>
                  <a:lnTo>
                    <a:pt x="94" y="129"/>
                  </a:lnTo>
                  <a:lnTo>
                    <a:pt x="95" y="129"/>
                  </a:lnTo>
                  <a:lnTo>
                    <a:pt x="94" y="130"/>
                  </a:lnTo>
                  <a:lnTo>
                    <a:pt x="94" y="129"/>
                  </a:lnTo>
                  <a:lnTo>
                    <a:pt x="95" y="128"/>
                  </a:lnTo>
                  <a:lnTo>
                    <a:pt x="96" y="128"/>
                  </a:lnTo>
                  <a:lnTo>
                    <a:pt x="96" y="129"/>
                  </a:lnTo>
                  <a:lnTo>
                    <a:pt x="95" y="129"/>
                  </a:lnTo>
                  <a:close/>
                  <a:moveTo>
                    <a:pt x="80" y="118"/>
                  </a:moveTo>
                  <a:lnTo>
                    <a:pt x="79" y="119"/>
                  </a:lnTo>
                  <a:lnTo>
                    <a:pt x="80" y="119"/>
                  </a:lnTo>
                  <a:lnTo>
                    <a:pt x="81" y="119"/>
                  </a:lnTo>
                  <a:lnTo>
                    <a:pt x="80" y="119"/>
                  </a:lnTo>
                  <a:lnTo>
                    <a:pt x="79" y="119"/>
                  </a:lnTo>
                  <a:lnTo>
                    <a:pt x="79" y="119"/>
                  </a:lnTo>
                  <a:lnTo>
                    <a:pt x="78" y="120"/>
                  </a:lnTo>
                  <a:lnTo>
                    <a:pt x="77" y="120"/>
                  </a:lnTo>
                  <a:lnTo>
                    <a:pt x="76" y="120"/>
                  </a:lnTo>
                  <a:lnTo>
                    <a:pt x="77" y="119"/>
                  </a:lnTo>
                  <a:lnTo>
                    <a:pt x="78" y="119"/>
                  </a:lnTo>
                  <a:lnTo>
                    <a:pt x="79" y="119"/>
                  </a:lnTo>
                  <a:lnTo>
                    <a:pt x="78" y="119"/>
                  </a:lnTo>
                  <a:lnTo>
                    <a:pt x="79" y="119"/>
                  </a:lnTo>
                  <a:lnTo>
                    <a:pt x="80" y="118"/>
                  </a:lnTo>
                  <a:close/>
                  <a:moveTo>
                    <a:pt x="89" y="120"/>
                  </a:moveTo>
                  <a:lnTo>
                    <a:pt x="88" y="120"/>
                  </a:lnTo>
                  <a:lnTo>
                    <a:pt x="88" y="119"/>
                  </a:lnTo>
                  <a:lnTo>
                    <a:pt x="89" y="119"/>
                  </a:lnTo>
                  <a:lnTo>
                    <a:pt x="90" y="119"/>
                  </a:lnTo>
                  <a:lnTo>
                    <a:pt x="89" y="120"/>
                  </a:lnTo>
                  <a:close/>
                  <a:moveTo>
                    <a:pt x="93" y="119"/>
                  </a:moveTo>
                  <a:lnTo>
                    <a:pt x="92" y="119"/>
                  </a:lnTo>
                  <a:lnTo>
                    <a:pt x="92" y="119"/>
                  </a:lnTo>
                  <a:lnTo>
                    <a:pt x="92" y="118"/>
                  </a:lnTo>
                  <a:lnTo>
                    <a:pt x="92" y="118"/>
                  </a:lnTo>
                  <a:lnTo>
                    <a:pt x="93" y="118"/>
                  </a:lnTo>
                  <a:lnTo>
                    <a:pt x="93" y="119"/>
                  </a:lnTo>
                  <a:close/>
                  <a:moveTo>
                    <a:pt x="62" y="116"/>
                  </a:moveTo>
                  <a:lnTo>
                    <a:pt x="61" y="116"/>
                  </a:lnTo>
                  <a:lnTo>
                    <a:pt x="61" y="115"/>
                  </a:lnTo>
                  <a:lnTo>
                    <a:pt x="62" y="115"/>
                  </a:lnTo>
                  <a:lnTo>
                    <a:pt x="63" y="115"/>
                  </a:lnTo>
                  <a:lnTo>
                    <a:pt x="64" y="115"/>
                  </a:lnTo>
                  <a:lnTo>
                    <a:pt x="65" y="115"/>
                  </a:lnTo>
                  <a:lnTo>
                    <a:pt x="66" y="115"/>
                  </a:lnTo>
                  <a:lnTo>
                    <a:pt x="65" y="115"/>
                  </a:lnTo>
                  <a:lnTo>
                    <a:pt x="63" y="116"/>
                  </a:lnTo>
                  <a:lnTo>
                    <a:pt x="62" y="116"/>
                  </a:lnTo>
                  <a:close/>
                  <a:moveTo>
                    <a:pt x="91" y="117"/>
                  </a:moveTo>
                  <a:lnTo>
                    <a:pt x="91" y="118"/>
                  </a:lnTo>
                  <a:lnTo>
                    <a:pt x="90" y="118"/>
                  </a:lnTo>
                  <a:lnTo>
                    <a:pt x="89" y="117"/>
                  </a:lnTo>
                  <a:lnTo>
                    <a:pt x="90" y="117"/>
                  </a:lnTo>
                  <a:lnTo>
                    <a:pt x="91" y="117"/>
                  </a:lnTo>
                  <a:close/>
                  <a:moveTo>
                    <a:pt x="74" y="115"/>
                  </a:moveTo>
                  <a:lnTo>
                    <a:pt x="73" y="115"/>
                  </a:lnTo>
                  <a:lnTo>
                    <a:pt x="72" y="116"/>
                  </a:lnTo>
                  <a:lnTo>
                    <a:pt x="71" y="116"/>
                  </a:lnTo>
                  <a:lnTo>
                    <a:pt x="70" y="116"/>
                  </a:lnTo>
                  <a:lnTo>
                    <a:pt x="69" y="116"/>
                  </a:lnTo>
                  <a:lnTo>
                    <a:pt x="70" y="115"/>
                  </a:lnTo>
                  <a:lnTo>
                    <a:pt x="71" y="115"/>
                  </a:lnTo>
                  <a:lnTo>
                    <a:pt x="72" y="115"/>
                  </a:lnTo>
                  <a:lnTo>
                    <a:pt x="73" y="115"/>
                  </a:lnTo>
                  <a:lnTo>
                    <a:pt x="74" y="115"/>
                  </a:lnTo>
                  <a:close/>
                  <a:moveTo>
                    <a:pt x="83" y="115"/>
                  </a:moveTo>
                  <a:lnTo>
                    <a:pt x="83" y="116"/>
                  </a:lnTo>
                  <a:lnTo>
                    <a:pt x="84" y="116"/>
                  </a:lnTo>
                  <a:lnTo>
                    <a:pt x="85" y="116"/>
                  </a:lnTo>
                  <a:lnTo>
                    <a:pt x="86" y="116"/>
                  </a:lnTo>
                  <a:lnTo>
                    <a:pt x="86" y="116"/>
                  </a:lnTo>
                  <a:lnTo>
                    <a:pt x="86" y="117"/>
                  </a:lnTo>
                  <a:lnTo>
                    <a:pt x="85" y="117"/>
                  </a:lnTo>
                  <a:lnTo>
                    <a:pt x="86" y="118"/>
                  </a:lnTo>
                  <a:lnTo>
                    <a:pt x="86" y="117"/>
                  </a:lnTo>
                  <a:lnTo>
                    <a:pt x="86" y="118"/>
                  </a:lnTo>
                  <a:lnTo>
                    <a:pt x="87" y="118"/>
                  </a:lnTo>
                  <a:lnTo>
                    <a:pt x="88" y="118"/>
                  </a:lnTo>
                  <a:lnTo>
                    <a:pt x="87" y="118"/>
                  </a:lnTo>
                  <a:lnTo>
                    <a:pt x="88" y="118"/>
                  </a:lnTo>
                  <a:lnTo>
                    <a:pt x="89" y="118"/>
                  </a:lnTo>
                  <a:lnTo>
                    <a:pt x="88" y="118"/>
                  </a:lnTo>
                  <a:lnTo>
                    <a:pt x="87" y="119"/>
                  </a:lnTo>
                  <a:lnTo>
                    <a:pt x="86" y="119"/>
                  </a:lnTo>
                  <a:lnTo>
                    <a:pt x="87" y="118"/>
                  </a:lnTo>
                  <a:lnTo>
                    <a:pt x="86" y="118"/>
                  </a:lnTo>
                  <a:lnTo>
                    <a:pt x="86" y="118"/>
                  </a:lnTo>
                  <a:lnTo>
                    <a:pt x="85" y="119"/>
                  </a:lnTo>
                  <a:lnTo>
                    <a:pt x="84" y="119"/>
                  </a:lnTo>
                  <a:lnTo>
                    <a:pt x="83" y="119"/>
                  </a:lnTo>
                  <a:lnTo>
                    <a:pt x="81" y="119"/>
                  </a:lnTo>
                  <a:lnTo>
                    <a:pt x="83" y="119"/>
                  </a:lnTo>
                  <a:lnTo>
                    <a:pt x="83" y="118"/>
                  </a:lnTo>
                  <a:lnTo>
                    <a:pt x="80" y="118"/>
                  </a:lnTo>
                  <a:lnTo>
                    <a:pt x="76" y="119"/>
                  </a:lnTo>
                  <a:lnTo>
                    <a:pt x="74" y="119"/>
                  </a:lnTo>
                  <a:lnTo>
                    <a:pt x="73" y="119"/>
                  </a:lnTo>
                  <a:lnTo>
                    <a:pt x="73" y="119"/>
                  </a:lnTo>
                  <a:lnTo>
                    <a:pt x="72" y="119"/>
                  </a:lnTo>
                  <a:lnTo>
                    <a:pt x="71" y="119"/>
                  </a:lnTo>
                  <a:lnTo>
                    <a:pt x="70" y="119"/>
                  </a:lnTo>
                  <a:lnTo>
                    <a:pt x="69" y="119"/>
                  </a:lnTo>
                  <a:lnTo>
                    <a:pt x="67" y="119"/>
                  </a:lnTo>
                  <a:lnTo>
                    <a:pt x="67" y="119"/>
                  </a:lnTo>
                  <a:lnTo>
                    <a:pt x="66" y="120"/>
                  </a:lnTo>
                  <a:lnTo>
                    <a:pt x="65" y="119"/>
                  </a:lnTo>
                  <a:lnTo>
                    <a:pt x="63" y="120"/>
                  </a:lnTo>
                  <a:lnTo>
                    <a:pt x="62" y="119"/>
                  </a:lnTo>
                  <a:lnTo>
                    <a:pt x="63" y="119"/>
                  </a:lnTo>
                  <a:lnTo>
                    <a:pt x="65" y="119"/>
                  </a:lnTo>
                  <a:lnTo>
                    <a:pt x="67" y="118"/>
                  </a:lnTo>
                  <a:lnTo>
                    <a:pt x="68" y="118"/>
                  </a:lnTo>
                  <a:lnTo>
                    <a:pt x="69" y="118"/>
                  </a:lnTo>
                  <a:lnTo>
                    <a:pt x="70" y="119"/>
                  </a:lnTo>
                  <a:lnTo>
                    <a:pt x="71" y="118"/>
                  </a:lnTo>
                  <a:lnTo>
                    <a:pt x="73" y="118"/>
                  </a:lnTo>
                  <a:lnTo>
                    <a:pt x="73" y="118"/>
                  </a:lnTo>
                  <a:lnTo>
                    <a:pt x="74" y="118"/>
                  </a:lnTo>
                  <a:lnTo>
                    <a:pt x="75" y="118"/>
                  </a:lnTo>
                  <a:lnTo>
                    <a:pt x="77" y="118"/>
                  </a:lnTo>
                  <a:lnTo>
                    <a:pt x="77" y="117"/>
                  </a:lnTo>
                  <a:lnTo>
                    <a:pt x="79" y="117"/>
                  </a:lnTo>
                  <a:lnTo>
                    <a:pt x="79" y="117"/>
                  </a:lnTo>
                  <a:lnTo>
                    <a:pt x="79" y="116"/>
                  </a:lnTo>
                  <a:lnTo>
                    <a:pt x="80" y="116"/>
                  </a:lnTo>
                  <a:lnTo>
                    <a:pt x="81" y="116"/>
                  </a:lnTo>
                  <a:lnTo>
                    <a:pt x="82" y="116"/>
                  </a:lnTo>
                  <a:lnTo>
                    <a:pt x="81" y="116"/>
                  </a:lnTo>
                  <a:lnTo>
                    <a:pt x="82" y="115"/>
                  </a:lnTo>
                  <a:lnTo>
                    <a:pt x="81" y="115"/>
                  </a:lnTo>
                  <a:lnTo>
                    <a:pt x="80" y="115"/>
                  </a:lnTo>
                  <a:lnTo>
                    <a:pt x="82" y="115"/>
                  </a:lnTo>
                  <a:lnTo>
                    <a:pt x="83" y="115"/>
                  </a:lnTo>
                  <a:lnTo>
                    <a:pt x="84" y="115"/>
                  </a:lnTo>
                  <a:lnTo>
                    <a:pt x="83" y="115"/>
                  </a:lnTo>
                  <a:close/>
                  <a:moveTo>
                    <a:pt x="92" y="115"/>
                  </a:moveTo>
                  <a:lnTo>
                    <a:pt x="92" y="115"/>
                  </a:lnTo>
                  <a:lnTo>
                    <a:pt x="91" y="115"/>
                  </a:lnTo>
                  <a:lnTo>
                    <a:pt x="90" y="116"/>
                  </a:lnTo>
                  <a:lnTo>
                    <a:pt x="89" y="116"/>
                  </a:lnTo>
                  <a:lnTo>
                    <a:pt x="89" y="115"/>
                  </a:lnTo>
                  <a:lnTo>
                    <a:pt x="90" y="115"/>
                  </a:lnTo>
                  <a:lnTo>
                    <a:pt x="91" y="115"/>
                  </a:lnTo>
                  <a:lnTo>
                    <a:pt x="92" y="115"/>
                  </a:lnTo>
                  <a:lnTo>
                    <a:pt x="92" y="115"/>
                  </a:lnTo>
                  <a:close/>
                  <a:moveTo>
                    <a:pt x="82" y="115"/>
                  </a:moveTo>
                  <a:lnTo>
                    <a:pt x="80" y="115"/>
                  </a:lnTo>
                  <a:lnTo>
                    <a:pt x="79" y="115"/>
                  </a:lnTo>
                  <a:lnTo>
                    <a:pt x="81" y="115"/>
                  </a:lnTo>
                  <a:lnTo>
                    <a:pt x="82" y="114"/>
                  </a:lnTo>
                  <a:lnTo>
                    <a:pt x="82" y="115"/>
                  </a:lnTo>
                  <a:close/>
                  <a:moveTo>
                    <a:pt x="77" y="112"/>
                  </a:moveTo>
                  <a:lnTo>
                    <a:pt x="76" y="112"/>
                  </a:lnTo>
                  <a:lnTo>
                    <a:pt x="75" y="112"/>
                  </a:lnTo>
                  <a:lnTo>
                    <a:pt x="75" y="111"/>
                  </a:lnTo>
                  <a:lnTo>
                    <a:pt x="76" y="111"/>
                  </a:lnTo>
                  <a:lnTo>
                    <a:pt x="77" y="112"/>
                  </a:lnTo>
                  <a:close/>
                  <a:moveTo>
                    <a:pt x="104" y="115"/>
                  </a:moveTo>
                  <a:lnTo>
                    <a:pt x="103" y="115"/>
                  </a:lnTo>
                  <a:lnTo>
                    <a:pt x="101" y="115"/>
                  </a:lnTo>
                  <a:lnTo>
                    <a:pt x="100" y="115"/>
                  </a:lnTo>
                  <a:lnTo>
                    <a:pt x="99" y="115"/>
                  </a:lnTo>
                  <a:lnTo>
                    <a:pt x="99" y="115"/>
                  </a:lnTo>
                  <a:lnTo>
                    <a:pt x="98" y="115"/>
                  </a:lnTo>
                  <a:lnTo>
                    <a:pt x="97" y="115"/>
                  </a:lnTo>
                  <a:lnTo>
                    <a:pt x="98" y="115"/>
                  </a:lnTo>
                  <a:lnTo>
                    <a:pt x="99" y="115"/>
                  </a:lnTo>
                  <a:lnTo>
                    <a:pt x="98" y="115"/>
                  </a:lnTo>
                  <a:lnTo>
                    <a:pt x="99" y="115"/>
                  </a:lnTo>
                  <a:lnTo>
                    <a:pt x="99" y="115"/>
                  </a:lnTo>
                  <a:lnTo>
                    <a:pt x="100" y="115"/>
                  </a:lnTo>
                  <a:lnTo>
                    <a:pt x="101" y="115"/>
                  </a:lnTo>
                  <a:lnTo>
                    <a:pt x="102" y="115"/>
                  </a:lnTo>
                  <a:lnTo>
                    <a:pt x="103" y="115"/>
                  </a:lnTo>
                  <a:lnTo>
                    <a:pt x="104" y="115"/>
                  </a:lnTo>
                  <a:lnTo>
                    <a:pt x="105" y="114"/>
                  </a:lnTo>
                  <a:lnTo>
                    <a:pt x="105" y="114"/>
                  </a:lnTo>
                  <a:lnTo>
                    <a:pt x="105" y="115"/>
                  </a:lnTo>
                  <a:lnTo>
                    <a:pt x="104" y="115"/>
                  </a:lnTo>
                  <a:close/>
                  <a:moveTo>
                    <a:pt x="101" y="114"/>
                  </a:moveTo>
                  <a:lnTo>
                    <a:pt x="101" y="115"/>
                  </a:lnTo>
                  <a:lnTo>
                    <a:pt x="100" y="114"/>
                  </a:lnTo>
                  <a:lnTo>
                    <a:pt x="99" y="115"/>
                  </a:lnTo>
                  <a:lnTo>
                    <a:pt x="99" y="115"/>
                  </a:lnTo>
                  <a:lnTo>
                    <a:pt x="98" y="115"/>
                  </a:lnTo>
                  <a:lnTo>
                    <a:pt x="97" y="115"/>
                  </a:lnTo>
                  <a:lnTo>
                    <a:pt x="97" y="114"/>
                  </a:lnTo>
                  <a:lnTo>
                    <a:pt x="99" y="114"/>
                  </a:lnTo>
                  <a:lnTo>
                    <a:pt x="100" y="113"/>
                  </a:lnTo>
                  <a:lnTo>
                    <a:pt x="102" y="113"/>
                  </a:lnTo>
                  <a:lnTo>
                    <a:pt x="102" y="114"/>
                  </a:lnTo>
                  <a:lnTo>
                    <a:pt x="101" y="114"/>
                  </a:lnTo>
                  <a:close/>
                  <a:moveTo>
                    <a:pt x="118" y="112"/>
                  </a:moveTo>
                  <a:lnTo>
                    <a:pt x="116" y="113"/>
                  </a:lnTo>
                  <a:lnTo>
                    <a:pt x="118" y="113"/>
                  </a:lnTo>
                  <a:lnTo>
                    <a:pt x="118" y="112"/>
                  </a:lnTo>
                  <a:lnTo>
                    <a:pt x="119" y="115"/>
                  </a:lnTo>
                  <a:lnTo>
                    <a:pt x="119" y="115"/>
                  </a:lnTo>
                  <a:lnTo>
                    <a:pt x="117" y="115"/>
                  </a:lnTo>
                  <a:lnTo>
                    <a:pt x="116" y="115"/>
                  </a:lnTo>
                  <a:lnTo>
                    <a:pt x="115" y="115"/>
                  </a:lnTo>
                  <a:lnTo>
                    <a:pt x="114" y="115"/>
                  </a:lnTo>
                  <a:lnTo>
                    <a:pt x="114" y="116"/>
                  </a:lnTo>
                  <a:lnTo>
                    <a:pt x="115" y="116"/>
                  </a:lnTo>
                  <a:lnTo>
                    <a:pt x="114" y="116"/>
                  </a:lnTo>
                  <a:lnTo>
                    <a:pt x="112" y="117"/>
                  </a:lnTo>
                  <a:lnTo>
                    <a:pt x="111" y="117"/>
                  </a:lnTo>
                  <a:lnTo>
                    <a:pt x="112" y="116"/>
                  </a:lnTo>
                  <a:lnTo>
                    <a:pt x="113" y="115"/>
                  </a:lnTo>
                  <a:lnTo>
                    <a:pt x="111" y="115"/>
                  </a:lnTo>
                  <a:lnTo>
                    <a:pt x="110" y="115"/>
                  </a:lnTo>
                  <a:lnTo>
                    <a:pt x="108" y="116"/>
                  </a:lnTo>
                  <a:lnTo>
                    <a:pt x="106" y="116"/>
                  </a:lnTo>
                  <a:lnTo>
                    <a:pt x="105" y="116"/>
                  </a:lnTo>
                  <a:lnTo>
                    <a:pt x="104" y="116"/>
                  </a:lnTo>
                  <a:lnTo>
                    <a:pt x="103" y="117"/>
                  </a:lnTo>
                  <a:lnTo>
                    <a:pt x="102" y="117"/>
                  </a:lnTo>
                  <a:lnTo>
                    <a:pt x="100" y="117"/>
                  </a:lnTo>
                  <a:lnTo>
                    <a:pt x="99" y="118"/>
                  </a:lnTo>
                  <a:lnTo>
                    <a:pt x="97" y="118"/>
                  </a:lnTo>
                  <a:lnTo>
                    <a:pt x="96" y="118"/>
                  </a:lnTo>
                  <a:lnTo>
                    <a:pt x="97" y="119"/>
                  </a:lnTo>
                  <a:lnTo>
                    <a:pt x="95" y="119"/>
                  </a:lnTo>
                  <a:lnTo>
                    <a:pt x="94" y="118"/>
                  </a:lnTo>
                  <a:lnTo>
                    <a:pt x="95" y="118"/>
                  </a:lnTo>
                  <a:lnTo>
                    <a:pt x="97" y="117"/>
                  </a:lnTo>
                  <a:lnTo>
                    <a:pt x="98" y="117"/>
                  </a:lnTo>
                  <a:lnTo>
                    <a:pt x="99" y="116"/>
                  </a:lnTo>
                  <a:lnTo>
                    <a:pt x="101" y="116"/>
                  </a:lnTo>
                  <a:lnTo>
                    <a:pt x="102" y="115"/>
                  </a:lnTo>
                  <a:lnTo>
                    <a:pt x="104" y="116"/>
                  </a:lnTo>
                  <a:lnTo>
                    <a:pt x="105" y="115"/>
                  </a:lnTo>
                  <a:lnTo>
                    <a:pt x="107" y="115"/>
                  </a:lnTo>
                  <a:lnTo>
                    <a:pt x="107" y="115"/>
                  </a:lnTo>
                  <a:lnTo>
                    <a:pt x="108" y="115"/>
                  </a:lnTo>
                  <a:lnTo>
                    <a:pt x="109" y="115"/>
                  </a:lnTo>
                  <a:lnTo>
                    <a:pt x="108" y="115"/>
                  </a:lnTo>
                  <a:lnTo>
                    <a:pt x="109" y="115"/>
                  </a:lnTo>
                  <a:lnTo>
                    <a:pt x="111" y="114"/>
                  </a:lnTo>
                  <a:lnTo>
                    <a:pt x="115" y="113"/>
                  </a:lnTo>
                  <a:lnTo>
                    <a:pt x="114" y="113"/>
                  </a:lnTo>
                  <a:lnTo>
                    <a:pt x="113" y="114"/>
                  </a:lnTo>
                  <a:lnTo>
                    <a:pt x="112" y="113"/>
                  </a:lnTo>
                  <a:lnTo>
                    <a:pt x="113" y="112"/>
                  </a:lnTo>
                  <a:lnTo>
                    <a:pt x="112" y="112"/>
                  </a:lnTo>
                  <a:lnTo>
                    <a:pt x="112" y="111"/>
                  </a:lnTo>
                  <a:lnTo>
                    <a:pt x="113" y="111"/>
                  </a:lnTo>
                  <a:lnTo>
                    <a:pt x="114" y="110"/>
                  </a:lnTo>
                  <a:lnTo>
                    <a:pt x="117" y="110"/>
                  </a:lnTo>
                  <a:lnTo>
                    <a:pt x="118" y="110"/>
                  </a:lnTo>
                  <a:lnTo>
                    <a:pt x="118" y="111"/>
                  </a:lnTo>
                  <a:lnTo>
                    <a:pt x="118" y="112"/>
                  </a:lnTo>
                  <a:close/>
                  <a:moveTo>
                    <a:pt x="93" y="108"/>
                  </a:moveTo>
                  <a:lnTo>
                    <a:pt x="92" y="108"/>
                  </a:lnTo>
                  <a:lnTo>
                    <a:pt x="92" y="108"/>
                  </a:lnTo>
                  <a:lnTo>
                    <a:pt x="91" y="108"/>
                  </a:lnTo>
                  <a:lnTo>
                    <a:pt x="92" y="107"/>
                  </a:lnTo>
                  <a:lnTo>
                    <a:pt x="92" y="107"/>
                  </a:lnTo>
                  <a:lnTo>
                    <a:pt x="93" y="108"/>
                  </a:lnTo>
                  <a:close/>
                  <a:moveTo>
                    <a:pt x="145" y="106"/>
                  </a:moveTo>
                  <a:lnTo>
                    <a:pt x="147" y="106"/>
                  </a:lnTo>
                  <a:lnTo>
                    <a:pt x="147" y="107"/>
                  </a:lnTo>
                  <a:lnTo>
                    <a:pt x="147" y="108"/>
                  </a:lnTo>
                  <a:lnTo>
                    <a:pt x="148" y="108"/>
                  </a:lnTo>
                  <a:lnTo>
                    <a:pt x="149" y="108"/>
                  </a:lnTo>
                  <a:lnTo>
                    <a:pt x="150" y="108"/>
                  </a:lnTo>
                  <a:lnTo>
                    <a:pt x="151" y="108"/>
                  </a:lnTo>
                  <a:lnTo>
                    <a:pt x="152" y="108"/>
                  </a:lnTo>
                  <a:lnTo>
                    <a:pt x="154" y="108"/>
                  </a:lnTo>
                  <a:lnTo>
                    <a:pt x="156" y="108"/>
                  </a:lnTo>
                  <a:lnTo>
                    <a:pt x="156" y="108"/>
                  </a:lnTo>
                  <a:lnTo>
                    <a:pt x="158" y="108"/>
                  </a:lnTo>
                  <a:lnTo>
                    <a:pt x="159" y="109"/>
                  </a:lnTo>
                  <a:lnTo>
                    <a:pt x="160" y="109"/>
                  </a:lnTo>
                  <a:lnTo>
                    <a:pt x="158" y="110"/>
                  </a:lnTo>
                  <a:lnTo>
                    <a:pt x="159" y="111"/>
                  </a:lnTo>
                  <a:lnTo>
                    <a:pt x="161" y="112"/>
                  </a:lnTo>
                  <a:lnTo>
                    <a:pt x="162" y="113"/>
                  </a:lnTo>
                  <a:lnTo>
                    <a:pt x="163" y="112"/>
                  </a:lnTo>
                  <a:lnTo>
                    <a:pt x="164" y="111"/>
                  </a:lnTo>
                  <a:lnTo>
                    <a:pt x="164" y="112"/>
                  </a:lnTo>
                  <a:lnTo>
                    <a:pt x="165" y="113"/>
                  </a:lnTo>
                  <a:lnTo>
                    <a:pt x="165" y="114"/>
                  </a:lnTo>
                  <a:lnTo>
                    <a:pt x="166" y="114"/>
                  </a:lnTo>
                  <a:lnTo>
                    <a:pt x="166" y="115"/>
                  </a:lnTo>
                  <a:lnTo>
                    <a:pt x="164" y="114"/>
                  </a:lnTo>
                  <a:lnTo>
                    <a:pt x="163" y="114"/>
                  </a:lnTo>
                  <a:lnTo>
                    <a:pt x="162" y="115"/>
                  </a:lnTo>
                  <a:lnTo>
                    <a:pt x="162" y="115"/>
                  </a:lnTo>
                  <a:lnTo>
                    <a:pt x="160" y="115"/>
                  </a:lnTo>
                  <a:lnTo>
                    <a:pt x="155" y="116"/>
                  </a:lnTo>
                  <a:lnTo>
                    <a:pt x="152" y="117"/>
                  </a:lnTo>
                  <a:lnTo>
                    <a:pt x="150" y="117"/>
                  </a:lnTo>
                  <a:lnTo>
                    <a:pt x="150" y="117"/>
                  </a:lnTo>
                  <a:lnTo>
                    <a:pt x="149" y="116"/>
                  </a:lnTo>
                  <a:lnTo>
                    <a:pt x="147" y="117"/>
                  </a:lnTo>
                  <a:lnTo>
                    <a:pt x="146" y="116"/>
                  </a:lnTo>
                  <a:lnTo>
                    <a:pt x="144" y="117"/>
                  </a:lnTo>
                  <a:lnTo>
                    <a:pt x="143" y="117"/>
                  </a:lnTo>
                  <a:lnTo>
                    <a:pt x="143" y="117"/>
                  </a:lnTo>
                  <a:lnTo>
                    <a:pt x="141" y="119"/>
                  </a:lnTo>
                  <a:lnTo>
                    <a:pt x="137" y="121"/>
                  </a:lnTo>
                  <a:lnTo>
                    <a:pt x="137" y="121"/>
                  </a:lnTo>
                  <a:lnTo>
                    <a:pt x="133" y="123"/>
                  </a:lnTo>
                  <a:lnTo>
                    <a:pt x="128" y="124"/>
                  </a:lnTo>
                  <a:lnTo>
                    <a:pt x="126" y="125"/>
                  </a:lnTo>
                  <a:lnTo>
                    <a:pt x="124" y="125"/>
                  </a:lnTo>
                  <a:lnTo>
                    <a:pt x="124" y="124"/>
                  </a:lnTo>
                  <a:lnTo>
                    <a:pt x="124" y="124"/>
                  </a:lnTo>
                  <a:lnTo>
                    <a:pt x="121" y="125"/>
                  </a:lnTo>
                  <a:lnTo>
                    <a:pt x="120" y="125"/>
                  </a:lnTo>
                  <a:lnTo>
                    <a:pt x="120" y="124"/>
                  </a:lnTo>
                  <a:lnTo>
                    <a:pt x="119" y="125"/>
                  </a:lnTo>
                  <a:lnTo>
                    <a:pt x="118" y="125"/>
                  </a:lnTo>
                  <a:lnTo>
                    <a:pt x="118" y="125"/>
                  </a:lnTo>
                  <a:lnTo>
                    <a:pt x="115" y="126"/>
                  </a:lnTo>
                  <a:lnTo>
                    <a:pt x="112" y="126"/>
                  </a:lnTo>
                  <a:lnTo>
                    <a:pt x="111" y="127"/>
                  </a:lnTo>
                  <a:lnTo>
                    <a:pt x="106" y="127"/>
                  </a:lnTo>
                  <a:lnTo>
                    <a:pt x="105" y="127"/>
                  </a:lnTo>
                  <a:lnTo>
                    <a:pt x="105" y="128"/>
                  </a:lnTo>
                  <a:lnTo>
                    <a:pt x="104" y="128"/>
                  </a:lnTo>
                  <a:lnTo>
                    <a:pt x="102" y="128"/>
                  </a:lnTo>
                  <a:lnTo>
                    <a:pt x="99" y="129"/>
                  </a:lnTo>
                  <a:lnTo>
                    <a:pt x="98" y="129"/>
                  </a:lnTo>
                  <a:lnTo>
                    <a:pt x="97" y="129"/>
                  </a:lnTo>
                  <a:lnTo>
                    <a:pt x="98" y="128"/>
                  </a:lnTo>
                  <a:lnTo>
                    <a:pt x="97" y="129"/>
                  </a:lnTo>
                  <a:lnTo>
                    <a:pt x="97" y="128"/>
                  </a:lnTo>
                  <a:lnTo>
                    <a:pt x="98" y="128"/>
                  </a:lnTo>
                  <a:lnTo>
                    <a:pt x="99" y="128"/>
                  </a:lnTo>
                  <a:lnTo>
                    <a:pt x="99" y="127"/>
                  </a:lnTo>
                  <a:lnTo>
                    <a:pt x="100" y="127"/>
                  </a:lnTo>
                  <a:lnTo>
                    <a:pt x="102" y="127"/>
                  </a:lnTo>
                  <a:lnTo>
                    <a:pt x="103" y="127"/>
                  </a:lnTo>
                  <a:lnTo>
                    <a:pt x="105" y="126"/>
                  </a:lnTo>
                  <a:lnTo>
                    <a:pt x="104" y="126"/>
                  </a:lnTo>
                  <a:lnTo>
                    <a:pt x="105" y="126"/>
                  </a:lnTo>
                  <a:lnTo>
                    <a:pt x="105" y="125"/>
                  </a:lnTo>
                  <a:lnTo>
                    <a:pt x="106" y="125"/>
                  </a:lnTo>
                  <a:lnTo>
                    <a:pt x="106" y="124"/>
                  </a:lnTo>
                  <a:lnTo>
                    <a:pt x="107" y="124"/>
                  </a:lnTo>
                  <a:lnTo>
                    <a:pt x="108" y="124"/>
                  </a:lnTo>
                  <a:lnTo>
                    <a:pt x="109" y="124"/>
                  </a:lnTo>
                  <a:lnTo>
                    <a:pt x="110" y="124"/>
                  </a:lnTo>
                  <a:lnTo>
                    <a:pt x="111" y="125"/>
                  </a:lnTo>
                  <a:lnTo>
                    <a:pt x="112" y="124"/>
                  </a:lnTo>
                  <a:lnTo>
                    <a:pt x="112" y="125"/>
                  </a:lnTo>
                  <a:lnTo>
                    <a:pt x="111" y="125"/>
                  </a:lnTo>
                  <a:lnTo>
                    <a:pt x="113" y="126"/>
                  </a:lnTo>
                  <a:lnTo>
                    <a:pt x="116" y="125"/>
                  </a:lnTo>
                  <a:lnTo>
                    <a:pt x="117" y="124"/>
                  </a:lnTo>
                  <a:lnTo>
                    <a:pt x="116" y="124"/>
                  </a:lnTo>
                  <a:lnTo>
                    <a:pt x="115" y="124"/>
                  </a:lnTo>
                  <a:lnTo>
                    <a:pt x="114" y="124"/>
                  </a:lnTo>
                  <a:lnTo>
                    <a:pt x="113" y="123"/>
                  </a:lnTo>
                  <a:lnTo>
                    <a:pt x="115" y="123"/>
                  </a:lnTo>
                  <a:lnTo>
                    <a:pt x="116" y="122"/>
                  </a:lnTo>
                  <a:lnTo>
                    <a:pt x="118" y="122"/>
                  </a:lnTo>
                  <a:lnTo>
                    <a:pt x="120" y="121"/>
                  </a:lnTo>
                  <a:lnTo>
                    <a:pt x="121" y="122"/>
                  </a:lnTo>
                  <a:lnTo>
                    <a:pt x="124" y="121"/>
                  </a:lnTo>
                  <a:lnTo>
                    <a:pt x="128" y="121"/>
                  </a:lnTo>
                  <a:lnTo>
                    <a:pt x="133" y="119"/>
                  </a:lnTo>
                  <a:lnTo>
                    <a:pt x="139" y="117"/>
                  </a:lnTo>
                  <a:lnTo>
                    <a:pt x="142" y="117"/>
                  </a:lnTo>
                  <a:lnTo>
                    <a:pt x="143" y="117"/>
                  </a:lnTo>
                  <a:lnTo>
                    <a:pt x="144" y="116"/>
                  </a:lnTo>
                  <a:lnTo>
                    <a:pt x="147" y="115"/>
                  </a:lnTo>
                  <a:lnTo>
                    <a:pt x="147" y="115"/>
                  </a:lnTo>
                  <a:lnTo>
                    <a:pt x="146" y="115"/>
                  </a:lnTo>
                  <a:lnTo>
                    <a:pt x="145" y="115"/>
                  </a:lnTo>
                  <a:lnTo>
                    <a:pt x="144" y="115"/>
                  </a:lnTo>
                  <a:lnTo>
                    <a:pt x="142" y="115"/>
                  </a:lnTo>
                  <a:lnTo>
                    <a:pt x="141" y="115"/>
                  </a:lnTo>
                  <a:lnTo>
                    <a:pt x="141" y="116"/>
                  </a:lnTo>
                  <a:lnTo>
                    <a:pt x="139" y="116"/>
                  </a:lnTo>
                  <a:lnTo>
                    <a:pt x="138" y="116"/>
                  </a:lnTo>
                  <a:lnTo>
                    <a:pt x="137" y="116"/>
                  </a:lnTo>
                  <a:lnTo>
                    <a:pt x="137" y="115"/>
                  </a:lnTo>
                  <a:lnTo>
                    <a:pt x="137" y="115"/>
                  </a:lnTo>
                  <a:lnTo>
                    <a:pt x="136" y="115"/>
                  </a:lnTo>
                  <a:lnTo>
                    <a:pt x="135" y="115"/>
                  </a:lnTo>
                  <a:lnTo>
                    <a:pt x="132" y="116"/>
                  </a:lnTo>
                  <a:lnTo>
                    <a:pt x="132" y="115"/>
                  </a:lnTo>
                  <a:lnTo>
                    <a:pt x="132" y="115"/>
                  </a:lnTo>
                  <a:lnTo>
                    <a:pt x="132" y="114"/>
                  </a:lnTo>
                  <a:lnTo>
                    <a:pt x="131" y="114"/>
                  </a:lnTo>
                  <a:lnTo>
                    <a:pt x="131" y="113"/>
                  </a:lnTo>
                  <a:lnTo>
                    <a:pt x="130" y="113"/>
                  </a:lnTo>
                  <a:lnTo>
                    <a:pt x="131" y="112"/>
                  </a:lnTo>
                  <a:lnTo>
                    <a:pt x="130" y="112"/>
                  </a:lnTo>
                  <a:lnTo>
                    <a:pt x="131" y="111"/>
                  </a:lnTo>
                  <a:lnTo>
                    <a:pt x="129" y="110"/>
                  </a:lnTo>
                  <a:lnTo>
                    <a:pt x="130" y="110"/>
                  </a:lnTo>
                  <a:lnTo>
                    <a:pt x="129" y="109"/>
                  </a:lnTo>
                  <a:lnTo>
                    <a:pt x="131" y="109"/>
                  </a:lnTo>
                  <a:lnTo>
                    <a:pt x="132" y="108"/>
                  </a:lnTo>
                  <a:lnTo>
                    <a:pt x="134" y="108"/>
                  </a:lnTo>
                  <a:lnTo>
                    <a:pt x="135" y="108"/>
                  </a:lnTo>
                  <a:lnTo>
                    <a:pt x="136" y="108"/>
                  </a:lnTo>
                  <a:lnTo>
                    <a:pt x="137" y="108"/>
                  </a:lnTo>
                  <a:lnTo>
                    <a:pt x="137" y="108"/>
                  </a:lnTo>
                  <a:lnTo>
                    <a:pt x="139" y="108"/>
                  </a:lnTo>
                  <a:lnTo>
                    <a:pt x="140" y="107"/>
                  </a:lnTo>
                  <a:lnTo>
                    <a:pt x="141" y="107"/>
                  </a:lnTo>
                  <a:lnTo>
                    <a:pt x="143" y="107"/>
                  </a:lnTo>
                  <a:lnTo>
                    <a:pt x="143" y="107"/>
                  </a:lnTo>
                  <a:lnTo>
                    <a:pt x="144" y="107"/>
                  </a:lnTo>
                  <a:lnTo>
                    <a:pt x="143" y="105"/>
                  </a:lnTo>
                  <a:lnTo>
                    <a:pt x="144" y="106"/>
                  </a:lnTo>
                  <a:lnTo>
                    <a:pt x="145" y="105"/>
                  </a:lnTo>
                  <a:lnTo>
                    <a:pt x="145" y="106"/>
                  </a:lnTo>
                  <a:close/>
                  <a:moveTo>
                    <a:pt x="374" y="24"/>
                  </a:moveTo>
                  <a:lnTo>
                    <a:pt x="375" y="26"/>
                  </a:lnTo>
                  <a:lnTo>
                    <a:pt x="375" y="26"/>
                  </a:lnTo>
                  <a:lnTo>
                    <a:pt x="376" y="28"/>
                  </a:lnTo>
                  <a:lnTo>
                    <a:pt x="377" y="29"/>
                  </a:lnTo>
                  <a:lnTo>
                    <a:pt x="377" y="32"/>
                  </a:lnTo>
                  <a:lnTo>
                    <a:pt x="379" y="35"/>
                  </a:lnTo>
                  <a:lnTo>
                    <a:pt x="379" y="36"/>
                  </a:lnTo>
                  <a:lnTo>
                    <a:pt x="379" y="38"/>
                  </a:lnTo>
                  <a:lnTo>
                    <a:pt x="379" y="40"/>
                  </a:lnTo>
                  <a:lnTo>
                    <a:pt x="379" y="41"/>
                  </a:lnTo>
                  <a:lnTo>
                    <a:pt x="380" y="42"/>
                  </a:lnTo>
                  <a:lnTo>
                    <a:pt x="380" y="43"/>
                  </a:lnTo>
                  <a:lnTo>
                    <a:pt x="380" y="45"/>
                  </a:lnTo>
                  <a:lnTo>
                    <a:pt x="382" y="45"/>
                  </a:lnTo>
                  <a:lnTo>
                    <a:pt x="383" y="47"/>
                  </a:lnTo>
                  <a:lnTo>
                    <a:pt x="380" y="50"/>
                  </a:lnTo>
                  <a:lnTo>
                    <a:pt x="380" y="51"/>
                  </a:lnTo>
                  <a:lnTo>
                    <a:pt x="378" y="51"/>
                  </a:lnTo>
                  <a:lnTo>
                    <a:pt x="378" y="53"/>
                  </a:lnTo>
                  <a:lnTo>
                    <a:pt x="376" y="53"/>
                  </a:lnTo>
                  <a:lnTo>
                    <a:pt x="374" y="54"/>
                  </a:lnTo>
                  <a:lnTo>
                    <a:pt x="374" y="56"/>
                  </a:lnTo>
                  <a:lnTo>
                    <a:pt x="374" y="57"/>
                  </a:lnTo>
                  <a:lnTo>
                    <a:pt x="376" y="58"/>
                  </a:lnTo>
                  <a:lnTo>
                    <a:pt x="377" y="61"/>
                  </a:lnTo>
                  <a:lnTo>
                    <a:pt x="378" y="63"/>
                  </a:lnTo>
                  <a:lnTo>
                    <a:pt x="377" y="64"/>
                  </a:lnTo>
                  <a:lnTo>
                    <a:pt x="375" y="64"/>
                  </a:lnTo>
                  <a:lnTo>
                    <a:pt x="367" y="73"/>
                  </a:lnTo>
                  <a:lnTo>
                    <a:pt x="364" y="76"/>
                  </a:lnTo>
                  <a:lnTo>
                    <a:pt x="366" y="85"/>
                  </a:lnTo>
                  <a:lnTo>
                    <a:pt x="367" y="88"/>
                  </a:lnTo>
                  <a:lnTo>
                    <a:pt x="368" y="87"/>
                  </a:lnTo>
                  <a:lnTo>
                    <a:pt x="370" y="88"/>
                  </a:lnTo>
                  <a:lnTo>
                    <a:pt x="370" y="89"/>
                  </a:lnTo>
                  <a:lnTo>
                    <a:pt x="369" y="93"/>
                  </a:lnTo>
                  <a:lnTo>
                    <a:pt x="369" y="94"/>
                  </a:lnTo>
                  <a:lnTo>
                    <a:pt x="369" y="95"/>
                  </a:lnTo>
                  <a:lnTo>
                    <a:pt x="368" y="100"/>
                  </a:lnTo>
                  <a:lnTo>
                    <a:pt x="367" y="102"/>
                  </a:lnTo>
                  <a:lnTo>
                    <a:pt x="362" y="102"/>
                  </a:lnTo>
                  <a:lnTo>
                    <a:pt x="361" y="102"/>
                  </a:lnTo>
                  <a:lnTo>
                    <a:pt x="347" y="98"/>
                  </a:lnTo>
                  <a:lnTo>
                    <a:pt x="345" y="99"/>
                  </a:lnTo>
                  <a:lnTo>
                    <a:pt x="341" y="100"/>
                  </a:lnTo>
                  <a:lnTo>
                    <a:pt x="341" y="104"/>
                  </a:lnTo>
                  <a:lnTo>
                    <a:pt x="341" y="105"/>
                  </a:lnTo>
                  <a:lnTo>
                    <a:pt x="331" y="111"/>
                  </a:lnTo>
                  <a:lnTo>
                    <a:pt x="330" y="112"/>
                  </a:lnTo>
                  <a:lnTo>
                    <a:pt x="328" y="113"/>
                  </a:lnTo>
                  <a:lnTo>
                    <a:pt x="327" y="115"/>
                  </a:lnTo>
                  <a:lnTo>
                    <a:pt x="326" y="116"/>
                  </a:lnTo>
                  <a:lnTo>
                    <a:pt x="324" y="118"/>
                  </a:lnTo>
                  <a:lnTo>
                    <a:pt x="322" y="120"/>
                  </a:lnTo>
                  <a:lnTo>
                    <a:pt x="320" y="122"/>
                  </a:lnTo>
                  <a:lnTo>
                    <a:pt x="319" y="123"/>
                  </a:lnTo>
                  <a:lnTo>
                    <a:pt x="317" y="125"/>
                  </a:lnTo>
                  <a:lnTo>
                    <a:pt x="316" y="125"/>
                  </a:lnTo>
                  <a:lnTo>
                    <a:pt x="314" y="126"/>
                  </a:lnTo>
                  <a:lnTo>
                    <a:pt x="311" y="123"/>
                  </a:lnTo>
                  <a:lnTo>
                    <a:pt x="309" y="122"/>
                  </a:lnTo>
                  <a:lnTo>
                    <a:pt x="309" y="122"/>
                  </a:lnTo>
                  <a:lnTo>
                    <a:pt x="306" y="123"/>
                  </a:lnTo>
                  <a:lnTo>
                    <a:pt x="306" y="124"/>
                  </a:lnTo>
                  <a:lnTo>
                    <a:pt x="305" y="126"/>
                  </a:lnTo>
                  <a:lnTo>
                    <a:pt x="305" y="127"/>
                  </a:lnTo>
                  <a:lnTo>
                    <a:pt x="305" y="130"/>
                  </a:lnTo>
                  <a:lnTo>
                    <a:pt x="304" y="131"/>
                  </a:lnTo>
                  <a:lnTo>
                    <a:pt x="304" y="133"/>
                  </a:lnTo>
                  <a:lnTo>
                    <a:pt x="305" y="134"/>
                  </a:lnTo>
                  <a:lnTo>
                    <a:pt x="307" y="138"/>
                  </a:lnTo>
                  <a:lnTo>
                    <a:pt x="307" y="139"/>
                  </a:lnTo>
                  <a:lnTo>
                    <a:pt x="305" y="139"/>
                  </a:lnTo>
                  <a:lnTo>
                    <a:pt x="297" y="141"/>
                  </a:lnTo>
                  <a:lnTo>
                    <a:pt x="295" y="142"/>
                  </a:lnTo>
                  <a:lnTo>
                    <a:pt x="293" y="142"/>
                  </a:lnTo>
                  <a:lnTo>
                    <a:pt x="291" y="143"/>
                  </a:lnTo>
                  <a:lnTo>
                    <a:pt x="289" y="144"/>
                  </a:lnTo>
                  <a:lnTo>
                    <a:pt x="287" y="144"/>
                  </a:lnTo>
                  <a:lnTo>
                    <a:pt x="283" y="146"/>
                  </a:lnTo>
                  <a:lnTo>
                    <a:pt x="282" y="146"/>
                  </a:lnTo>
                  <a:lnTo>
                    <a:pt x="281" y="146"/>
                  </a:lnTo>
                  <a:lnTo>
                    <a:pt x="271" y="149"/>
                  </a:lnTo>
                  <a:lnTo>
                    <a:pt x="262" y="153"/>
                  </a:lnTo>
                  <a:lnTo>
                    <a:pt x="258" y="153"/>
                  </a:lnTo>
                  <a:lnTo>
                    <a:pt x="258" y="153"/>
                  </a:lnTo>
                  <a:lnTo>
                    <a:pt x="257" y="153"/>
                  </a:lnTo>
                  <a:lnTo>
                    <a:pt x="256" y="154"/>
                  </a:lnTo>
                  <a:lnTo>
                    <a:pt x="255" y="154"/>
                  </a:lnTo>
                  <a:lnTo>
                    <a:pt x="254" y="154"/>
                  </a:lnTo>
                  <a:lnTo>
                    <a:pt x="253" y="154"/>
                  </a:lnTo>
                  <a:lnTo>
                    <a:pt x="252" y="155"/>
                  </a:lnTo>
                  <a:lnTo>
                    <a:pt x="250" y="155"/>
                  </a:lnTo>
                  <a:lnTo>
                    <a:pt x="250" y="156"/>
                  </a:lnTo>
                  <a:lnTo>
                    <a:pt x="247" y="157"/>
                  </a:lnTo>
                  <a:lnTo>
                    <a:pt x="244" y="159"/>
                  </a:lnTo>
                  <a:lnTo>
                    <a:pt x="243" y="159"/>
                  </a:lnTo>
                  <a:lnTo>
                    <a:pt x="242" y="159"/>
                  </a:lnTo>
                  <a:lnTo>
                    <a:pt x="241" y="160"/>
                  </a:lnTo>
                  <a:lnTo>
                    <a:pt x="240" y="159"/>
                  </a:lnTo>
                  <a:lnTo>
                    <a:pt x="239" y="160"/>
                  </a:lnTo>
                  <a:lnTo>
                    <a:pt x="239" y="160"/>
                  </a:lnTo>
                  <a:lnTo>
                    <a:pt x="238" y="160"/>
                  </a:lnTo>
                  <a:lnTo>
                    <a:pt x="235" y="161"/>
                  </a:lnTo>
                  <a:lnTo>
                    <a:pt x="234" y="162"/>
                  </a:lnTo>
                  <a:lnTo>
                    <a:pt x="232" y="163"/>
                  </a:lnTo>
                  <a:lnTo>
                    <a:pt x="231" y="163"/>
                  </a:lnTo>
                  <a:lnTo>
                    <a:pt x="229" y="164"/>
                  </a:lnTo>
                  <a:lnTo>
                    <a:pt x="225" y="163"/>
                  </a:lnTo>
                  <a:lnTo>
                    <a:pt x="222" y="164"/>
                  </a:lnTo>
                  <a:lnTo>
                    <a:pt x="220" y="164"/>
                  </a:lnTo>
                  <a:lnTo>
                    <a:pt x="218" y="164"/>
                  </a:lnTo>
                  <a:lnTo>
                    <a:pt x="216" y="164"/>
                  </a:lnTo>
                  <a:lnTo>
                    <a:pt x="215" y="165"/>
                  </a:lnTo>
                  <a:lnTo>
                    <a:pt x="213" y="163"/>
                  </a:lnTo>
                  <a:lnTo>
                    <a:pt x="213" y="164"/>
                  </a:lnTo>
                  <a:lnTo>
                    <a:pt x="212" y="164"/>
                  </a:lnTo>
                  <a:lnTo>
                    <a:pt x="209" y="164"/>
                  </a:lnTo>
                  <a:lnTo>
                    <a:pt x="207" y="165"/>
                  </a:lnTo>
                  <a:lnTo>
                    <a:pt x="206" y="163"/>
                  </a:lnTo>
                  <a:lnTo>
                    <a:pt x="207" y="162"/>
                  </a:lnTo>
                  <a:lnTo>
                    <a:pt x="208" y="161"/>
                  </a:lnTo>
                  <a:lnTo>
                    <a:pt x="208" y="160"/>
                  </a:lnTo>
                  <a:lnTo>
                    <a:pt x="209" y="159"/>
                  </a:lnTo>
                  <a:lnTo>
                    <a:pt x="208" y="159"/>
                  </a:lnTo>
                  <a:lnTo>
                    <a:pt x="207" y="159"/>
                  </a:lnTo>
                  <a:lnTo>
                    <a:pt x="205" y="158"/>
                  </a:lnTo>
                  <a:lnTo>
                    <a:pt x="203" y="157"/>
                  </a:lnTo>
                  <a:lnTo>
                    <a:pt x="204" y="154"/>
                  </a:lnTo>
                  <a:lnTo>
                    <a:pt x="205" y="153"/>
                  </a:lnTo>
                  <a:lnTo>
                    <a:pt x="205" y="153"/>
                  </a:lnTo>
                  <a:lnTo>
                    <a:pt x="205" y="152"/>
                  </a:lnTo>
                  <a:lnTo>
                    <a:pt x="204" y="151"/>
                  </a:lnTo>
                  <a:lnTo>
                    <a:pt x="203" y="151"/>
                  </a:lnTo>
                  <a:lnTo>
                    <a:pt x="201" y="151"/>
                  </a:lnTo>
                  <a:lnTo>
                    <a:pt x="201" y="152"/>
                  </a:lnTo>
                  <a:lnTo>
                    <a:pt x="201" y="151"/>
                  </a:lnTo>
                  <a:lnTo>
                    <a:pt x="200" y="152"/>
                  </a:lnTo>
                  <a:lnTo>
                    <a:pt x="199" y="152"/>
                  </a:lnTo>
                  <a:lnTo>
                    <a:pt x="197" y="152"/>
                  </a:lnTo>
                  <a:lnTo>
                    <a:pt x="196" y="153"/>
                  </a:lnTo>
                  <a:lnTo>
                    <a:pt x="195" y="153"/>
                  </a:lnTo>
                  <a:lnTo>
                    <a:pt x="194" y="152"/>
                  </a:lnTo>
                  <a:lnTo>
                    <a:pt x="194" y="153"/>
                  </a:lnTo>
                  <a:lnTo>
                    <a:pt x="195" y="153"/>
                  </a:lnTo>
                  <a:lnTo>
                    <a:pt x="195" y="153"/>
                  </a:lnTo>
                  <a:lnTo>
                    <a:pt x="194" y="153"/>
                  </a:lnTo>
                  <a:lnTo>
                    <a:pt x="193" y="153"/>
                  </a:lnTo>
                  <a:lnTo>
                    <a:pt x="191" y="153"/>
                  </a:lnTo>
                  <a:lnTo>
                    <a:pt x="191" y="154"/>
                  </a:lnTo>
                  <a:lnTo>
                    <a:pt x="192" y="154"/>
                  </a:lnTo>
                  <a:lnTo>
                    <a:pt x="193" y="154"/>
                  </a:lnTo>
                  <a:lnTo>
                    <a:pt x="193" y="155"/>
                  </a:lnTo>
                  <a:lnTo>
                    <a:pt x="193" y="156"/>
                  </a:lnTo>
                  <a:lnTo>
                    <a:pt x="192" y="156"/>
                  </a:lnTo>
                  <a:lnTo>
                    <a:pt x="192" y="157"/>
                  </a:lnTo>
                  <a:lnTo>
                    <a:pt x="190" y="157"/>
                  </a:lnTo>
                  <a:lnTo>
                    <a:pt x="188" y="156"/>
                  </a:lnTo>
                  <a:lnTo>
                    <a:pt x="188" y="155"/>
                  </a:lnTo>
                  <a:lnTo>
                    <a:pt x="187" y="155"/>
                  </a:lnTo>
                  <a:lnTo>
                    <a:pt x="185" y="154"/>
                  </a:lnTo>
                  <a:lnTo>
                    <a:pt x="184" y="153"/>
                  </a:lnTo>
                  <a:lnTo>
                    <a:pt x="184" y="155"/>
                  </a:lnTo>
                  <a:lnTo>
                    <a:pt x="183" y="154"/>
                  </a:lnTo>
                  <a:lnTo>
                    <a:pt x="183" y="153"/>
                  </a:lnTo>
                  <a:lnTo>
                    <a:pt x="182" y="153"/>
                  </a:lnTo>
                  <a:lnTo>
                    <a:pt x="181" y="152"/>
                  </a:lnTo>
                  <a:lnTo>
                    <a:pt x="181" y="153"/>
                  </a:lnTo>
                  <a:lnTo>
                    <a:pt x="180" y="153"/>
                  </a:lnTo>
                  <a:lnTo>
                    <a:pt x="180" y="153"/>
                  </a:lnTo>
                  <a:lnTo>
                    <a:pt x="180" y="153"/>
                  </a:lnTo>
                  <a:lnTo>
                    <a:pt x="178" y="153"/>
                  </a:lnTo>
                  <a:lnTo>
                    <a:pt x="178" y="153"/>
                  </a:lnTo>
                  <a:lnTo>
                    <a:pt x="178" y="154"/>
                  </a:lnTo>
                  <a:lnTo>
                    <a:pt x="177" y="153"/>
                  </a:lnTo>
                  <a:lnTo>
                    <a:pt x="176" y="154"/>
                  </a:lnTo>
                  <a:lnTo>
                    <a:pt x="175" y="154"/>
                  </a:lnTo>
                  <a:lnTo>
                    <a:pt x="175" y="153"/>
                  </a:lnTo>
                  <a:lnTo>
                    <a:pt x="174" y="153"/>
                  </a:lnTo>
                  <a:lnTo>
                    <a:pt x="173" y="153"/>
                  </a:lnTo>
                  <a:lnTo>
                    <a:pt x="172" y="154"/>
                  </a:lnTo>
                  <a:lnTo>
                    <a:pt x="171" y="153"/>
                  </a:lnTo>
                  <a:lnTo>
                    <a:pt x="170" y="153"/>
                  </a:lnTo>
                  <a:lnTo>
                    <a:pt x="168" y="153"/>
                  </a:lnTo>
                  <a:lnTo>
                    <a:pt x="167" y="153"/>
                  </a:lnTo>
                  <a:lnTo>
                    <a:pt x="166" y="153"/>
                  </a:lnTo>
                  <a:lnTo>
                    <a:pt x="164" y="153"/>
                  </a:lnTo>
                  <a:lnTo>
                    <a:pt x="163" y="151"/>
                  </a:lnTo>
                  <a:lnTo>
                    <a:pt x="163" y="149"/>
                  </a:lnTo>
                  <a:lnTo>
                    <a:pt x="162" y="149"/>
                  </a:lnTo>
                  <a:lnTo>
                    <a:pt x="162" y="147"/>
                  </a:lnTo>
                  <a:lnTo>
                    <a:pt x="161" y="147"/>
                  </a:lnTo>
                  <a:lnTo>
                    <a:pt x="162" y="147"/>
                  </a:lnTo>
                  <a:lnTo>
                    <a:pt x="163" y="146"/>
                  </a:lnTo>
                  <a:lnTo>
                    <a:pt x="165" y="146"/>
                  </a:lnTo>
                  <a:lnTo>
                    <a:pt x="165" y="145"/>
                  </a:lnTo>
                  <a:lnTo>
                    <a:pt x="165" y="144"/>
                  </a:lnTo>
                  <a:lnTo>
                    <a:pt x="166" y="144"/>
                  </a:lnTo>
                  <a:lnTo>
                    <a:pt x="167" y="143"/>
                  </a:lnTo>
                  <a:lnTo>
                    <a:pt x="168" y="143"/>
                  </a:lnTo>
                  <a:lnTo>
                    <a:pt x="169" y="142"/>
                  </a:lnTo>
                  <a:lnTo>
                    <a:pt x="168" y="142"/>
                  </a:lnTo>
                  <a:lnTo>
                    <a:pt x="169" y="141"/>
                  </a:lnTo>
                  <a:lnTo>
                    <a:pt x="170" y="142"/>
                  </a:lnTo>
                  <a:lnTo>
                    <a:pt x="171" y="142"/>
                  </a:lnTo>
                  <a:lnTo>
                    <a:pt x="171" y="141"/>
                  </a:lnTo>
                  <a:lnTo>
                    <a:pt x="172" y="141"/>
                  </a:lnTo>
                  <a:lnTo>
                    <a:pt x="173" y="141"/>
                  </a:lnTo>
                  <a:lnTo>
                    <a:pt x="174" y="141"/>
                  </a:lnTo>
                  <a:lnTo>
                    <a:pt x="174" y="140"/>
                  </a:lnTo>
                  <a:lnTo>
                    <a:pt x="175" y="140"/>
                  </a:lnTo>
                  <a:lnTo>
                    <a:pt x="177" y="139"/>
                  </a:lnTo>
                  <a:lnTo>
                    <a:pt x="179" y="139"/>
                  </a:lnTo>
                  <a:lnTo>
                    <a:pt x="181" y="139"/>
                  </a:lnTo>
                  <a:lnTo>
                    <a:pt x="181" y="140"/>
                  </a:lnTo>
                  <a:lnTo>
                    <a:pt x="183" y="141"/>
                  </a:lnTo>
                  <a:lnTo>
                    <a:pt x="186" y="140"/>
                  </a:lnTo>
                  <a:lnTo>
                    <a:pt x="186" y="141"/>
                  </a:lnTo>
                  <a:lnTo>
                    <a:pt x="187" y="141"/>
                  </a:lnTo>
                  <a:lnTo>
                    <a:pt x="188" y="142"/>
                  </a:lnTo>
                  <a:lnTo>
                    <a:pt x="192" y="140"/>
                  </a:lnTo>
                  <a:lnTo>
                    <a:pt x="194" y="140"/>
                  </a:lnTo>
                  <a:lnTo>
                    <a:pt x="196" y="138"/>
                  </a:lnTo>
                  <a:lnTo>
                    <a:pt x="197" y="137"/>
                  </a:lnTo>
                  <a:lnTo>
                    <a:pt x="197" y="136"/>
                  </a:lnTo>
                  <a:lnTo>
                    <a:pt x="196" y="136"/>
                  </a:lnTo>
                  <a:lnTo>
                    <a:pt x="195" y="136"/>
                  </a:lnTo>
                  <a:lnTo>
                    <a:pt x="193" y="136"/>
                  </a:lnTo>
                  <a:lnTo>
                    <a:pt x="192" y="136"/>
                  </a:lnTo>
                  <a:lnTo>
                    <a:pt x="193" y="135"/>
                  </a:lnTo>
                  <a:lnTo>
                    <a:pt x="192" y="135"/>
                  </a:lnTo>
                  <a:lnTo>
                    <a:pt x="191" y="134"/>
                  </a:lnTo>
                  <a:lnTo>
                    <a:pt x="193" y="134"/>
                  </a:lnTo>
                  <a:lnTo>
                    <a:pt x="194" y="134"/>
                  </a:lnTo>
                  <a:lnTo>
                    <a:pt x="195" y="134"/>
                  </a:lnTo>
                  <a:lnTo>
                    <a:pt x="197" y="134"/>
                  </a:lnTo>
                  <a:lnTo>
                    <a:pt x="198" y="133"/>
                  </a:lnTo>
                  <a:lnTo>
                    <a:pt x="199" y="132"/>
                  </a:lnTo>
                  <a:lnTo>
                    <a:pt x="200" y="132"/>
                  </a:lnTo>
                  <a:lnTo>
                    <a:pt x="200" y="131"/>
                  </a:lnTo>
                  <a:lnTo>
                    <a:pt x="199" y="131"/>
                  </a:lnTo>
                  <a:lnTo>
                    <a:pt x="198" y="131"/>
                  </a:lnTo>
                  <a:lnTo>
                    <a:pt x="197" y="131"/>
                  </a:lnTo>
                  <a:lnTo>
                    <a:pt x="196" y="131"/>
                  </a:lnTo>
                  <a:lnTo>
                    <a:pt x="195" y="131"/>
                  </a:lnTo>
                  <a:lnTo>
                    <a:pt x="195" y="130"/>
                  </a:lnTo>
                  <a:lnTo>
                    <a:pt x="197" y="130"/>
                  </a:lnTo>
                  <a:lnTo>
                    <a:pt x="198" y="130"/>
                  </a:lnTo>
                  <a:lnTo>
                    <a:pt x="197" y="130"/>
                  </a:lnTo>
                  <a:lnTo>
                    <a:pt x="196" y="130"/>
                  </a:lnTo>
                  <a:lnTo>
                    <a:pt x="195" y="129"/>
                  </a:lnTo>
                  <a:lnTo>
                    <a:pt x="194" y="129"/>
                  </a:lnTo>
                  <a:lnTo>
                    <a:pt x="193" y="130"/>
                  </a:lnTo>
                  <a:lnTo>
                    <a:pt x="194" y="129"/>
                  </a:lnTo>
                  <a:lnTo>
                    <a:pt x="193" y="129"/>
                  </a:lnTo>
                  <a:lnTo>
                    <a:pt x="194" y="128"/>
                  </a:lnTo>
                  <a:lnTo>
                    <a:pt x="195" y="128"/>
                  </a:lnTo>
                  <a:lnTo>
                    <a:pt x="195" y="127"/>
                  </a:lnTo>
                  <a:lnTo>
                    <a:pt x="196" y="127"/>
                  </a:lnTo>
                  <a:lnTo>
                    <a:pt x="195" y="127"/>
                  </a:lnTo>
                  <a:lnTo>
                    <a:pt x="195" y="126"/>
                  </a:lnTo>
                  <a:lnTo>
                    <a:pt x="194" y="126"/>
                  </a:lnTo>
                  <a:lnTo>
                    <a:pt x="194" y="127"/>
                  </a:lnTo>
                  <a:lnTo>
                    <a:pt x="194" y="127"/>
                  </a:lnTo>
                  <a:lnTo>
                    <a:pt x="193" y="127"/>
                  </a:lnTo>
                  <a:lnTo>
                    <a:pt x="190" y="127"/>
                  </a:lnTo>
                  <a:lnTo>
                    <a:pt x="189" y="127"/>
                  </a:lnTo>
                  <a:lnTo>
                    <a:pt x="187" y="127"/>
                  </a:lnTo>
                  <a:lnTo>
                    <a:pt x="185" y="127"/>
                  </a:lnTo>
                  <a:lnTo>
                    <a:pt x="185" y="126"/>
                  </a:lnTo>
                  <a:lnTo>
                    <a:pt x="188" y="125"/>
                  </a:lnTo>
                  <a:lnTo>
                    <a:pt x="190" y="124"/>
                  </a:lnTo>
                  <a:lnTo>
                    <a:pt x="192" y="123"/>
                  </a:lnTo>
                  <a:lnTo>
                    <a:pt x="194" y="122"/>
                  </a:lnTo>
                  <a:lnTo>
                    <a:pt x="195" y="121"/>
                  </a:lnTo>
                  <a:lnTo>
                    <a:pt x="197" y="121"/>
                  </a:lnTo>
                  <a:lnTo>
                    <a:pt x="197" y="120"/>
                  </a:lnTo>
                  <a:lnTo>
                    <a:pt x="196" y="119"/>
                  </a:lnTo>
                  <a:lnTo>
                    <a:pt x="194" y="119"/>
                  </a:lnTo>
                  <a:lnTo>
                    <a:pt x="196" y="118"/>
                  </a:lnTo>
                  <a:lnTo>
                    <a:pt x="195" y="118"/>
                  </a:lnTo>
                  <a:lnTo>
                    <a:pt x="195" y="117"/>
                  </a:lnTo>
                  <a:lnTo>
                    <a:pt x="194" y="117"/>
                  </a:lnTo>
                  <a:lnTo>
                    <a:pt x="192" y="117"/>
                  </a:lnTo>
                  <a:lnTo>
                    <a:pt x="190" y="117"/>
                  </a:lnTo>
                  <a:lnTo>
                    <a:pt x="191" y="116"/>
                  </a:lnTo>
                  <a:lnTo>
                    <a:pt x="190" y="116"/>
                  </a:lnTo>
                  <a:lnTo>
                    <a:pt x="189" y="116"/>
                  </a:lnTo>
                  <a:lnTo>
                    <a:pt x="187" y="116"/>
                  </a:lnTo>
                  <a:lnTo>
                    <a:pt x="186" y="116"/>
                  </a:lnTo>
                  <a:lnTo>
                    <a:pt x="185" y="116"/>
                  </a:lnTo>
                  <a:lnTo>
                    <a:pt x="184" y="116"/>
                  </a:lnTo>
                  <a:lnTo>
                    <a:pt x="183" y="116"/>
                  </a:lnTo>
                  <a:lnTo>
                    <a:pt x="182" y="115"/>
                  </a:lnTo>
                  <a:lnTo>
                    <a:pt x="182" y="115"/>
                  </a:lnTo>
                  <a:lnTo>
                    <a:pt x="181" y="115"/>
                  </a:lnTo>
                  <a:lnTo>
                    <a:pt x="178" y="115"/>
                  </a:lnTo>
                  <a:lnTo>
                    <a:pt x="177" y="115"/>
                  </a:lnTo>
                  <a:lnTo>
                    <a:pt x="176" y="115"/>
                  </a:lnTo>
                  <a:lnTo>
                    <a:pt x="175" y="114"/>
                  </a:lnTo>
                  <a:lnTo>
                    <a:pt x="175" y="115"/>
                  </a:lnTo>
                  <a:lnTo>
                    <a:pt x="174" y="115"/>
                  </a:lnTo>
                  <a:lnTo>
                    <a:pt x="173" y="115"/>
                  </a:lnTo>
                  <a:lnTo>
                    <a:pt x="174" y="114"/>
                  </a:lnTo>
                  <a:lnTo>
                    <a:pt x="176" y="113"/>
                  </a:lnTo>
                  <a:lnTo>
                    <a:pt x="177" y="112"/>
                  </a:lnTo>
                  <a:lnTo>
                    <a:pt x="178" y="111"/>
                  </a:lnTo>
                  <a:lnTo>
                    <a:pt x="179" y="111"/>
                  </a:lnTo>
                  <a:lnTo>
                    <a:pt x="178" y="111"/>
                  </a:lnTo>
                  <a:lnTo>
                    <a:pt x="176" y="111"/>
                  </a:lnTo>
                  <a:lnTo>
                    <a:pt x="175" y="111"/>
                  </a:lnTo>
                  <a:lnTo>
                    <a:pt x="175" y="110"/>
                  </a:lnTo>
                  <a:lnTo>
                    <a:pt x="176" y="110"/>
                  </a:lnTo>
                  <a:lnTo>
                    <a:pt x="177" y="109"/>
                  </a:lnTo>
                  <a:lnTo>
                    <a:pt x="175" y="108"/>
                  </a:lnTo>
                  <a:lnTo>
                    <a:pt x="175" y="109"/>
                  </a:lnTo>
                  <a:lnTo>
                    <a:pt x="174" y="108"/>
                  </a:lnTo>
                  <a:lnTo>
                    <a:pt x="173" y="108"/>
                  </a:lnTo>
                  <a:lnTo>
                    <a:pt x="173" y="108"/>
                  </a:lnTo>
                  <a:lnTo>
                    <a:pt x="174" y="108"/>
                  </a:lnTo>
                  <a:lnTo>
                    <a:pt x="179" y="107"/>
                  </a:lnTo>
                  <a:lnTo>
                    <a:pt x="180" y="107"/>
                  </a:lnTo>
                  <a:lnTo>
                    <a:pt x="182" y="106"/>
                  </a:lnTo>
                  <a:lnTo>
                    <a:pt x="183" y="106"/>
                  </a:lnTo>
                  <a:lnTo>
                    <a:pt x="185" y="106"/>
                  </a:lnTo>
                  <a:lnTo>
                    <a:pt x="186" y="106"/>
                  </a:lnTo>
                  <a:lnTo>
                    <a:pt x="187" y="106"/>
                  </a:lnTo>
                  <a:lnTo>
                    <a:pt x="190" y="104"/>
                  </a:lnTo>
                  <a:lnTo>
                    <a:pt x="191" y="104"/>
                  </a:lnTo>
                  <a:lnTo>
                    <a:pt x="192" y="104"/>
                  </a:lnTo>
                  <a:lnTo>
                    <a:pt x="193" y="104"/>
                  </a:lnTo>
                  <a:lnTo>
                    <a:pt x="194" y="104"/>
                  </a:lnTo>
                  <a:lnTo>
                    <a:pt x="196" y="103"/>
                  </a:lnTo>
                  <a:lnTo>
                    <a:pt x="197" y="103"/>
                  </a:lnTo>
                  <a:lnTo>
                    <a:pt x="202" y="102"/>
                  </a:lnTo>
                  <a:lnTo>
                    <a:pt x="203" y="101"/>
                  </a:lnTo>
                  <a:lnTo>
                    <a:pt x="204" y="100"/>
                  </a:lnTo>
                  <a:lnTo>
                    <a:pt x="207" y="98"/>
                  </a:lnTo>
                  <a:lnTo>
                    <a:pt x="210" y="96"/>
                  </a:lnTo>
                  <a:lnTo>
                    <a:pt x="211" y="96"/>
                  </a:lnTo>
                  <a:lnTo>
                    <a:pt x="220" y="94"/>
                  </a:lnTo>
                  <a:lnTo>
                    <a:pt x="224" y="92"/>
                  </a:lnTo>
                  <a:lnTo>
                    <a:pt x="225" y="92"/>
                  </a:lnTo>
                  <a:lnTo>
                    <a:pt x="226" y="91"/>
                  </a:lnTo>
                  <a:lnTo>
                    <a:pt x="231" y="90"/>
                  </a:lnTo>
                  <a:lnTo>
                    <a:pt x="232" y="90"/>
                  </a:lnTo>
                  <a:lnTo>
                    <a:pt x="233" y="90"/>
                  </a:lnTo>
                  <a:lnTo>
                    <a:pt x="237" y="89"/>
                  </a:lnTo>
                  <a:lnTo>
                    <a:pt x="242" y="89"/>
                  </a:lnTo>
                  <a:lnTo>
                    <a:pt x="244" y="88"/>
                  </a:lnTo>
                  <a:lnTo>
                    <a:pt x="245" y="87"/>
                  </a:lnTo>
                  <a:lnTo>
                    <a:pt x="245" y="87"/>
                  </a:lnTo>
                  <a:lnTo>
                    <a:pt x="252" y="84"/>
                  </a:lnTo>
                  <a:lnTo>
                    <a:pt x="257" y="84"/>
                  </a:lnTo>
                  <a:lnTo>
                    <a:pt x="258" y="84"/>
                  </a:lnTo>
                  <a:lnTo>
                    <a:pt x="258" y="83"/>
                  </a:lnTo>
                  <a:lnTo>
                    <a:pt x="261" y="83"/>
                  </a:lnTo>
                  <a:lnTo>
                    <a:pt x="263" y="83"/>
                  </a:lnTo>
                  <a:lnTo>
                    <a:pt x="267" y="83"/>
                  </a:lnTo>
                  <a:lnTo>
                    <a:pt x="270" y="83"/>
                  </a:lnTo>
                  <a:lnTo>
                    <a:pt x="271" y="82"/>
                  </a:lnTo>
                  <a:lnTo>
                    <a:pt x="274" y="83"/>
                  </a:lnTo>
                  <a:lnTo>
                    <a:pt x="276" y="82"/>
                  </a:lnTo>
                  <a:lnTo>
                    <a:pt x="281" y="82"/>
                  </a:lnTo>
                  <a:lnTo>
                    <a:pt x="289" y="82"/>
                  </a:lnTo>
                  <a:lnTo>
                    <a:pt x="291" y="82"/>
                  </a:lnTo>
                  <a:lnTo>
                    <a:pt x="296" y="83"/>
                  </a:lnTo>
                  <a:lnTo>
                    <a:pt x="297" y="83"/>
                  </a:lnTo>
                  <a:lnTo>
                    <a:pt x="300" y="83"/>
                  </a:lnTo>
                  <a:lnTo>
                    <a:pt x="302" y="83"/>
                  </a:lnTo>
                  <a:lnTo>
                    <a:pt x="303" y="85"/>
                  </a:lnTo>
                  <a:lnTo>
                    <a:pt x="305" y="85"/>
                  </a:lnTo>
                  <a:lnTo>
                    <a:pt x="306" y="86"/>
                  </a:lnTo>
                  <a:lnTo>
                    <a:pt x="306" y="85"/>
                  </a:lnTo>
                  <a:lnTo>
                    <a:pt x="307" y="85"/>
                  </a:lnTo>
                  <a:lnTo>
                    <a:pt x="308" y="85"/>
                  </a:lnTo>
                  <a:lnTo>
                    <a:pt x="308" y="84"/>
                  </a:lnTo>
                  <a:lnTo>
                    <a:pt x="309" y="85"/>
                  </a:lnTo>
                  <a:lnTo>
                    <a:pt x="310" y="85"/>
                  </a:lnTo>
                  <a:lnTo>
                    <a:pt x="312" y="85"/>
                  </a:lnTo>
                  <a:lnTo>
                    <a:pt x="313" y="84"/>
                  </a:lnTo>
                  <a:lnTo>
                    <a:pt x="315" y="84"/>
                  </a:lnTo>
                  <a:lnTo>
                    <a:pt x="315" y="85"/>
                  </a:lnTo>
                  <a:lnTo>
                    <a:pt x="316" y="84"/>
                  </a:lnTo>
                  <a:lnTo>
                    <a:pt x="317" y="84"/>
                  </a:lnTo>
                  <a:lnTo>
                    <a:pt x="321" y="83"/>
                  </a:lnTo>
                  <a:lnTo>
                    <a:pt x="323" y="83"/>
                  </a:lnTo>
                  <a:lnTo>
                    <a:pt x="325" y="83"/>
                  </a:lnTo>
                  <a:lnTo>
                    <a:pt x="326" y="82"/>
                  </a:lnTo>
                  <a:lnTo>
                    <a:pt x="326" y="81"/>
                  </a:lnTo>
                  <a:lnTo>
                    <a:pt x="328" y="81"/>
                  </a:lnTo>
                  <a:lnTo>
                    <a:pt x="330" y="79"/>
                  </a:lnTo>
                  <a:lnTo>
                    <a:pt x="332" y="78"/>
                  </a:lnTo>
                  <a:lnTo>
                    <a:pt x="335" y="77"/>
                  </a:lnTo>
                  <a:lnTo>
                    <a:pt x="335" y="76"/>
                  </a:lnTo>
                  <a:lnTo>
                    <a:pt x="335" y="76"/>
                  </a:lnTo>
                  <a:lnTo>
                    <a:pt x="336" y="76"/>
                  </a:lnTo>
                  <a:lnTo>
                    <a:pt x="336" y="75"/>
                  </a:lnTo>
                  <a:lnTo>
                    <a:pt x="337" y="75"/>
                  </a:lnTo>
                  <a:lnTo>
                    <a:pt x="336" y="75"/>
                  </a:lnTo>
                  <a:lnTo>
                    <a:pt x="337" y="75"/>
                  </a:lnTo>
                  <a:lnTo>
                    <a:pt x="337" y="74"/>
                  </a:lnTo>
                  <a:lnTo>
                    <a:pt x="336" y="74"/>
                  </a:lnTo>
                  <a:lnTo>
                    <a:pt x="335" y="74"/>
                  </a:lnTo>
                  <a:lnTo>
                    <a:pt x="335" y="74"/>
                  </a:lnTo>
                  <a:lnTo>
                    <a:pt x="334" y="75"/>
                  </a:lnTo>
                  <a:lnTo>
                    <a:pt x="333" y="75"/>
                  </a:lnTo>
                  <a:lnTo>
                    <a:pt x="332" y="77"/>
                  </a:lnTo>
                  <a:lnTo>
                    <a:pt x="330" y="76"/>
                  </a:lnTo>
                  <a:lnTo>
                    <a:pt x="329" y="77"/>
                  </a:lnTo>
                  <a:lnTo>
                    <a:pt x="328" y="77"/>
                  </a:lnTo>
                  <a:lnTo>
                    <a:pt x="326" y="77"/>
                  </a:lnTo>
                  <a:lnTo>
                    <a:pt x="322" y="78"/>
                  </a:lnTo>
                  <a:lnTo>
                    <a:pt x="321" y="78"/>
                  </a:lnTo>
                  <a:lnTo>
                    <a:pt x="319" y="78"/>
                  </a:lnTo>
                  <a:lnTo>
                    <a:pt x="318" y="77"/>
                  </a:lnTo>
                  <a:lnTo>
                    <a:pt x="317" y="78"/>
                  </a:lnTo>
                  <a:lnTo>
                    <a:pt x="316" y="77"/>
                  </a:lnTo>
                  <a:lnTo>
                    <a:pt x="314" y="78"/>
                  </a:lnTo>
                  <a:lnTo>
                    <a:pt x="313" y="78"/>
                  </a:lnTo>
                  <a:lnTo>
                    <a:pt x="312" y="80"/>
                  </a:lnTo>
                  <a:lnTo>
                    <a:pt x="311" y="80"/>
                  </a:lnTo>
                  <a:lnTo>
                    <a:pt x="310" y="81"/>
                  </a:lnTo>
                  <a:lnTo>
                    <a:pt x="309" y="81"/>
                  </a:lnTo>
                  <a:lnTo>
                    <a:pt x="309" y="81"/>
                  </a:lnTo>
                  <a:lnTo>
                    <a:pt x="309" y="80"/>
                  </a:lnTo>
                  <a:lnTo>
                    <a:pt x="308" y="80"/>
                  </a:lnTo>
                  <a:lnTo>
                    <a:pt x="307" y="80"/>
                  </a:lnTo>
                  <a:lnTo>
                    <a:pt x="308" y="79"/>
                  </a:lnTo>
                  <a:lnTo>
                    <a:pt x="309" y="79"/>
                  </a:lnTo>
                  <a:lnTo>
                    <a:pt x="307" y="78"/>
                  </a:lnTo>
                  <a:lnTo>
                    <a:pt x="309" y="77"/>
                  </a:lnTo>
                  <a:lnTo>
                    <a:pt x="311" y="76"/>
                  </a:lnTo>
                  <a:lnTo>
                    <a:pt x="314" y="75"/>
                  </a:lnTo>
                  <a:lnTo>
                    <a:pt x="315" y="75"/>
                  </a:lnTo>
                  <a:lnTo>
                    <a:pt x="315" y="73"/>
                  </a:lnTo>
                  <a:lnTo>
                    <a:pt x="317" y="73"/>
                  </a:lnTo>
                  <a:lnTo>
                    <a:pt x="315" y="71"/>
                  </a:lnTo>
                  <a:lnTo>
                    <a:pt x="315" y="70"/>
                  </a:lnTo>
                  <a:lnTo>
                    <a:pt x="314" y="70"/>
                  </a:lnTo>
                  <a:lnTo>
                    <a:pt x="315" y="70"/>
                  </a:lnTo>
                  <a:lnTo>
                    <a:pt x="315" y="70"/>
                  </a:lnTo>
                  <a:lnTo>
                    <a:pt x="315" y="70"/>
                  </a:lnTo>
                  <a:lnTo>
                    <a:pt x="314" y="70"/>
                  </a:lnTo>
                  <a:lnTo>
                    <a:pt x="312" y="70"/>
                  </a:lnTo>
                  <a:lnTo>
                    <a:pt x="312" y="71"/>
                  </a:lnTo>
                  <a:lnTo>
                    <a:pt x="313" y="71"/>
                  </a:lnTo>
                  <a:lnTo>
                    <a:pt x="313" y="72"/>
                  </a:lnTo>
                  <a:lnTo>
                    <a:pt x="311" y="73"/>
                  </a:lnTo>
                  <a:lnTo>
                    <a:pt x="309" y="73"/>
                  </a:lnTo>
                  <a:lnTo>
                    <a:pt x="307" y="73"/>
                  </a:lnTo>
                  <a:lnTo>
                    <a:pt x="307" y="72"/>
                  </a:lnTo>
                  <a:lnTo>
                    <a:pt x="308" y="70"/>
                  </a:lnTo>
                  <a:lnTo>
                    <a:pt x="309" y="70"/>
                  </a:lnTo>
                  <a:lnTo>
                    <a:pt x="308" y="70"/>
                  </a:lnTo>
                  <a:lnTo>
                    <a:pt x="306" y="70"/>
                  </a:lnTo>
                  <a:lnTo>
                    <a:pt x="304" y="70"/>
                  </a:lnTo>
                  <a:lnTo>
                    <a:pt x="303" y="70"/>
                  </a:lnTo>
                  <a:lnTo>
                    <a:pt x="302" y="70"/>
                  </a:lnTo>
                  <a:lnTo>
                    <a:pt x="301" y="70"/>
                  </a:lnTo>
                  <a:lnTo>
                    <a:pt x="300" y="69"/>
                  </a:lnTo>
                  <a:lnTo>
                    <a:pt x="298" y="70"/>
                  </a:lnTo>
                  <a:lnTo>
                    <a:pt x="297" y="69"/>
                  </a:lnTo>
                  <a:lnTo>
                    <a:pt x="296" y="69"/>
                  </a:lnTo>
                  <a:lnTo>
                    <a:pt x="296" y="70"/>
                  </a:lnTo>
                  <a:lnTo>
                    <a:pt x="296" y="70"/>
                  </a:lnTo>
                  <a:lnTo>
                    <a:pt x="293" y="70"/>
                  </a:lnTo>
                  <a:lnTo>
                    <a:pt x="289" y="71"/>
                  </a:lnTo>
                  <a:lnTo>
                    <a:pt x="284" y="71"/>
                  </a:lnTo>
                  <a:lnTo>
                    <a:pt x="279" y="71"/>
                  </a:lnTo>
                  <a:lnTo>
                    <a:pt x="276" y="72"/>
                  </a:lnTo>
                  <a:lnTo>
                    <a:pt x="273" y="72"/>
                  </a:lnTo>
                  <a:lnTo>
                    <a:pt x="267" y="75"/>
                  </a:lnTo>
                  <a:lnTo>
                    <a:pt x="264" y="75"/>
                  </a:lnTo>
                  <a:lnTo>
                    <a:pt x="262" y="75"/>
                  </a:lnTo>
                  <a:lnTo>
                    <a:pt x="262" y="74"/>
                  </a:lnTo>
                  <a:lnTo>
                    <a:pt x="259" y="75"/>
                  </a:lnTo>
                  <a:lnTo>
                    <a:pt x="258" y="76"/>
                  </a:lnTo>
                  <a:lnTo>
                    <a:pt x="257" y="75"/>
                  </a:lnTo>
                  <a:lnTo>
                    <a:pt x="256" y="75"/>
                  </a:lnTo>
                  <a:lnTo>
                    <a:pt x="255" y="74"/>
                  </a:lnTo>
                  <a:lnTo>
                    <a:pt x="254" y="74"/>
                  </a:lnTo>
                  <a:lnTo>
                    <a:pt x="252" y="74"/>
                  </a:lnTo>
                  <a:lnTo>
                    <a:pt x="252" y="73"/>
                  </a:lnTo>
                  <a:lnTo>
                    <a:pt x="250" y="74"/>
                  </a:lnTo>
                  <a:lnTo>
                    <a:pt x="247" y="75"/>
                  </a:lnTo>
                  <a:lnTo>
                    <a:pt x="245" y="76"/>
                  </a:lnTo>
                  <a:lnTo>
                    <a:pt x="243" y="76"/>
                  </a:lnTo>
                  <a:lnTo>
                    <a:pt x="242" y="76"/>
                  </a:lnTo>
                  <a:lnTo>
                    <a:pt x="241" y="76"/>
                  </a:lnTo>
                  <a:lnTo>
                    <a:pt x="240" y="75"/>
                  </a:lnTo>
                  <a:lnTo>
                    <a:pt x="239" y="74"/>
                  </a:lnTo>
                  <a:lnTo>
                    <a:pt x="237" y="74"/>
                  </a:lnTo>
                  <a:lnTo>
                    <a:pt x="236" y="74"/>
                  </a:lnTo>
                  <a:lnTo>
                    <a:pt x="235" y="76"/>
                  </a:lnTo>
                  <a:lnTo>
                    <a:pt x="233" y="76"/>
                  </a:lnTo>
                  <a:lnTo>
                    <a:pt x="232" y="76"/>
                  </a:lnTo>
                  <a:lnTo>
                    <a:pt x="231" y="77"/>
                  </a:lnTo>
                  <a:lnTo>
                    <a:pt x="229" y="77"/>
                  </a:lnTo>
                  <a:lnTo>
                    <a:pt x="228" y="77"/>
                  </a:lnTo>
                  <a:lnTo>
                    <a:pt x="227" y="78"/>
                  </a:lnTo>
                  <a:lnTo>
                    <a:pt x="224" y="79"/>
                  </a:lnTo>
                  <a:lnTo>
                    <a:pt x="220" y="80"/>
                  </a:lnTo>
                  <a:lnTo>
                    <a:pt x="219" y="81"/>
                  </a:lnTo>
                  <a:lnTo>
                    <a:pt x="218" y="81"/>
                  </a:lnTo>
                  <a:lnTo>
                    <a:pt x="217" y="82"/>
                  </a:lnTo>
                  <a:lnTo>
                    <a:pt x="216" y="82"/>
                  </a:lnTo>
                  <a:lnTo>
                    <a:pt x="215" y="82"/>
                  </a:lnTo>
                  <a:lnTo>
                    <a:pt x="214" y="82"/>
                  </a:lnTo>
                  <a:lnTo>
                    <a:pt x="213" y="82"/>
                  </a:lnTo>
                  <a:lnTo>
                    <a:pt x="213" y="82"/>
                  </a:lnTo>
                  <a:lnTo>
                    <a:pt x="212" y="83"/>
                  </a:lnTo>
                  <a:lnTo>
                    <a:pt x="211" y="83"/>
                  </a:lnTo>
                  <a:lnTo>
                    <a:pt x="209" y="83"/>
                  </a:lnTo>
                  <a:lnTo>
                    <a:pt x="207" y="83"/>
                  </a:lnTo>
                  <a:lnTo>
                    <a:pt x="202" y="83"/>
                  </a:lnTo>
                  <a:lnTo>
                    <a:pt x="201" y="84"/>
                  </a:lnTo>
                  <a:lnTo>
                    <a:pt x="200" y="85"/>
                  </a:lnTo>
                  <a:lnTo>
                    <a:pt x="195" y="86"/>
                  </a:lnTo>
                  <a:lnTo>
                    <a:pt x="188" y="87"/>
                  </a:lnTo>
                  <a:lnTo>
                    <a:pt x="182" y="88"/>
                  </a:lnTo>
                  <a:lnTo>
                    <a:pt x="182" y="88"/>
                  </a:lnTo>
                  <a:lnTo>
                    <a:pt x="178" y="88"/>
                  </a:lnTo>
                  <a:lnTo>
                    <a:pt x="176" y="88"/>
                  </a:lnTo>
                  <a:lnTo>
                    <a:pt x="175" y="89"/>
                  </a:lnTo>
                  <a:lnTo>
                    <a:pt x="175" y="89"/>
                  </a:lnTo>
                  <a:lnTo>
                    <a:pt x="170" y="89"/>
                  </a:lnTo>
                  <a:lnTo>
                    <a:pt x="167" y="89"/>
                  </a:lnTo>
                  <a:lnTo>
                    <a:pt x="165" y="89"/>
                  </a:lnTo>
                  <a:lnTo>
                    <a:pt x="163" y="89"/>
                  </a:lnTo>
                  <a:lnTo>
                    <a:pt x="162" y="89"/>
                  </a:lnTo>
                  <a:lnTo>
                    <a:pt x="157" y="89"/>
                  </a:lnTo>
                  <a:lnTo>
                    <a:pt x="156" y="89"/>
                  </a:lnTo>
                  <a:lnTo>
                    <a:pt x="155" y="89"/>
                  </a:lnTo>
                  <a:lnTo>
                    <a:pt x="152" y="90"/>
                  </a:lnTo>
                  <a:lnTo>
                    <a:pt x="150" y="90"/>
                  </a:lnTo>
                  <a:lnTo>
                    <a:pt x="147" y="91"/>
                  </a:lnTo>
                  <a:lnTo>
                    <a:pt x="143" y="93"/>
                  </a:lnTo>
                  <a:lnTo>
                    <a:pt x="142" y="93"/>
                  </a:lnTo>
                  <a:lnTo>
                    <a:pt x="143" y="94"/>
                  </a:lnTo>
                  <a:lnTo>
                    <a:pt x="142" y="95"/>
                  </a:lnTo>
                  <a:lnTo>
                    <a:pt x="137" y="96"/>
                  </a:lnTo>
                  <a:lnTo>
                    <a:pt x="137" y="96"/>
                  </a:lnTo>
                  <a:lnTo>
                    <a:pt x="136" y="96"/>
                  </a:lnTo>
                  <a:lnTo>
                    <a:pt x="136" y="96"/>
                  </a:lnTo>
                  <a:lnTo>
                    <a:pt x="132" y="96"/>
                  </a:lnTo>
                  <a:lnTo>
                    <a:pt x="132" y="97"/>
                  </a:lnTo>
                  <a:lnTo>
                    <a:pt x="131" y="96"/>
                  </a:lnTo>
                  <a:lnTo>
                    <a:pt x="131" y="97"/>
                  </a:lnTo>
                  <a:lnTo>
                    <a:pt x="128" y="98"/>
                  </a:lnTo>
                  <a:lnTo>
                    <a:pt x="127" y="98"/>
                  </a:lnTo>
                  <a:lnTo>
                    <a:pt x="126" y="98"/>
                  </a:lnTo>
                  <a:lnTo>
                    <a:pt x="124" y="98"/>
                  </a:lnTo>
                  <a:lnTo>
                    <a:pt x="123" y="98"/>
                  </a:lnTo>
                  <a:lnTo>
                    <a:pt x="123" y="97"/>
                  </a:lnTo>
                  <a:lnTo>
                    <a:pt x="124" y="97"/>
                  </a:lnTo>
                  <a:lnTo>
                    <a:pt x="124" y="96"/>
                  </a:lnTo>
                  <a:lnTo>
                    <a:pt x="124" y="96"/>
                  </a:lnTo>
                  <a:lnTo>
                    <a:pt x="123" y="96"/>
                  </a:lnTo>
                  <a:lnTo>
                    <a:pt x="123" y="96"/>
                  </a:lnTo>
                  <a:lnTo>
                    <a:pt x="122" y="96"/>
                  </a:lnTo>
                  <a:lnTo>
                    <a:pt x="121" y="97"/>
                  </a:lnTo>
                  <a:lnTo>
                    <a:pt x="120" y="97"/>
                  </a:lnTo>
                  <a:lnTo>
                    <a:pt x="118" y="96"/>
                  </a:lnTo>
                  <a:lnTo>
                    <a:pt x="118" y="97"/>
                  </a:lnTo>
                  <a:lnTo>
                    <a:pt x="116" y="97"/>
                  </a:lnTo>
                  <a:lnTo>
                    <a:pt x="115" y="97"/>
                  </a:lnTo>
                  <a:lnTo>
                    <a:pt x="115" y="98"/>
                  </a:lnTo>
                  <a:lnTo>
                    <a:pt x="114" y="98"/>
                  </a:lnTo>
                  <a:lnTo>
                    <a:pt x="113" y="98"/>
                  </a:lnTo>
                  <a:lnTo>
                    <a:pt x="112" y="98"/>
                  </a:lnTo>
                  <a:lnTo>
                    <a:pt x="111" y="98"/>
                  </a:lnTo>
                  <a:lnTo>
                    <a:pt x="110" y="99"/>
                  </a:lnTo>
                  <a:lnTo>
                    <a:pt x="109" y="100"/>
                  </a:lnTo>
                  <a:lnTo>
                    <a:pt x="109" y="98"/>
                  </a:lnTo>
                  <a:lnTo>
                    <a:pt x="108" y="98"/>
                  </a:lnTo>
                  <a:lnTo>
                    <a:pt x="106" y="98"/>
                  </a:lnTo>
                  <a:lnTo>
                    <a:pt x="105" y="98"/>
                  </a:lnTo>
                  <a:lnTo>
                    <a:pt x="105" y="99"/>
                  </a:lnTo>
                  <a:lnTo>
                    <a:pt x="104" y="99"/>
                  </a:lnTo>
                  <a:lnTo>
                    <a:pt x="104" y="98"/>
                  </a:lnTo>
                  <a:lnTo>
                    <a:pt x="103" y="98"/>
                  </a:lnTo>
                  <a:lnTo>
                    <a:pt x="103" y="99"/>
                  </a:lnTo>
                  <a:lnTo>
                    <a:pt x="102" y="99"/>
                  </a:lnTo>
                  <a:lnTo>
                    <a:pt x="101" y="99"/>
                  </a:lnTo>
                  <a:lnTo>
                    <a:pt x="100" y="99"/>
                  </a:lnTo>
                  <a:lnTo>
                    <a:pt x="99" y="99"/>
                  </a:lnTo>
                  <a:lnTo>
                    <a:pt x="99" y="100"/>
                  </a:lnTo>
                  <a:lnTo>
                    <a:pt x="99" y="99"/>
                  </a:lnTo>
                  <a:lnTo>
                    <a:pt x="98" y="100"/>
                  </a:lnTo>
                  <a:lnTo>
                    <a:pt x="97" y="100"/>
                  </a:lnTo>
                  <a:lnTo>
                    <a:pt x="97" y="101"/>
                  </a:lnTo>
                  <a:lnTo>
                    <a:pt x="96" y="101"/>
                  </a:lnTo>
                  <a:lnTo>
                    <a:pt x="95" y="101"/>
                  </a:lnTo>
                  <a:lnTo>
                    <a:pt x="94" y="101"/>
                  </a:lnTo>
                  <a:lnTo>
                    <a:pt x="93" y="100"/>
                  </a:lnTo>
                  <a:lnTo>
                    <a:pt x="92" y="100"/>
                  </a:lnTo>
                  <a:lnTo>
                    <a:pt x="91" y="99"/>
                  </a:lnTo>
                  <a:lnTo>
                    <a:pt x="90" y="99"/>
                  </a:lnTo>
                  <a:lnTo>
                    <a:pt x="89" y="99"/>
                  </a:lnTo>
                  <a:lnTo>
                    <a:pt x="88" y="99"/>
                  </a:lnTo>
                  <a:lnTo>
                    <a:pt x="87" y="99"/>
                  </a:lnTo>
                  <a:lnTo>
                    <a:pt x="87" y="98"/>
                  </a:lnTo>
                  <a:lnTo>
                    <a:pt x="86" y="98"/>
                  </a:lnTo>
                  <a:lnTo>
                    <a:pt x="86" y="99"/>
                  </a:lnTo>
                  <a:lnTo>
                    <a:pt x="86" y="98"/>
                  </a:lnTo>
                  <a:lnTo>
                    <a:pt x="85" y="98"/>
                  </a:lnTo>
                  <a:lnTo>
                    <a:pt x="84" y="98"/>
                  </a:lnTo>
                  <a:lnTo>
                    <a:pt x="83" y="99"/>
                  </a:lnTo>
                  <a:lnTo>
                    <a:pt x="83" y="100"/>
                  </a:lnTo>
                  <a:lnTo>
                    <a:pt x="83" y="101"/>
                  </a:lnTo>
                  <a:lnTo>
                    <a:pt x="82" y="101"/>
                  </a:lnTo>
                  <a:lnTo>
                    <a:pt x="81" y="101"/>
                  </a:lnTo>
                  <a:lnTo>
                    <a:pt x="80" y="101"/>
                  </a:lnTo>
                  <a:lnTo>
                    <a:pt x="79" y="102"/>
                  </a:lnTo>
                  <a:lnTo>
                    <a:pt x="79" y="102"/>
                  </a:lnTo>
                  <a:lnTo>
                    <a:pt x="78" y="101"/>
                  </a:lnTo>
                  <a:lnTo>
                    <a:pt x="77" y="101"/>
                  </a:lnTo>
                  <a:lnTo>
                    <a:pt x="76" y="101"/>
                  </a:lnTo>
                  <a:lnTo>
                    <a:pt x="75" y="101"/>
                  </a:lnTo>
                  <a:lnTo>
                    <a:pt x="74" y="100"/>
                  </a:lnTo>
                  <a:lnTo>
                    <a:pt x="73" y="99"/>
                  </a:lnTo>
                  <a:lnTo>
                    <a:pt x="73" y="99"/>
                  </a:lnTo>
                  <a:lnTo>
                    <a:pt x="72" y="99"/>
                  </a:lnTo>
                  <a:lnTo>
                    <a:pt x="70" y="98"/>
                  </a:lnTo>
                  <a:lnTo>
                    <a:pt x="69" y="99"/>
                  </a:lnTo>
                  <a:lnTo>
                    <a:pt x="67" y="99"/>
                  </a:lnTo>
                  <a:lnTo>
                    <a:pt x="67" y="98"/>
                  </a:lnTo>
                  <a:lnTo>
                    <a:pt x="67" y="98"/>
                  </a:lnTo>
                  <a:lnTo>
                    <a:pt x="65" y="98"/>
                  </a:lnTo>
                  <a:lnTo>
                    <a:pt x="64" y="98"/>
                  </a:lnTo>
                  <a:lnTo>
                    <a:pt x="62" y="98"/>
                  </a:lnTo>
                  <a:lnTo>
                    <a:pt x="61" y="98"/>
                  </a:lnTo>
                  <a:lnTo>
                    <a:pt x="61" y="97"/>
                  </a:lnTo>
                  <a:lnTo>
                    <a:pt x="60" y="97"/>
                  </a:lnTo>
                  <a:lnTo>
                    <a:pt x="59" y="97"/>
                  </a:lnTo>
                  <a:lnTo>
                    <a:pt x="58" y="97"/>
                  </a:lnTo>
                  <a:lnTo>
                    <a:pt x="57" y="97"/>
                  </a:lnTo>
                  <a:lnTo>
                    <a:pt x="56" y="98"/>
                  </a:lnTo>
                  <a:lnTo>
                    <a:pt x="56" y="99"/>
                  </a:lnTo>
                  <a:lnTo>
                    <a:pt x="55" y="99"/>
                  </a:lnTo>
                  <a:lnTo>
                    <a:pt x="54" y="99"/>
                  </a:lnTo>
                  <a:lnTo>
                    <a:pt x="53" y="99"/>
                  </a:lnTo>
                  <a:lnTo>
                    <a:pt x="52" y="98"/>
                  </a:lnTo>
                  <a:lnTo>
                    <a:pt x="52" y="97"/>
                  </a:lnTo>
                  <a:lnTo>
                    <a:pt x="51" y="96"/>
                  </a:lnTo>
                  <a:lnTo>
                    <a:pt x="50" y="96"/>
                  </a:lnTo>
                  <a:lnTo>
                    <a:pt x="48" y="96"/>
                  </a:lnTo>
                  <a:lnTo>
                    <a:pt x="48" y="96"/>
                  </a:lnTo>
                  <a:lnTo>
                    <a:pt x="47" y="97"/>
                  </a:lnTo>
                  <a:lnTo>
                    <a:pt x="46" y="97"/>
                  </a:lnTo>
                  <a:lnTo>
                    <a:pt x="43" y="97"/>
                  </a:lnTo>
                  <a:lnTo>
                    <a:pt x="42" y="98"/>
                  </a:lnTo>
                  <a:lnTo>
                    <a:pt x="41" y="98"/>
                  </a:lnTo>
                  <a:lnTo>
                    <a:pt x="41" y="99"/>
                  </a:lnTo>
                  <a:lnTo>
                    <a:pt x="41" y="99"/>
                  </a:lnTo>
                  <a:lnTo>
                    <a:pt x="39" y="99"/>
                  </a:lnTo>
                  <a:lnTo>
                    <a:pt x="39" y="98"/>
                  </a:lnTo>
                  <a:lnTo>
                    <a:pt x="38" y="98"/>
                  </a:lnTo>
                  <a:lnTo>
                    <a:pt x="37" y="99"/>
                  </a:lnTo>
                  <a:lnTo>
                    <a:pt x="36" y="99"/>
                  </a:lnTo>
                  <a:lnTo>
                    <a:pt x="35" y="99"/>
                  </a:lnTo>
                  <a:lnTo>
                    <a:pt x="35" y="99"/>
                  </a:lnTo>
                  <a:lnTo>
                    <a:pt x="35" y="100"/>
                  </a:lnTo>
                  <a:lnTo>
                    <a:pt x="34" y="100"/>
                  </a:lnTo>
                  <a:lnTo>
                    <a:pt x="33" y="100"/>
                  </a:lnTo>
                  <a:lnTo>
                    <a:pt x="30" y="100"/>
                  </a:lnTo>
                  <a:lnTo>
                    <a:pt x="29" y="100"/>
                  </a:lnTo>
                  <a:lnTo>
                    <a:pt x="28" y="100"/>
                  </a:lnTo>
                  <a:lnTo>
                    <a:pt x="28" y="99"/>
                  </a:lnTo>
                  <a:lnTo>
                    <a:pt x="25" y="100"/>
                  </a:lnTo>
                  <a:lnTo>
                    <a:pt x="24" y="100"/>
                  </a:lnTo>
                  <a:lnTo>
                    <a:pt x="23" y="101"/>
                  </a:lnTo>
                  <a:lnTo>
                    <a:pt x="22" y="102"/>
                  </a:lnTo>
                  <a:lnTo>
                    <a:pt x="21" y="102"/>
                  </a:lnTo>
                  <a:lnTo>
                    <a:pt x="20" y="102"/>
                  </a:lnTo>
                  <a:lnTo>
                    <a:pt x="18" y="102"/>
                  </a:lnTo>
                  <a:lnTo>
                    <a:pt x="18" y="102"/>
                  </a:lnTo>
                  <a:lnTo>
                    <a:pt x="17" y="102"/>
                  </a:lnTo>
                  <a:lnTo>
                    <a:pt x="18" y="102"/>
                  </a:lnTo>
                  <a:lnTo>
                    <a:pt x="17" y="102"/>
                  </a:lnTo>
                  <a:lnTo>
                    <a:pt x="18" y="101"/>
                  </a:lnTo>
                  <a:lnTo>
                    <a:pt x="18" y="100"/>
                  </a:lnTo>
                  <a:lnTo>
                    <a:pt x="16" y="100"/>
                  </a:lnTo>
                  <a:lnTo>
                    <a:pt x="16" y="100"/>
                  </a:lnTo>
                  <a:lnTo>
                    <a:pt x="15" y="100"/>
                  </a:lnTo>
                  <a:lnTo>
                    <a:pt x="14" y="100"/>
                  </a:lnTo>
                  <a:lnTo>
                    <a:pt x="13" y="100"/>
                  </a:lnTo>
                  <a:lnTo>
                    <a:pt x="12" y="100"/>
                  </a:lnTo>
                  <a:lnTo>
                    <a:pt x="11" y="100"/>
                  </a:lnTo>
                  <a:lnTo>
                    <a:pt x="9" y="101"/>
                  </a:lnTo>
                  <a:lnTo>
                    <a:pt x="9" y="100"/>
                  </a:lnTo>
                  <a:lnTo>
                    <a:pt x="8" y="101"/>
                  </a:lnTo>
                  <a:lnTo>
                    <a:pt x="6" y="101"/>
                  </a:lnTo>
                  <a:lnTo>
                    <a:pt x="5" y="101"/>
                  </a:lnTo>
                  <a:lnTo>
                    <a:pt x="4" y="101"/>
                  </a:lnTo>
                  <a:lnTo>
                    <a:pt x="4" y="100"/>
                  </a:lnTo>
                  <a:lnTo>
                    <a:pt x="5" y="100"/>
                  </a:lnTo>
                  <a:lnTo>
                    <a:pt x="6" y="99"/>
                  </a:lnTo>
                  <a:lnTo>
                    <a:pt x="5" y="99"/>
                  </a:lnTo>
                  <a:lnTo>
                    <a:pt x="5" y="98"/>
                  </a:lnTo>
                  <a:lnTo>
                    <a:pt x="4" y="98"/>
                  </a:lnTo>
                  <a:lnTo>
                    <a:pt x="5" y="98"/>
                  </a:lnTo>
                  <a:lnTo>
                    <a:pt x="4" y="97"/>
                  </a:lnTo>
                  <a:lnTo>
                    <a:pt x="5" y="97"/>
                  </a:lnTo>
                  <a:lnTo>
                    <a:pt x="6" y="97"/>
                  </a:lnTo>
                  <a:lnTo>
                    <a:pt x="6" y="96"/>
                  </a:lnTo>
                  <a:lnTo>
                    <a:pt x="7" y="96"/>
                  </a:lnTo>
                  <a:lnTo>
                    <a:pt x="8" y="96"/>
                  </a:lnTo>
                  <a:lnTo>
                    <a:pt x="9" y="96"/>
                  </a:lnTo>
                  <a:lnTo>
                    <a:pt x="9" y="96"/>
                  </a:lnTo>
                  <a:lnTo>
                    <a:pt x="10" y="96"/>
                  </a:lnTo>
                  <a:lnTo>
                    <a:pt x="9" y="96"/>
                  </a:lnTo>
                  <a:lnTo>
                    <a:pt x="9" y="95"/>
                  </a:lnTo>
                  <a:lnTo>
                    <a:pt x="7" y="95"/>
                  </a:lnTo>
                  <a:lnTo>
                    <a:pt x="6" y="95"/>
                  </a:lnTo>
                  <a:lnTo>
                    <a:pt x="5" y="95"/>
                  </a:lnTo>
                  <a:lnTo>
                    <a:pt x="4" y="95"/>
                  </a:lnTo>
                  <a:lnTo>
                    <a:pt x="5" y="95"/>
                  </a:lnTo>
                  <a:lnTo>
                    <a:pt x="6" y="94"/>
                  </a:lnTo>
                  <a:lnTo>
                    <a:pt x="6" y="93"/>
                  </a:lnTo>
                  <a:lnTo>
                    <a:pt x="6" y="92"/>
                  </a:lnTo>
                  <a:lnTo>
                    <a:pt x="5" y="92"/>
                  </a:lnTo>
                  <a:lnTo>
                    <a:pt x="4" y="92"/>
                  </a:lnTo>
                  <a:lnTo>
                    <a:pt x="5" y="91"/>
                  </a:lnTo>
                  <a:lnTo>
                    <a:pt x="5" y="90"/>
                  </a:lnTo>
                  <a:lnTo>
                    <a:pt x="4" y="90"/>
                  </a:lnTo>
                  <a:lnTo>
                    <a:pt x="3" y="90"/>
                  </a:lnTo>
                  <a:lnTo>
                    <a:pt x="3" y="90"/>
                  </a:lnTo>
                  <a:lnTo>
                    <a:pt x="2" y="90"/>
                  </a:lnTo>
                  <a:lnTo>
                    <a:pt x="2" y="89"/>
                  </a:lnTo>
                  <a:lnTo>
                    <a:pt x="1" y="89"/>
                  </a:lnTo>
                  <a:lnTo>
                    <a:pt x="0" y="89"/>
                  </a:lnTo>
                  <a:lnTo>
                    <a:pt x="1" y="89"/>
                  </a:lnTo>
                  <a:lnTo>
                    <a:pt x="3" y="88"/>
                  </a:lnTo>
                  <a:lnTo>
                    <a:pt x="3" y="88"/>
                  </a:lnTo>
                  <a:lnTo>
                    <a:pt x="4" y="88"/>
                  </a:lnTo>
                  <a:lnTo>
                    <a:pt x="5" y="87"/>
                  </a:lnTo>
                  <a:lnTo>
                    <a:pt x="6" y="87"/>
                  </a:lnTo>
                  <a:lnTo>
                    <a:pt x="7" y="87"/>
                  </a:lnTo>
                  <a:lnTo>
                    <a:pt x="9" y="86"/>
                  </a:lnTo>
                  <a:lnTo>
                    <a:pt x="9" y="85"/>
                  </a:lnTo>
                  <a:lnTo>
                    <a:pt x="9" y="84"/>
                  </a:lnTo>
                  <a:lnTo>
                    <a:pt x="10" y="83"/>
                  </a:lnTo>
                  <a:lnTo>
                    <a:pt x="11" y="82"/>
                  </a:lnTo>
                  <a:lnTo>
                    <a:pt x="12" y="81"/>
                  </a:lnTo>
                  <a:lnTo>
                    <a:pt x="12" y="80"/>
                  </a:lnTo>
                  <a:lnTo>
                    <a:pt x="13" y="78"/>
                  </a:lnTo>
                  <a:lnTo>
                    <a:pt x="12" y="77"/>
                  </a:lnTo>
                  <a:lnTo>
                    <a:pt x="12" y="77"/>
                  </a:lnTo>
                  <a:lnTo>
                    <a:pt x="16" y="76"/>
                  </a:lnTo>
                  <a:lnTo>
                    <a:pt x="19" y="76"/>
                  </a:lnTo>
                  <a:lnTo>
                    <a:pt x="27" y="74"/>
                  </a:lnTo>
                  <a:lnTo>
                    <a:pt x="30" y="75"/>
                  </a:lnTo>
                  <a:lnTo>
                    <a:pt x="31" y="75"/>
                  </a:lnTo>
                  <a:lnTo>
                    <a:pt x="36" y="77"/>
                  </a:lnTo>
                  <a:lnTo>
                    <a:pt x="37" y="77"/>
                  </a:lnTo>
                  <a:lnTo>
                    <a:pt x="40" y="78"/>
                  </a:lnTo>
                  <a:lnTo>
                    <a:pt x="41" y="78"/>
                  </a:lnTo>
                  <a:lnTo>
                    <a:pt x="45" y="77"/>
                  </a:lnTo>
                  <a:lnTo>
                    <a:pt x="48" y="77"/>
                  </a:lnTo>
                  <a:lnTo>
                    <a:pt x="50" y="75"/>
                  </a:lnTo>
                  <a:lnTo>
                    <a:pt x="51" y="76"/>
                  </a:lnTo>
                  <a:lnTo>
                    <a:pt x="54" y="76"/>
                  </a:lnTo>
                  <a:lnTo>
                    <a:pt x="54" y="77"/>
                  </a:lnTo>
                  <a:lnTo>
                    <a:pt x="54" y="75"/>
                  </a:lnTo>
                  <a:lnTo>
                    <a:pt x="56" y="75"/>
                  </a:lnTo>
                  <a:lnTo>
                    <a:pt x="59" y="75"/>
                  </a:lnTo>
                  <a:lnTo>
                    <a:pt x="61" y="73"/>
                  </a:lnTo>
                  <a:lnTo>
                    <a:pt x="62" y="73"/>
                  </a:lnTo>
                  <a:lnTo>
                    <a:pt x="64" y="70"/>
                  </a:lnTo>
                  <a:lnTo>
                    <a:pt x="68" y="69"/>
                  </a:lnTo>
                  <a:lnTo>
                    <a:pt x="69" y="67"/>
                  </a:lnTo>
                  <a:lnTo>
                    <a:pt x="70" y="67"/>
                  </a:lnTo>
                  <a:lnTo>
                    <a:pt x="71" y="66"/>
                  </a:lnTo>
                  <a:lnTo>
                    <a:pt x="73" y="64"/>
                  </a:lnTo>
                  <a:lnTo>
                    <a:pt x="75" y="67"/>
                  </a:lnTo>
                  <a:lnTo>
                    <a:pt x="76" y="68"/>
                  </a:lnTo>
                  <a:lnTo>
                    <a:pt x="79" y="68"/>
                  </a:lnTo>
                  <a:lnTo>
                    <a:pt x="80" y="66"/>
                  </a:lnTo>
                  <a:lnTo>
                    <a:pt x="84" y="64"/>
                  </a:lnTo>
                  <a:lnTo>
                    <a:pt x="86" y="64"/>
                  </a:lnTo>
                  <a:lnTo>
                    <a:pt x="86" y="64"/>
                  </a:lnTo>
                  <a:lnTo>
                    <a:pt x="87" y="64"/>
                  </a:lnTo>
                  <a:lnTo>
                    <a:pt x="88" y="64"/>
                  </a:lnTo>
                  <a:lnTo>
                    <a:pt x="89" y="64"/>
                  </a:lnTo>
                  <a:lnTo>
                    <a:pt x="90" y="63"/>
                  </a:lnTo>
                  <a:lnTo>
                    <a:pt x="92" y="62"/>
                  </a:lnTo>
                  <a:lnTo>
                    <a:pt x="93" y="61"/>
                  </a:lnTo>
                  <a:lnTo>
                    <a:pt x="96" y="59"/>
                  </a:lnTo>
                  <a:lnTo>
                    <a:pt x="97" y="58"/>
                  </a:lnTo>
                  <a:lnTo>
                    <a:pt x="105" y="54"/>
                  </a:lnTo>
                  <a:lnTo>
                    <a:pt x="107" y="56"/>
                  </a:lnTo>
                  <a:lnTo>
                    <a:pt x="107" y="57"/>
                  </a:lnTo>
                  <a:lnTo>
                    <a:pt x="108" y="59"/>
                  </a:lnTo>
                  <a:lnTo>
                    <a:pt x="111" y="58"/>
                  </a:lnTo>
                  <a:lnTo>
                    <a:pt x="113" y="58"/>
                  </a:lnTo>
                  <a:lnTo>
                    <a:pt x="115" y="57"/>
                  </a:lnTo>
                  <a:lnTo>
                    <a:pt x="124" y="57"/>
                  </a:lnTo>
                  <a:lnTo>
                    <a:pt x="130" y="60"/>
                  </a:lnTo>
                  <a:lnTo>
                    <a:pt x="132" y="59"/>
                  </a:lnTo>
                  <a:lnTo>
                    <a:pt x="137" y="57"/>
                  </a:lnTo>
                  <a:lnTo>
                    <a:pt x="137" y="57"/>
                  </a:lnTo>
                  <a:lnTo>
                    <a:pt x="139" y="56"/>
                  </a:lnTo>
                  <a:lnTo>
                    <a:pt x="143" y="54"/>
                  </a:lnTo>
                  <a:lnTo>
                    <a:pt x="147" y="51"/>
                  </a:lnTo>
                  <a:lnTo>
                    <a:pt x="149" y="51"/>
                  </a:lnTo>
                  <a:lnTo>
                    <a:pt x="151" y="51"/>
                  </a:lnTo>
                  <a:lnTo>
                    <a:pt x="152" y="52"/>
                  </a:lnTo>
                  <a:lnTo>
                    <a:pt x="156" y="52"/>
                  </a:lnTo>
                  <a:lnTo>
                    <a:pt x="162" y="53"/>
                  </a:lnTo>
                  <a:lnTo>
                    <a:pt x="162" y="53"/>
                  </a:lnTo>
                  <a:lnTo>
                    <a:pt x="163" y="53"/>
                  </a:lnTo>
                  <a:lnTo>
                    <a:pt x="164" y="54"/>
                  </a:lnTo>
                  <a:lnTo>
                    <a:pt x="165" y="54"/>
                  </a:lnTo>
                  <a:lnTo>
                    <a:pt x="167" y="53"/>
                  </a:lnTo>
                  <a:lnTo>
                    <a:pt x="169" y="53"/>
                  </a:lnTo>
                  <a:lnTo>
                    <a:pt x="170" y="52"/>
                  </a:lnTo>
                  <a:lnTo>
                    <a:pt x="171" y="52"/>
                  </a:lnTo>
                  <a:lnTo>
                    <a:pt x="173" y="52"/>
                  </a:lnTo>
                  <a:lnTo>
                    <a:pt x="175" y="51"/>
                  </a:lnTo>
                  <a:lnTo>
                    <a:pt x="176" y="51"/>
                  </a:lnTo>
                  <a:lnTo>
                    <a:pt x="179" y="51"/>
                  </a:lnTo>
                  <a:lnTo>
                    <a:pt x="182" y="51"/>
                  </a:lnTo>
                  <a:lnTo>
                    <a:pt x="188" y="51"/>
                  </a:lnTo>
                  <a:lnTo>
                    <a:pt x="191" y="50"/>
                  </a:lnTo>
                  <a:lnTo>
                    <a:pt x="191" y="49"/>
                  </a:lnTo>
                  <a:lnTo>
                    <a:pt x="195" y="47"/>
                  </a:lnTo>
                  <a:lnTo>
                    <a:pt x="198" y="45"/>
                  </a:lnTo>
                  <a:lnTo>
                    <a:pt x="200" y="42"/>
                  </a:lnTo>
                  <a:lnTo>
                    <a:pt x="206" y="36"/>
                  </a:lnTo>
                  <a:lnTo>
                    <a:pt x="207" y="33"/>
                  </a:lnTo>
                  <a:lnTo>
                    <a:pt x="207" y="32"/>
                  </a:lnTo>
                  <a:lnTo>
                    <a:pt x="207" y="31"/>
                  </a:lnTo>
                  <a:lnTo>
                    <a:pt x="210" y="28"/>
                  </a:lnTo>
                  <a:lnTo>
                    <a:pt x="211" y="26"/>
                  </a:lnTo>
                  <a:lnTo>
                    <a:pt x="212" y="26"/>
                  </a:lnTo>
                  <a:lnTo>
                    <a:pt x="213" y="26"/>
                  </a:lnTo>
                  <a:lnTo>
                    <a:pt x="214" y="25"/>
                  </a:lnTo>
                  <a:lnTo>
                    <a:pt x="214" y="24"/>
                  </a:lnTo>
                  <a:lnTo>
                    <a:pt x="215" y="23"/>
                  </a:lnTo>
                  <a:lnTo>
                    <a:pt x="216" y="23"/>
                  </a:lnTo>
                  <a:lnTo>
                    <a:pt x="219" y="22"/>
                  </a:lnTo>
                  <a:lnTo>
                    <a:pt x="224" y="22"/>
                  </a:lnTo>
                  <a:lnTo>
                    <a:pt x="226" y="22"/>
                  </a:lnTo>
                  <a:lnTo>
                    <a:pt x="234" y="22"/>
                  </a:lnTo>
                  <a:lnTo>
                    <a:pt x="235" y="22"/>
                  </a:lnTo>
                  <a:lnTo>
                    <a:pt x="237" y="22"/>
                  </a:lnTo>
                  <a:lnTo>
                    <a:pt x="239" y="22"/>
                  </a:lnTo>
                  <a:lnTo>
                    <a:pt x="241" y="22"/>
                  </a:lnTo>
                  <a:lnTo>
                    <a:pt x="243" y="22"/>
                  </a:lnTo>
                  <a:lnTo>
                    <a:pt x="247" y="23"/>
                  </a:lnTo>
                  <a:lnTo>
                    <a:pt x="248" y="23"/>
                  </a:lnTo>
                  <a:lnTo>
                    <a:pt x="252" y="24"/>
                  </a:lnTo>
                  <a:lnTo>
                    <a:pt x="257" y="25"/>
                  </a:lnTo>
                  <a:lnTo>
                    <a:pt x="259" y="26"/>
                  </a:lnTo>
                  <a:lnTo>
                    <a:pt x="260" y="26"/>
                  </a:lnTo>
                  <a:lnTo>
                    <a:pt x="264" y="27"/>
                  </a:lnTo>
                  <a:lnTo>
                    <a:pt x="272" y="32"/>
                  </a:lnTo>
                  <a:lnTo>
                    <a:pt x="273" y="32"/>
                  </a:lnTo>
                  <a:lnTo>
                    <a:pt x="276" y="34"/>
                  </a:lnTo>
                  <a:lnTo>
                    <a:pt x="277" y="34"/>
                  </a:lnTo>
                  <a:lnTo>
                    <a:pt x="277" y="35"/>
                  </a:lnTo>
                  <a:lnTo>
                    <a:pt x="278" y="35"/>
                  </a:lnTo>
                  <a:lnTo>
                    <a:pt x="282" y="37"/>
                  </a:lnTo>
                  <a:lnTo>
                    <a:pt x="287" y="37"/>
                  </a:lnTo>
                  <a:lnTo>
                    <a:pt x="290" y="37"/>
                  </a:lnTo>
                  <a:lnTo>
                    <a:pt x="295" y="35"/>
                  </a:lnTo>
                  <a:lnTo>
                    <a:pt x="297" y="35"/>
                  </a:lnTo>
                  <a:lnTo>
                    <a:pt x="300" y="32"/>
                  </a:lnTo>
                  <a:lnTo>
                    <a:pt x="301" y="32"/>
                  </a:lnTo>
                  <a:lnTo>
                    <a:pt x="302" y="32"/>
                  </a:lnTo>
                  <a:lnTo>
                    <a:pt x="303" y="33"/>
                  </a:lnTo>
                  <a:lnTo>
                    <a:pt x="304" y="32"/>
                  </a:lnTo>
                  <a:lnTo>
                    <a:pt x="307" y="32"/>
                  </a:lnTo>
                  <a:lnTo>
                    <a:pt x="307" y="32"/>
                  </a:lnTo>
                  <a:lnTo>
                    <a:pt x="309" y="32"/>
                  </a:lnTo>
                  <a:lnTo>
                    <a:pt x="310" y="32"/>
                  </a:lnTo>
                  <a:lnTo>
                    <a:pt x="310" y="31"/>
                  </a:lnTo>
                  <a:lnTo>
                    <a:pt x="310" y="30"/>
                  </a:lnTo>
                  <a:lnTo>
                    <a:pt x="311" y="30"/>
                  </a:lnTo>
                  <a:lnTo>
                    <a:pt x="312" y="29"/>
                  </a:lnTo>
                  <a:lnTo>
                    <a:pt x="313" y="29"/>
                  </a:lnTo>
                  <a:lnTo>
                    <a:pt x="316" y="28"/>
                  </a:lnTo>
                  <a:lnTo>
                    <a:pt x="321" y="26"/>
                  </a:lnTo>
                  <a:lnTo>
                    <a:pt x="323" y="26"/>
                  </a:lnTo>
                  <a:lnTo>
                    <a:pt x="326" y="25"/>
                  </a:lnTo>
                  <a:lnTo>
                    <a:pt x="329" y="24"/>
                  </a:lnTo>
                  <a:lnTo>
                    <a:pt x="331" y="23"/>
                  </a:lnTo>
                  <a:lnTo>
                    <a:pt x="331" y="24"/>
                  </a:lnTo>
                  <a:lnTo>
                    <a:pt x="334" y="24"/>
                  </a:lnTo>
                  <a:lnTo>
                    <a:pt x="335" y="24"/>
                  </a:lnTo>
                  <a:lnTo>
                    <a:pt x="335" y="24"/>
                  </a:lnTo>
                  <a:lnTo>
                    <a:pt x="336" y="23"/>
                  </a:lnTo>
                  <a:lnTo>
                    <a:pt x="338" y="23"/>
                  </a:lnTo>
                  <a:lnTo>
                    <a:pt x="340" y="24"/>
                  </a:lnTo>
                  <a:lnTo>
                    <a:pt x="340" y="23"/>
                  </a:lnTo>
                  <a:lnTo>
                    <a:pt x="341" y="22"/>
                  </a:lnTo>
                  <a:lnTo>
                    <a:pt x="341" y="21"/>
                  </a:lnTo>
                  <a:lnTo>
                    <a:pt x="343" y="22"/>
                  </a:lnTo>
                  <a:lnTo>
                    <a:pt x="348" y="21"/>
                  </a:lnTo>
                  <a:lnTo>
                    <a:pt x="348" y="20"/>
                  </a:lnTo>
                  <a:lnTo>
                    <a:pt x="348" y="19"/>
                  </a:lnTo>
                  <a:lnTo>
                    <a:pt x="351" y="19"/>
                  </a:lnTo>
                  <a:lnTo>
                    <a:pt x="351" y="18"/>
                  </a:lnTo>
                  <a:lnTo>
                    <a:pt x="351" y="15"/>
                  </a:lnTo>
                  <a:lnTo>
                    <a:pt x="352" y="14"/>
                  </a:lnTo>
                  <a:lnTo>
                    <a:pt x="353" y="13"/>
                  </a:lnTo>
                  <a:lnTo>
                    <a:pt x="353" y="12"/>
                  </a:lnTo>
                  <a:lnTo>
                    <a:pt x="354" y="12"/>
                  </a:lnTo>
                  <a:lnTo>
                    <a:pt x="350" y="7"/>
                  </a:lnTo>
                  <a:lnTo>
                    <a:pt x="353" y="3"/>
                  </a:lnTo>
                  <a:lnTo>
                    <a:pt x="355" y="2"/>
                  </a:lnTo>
                  <a:lnTo>
                    <a:pt x="357" y="1"/>
                  </a:lnTo>
                  <a:lnTo>
                    <a:pt x="360" y="0"/>
                  </a:lnTo>
                  <a:lnTo>
                    <a:pt x="362" y="0"/>
                  </a:lnTo>
                  <a:lnTo>
                    <a:pt x="364" y="1"/>
                  </a:lnTo>
                  <a:lnTo>
                    <a:pt x="366" y="4"/>
                  </a:lnTo>
                  <a:lnTo>
                    <a:pt x="366" y="5"/>
                  </a:lnTo>
                  <a:lnTo>
                    <a:pt x="367" y="7"/>
                  </a:lnTo>
                  <a:lnTo>
                    <a:pt x="368" y="8"/>
                  </a:lnTo>
                  <a:lnTo>
                    <a:pt x="369" y="9"/>
                  </a:lnTo>
                  <a:lnTo>
                    <a:pt x="369" y="10"/>
                  </a:lnTo>
                  <a:lnTo>
                    <a:pt x="370" y="13"/>
                  </a:lnTo>
                  <a:lnTo>
                    <a:pt x="372" y="17"/>
                  </a:lnTo>
                  <a:lnTo>
                    <a:pt x="372" y="18"/>
                  </a:lnTo>
                  <a:lnTo>
                    <a:pt x="373" y="19"/>
                  </a:lnTo>
                  <a:lnTo>
                    <a:pt x="373" y="21"/>
                  </a:lnTo>
                  <a:lnTo>
                    <a:pt x="374" y="22"/>
                  </a:lnTo>
                  <a:lnTo>
                    <a:pt x="374" y="24"/>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4" name="Freeform 99"/>
            <p:cNvSpPr>
              <a:spLocks noEditPoints="1"/>
            </p:cNvSpPr>
            <p:nvPr/>
          </p:nvSpPr>
          <p:spPr bwMode="auto">
            <a:xfrm>
              <a:off x="5420478" y="4774582"/>
              <a:ext cx="1387476" cy="1581150"/>
            </a:xfrm>
            <a:custGeom>
              <a:avLst/>
              <a:gdLst>
                <a:gd name="T0" fmla="*/ 278 w 437"/>
                <a:gd name="T1" fmla="*/ 61 h 498"/>
                <a:gd name="T2" fmla="*/ 215 w 437"/>
                <a:gd name="T3" fmla="*/ 11 h 498"/>
                <a:gd name="T4" fmla="*/ 219 w 437"/>
                <a:gd name="T5" fmla="*/ 29 h 498"/>
                <a:gd name="T6" fmla="*/ 238 w 437"/>
                <a:gd name="T7" fmla="*/ 50 h 498"/>
                <a:gd name="T8" fmla="*/ 258 w 437"/>
                <a:gd name="T9" fmla="*/ 64 h 498"/>
                <a:gd name="T10" fmla="*/ 278 w 437"/>
                <a:gd name="T11" fmla="*/ 74 h 498"/>
                <a:gd name="T12" fmla="*/ 291 w 437"/>
                <a:gd name="T13" fmla="*/ 70 h 498"/>
                <a:gd name="T14" fmla="*/ 248 w 437"/>
                <a:gd name="T15" fmla="*/ 102 h 498"/>
                <a:gd name="T16" fmla="*/ 261 w 437"/>
                <a:gd name="T17" fmla="*/ 152 h 498"/>
                <a:gd name="T18" fmla="*/ 265 w 437"/>
                <a:gd name="T19" fmla="*/ 183 h 498"/>
                <a:gd name="T20" fmla="*/ 228 w 437"/>
                <a:gd name="T21" fmla="*/ 264 h 498"/>
                <a:gd name="T22" fmla="*/ 292 w 437"/>
                <a:gd name="T23" fmla="*/ 345 h 498"/>
                <a:gd name="T24" fmla="*/ 437 w 437"/>
                <a:gd name="T25" fmla="*/ 479 h 498"/>
                <a:gd name="T26" fmla="*/ 231 w 437"/>
                <a:gd name="T27" fmla="*/ 486 h 498"/>
                <a:gd name="T28" fmla="*/ 163 w 437"/>
                <a:gd name="T29" fmla="*/ 405 h 498"/>
                <a:gd name="T30" fmla="*/ 139 w 437"/>
                <a:gd name="T31" fmla="*/ 316 h 498"/>
                <a:gd name="T32" fmla="*/ 166 w 437"/>
                <a:gd name="T33" fmla="*/ 281 h 498"/>
                <a:gd name="T34" fmla="*/ 156 w 437"/>
                <a:gd name="T35" fmla="*/ 264 h 498"/>
                <a:gd name="T36" fmla="*/ 159 w 437"/>
                <a:gd name="T37" fmla="*/ 240 h 498"/>
                <a:gd name="T38" fmla="*/ 111 w 437"/>
                <a:gd name="T39" fmla="*/ 216 h 498"/>
                <a:gd name="T40" fmla="*/ 83 w 437"/>
                <a:gd name="T41" fmla="*/ 208 h 498"/>
                <a:gd name="T42" fmla="*/ 57 w 437"/>
                <a:gd name="T43" fmla="*/ 189 h 498"/>
                <a:gd name="T44" fmla="*/ 66 w 437"/>
                <a:gd name="T45" fmla="*/ 151 h 498"/>
                <a:gd name="T46" fmla="*/ 39 w 437"/>
                <a:gd name="T47" fmla="*/ 131 h 498"/>
                <a:gd name="T48" fmla="*/ 63 w 437"/>
                <a:gd name="T49" fmla="*/ 102 h 498"/>
                <a:gd name="T50" fmla="*/ 85 w 437"/>
                <a:gd name="T51" fmla="*/ 96 h 498"/>
                <a:gd name="T52" fmla="*/ 106 w 437"/>
                <a:gd name="T53" fmla="*/ 100 h 498"/>
                <a:gd name="T54" fmla="*/ 120 w 437"/>
                <a:gd name="T55" fmla="*/ 111 h 498"/>
                <a:gd name="T56" fmla="*/ 126 w 437"/>
                <a:gd name="T57" fmla="*/ 93 h 498"/>
                <a:gd name="T58" fmla="*/ 147 w 437"/>
                <a:gd name="T59" fmla="*/ 94 h 498"/>
                <a:gd name="T60" fmla="*/ 165 w 437"/>
                <a:gd name="T61" fmla="*/ 115 h 498"/>
                <a:gd name="T62" fmla="*/ 185 w 437"/>
                <a:gd name="T63" fmla="*/ 130 h 498"/>
                <a:gd name="T64" fmla="*/ 191 w 437"/>
                <a:gd name="T65" fmla="*/ 143 h 498"/>
                <a:gd name="T66" fmla="*/ 198 w 437"/>
                <a:gd name="T67" fmla="*/ 153 h 498"/>
                <a:gd name="T68" fmla="*/ 209 w 437"/>
                <a:gd name="T69" fmla="*/ 153 h 498"/>
                <a:gd name="T70" fmla="*/ 209 w 437"/>
                <a:gd name="T71" fmla="*/ 139 h 498"/>
                <a:gd name="T72" fmla="*/ 203 w 437"/>
                <a:gd name="T73" fmla="*/ 126 h 498"/>
                <a:gd name="T74" fmla="*/ 194 w 437"/>
                <a:gd name="T75" fmla="*/ 111 h 498"/>
                <a:gd name="T76" fmla="*/ 182 w 437"/>
                <a:gd name="T77" fmla="*/ 104 h 498"/>
                <a:gd name="T78" fmla="*/ 170 w 437"/>
                <a:gd name="T79" fmla="*/ 100 h 498"/>
                <a:gd name="T80" fmla="*/ 159 w 437"/>
                <a:gd name="T81" fmla="*/ 88 h 498"/>
                <a:gd name="T82" fmla="*/ 181 w 437"/>
                <a:gd name="T83" fmla="*/ 74 h 498"/>
                <a:gd name="T84" fmla="*/ 184 w 437"/>
                <a:gd name="T85" fmla="*/ 67 h 498"/>
                <a:gd name="T86" fmla="*/ 161 w 437"/>
                <a:gd name="T87" fmla="*/ 69 h 498"/>
                <a:gd name="T88" fmla="*/ 144 w 437"/>
                <a:gd name="T89" fmla="*/ 70 h 498"/>
                <a:gd name="T90" fmla="*/ 133 w 437"/>
                <a:gd name="T91" fmla="*/ 71 h 498"/>
                <a:gd name="T92" fmla="*/ 131 w 437"/>
                <a:gd name="T93" fmla="*/ 67 h 498"/>
                <a:gd name="T94" fmla="*/ 99 w 437"/>
                <a:gd name="T95" fmla="*/ 69 h 498"/>
                <a:gd name="T96" fmla="*/ 68 w 437"/>
                <a:gd name="T97" fmla="*/ 81 h 498"/>
                <a:gd name="T98" fmla="*/ 50 w 437"/>
                <a:gd name="T99" fmla="*/ 84 h 498"/>
                <a:gd name="T100" fmla="*/ 24 w 437"/>
                <a:gd name="T101" fmla="*/ 93 h 498"/>
                <a:gd name="T102" fmla="*/ 7 w 437"/>
                <a:gd name="T103" fmla="*/ 96 h 498"/>
                <a:gd name="T104" fmla="*/ 7 w 437"/>
                <a:gd name="T105" fmla="*/ 83 h 498"/>
                <a:gd name="T106" fmla="*/ 37 w 437"/>
                <a:gd name="T107" fmla="*/ 65 h 498"/>
                <a:gd name="T108" fmla="*/ 66 w 437"/>
                <a:gd name="T109" fmla="*/ 48 h 498"/>
                <a:gd name="T110" fmla="*/ 70 w 437"/>
                <a:gd name="T111" fmla="*/ 14 h 498"/>
                <a:gd name="T112" fmla="*/ 85 w 437"/>
                <a:gd name="T113" fmla="*/ 4 h 498"/>
                <a:gd name="T114" fmla="*/ 101 w 437"/>
                <a:gd name="T115" fmla="*/ 4 h 498"/>
                <a:gd name="T116" fmla="*/ 131 w 437"/>
                <a:gd name="T117" fmla="*/ 13 h 498"/>
                <a:gd name="T118" fmla="*/ 180 w 437"/>
                <a:gd name="T119" fmla="*/ 10 h 498"/>
                <a:gd name="T120" fmla="*/ 209 w 437"/>
                <a:gd name="T121"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7" h="498">
                  <a:moveTo>
                    <a:pt x="115" y="99"/>
                  </a:moveTo>
                  <a:lnTo>
                    <a:pt x="115" y="98"/>
                  </a:lnTo>
                  <a:lnTo>
                    <a:pt x="115" y="97"/>
                  </a:lnTo>
                  <a:lnTo>
                    <a:pt x="116" y="96"/>
                  </a:lnTo>
                  <a:lnTo>
                    <a:pt x="117" y="96"/>
                  </a:lnTo>
                  <a:lnTo>
                    <a:pt x="117" y="98"/>
                  </a:lnTo>
                  <a:lnTo>
                    <a:pt x="116" y="98"/>
                  </a:lnTo>
                  <a:lnTo>
                    <a:pt x="116" y="99"/>
                  </a:lnTo>
                  <a:lnTo>
                    <a:pt x="115" y="99"/>
                  </a:lnTo>
                  <a:close/>
                  <a:moveTo>
                    <a:pt x="279" y="61"/>
                  </a:moveTo>
                  <a:lnTo>
                    <a:pt x="279" y="62"/>
                  </a:lnTo>
                  <a:lnTo>
                    <a:pt x="279" y="61"/>
                  </a:lnTo>
                  <a:lnTo>
                    <a:pt x="278" y="61"/>
                  </a:lnTo>
                  <a:lnTo>
                    <a:pt x="279" y="59"/>
                  </a:lnTo>
                  <a:lnTo>
                    <a:pt x="279" y="58"/>
                  </a:lnTo>
                  <a:lnTo>
                    <a:pt x="280" y="58"/>
                  </a:lnTo>
                  <a:lnTo>
                    <a:pt x="280" y="59"/>
                  </a:lnTo>
                  <a:lnTo>
                    <a:pt x="281" y="59"/>
                  </a:lnTo>
                  <a:lnTo>
                    <a:pt x="280" y="60"/>
                  </a:lnTo>
                  <a:lnTo>
                    <a:pt x="280" y="61"/>
                  </a:lnTo>
                  <a:lnTo>
                    <a:pt x="279" y="61"/>
                  </a:lnTo>
                  <a:close/>
                  <a:moveTo>
                    <a:pt x="215" y="5"/>
                  </a:moveTo>
                  <a:lnTo>
                    <a:pt x="215" y="6"/>
                  </a:lnTo>
                  <a:lnTo>
                    <a:pt x="216" y="8"/>
                  </a:lnTo>
                  <a:lnTo>
                    <a:pt x="215" y="10"/>
                  </a:lnTo>
                  <a:lnTo>
                    <a:pt x="215" y="11"/>
                  </a:lnTo>
                  <a:lnTo>
                    <a:pt x="215" y="11"/>
                  </a:lnTo>
                  <a:lnTo>
                    <a:pt x="215" y="12"/>
                  </a:lnTo>
                  <a:lnTo>
                    <a:pt x="216" y="14"/>
                  </a:lnTo>
                  <a:lnTo>
                    <a:pt x="216" y="16"/>
                  </a:lnTo>
                  <a:lnTo>
                    <a:pt x="216" y="17"/>
                  </a:lnTo>
                  <a:lnTo>
                    <a:pt x="216" y="19"/>
                  </a:lnTo>
                  <a:lnTo>
                    <a:pt x="216" y="21"/>
                  </a:lnTo>
                  <a:lnTo>
                    <a:pt x="217" y="24"/>
                  </a:lnTo>
                  <a:lnTo>
                    <a:pt x="218" y="25"/>
                  </a:lnTo>
                  <a:lnTo>
                    <a:pt x="218" y="26"/>
                  </a:lnTo>
                  <a:lnTo>
                    <a:pt x="219" y="26"/>
                  </a:lnTo>
                  <a:lnTo>
                    <a:pt x="219" y="28"/>
                  </a:lnTo>
                  <a:lnTo>
                    <a:pt x="219" y="29"/>
                  </a:lnTo>
                  <a:lnTo>
                    <a:pt x="221" y="30"/>
                  </a:lnTo>
                  <a:lnTo>
                    <a:pt x="224" y="34"/>
                  </a:lnTo>
                  <a:lnTo>
                    <a:pt x="226" y="35"/>
                  </a:lnTo>
                  <a:lnTo>
                    <a:pt x="227" y="36"/>
                  </a:lnTo>
                  <a:lnTo>
                    <a:pt x="228" y="37"/>
                  </a:lnTo>
                  <a:lnTo>
                    <a:pt x="231" y="38"/>
                  </a:lnTo>
                  <a:lnTo>
                    <a:pt x="233" y="40"/>
                  </a:lnTo>
                  <a:lnTo>
                    <a:pt x="232" y="43"/>
                  </a:lnTo>
                  <a:lnTo>
                    <a:pt x="232" y="43"/>
                  </a:lnTo>
                  <a:lnTo>
                    <a:pt x="231" y="47"/>
                  </a:lnTo>
                  <a:lnTo>
                    <a:pt x="235" y="48"/>
                  </a:lnTo>
                  <a:lnTo>
                    <a:pt x="236" y="49"/>
                  </a:lnTo>
                  <a:lnTo>
                    <a:pt x="238" y="50"/>
                  </a:lnTo>
                  <a:lnTo>
                    <a:pt x="240" y="50"/>
                  </a:lnTo>
                  <a:lnTo>
                    <a:pt x="241" y="51"/>
                  </a:lnTo>
                  <a:lnTo>
                    <a:pt x="245" y="52"/>
                  </a:lnTo>
                  <a:lnTo>
                    <a:pt x="245" y="53"/>
                  </a:lnTo>
                  <a:lnTo>
                    <a:pt x="245" y="54"/>
                  </a:lnTo>
                  <a:lnTo>
                    <a:pt x="247" y="56"/>
                  </a:lnTo>
                  <a:lnTo>
                    <a:pt x="249" y="57"/>
                  </a:lnTo>
                  <a:lnTo>
                    <a:pt x="250" y="58"/>
                  </a:lnTo>
                  <a:lnTo>
                    <a:pt x="251" y="59"/>
                  </a:lnTo>
                  <a:lnTo>
                    <a:pt x="254" y="61"/>
                  </a:lnTo>
                  <a:lnTo>
                    <a:pt x="255" y="62"/>
                  </a:lnTo>
                  <a:lnTo>
                    <a:pt x="257" y="62"/>
                  </a:lnTo>
                  <a:lnTo>
                    <a:pt x="258" y="64"/>
                  </a:lnTo>
                  <a:lnTo>
                    <a:pt x="259" y="64"/>
                  </a:lnTo>
                  <a:lnTo>
                    <a:pt x="259" y="65"/>
                  </a:lnTo>
                  <a:lnTo>
                    <a:pt x="260" y="67"/>
                  </a:lnTo>
                  <a:lnTo>
                    <a:pt x="262" y="68"/>
                  </a:lnTo>
                  <a:lnTo>
                    <a:pt x="265" y="68"/>
                  </a:lnTo>
                  <a:lnTo>
                    <a:pt x="266" y="68"/>
                  </a:lnTo>
                  <a:lnTo>
                    <a:pt x="266" y="69"/>
                  </a:lnTo>
                  <a:lnTo>
                    <a:pt x="267" y="69"/>
                  </a:lnTo>
                  <a:lnTo>
                    <a:pt x="267" y="70"/>
                  </a:lnTo>
                  <a:lnTo>
                    <a:pt x="267" y="72"/>
                  </a:lnTo>
                  <a:lnTo>
                    <a:pt x="268" y="73"/>
                  </a:lnTo>
                  <a:lnTo>
                    <a:pt x="273" y="73"/>
                  </a:lnTo>
                  <a:lnTo>
                    <a:pt x="278" y="74"/>
                  </a:lnTo>
                  <a:lnTo>
                    <a:pt x="279" y="73"/>
                  </a:lnTo>
                  <a:lnTo>
                    <a:pt x="279" y="72"/>
                  </a:lnTo>
                  <a:lnTo>
                    <a:pt x="279" y="71"/>
                  </a:lnTo>
                  <a:lnTo>
                    <a:pt x="279" y="69"/>
                  </a:lnTo>
                  <a:lnTo>
                    <a:pt x="281" y="68"/>
                  </a:lnTo>
                  <a:lnTo>
                    <a:pt x="282" y="69"/>
                  </a:lnTo>
                  <a:lnTo>
                    <a:pt x="283" y="69"/>
                  </a:lnTo>
                  <a:lnTo>
                    <a:pt x="284" y="70"/>
                  </a:lnTo>
                  <a:lnTo>
                    <a:pt x="285" y="70"/>
                  </a:lnTo>
                  <a:lnTo>
                    <a:pt x="286" y="70"/>
                  </a:lnTo>
                  <a:lnTo>
                    <a:pt x="288" y="70"/>
                  </a:lnTo>
                  <a:lnTo>
                    <a:pt x="289" y="70"/>
                  </a:lnTo>
                  <a:lnTo>
                    <a:pt x="291" y="70"/>
                  </a:lnTo>
                  <a:lnTo>
                    <a:pt x="284" y="77"/>
                  </a:lnTo>
                  <a:lnTo>
                    <a:pt x="281" y="81"/>
                  </a:lnTo>
                  <a:lnTo>
                    <a:pt x="280" y="81"/>
                  </a:lnTo>
                  <a:lnTo>
                    <a:pt x="279" y="83"/>
                  </a:lnTo>
                  <a:lnTo>
                    <a:pt x="277" y="82"/>
                  </a:lnTo>
                  <a:lnTo>
                    <a:pt x="275" y="83"/>
                  </a:lnTo>
                  <a:lnTo>
                    <a:pt x="270" y="86"/>
                  </a:lnTo>
                  <a:lnTo>
                    <a:pt x="267" y="88"/>
                  </a:lnTo>
                  <a:lnTo>
                    <a:pt x="263" y="91"/>
                  </a:lnTo>
                  <a:lnTo>
                    <a:pt x="257" y="97"/>
                  </a:lnTo>
                  <a:lnTo>
                    <a:pt x="254" y="98"/>
                  </a:lnTo>
                  <a:lnTo>
                    <a:pt x="251" y="100"/>
                  </a:lnTo>
                  <a:lnTo>
                    <a:pt x="248" y="102"/>
                  </a:lnTo>
                  <a:lnTo>
                    <a:pt x="247" y="109"/>
                  </a:lnTo>
                  <a:lnTo>
                    <a:pt x="240" y="109"/>
                  </a:lnTo>
                  <a:lnTo>
                    <a:pt x="241" y="117"/>
                  </a:lnTo>
                  <a:lnTo>
                    <a:pt x="242" y="119"/>
                  </a:lnTo>
                  <a:lnTo>
                    <a:pt x="248" y="124"/>
                  </a:lnTo>
                  <a:lnTo>
                    <a:pt x="247" y="126"/>
                  </a:lnTo>
                  <a:lnTo>
                    <a:pt x="250" y="134"/>
                  </a:lnTo>
                  <a:lnTo>
                    <a:pt x="254" y="136"/>
                  </a:lnTo>
                  <a:lnTo>
                    <a:pt x="255" y="139"/>
                  </a:lnTo>
                  <a:lnTo>
                    <a:pt x="257" y="145"/>
                  </a:lnTo>
                  <a:lnTo>
                    <a:pt x="258" y="148"/>
                  </a:lnTo>
                  <a:lnTo>
                    <a:pt x="259" y="151"/>
                  </a:lnTo>
                  <a:lnTo>
                    <a:pt x="261" y="152"/>
                  </a:lnTo>
                  <a:lnTo>
                    <a:pt x="265" y="158"/>
                  </a:lnTo>
                  <a:lnTo>
                    <a:pt x="267" y="161"/>
                  </a:lnTo>
                  <a:lnTo>
                    <a:pt x="267" y="163"/>
                  </a:lnTo>
                  <a:lnTo>
                    <a:pt x="267" y="166"/>
                  </a:lnTo>
                  <a:lnTo>
                    <a:pt x="270" y="167"/>
                  </a:lnTo>
                  <a:lnTo>
                    <a:pt x="271" y="172"/>
                  </a:lnTo>
                  <a:lnTo>
                    <a:pt x="270" y="173"/>
                  </a:lnTo>
                  <a:lnTo>
                    <a:pt x="269" y="176"/>
                  </a:lnTo>
                  <a:lnTo>
                    <a:pt x="269" y="177"/>
                  </a:lnTo>
                  <a:lnTo>
                    <a:pt x="267" y="181"/>
                  </a:lnTo>
                  <a:lnTo>
                    <a:pt x="267" y="182"/>
                  </a:lnTo>
                  <a:lnTo>
                    <a:pt x="265" y="182"/>
                  </a:lnTo>
                  <a:lnTo>
                    <a:pt x="265" y="183"/>
                  </a:lnTo>
                  <a:lnTo>
                    <a:pt x="265" y="185"/>
                  </a:lnTo>
                  <a:lnTo>
                    <a:pt x="263" y="187"/>
                  </a:lnTo>
                  <a:lnTo>
                    <a:pt x="262" y="193"/>
                  </a:lnTo>
                  <a:lnTo>
                    <a:pt x="260" y="196"/>
                  </a:lnTo>
                  <a:lnTo>
                    <a:pt x="259" y="199"/>
                  </a:lnTo>
                  <a:lnTo>
                    <a:pt x="253" y="200"/>
                  </a:lnTo>
                  <a:lnTo>
                    <a:pt x="247" y="205"/>
                  </a:lnTo>
                  <a:lnTo>
                    <a:pt x="247" y="209"/>
                  </a:lnTo>
                  <a:lnTo>
                    <a:pt x="246" y="219"/>
                  </a:lnTo>
                  <a:lnTo>
                    <a:pt x="246" y="221"/>
                  </a:lnTo>
                  <a:lnTo>
                    <a:pt x="239" y="236"/>
                  </a:lnTo>
                  <a:lnTo>
                    <a:pt x="235" y="242"/>
                  </a:lnTo>
                  <a:lnTo>
                    <a:pt x="228" y="264"/>
                  </a:lnTo>
                  <a:lnTo>
                    <a:pt x="241" y="276"/>
                  </a:lnTo>
                  <a:lnTo>
                    <a:pt x="246" y="266"/>
                  </a:lnTo>
                  <a:lnTo>
                    <a:pt x="252" y="269"/>
                  </a:lnTo>
                  <a:lnTo>
                    <a:pt x="272" y="272"/>
                  </a:lnTo>
                  <a:lnTo>
                    <a:pt x="275" y="289"/>
                  </a:lnTo>
                  <a:lnTo>
                    <a:pt x="290" y="316"/>
                  </a:lnTo>
                  <a:lnTo>
                    <a:pt x="290" y="316"/>
                  </a:lnTo>
                  <a:lnTo>
                    <a:pt x="288" y="319"/>
                  </a:lnTo>
                  <a:lnTo>
                    <a:pt x="286" y="323"/>
                  </a:lnTo>
                  <a:lnTo>
                    <a:pt x="284" y="327"/>
                  </a:lnTo>
                  <a:lnTo>
                    <a:pt x="283" y="329"/>
                  </a:lnTo>
                  <a:lnTo>
                    <a:pt x="279" y="336"/>
                  </a:lnTo>
                  <a:lnTo>
                    <a:pt x="292" y="345"/>
                  </a:lnTo>
                  <a:lnTo>
                    <a:pt x="298" y="353"/>
                  </a:lnTo>
                  <a:lnTo>
                    <a:pt x="300" y="357"/>
                  </a:lnTo>
                  <a:lnTo>
                    <a:pt x="334" y="381"/>
                  </a:lnTo>
                  <a:lnTo>
                    <a:pt x="348" y="391"/>
                  </a:lnTo>
                  <a:lnTo>
                    <a:pt x="347" y="402"/>
                  </a:lnTo>
                  <a:lnTo>
                    <a:pt x="348" y="409"/>
                  </a:lnTo>
                  <a:lnTo>
                    <a:pt x="349" y="414"/>
                  </a:lnTo>
                  <a:lnTo>
                    <a:pt x="375" y="443"/>
                  </a:lnTo>
                  <a:lnTo>
                    <a:pt x="384" y="444"/>
                  </a:lnTo>
                  <a:lnTo>
                    <a:pt x="411" y="450"/>
                  </a:lnTo>
                  <a:lnTo>
                    <a:pt x="417" y="456"/>
                  </a:lnTo>
                  <a:lnTo>
                    <a:pt x="418" y="457"/>
                  </a:lnTo>
                  <a:lnTo>
                    <a:pt x="437" y="479"/>
                  </a:lnTo>
                  <a:lnTo>
                    <a:pt x="393" y="477"/>
                  </a:lnTo>
                  <a:lnTo>
                    <a:pt x="389" y="477"/>
                  </a:lnTo>
                  <a:lnTo>
                    <a:pt x="380" y="477"/>
                  </a:lnTo>
                  <a:lnTo>
                    <a:pt x="316" y="480"/>
                  </a:lnTo>
                  <a:lnTo>
                    <a:pt x="310" y="479"/>
                  </a:lnTo>
                  <a:lnTo>
                    <a:pt x="309" y="479"/>
                  </a:lnTo>
                  <a:lnTo>
                    <a:pt x="298" y="478"/>
                  </a:lnTo>
                  <a:lnTo>
                    <a:pt x="285" y="476"/>
                  </a:lnTo>
                  <a:lnTo>
                    <a:pt x="283" y="476"/>
                  </a:lnTo>
                  <a:lnTo>
                    <a:pt x="269" y="479"/>
                  </a:lnTo>
                  <a:lnTo>
                    <a:pt x="267" y="479"/>
                  </a:lnTo>
                  <a:lnTo>
                    <a:pt x="264" y="480"/>
                  </a:lnTo>
                  <a:lnTo>
                    <a:pt x="231" y="486"/>
                  </a:lnTo>
                  <a:lnTo>
                    <a:pt x="213" y="494"/>
                  </a:lnTo>
                  <a:lnTo>
                    <a:pt x="211" y="494"/>
                  </a:lnTo>
                  <a:lnTo>
                    <a:pt x="209" y="495"/>
                  </a:lnTo>
                  <a:lnTo>
                    <a:pt x="204" y="496"/>
                  </a:lnTo>
                  <a:lnTo>
                    <a:pt x="198" y="498"/>
                  </a:lnTo>
                  <a:lnTo>
                    <a:pt x="198" y="495"/>
                  </a:lnTo>
                  <a:lnTo>
                    <a:pt x="195" y="471"/>
                  </a:lnTo>
                  <a:lnTo>
                    <a:pt x="199" y="466"/>
                  </a:lnTo>
                  <a:lnTo>
                    <a:pt x="199" y="452"/>
                  </a:lnTo>
                  <a:lnTo>
                    <a:pt x="179" y="437"/>
                  </a:lnTo>
                  <a:lnTo>
                    <a:pt x="171" y="412"/>
                  </a:lnTo>
                  <a:lnTo>
                    <a:pt x="168" y="409"/>
                  </a:lnTo>
                  <a:lnTo>
                    <a:pt x="163" y="405"/>
                  </a:lnTo>
                  <a:lnTo>
                    <a:pt x="162" y="404"/>
                  </a:lnTo>
                  <a:lnTo>
                    <a:pt x="149" y="393"/>
                  </a:lnTo>
                  <a:lnTo>
                    <a:pt x="145" y="390"/>
                  </a:lnTo>
                  <a:lnTo>
                    <a:pt x="131" y="375"/>
                  </a:lnTo>
                  <a:lnTo>
                    <a:pt x="131" y="374"/>
                  </a:lnTo>
                  <a:lnTo>
                    <a:pt x="138" y="356"/>
                  </a:lnTo>
                  <a:lnTo>
                    <a:pt x="130" y="347"/>
                  </a:lnTo>
                  <a:lnTo>
                    <a:pt x="127" y="327"/>
                  </a:lnTo>
                  <a:lnTo>
                    <a:pt x="129" y="326"/>
                  </a:lnTo>
                  <a:lnTo>
                    <a:pt x="130" y="324"/>
                  </a:lnTo>
                  <a:lnTo>
                    <a:pt x="137" y="318"/>
                  </a:lnTo>
                  <a:lnTo>
                    <a:pt x="138" y="317"/>
                  </a:lnTo>
                  <a:lnTo>
                    <a:pt x="139" y="316"/>
                  </a:lnTo>
                  <a:lnTo>
                    <a:pt x="140" y="315"/>
                  </a:lnTo>
                  <a:lnTo>
                    <a:pt x="141" y="311"/>
                  </a:lnTo>
                  <a:lnTo>
                    <a:pt x="144" y="298"/>
                  </a:lnTo>
                  <a:lnTo>
                    <a:pt x="165" y="297"/>
                  </a:lnTo>
                  <a:lnTo>
                    <a:pt x="168" y="297"/>
                  </a:lnTo>
                  <a:lnTo>
                    <a:pt x="171" y="297"/>
                  </a:lnTo>
                  <a:lnTo>
                    <a:pt x="171" y="294"/>
                  </a:lnTo>
                  <a:lnTo>
                    <a:pt x="168" y="292"/>
                  </a:lnTo>
                  <a:lnTo>
                    <a:pt x="166" y="290"/>
                  </a:lnTo>
                  <a:lnTo>
                    <a:pt x="165" y="288"/>
                  </a:lnTo>
                  <a:lnTo>
                    <a:pt x="165" y="287"/>
                  </a:lnTo>
                  <a:lnTo>
                    <a:pt x="167" y="284"/>
                  </a:lnTo>
                  <a:lnTo>
                    <a:pt x="166" y="281"/>
                  </a:lnTo>
                  <a:lnTo>
                    <a:pt x="165" y="280"/>
                  </a:lnTo>
                  <a:lnTo>
                    <a:pt x="164" y="278"/>
                  </a:lnTo>
                  <a:lnTo>
                    <a:pt x="163" y="277"/>
                  </a:lnTo>
                  <a:lnTo>
                    <a:pt x="162" y="276"/>
                  </a:lnTo>
                  <a:lnTo>
                    <a:pt x="158" y="276"/>
                  </a:lnTo>
                  <a:lnTo>
                    <a:pt x="157" y="272"/>
                  </a:lnTo>
                  <a:lnTo>
                    <a:pt x="154" y="272"/>
                  </a:lnTo>
                  <a:lnTo>
                    <a:pt x="153" y="269"/>
                  </a:lnTo>
                  <a:lnTo>
                    <a:pt x="152" y="266"/>
                  </a:lnTo>
                  <a:lnTo>
                    <a:pt x="152" y="266"/>
                  </a:lnTo>
                  <a:lnTo>
                    <a:pt x="153" y="265"/>
                  </a:lnTo>
                  <a:lnTo>
                    <a:pt x="154" y="265"/>
                  </a:lnTo>
                  <a:lnTo>
                    <a:pt x="156" y="264"/>
                  </a:lnTo>
                  <a:lnTo>
                    <a:pt x="158" y="264"/>
                  </a:lnTo>
                  <a:lnTo>
                    <a:pt x="160" y="262"/>
                  </a:lnTo>
                  <a:lnTo>
                    <a:pt x="162" y="260"/>
                  </a:lnTo>
                  <a:lnTo>
                    <a:pt x="162" y="259"/>
                  </a:lnTo>
                  <a:lnTo>
                    <a:pt x="165" y="259"/>
                  </a:lnTo>
                  <a:lnTo>
                    <a:pt x="166" y="259"/>
                  </a:lnTo>
                  <a:lnTo>
                    <a:pt x="168" y="257"/>
                  </a:lnTo>
                  <a:lnTo>
                    <a:pt x="169" y="255"/>
                  </a:lnTo>
                  <a:lnTo>
                    <a:pt x="168" y="253"/>
                  </a:lnTo>
                  <a:lnTo>
                    <a:pt x="166" y="250"/>
                  </a:lnTo>
                  <a:lnTo>
                    <a:pt x="165" y="248"/>
                  </a:lnTo>
                  <a:lnTo>
                    <a:pt x="162" y="247"/>
                  </a:lnTo>
                  <a:lnTo>
                    <a:pt x="159" y="240"/>
                  </a:lnTo>
                  <a:lnTo>
                    <a:pt x="158" y="239"/>
                  </a:lnTo>
                  <a:lnTo>
                    <a:pt x="157" y="237"/>
                  </a:lnTo>
                  <a:lnTo>
                    <a:pt x="158" y="236"/>
                  </a:lnTo>
                  <a:lnTo>
                    <a:pt x="158" y="235"/>
                  </a:lnTo>
                  <a:lnTo>
                    <a:pt x="158" y="234"/>
                  </a:lnTo>
                  <a:lnTo>
                    <a:pt x="154" y="232"/>
                  </a:lnTo>
                  <a:lnTo>
                    <a:pt x="153" y="232"/>
                  </a:lnTo>
                  <a:lnTo>
                    <a:pt x="152" y="232"/>
                  </a:lnTo>
                  <a:lnTo>
                    <a:pt x="148" y="230"/>
                  </a:lnTo>
                  <a:lnTo>
                    <a:pt x="135" y="221"/>
                  </a:lnTo>
                  <a:lnTo>
                    <a:pt x="126" y="219"/>
                  </a:lnTo>
                  <a:lnTo>
                    <a:pt x="113" y="217"/>
                  </a:lnTo>
                  <a:lnTo>
                    <a:pt x="111" y="216"/>
                  </a:lnTo>
                  <a:lnTo>
                    <a:pt x="103" y="216"/>
                  </a:lnTo>
                  <a:lnTo>
                    <a:pt x="101" y="216"/>
                  </a:lnTo>
                  <a:lnTo>
                    <a:pt x="96" y="217"/>
                  </a:lnTo>
                  <a:lnTo>
                    <a:pt x="95" y="216"/>
                  </a:lnTo>
                  <a:lnTo>
                    <a:pt x="94" y="215"/>
                  </a:lnTo>
                  <a:lnTo>
                    <a:pt x="94" y="211"/>
                  </a:lnTo>
                  <a:lnTo>
                    <a:pt x="93" y="210"/>
                  </a:lnTo>
                  <a:lnTo>
                    <a:pt x="92" y="208"/>
                  </a:lnTo>
                  <a:lnTo>
                    <a:pt x="91" y="206"/>
                  </a:lnTo>
                  <a:lnTo>
                    <a:pt x="88" y="205"/>
                  </a:lnTo>
                  <a:lnTo>
                    <a:pt x="86" y="204"/>
                  </a:lnTo>
                  <a:lnTo>
                    <a:pt x="85" y="204"/>
                  </a:lnTo>
                  <a:lnTo>
                    <a:pt x="83" y="208"/>
                  </a:lnTo>
                  <a:lnTo>
                    <a:pt x="82" y="211"/>
                  </a:lnTo>
                  <a:lnTo>
                    <a:pt x="81" y="212"/>
                  </a:lnTo>
                  <a:lnTo>
                    <a:pt x="78" y="214"/>
                  </a:lnTo>
                  <a:lnTo>
                    <a:pt x="76" y="214"/>
                  </a:lnTo>
                  <a:lnTo>
                    <a:pt x="75" y="213"/>
                  </a:lnTo>
                  <a:lnTo>
                    <a:pt x="71" y="210"/>
                  </a:lnTo>
                  <a:lnTo>
                    <a:pt x="69" y="209"/>
                  </a:lnTo>
                  <a:lnTo>
                    <a:pt x="66" y="202"/>
                  </a:lnTo>
                  <a:lnTo>
                    <a:pt x="63" y="201"/>
                  </a:lnTo>
                  <a:lnTo>
                    <a:pt x="60" y="201"/>
                  </a:lnTo>
                  <a:lnTo>
                    <a:pt x="59" y="195"/>
                  </a:lnTo>
                  <a:lnTo>
                    <a:pt x="56" y="189"/>
                  </a:lnTo>
                  <a:lnTo>
                    <a:pt x="57" y="189"/>
                  </a:lnTo>
                  <a:lnTo>
                    <a:pt x="56" y="186"/>
                  </a:lnTo>
                  <a:lnTo>
                    <a:pt x="56" y="185"/>
                  </a:lnTo>
                  <a:lnTo>
                    <a:pt x="57" y="183"/>
                  </a:lnTo>
                  <a:lnTo>
                    <a:pt x="59" y="180"/>
                  </a:lnTo>
                  <a:lnTo>
                    <a:pt x="56" y="177"/>
                  </a:lnTo>
                  <a:lnTo>
                    <a:pt x="57" y="176"/>
                  </a:lnTo>
                  <a:lnTo>
                    <a:pt x="61" y="172"/>
                  </a:lnTo>
                  <a:lnTo>
                    <a:pt x="63" y="169"/>
                  </a:lnTo>
                  <a:lnTo>
                    <a:pt x="63" y="163"/>
                  </a:lnTo>
                  <a:lnTo>
                    <a:pt x="63" y="162"/>
                  </a:lnTo>
                  <a:lnTo>
                    <a:pt x="64" y="160"/>
                  </a:lnTo>
                  <a:lnTo>
                    <a:pt x="67" y="151"/>
                  </a:lnTo>
                  <a:lnTo>
                    <a:pt x="66" y="151"/>
                  </a:lnTo>
                  <a:lnTo>
                    <a:pt x="63" y="148"/>
                  </a:lnTo>
                  <a:lnTo>
                    <a:pt x="62" y="146"/>
                  </a:lnTo>
                  <a:lnTo>
                    <a:pt x="61" y="145"/>
                  </a:lnTo>
                  <a:lnTo>
                    <a:pt x="60" y="139"/>
                  </a:lnTo>
                  <a:lnTo>
                    <a:pt x="56" y="138"/>
                  </a:lnTo>
                  <a:lnTo>
                    <a:pt x="51" y="134"/>
                  </a:lnTo>
                  <a:lnTo>
                    <a:pt x="48" y="135"/>
                  </a:lnTo>
                  <a:lnTo>
                    <a:pt x="43" y="136"/>
                  </a:lnTo>
                  <a:lnTo>
                    <a:pt x="41" y="136"/>
                  </a:lnTo>
                  <a:lnTo>
                    <a:pt x="39" y="135"/>
                  </a:lnTo>
                  <a:lnTo>
                    <a:pt x="38" y="135"/>
                  </a:lnTo>
                  <a:lnTo>
                    <a:pt x="38" y="134"/>
                  </a:lnTo>
                  <a:lnTo>
                    <a:pt x="39" y="131"/>
                  </a:lnTo>
                  <a:lnTo>
                    <a:pt x="36" y="120"/>
                  </a:lnTo>
                  <a:lnTo>
                    <a:pt x="33" y="110"/>
                  </a:lnTo>
                  <a:lnTo>
                    <a:pt x="36" y="109"/>
                  </a:lnTo>
                  <a:lnTo>
                    <a:pt x="39" y="108"/>
                  </a:lnTo>
                  <a:lnTo>
                    <a:pt x="40" y="108"/>
                  </a:lnTo>
                  <a:lnTo>
                    <a:pt x="42" y="107"/>
                  </a:lnTo>
                  <a:lnTo>
                    <a:pt x="43" y="106"/>
                  </a:lnTo>
                  <a:lnTo>
                    <a:pt x="46" y="106"/>
                  </a:lnTo>
                  <a:lnTo>
                    <a:pt x="50" y="105"/>
                  </a:lnTo>
                  <a:lnTo>
                    <a:pt x="51" y="105"/>
                  </a:lnTo>
                  <a:lnTo>
                    <a:pt x="58" y="102"/>
                  </a:lnTo>
                  <a:lnTo>
                    <a:pt x="60" y="102"/>
                  </a:lnTo>
                  <a:lnTo>
                    <a:pt x="63" y="102"/>
                  </a:lnTo>
                  <a:lnTo>
                    <a:pt x="67" y="101"/>
                  </a:lnTo>
                  <a:lnTo>
                    <a:pt x="67" y="100"/>
                  </a:lnTo>
                  <a:lnTo>
                    <a:pt x="69" y="100"/>
                  </a:lnTo>
                  <a:lnTo>
                    <a:pt x="71" y="99"/>
                  </a:lnTo>
                  <a:lnTo>
                    <a:pt x="72" y="99"/>
                  </a:lnTo>
                  <a:lnTo>
                    <a:pt x="73" y="98"/>
                  </a:lnTo>
                  <a:lnTo>
                    <a:pt x="75" y="97"/>
                  </a:lnTo>
                  <a:lnTo>
                    <a:pt x="75" y="97"/>
                  </a:lnTo>
                  <a:lnTo>
                    <a:pt x="77" y="97"/>
                  </a:lnTo>
                  <a:lnTo>
                    <a:pt x="79" y="97"/>
                  </a:lnTo>
                  <a:lnTo>
                    <a:pt x="80" y="97"/>
                  </a:lnTo>
                  <a:lnTo>
                    <a:pt x="82" y="96"/>
                  </a:lnTo>
                  <a:lnTo>
                    <a:pt x="85" y="96"/>
                  </a:lnTo>
                  <a:lnTo>
                    <a:pt x="87" y="96"/>
                  </a:lnTo>
                  <a:lnTo>
                    <a:pt x="89" y="96"/>
                  </a:lnTo>
                  <a:lnTo>
                    <a:pt x="90" y="95"/>
                  </a:lnTo>
                  <a:lnTo>
                    <a:pt x="91" y="95"/>
                  </a:lnTo>
                  <a:lnTo>
                    <a:pt x="93" y="95"/>
                  </a:lnTo>
                  <a:lnTo>
                    <a:pt x="93" y="96"/>
                  </a:lnTo>
                  <a:lnTo>
                    <a:pt x="94" y="96"/>
                  </a:lnTo>
                  <a:lnTo>
                    <a:pt x="94" y="97"/>
                  </a:lnTo>
                  <a:lnTo>
                    <a:pt x="95" y="97"/>
                  </a:lnTo>
                  <a:lnTo>
                    <a:pt x="97" y="97"/>
                  </a:lnTo>
                  <a:lnTo>
                    <a:pt x="99" y="98"/>
                  </a:lnTo>
                  <a:lnTo>
                    <a:pt x="102" y="99"/>
                  </a:lnTo>
                  <a:lnTo>
                    <a:pt x="106" y="100"/>
                  </a:lnTo>
                  <a:lnTo>
                    <a:pt x="109" y="101"/>
                  </a:lnTo>
                  <a:lnTo>
                    <a:pt x="110" y="103"/>
                  </a:lnTo>
                  <a:lnTo>
                    <a:pt x="111" y="104"/>
                  </a:lnTo>
                  <a:lnTo>
                    <a:pt x="112" y="106"/>
                  </a:lnTo>
                  <a:lnTo>
                    <a:pt x="113" y="108"/>
                  </a:lnTo>
                  <a:lnTo>
                    <a:pt x="114" y="109"/>
                  </a:lnTo>
                  <a:lnTo>
                    <a:pt x="114" y="110"/>
                  </a:lnTo>
                  <a:lnTo>
                    <a:pt x="114" y="111"/>
                  </a:lnTo>
                  <a:lnTo>
                    <a:pt x="114" y="110"/>
                  </a:lnTo>
                  <a:lnTo>
                    <a:pt x="115" y="111"/>
                  </a:lnTo>
                  <a:lnTo>
                    <a:pt x="117" y="111"/>
                  </a:lnTo>
                  <a:lnTo>
                    <a:pt x="118" y="111"/>
                  </a:lnTo>
                  <a:lnTo>
                    <a:pt x="120" y="111"/>
                  </a:lnTo>
                  <a:lnTo>
                    <a:pt x="121" y="111"/>
                  </a:lnTo>
                  <a:lnTo>
                    <a:pt x="121" y="110"/>
                  </a:lnTo>
                  <a:lnTo>
                    <a:pt x="121" y="109"/>
                  </a:lnTo>
                  <a:lnTo>
                    <a:pt x="121" y="107"/>
                  </a:lnTo>
                  <a:lnTo>
                    <a:pt x="121" y="106"/>
                  </a:lnTo>
                  <a:lnTo>
                    <a:pt x="120" y="106"/>
                  </a:lnTo>
                  <a:lnTo>
                    <a:pt x="120" y="101"/>
                  </a:lnTo>
                  <a:lnTo>
                    <a:pt x="120" y="100"/>
                  </a:lnTo>
                  <a:lnTo>
                    <a:pt x="119" y="97"/>
                  </a:lnTo>
                  <a:lnTo>
                    <a:pt x="120" y="95"/>
                  </a:lnTo>
                  <a:lnTo>
                    <a:pt x="120" y="94"/>
                  </a:lnTo>
                  <a:lnTo>
                    <a:pt x="124" y="93"/>
                  </a:lnTo>
                  <a:lnTo>
                    <a:pt x="126" y="93"/>
                  </a:lnTo>
                  <a:lnTo>
                    <a:pt x="127" y="93"/>
                  </a:lnTo>
                  <a:lnTo>
                    <a:pt x="129" y="93"/>
                  </a:lnTo>
                  <a:lnTo>
                    <a:pt x="129" y="92"/>
                  </a:lnTo>
                  <a:lnTo>
                    <a:pt x="130" y="91"/>
                  </a:lnTo>
                  <a:lnTo>
                    <a:pt x="131" y="91"/>
                  </a:lnTo>
                  <a:lnTo>
                    <a:pt x="133" y="91"/>
                  </a:lnTo>
                  <a:lnTo>
                    <a:pt x="133" y="91"/>
                  </a:lnTo>
                  <a:lnTo>
                    <a:pt x="135" y="92"/>
                  </a:lnTo>
                  <a:lnTo>
                    <a:pt x="137" y="92"/>
                  </a:lnTo>
                  <a:lnTo>
                    <a:pt x="139" y="93"/>
                  </a:lnTo>
                  <a:lnTo>
                    <a:pt x="140" y="94"/>
                  </a:lnTo>
                  <a:lnTo>
                    <a:pt x="141" y="94"/>
                  </a:lnTo>
                  <a:lnTo>
                    <a:pt x="147" y="94"/>
                  </a:lnTo>
                  <a:lnTo>
                    <a:pt x="150" y="97"/>
                  </a:lnTo>
                  <a:lnTo>
                    <a:pt x="151" y="98"/>
                  </a:lnTo>
                  <a:lnTo>
                    <a:pt x="152" y="99"/>
                  </a:lnTo>
                  <a:lnTo>
                    <a:pt x="153" y="100"/>
                  </a:lnTo>
                  <a:lnTo>
                    <a:pt x="154" y="100"/>
                  </a:lnTo>
                  <a:lnTo>
                    <a:pt x="157" y="105"/>
                  </a:lnTo>
                  <a:lnTo>
                    <a:pt x="158" y="106"/>
                  </a:lnTo>
                  <a:lnTo>
                    <a:pt x="160" y="109"/>
                  </a:lnTo>
                  <a:lnTo>
                    <a:pt x="162" y="109"/>
                  </a:lnTo>
                  <a:lnTo>
                    <a:pt x="163" y="109"/>
                  </a:lnTo>
                  <a:lnTo>
                    <a:pt x="163" y="111"/>
                  </a:lnTo>
                  <a:lnTo>
                    <a:pt x="163" y="112"/>
                  </a:lnTo>
                  <a:lnTo>
                    <a:pt x="165" y="115"/>
                  </a:lnTo>
                  <a:lnTo>
                    <a:pt x="168" y="119"/>
                  </a:lnTo>
                  <a:lnTo>
                    <a:pt x="170" y="119"/>
                  </a:lnTo>
                  <a:lnTo>
                    <a:pt x="170" y="120"/>
                  </a:lnTo>
                  <a:lnTo>
                    <a:pt x="171" y="121"/>
                  </a:lnTo>
                  <a:lnTo>
                    <a:pt x="173" y="122"/>
                  </a:lnTo>
                  <a:lnTo>
                    <a:pt x="175" y="125"/>
                  </a:lnTo>
                  <a:lnTo>
                    <a:pt x="177" y="126"/>
                  </a:lnTo>
                  <a:lnTo>
                    <a:pt x="177" y="126"/>
                  </a:lnTo>
                  <a:lnTo>
                    <a:pt x="180" y="128"/>
                  </a:lnTo>
                  <a:lnTo>
                    <a:pt x="182" y="129"/>
                  </a:lnTo>
                  <a:lnTo>
                    <a:pt x="184" y="132"/>
                  </a:lnTo>
                  <a:lnTo>
                    <a:pt x="185" y="131"/>
                  </a:lnTo>
                  <a:lnTo>
                    <a:pt x="185" y="130"/>
                  </a:lnTo>
                  <a:lnTo>
                    <a:pt x="186" y="129"/>
                  </a:lnTo>
                  <a:lnTo>
                    <a:pt x="185" y="129"/>
                  </a:lnTo>
                  <a:lnTo>
                    <a:pt x="186" y="129"/>
                  </a:lnTo>
                  <a:lnTo>
                    <a:pt x="186" y="128"/>
                  </a:lnTo>
                  <a:lnTo>
                    <a:pt x="186" y="129"/>
                  </a:lnTo>
                  <a:lnTo>
                    <a:pt x="187" y="129"/>
                  </a:lnTo>
                  <a:lnTo>
                    <a:pt x="188" y="131"/>
                  </a:lnTo>
                  <a:lnTo>
                    <a:pt x="189" y="132"/>
                  </a:lnTo>
                  <a:lnTo>
                    <a:pt x="189" y="133"/>
                  </a:lnTo>
                  <a:lnTo>
                    <a:pt x="190" y="135"/>
                  </a:lnTo>
                  <a:lnTo>
                    <a:pt x="189" y="137"/>
                  </a:lnTo>
                  <a:lnTo>
                    <a:pt x="190" y="138"/>
                  </a:lnTo>
                  <a:lnTo>
                    <a:pt x="191" y="143"/>
                  </a:lnTo>
                  <a:lnTo>
                    <a:pt x="196" y="140"/>
                  </a:lnTo>
                  <a:lnTo>
                    <a:pt x="196" y="141"/>
                  </a:lnTo>
                  <a:lnTo>
                    <a:pt x="196" y="144"/>
                  </a:lnTo>
                  <a:lnTo>
                    <a:pt x="196" y="145"/>
                  </a:lnTo>
                  <a:lnTo>
                    <a:pt x="197" y="145"/>
                  </a:lnTo>
                  <a:lnTo>
                    <a:pt x="197" y="146"/>
                  </a:lnTo>
                  <a:lnTo>
                    <a:pt x="198" y="147"/>
                  </a:lnTo>
                  <a:lnTo>
                    <a:pt x="197" y="149"/>
                  </a:lnTo>
                  <a:lnTo>
                    <a:pt x="197" y="151"/>
                  </a:lnTo>
                  <a:lnTo>
                    <a:pt x="196" y="151"/>
                  </a:lnTo>
                  <a:lnTo>
                    <a:pt x="196" y="152"/>
                  </a:lnTo>
                  <a:lnTo>
                    <a:pt x="196" y="153"/>
                  </a:lnTo>
                  <a:lnTo>
                    <a:pt x="198" y="153"/>
                  </a:lnTo>
                  <a:lnTo>
                    <a:pt x="199" y="154"/>
                  </a:lnTo>
                  <a:lnTo>
                    <a:pt x="200" y="155"/>
                  </a:lnTo>
                  <a:lnTo>
                    <a:pt x="200" y="156"/>
                  </a:lnTo>
                  <a:lnTo>
                    <a:pt x="201" y="156"/>
                  </a:lnTo>
                  <a:lnTo>
                    <a:pt x="201" y="157"/>
                  </a:lnTo>
                  <a:lnTo>
                    <a:pt x="202" y="157"/>
                  </a:lnTo>
                  <a:lnTo>
                    <a:pt x="203" y="157"/>
                  </a:lnTo>
                  <a:lnTo>
                    <a:pt x="205" y="158"/>
                  </a:lnTo>
                  <a:lnTo>
                    <a:pt x="206" y="159"/>
                  </a:lnTo>
                  <a:lnTo>
                    <a:pt x="207" y="158"/>
                  </a:lnTo>
                  <a:lnTo>
                    <a:pt x="207" y="157"/>
                  </a:lnTo>
                  <a:lnTo>
                    <a:pt x="209" y="155"/>
                  </a:lnTo>
                  <a:lnTo>
                    <a:pt x="209" y="153"/>
                  </a:lnTo>
                  <a:lnTo>
                    <a:pt x="209" y="152"/>
                  </a:lnTo>
                  <a:lnTo>
                    <a:pt x="209" y="151"/>
                  </a:lnTo>
                  <a:lnTo>
                    <a:pt x="209" y="149"/>
                  </a:lnTo>
                  <a:lnTo>
                    <a:pt x="209" y="148"/>
                  </a:lnTo>
                  <a:lnTo>
                    <a:pt x="209" y="147"/>
                  </a:lnTo>
                  <a:lnTo>
                    <a:pt x="209" y="146"/>
                  </a:lnTo>
                  <a:lnTo>
                    <a:pt x="209" y="145"/>
                  </a:lnTo>
                  <a:lnTo>
                    <a:pt x="209" y="144"/>
                  </a:lnTo>
                  <a:lnTo>
                    <a:pt x="208" y="144"/>
                  </a:lnTo>
                  <a:lnTo>
                    <a:pt x="209" y="142"/>
                  </a:lnTo>
                  <a:lnTo>
                    <a:pt x="209" y="141"/>
                  </a:lnTo>
                  <a:lnTo>
                    <a:pt x="209" y="140"/>
                  </a:lnTo>
                  <a:lnTo>
                    <a:pt x="209" y="139"/>
                  </a:lnTo>
                  <a:lnTo>
                    <a:pt x="208" y="138"/>
                  </a:lnTo>
                  <a:lnTo>
                    <a:pt x="208" y="138"/>
                  </a:lnTo>
                  <a:lnTo>
                    <a:pt x="207" y="137"/>
                  </a:lnTo>
                  <a:lnTo>
                    <a:pt x="207" y="136"/>
                  </a:lnTo>
                  <a:lnTo>
                    <a:pt x="207" y="135"/>
                  </a:lnTo>
                  <a:lnTo>
                    <a:pt x="206" y="132"/>
                  </a:lnTo>
                  <a:lnTo>
                    <a:pt x="206" y="131"/>
                  </a:lnTo>
                  <a:lnTo>
                    <a:pt x="206" y="130"/>
                  </a:lnTo>
                  <a:lnTo>
                    <a:pt x="205" y="129"/>
                  </a:lnTo>
                  <a:lnTo>
                    <a:pt x="205" y="128"/>
                  </a:lnTo>
                  <a:lnTo>
                    <a:pt x="204" y="128"/>
                  </a:lnTo>
                  <a:lnTo>
                    <a:pt x="203" y="126"/>
                  </a:lnTo>
                  <a:lnTo>
                    <a:pt x="203" y="126"/>
                  </a:lnTo>
                  <a:lnTo>
                    <a:pt x="201" y="126"/>
                  </a:lnTo>
                  <a:lnTo>
                    <a:pt x="200" y="124"/>
                  </a:lnTo>
                  <a:lnTo>
                    <a:pt x="200" y="123"/>
                  </a:lnTo>
                  <a:lnTo>
                    <a:pt x="198" y="122"/>
                  </a:lnTo>
                  <a:lnTo>
                    <a:pt x="197" y="121"/>
                  </a:lnTo>
                  <a:lnTo>
                    <a:pt x="196" y="120"/>
                  </a:lnTo>
                  <a:lnTo>
                    <a:pt x="196" y="119"/>
                  </a:lnTo>
                  <a:lnTo>
                    <a:pt x="196" y="119"/>
                  </a:lnTo>
                  <a:lnTo>
                    <a:pt x="197" y="116"/>
                  </a:lnTo>
                  <a:lnTo>
                    <a:pt x="196" y="114"/>
                  </a:lnTo>
                  <a:lnTo>
                    <a:pt x="196" y="113"/>
                  </a:lnTo>
                  <a:lnTo>
                    <a:pt x="196" y="112"/>
                  </a:lnTo>
                  <a:lnTo>
                    <a:pt x="194" y="111"/>
                  </a:lnTo>
                  <a:lnTo>
                    <a:pt x="194" y="110"/>
                  </a:lnTo>
                  <a:lnTo>
                    <a:pt x="193" y="110"/>
                  </a:lnTo>
                  <a:lnTo>
                    <a:pt x="192" y="109"/>
                  </a:lnTo>
                  <a:lnTo>
                    <a:pt x="191" y="109"/>
                  </a:lnTo>
                  <a:lnTo>
                    <a:pt x="190" y="107"/>
                  </a:lnTo>
                  <a:lnTo>
                    <a:pt x="189" y="107"/>
                  </a:lnTo>
                  <a:lnTo>
                    <a:pt x="188" y="107"/>
                  </a:lnTo>
                  <a:lnTo>
                    <a:pt x="187" y="107"/>
                  </a:lnTo>
                  <a:lnTo>
                    <a:pt x="186" y="106"/>
                  </a:lnTo>
                  <a:lnTo>
                    <a:pt x="186" y="106"/>
                  </a:lnTo>
                  <a:lnTo>
                    <a:pt x="185" y="105"/>
                  </a:lnTo>
                  <a:lnTo>
                    <a:pt x="184" y="104"/>
                  </a:lnTo>
                  <a:lnTo>
                    <a:pt x="182" y="104"/>
                  </a:lnTo>
                  <a:lnTo>
                    <a:pt x="181" y="103"/>
                  </a:lnTo>
                  <a:lnTo>
                    <a:pt x="178" y="102"/>
                  </a:lnTo>
                  <a:lnTo>
                    <a:pt x="177" y="103"/>
                  </a:lnTo>
                  <a:lnTo>
                    <a:pt x="175" y="103"/>
                  </a:lnTo>
                  <a:lnTo>
                    <a:pt x="175" y="104"/>
                  </a:lnTo>
                  <a:lnTo>
                    <a:pt x="173" y="103"/>
                  </a:lnTo>
                  <a:lnTo>
                    <a:pt x="172" y="103"/>
                  </a:lnTo>
                  <a:lnTo>
                    <a:pt x="171" y="102"/>
                  </a:lnTo>
                  <a:lnTo>
                    <a:pt x="172" y="101"/>
                  </a:lnTo>
                  <a:lnTo>
                    <a:pt x="171" y="101"/>
                  </a:lnTo>
                  <a:lnTo>
                    <a:pt x="171" y="100"/>
                  </a:lnTo>
                  <a:lnTo>
                    <a:pt x="171" y="100"/>
                  </a:lnTo>
                  <a:lnTo>
                    <a:pt x="170" y="100"/>
                  </a:lnTo>
                  <a:lnTo>
                    <a:pt x="171" y="99"/>
                  </a:lnTo>
                  <a:lnTo>
                    <a:pt x="170" y="97"/>
                  </a:lnTo>
                  <a:lnTo>
                    <a:pt x="169" y="96"/>
                  </a:lnTo>
                  <a:lnTo>
                    <a:pt x="168" y="96"/>
                  </a:lnTo>
                  <a:lnTo>
                    <a:pt x="167" y="95"/>
                  </a:lnTo>
                  <a:lnTo>
                    <a:pt x="166" y="95"/>
                  </a:lnTo>
                  <a:lnTo>
                    <a:pt x="163" y="94"/>
                  </a:lnTo>
                  <a:lnTo>
                    <a:pt x="163" y="93"/>
                  </a:lnTo>
                  <a:lnTo>
                    <a:pt x="162" y="91"/>
                  </a:lnTo>
                  <a:lnTo>
                    <a:pt x="161" y="90"/>
                  </a:lnTo>
                  <a:lnTo>
                    <a:pt x="160" y="90"/>
                  </a:lnTo>
                  <a:lnTo>
                    <a:pt x="159" y="90"/>
                  </a:lnTo>
                  <a:lnTo>
                    <a:pt x="159" y="88"/>
                  </a:lnTo>
                  <a:lnTo>
                    <a:pt x="159" y="87"/>
                  </a:lnTo>
                  <a:lnTo>
                    <a:pt x="161" y="86"/>
                  </a:lnTo>
                  <a:lnTo>
                    <a:pt x="161" y="84"/>
                  </a:lnTo>
                  <a:lnTo>
                    <a:pt x="160" y="82"/>
                  </a:lnTo>
                  <a:lnTo>
                    <a:pt x="163" y="81"/>
                  </a:lnTo>
                  <a:lnTo>
                    <a:pt x="164" y="81"/>
                  </a:lnTo>
                  <a:lnTo>
                    <a:pt x="166" y="80"/>
                  </a:lnTo>
                  <a:lnTo>
                    <a:pt x="167" y="80"/>
                  </a:lnTo>
                  <a:lnTo>
                    <a:pt x="171" y="78"/>
                  </a:lnTo>
                  <a:lnTo>
                    <a:pt x="172" y="77"/>
                  </a:lnTo>
                  <a:lnTo>
                    <a:pt x="177" y="75"/>
                  </a:lnTo>
                  <a:lnTo>
                    <a:pt x="179" y="75"/>
                  </a:lnTo>
                  <a:lnTo>
                    <a:pt x="181" y="74"/>
                  </a:lnTo>
                  <a:lnTo>
                    <a:pt x="182" y="73"/>
                  </a:lnTo>
                  <a:lnTo>
                    <a:pt x="183" y="73"/>
                  </a:lnTo>
                  <a:lnTo>
                    <a:pt x="183" y="72"/>
                  </a:lnTo>
                  <a:lnTo>
                    <a:pt x="183" y="71"/>
                  </a:lnTo>
                  <a:lnTo>
                    <a:pt x="182" y="71"/>
                  </a:lnTo>
                  <a:lnTo>
                    <a:pt x="183" y="70"/>
                  </a:lnTo>
                  <a:lnTo>
                    <a:pt x="184" y="70"/>
                  </a:lnTo>
                  <a:lnTo>
                    <a:pt x="184" y="69"/>
                  </a:lnTo>
                  <a:lnTo>
                    <a:pt x="183" y="69"/>
                  </a:lnTo>
                  <a:lnTo>
                    <a:pt x="184" y="68"/>
                  </a:lnTo>
                  <a:lnTo>
                    <a:pt x="184" y="68"/>
                  </a:lnTo>
                  <a:lnTo>
                    <a:pt x="184" y="67"/>
                  </a:lnTo>
                  <a:lnTo>
                    <a:pt x="184" y="67"/>
                  </a:lnTo>
                  <a:lnTo>
                    <a:pt x="184" y="66"/>
                  </a:lnTo>
                  <a:lnTo>
                    <a:pt x="183" y="67"/>
                  </a:lnTo>
                  <a:lnTo>
                    <a:pt x="182" y="68"/>
                  </a:lnTo>
                  <a:lnTo>
                    <a:pt x="181" y="68"/>
                  </a:lnTo>
                  <a:lnTo>
                    <a:pt x="180" y="68"/>
                  </a:lnTo>
                  <a:lnTo>
                    <a:pt x="179" y="67"/>
                  </a:lnTo>
                  <a:lnTo>
                    <a:pt x="172" y="68"/>
                  </a:lnTo>
                  <a:lnTo>
                    <a:pt x="169" y="68"/>
                  </a:lnTo>
                  <a:lnTo>
                    <a:pt x="165" y="69"/>
                  </a:lnTo>
                  <a:lnTo>
                    <a:pt x="165" y="69"/>
                  </a:lnTo>
                  <a:lnTo>
                    <a:pt x="164" y="69"/>
                  </a:lnTo>
                  <a:lnTo>
                    <a:pt x="162" y="69"/>
                  </a:lnTo>
                  <a:lnTo>
                    <a:pt x="161" y="69"/>
                  </a:lnTo>
                  <a:lnTo>
                    <a:pt x="160" y="69"/>
                  </a:lnTo>
                  <a:lnTo>
                    <a:pt x="158" y="69"/>
                  </a:lnTo>
                  <a:lnTo>
                    <a:pt x="156" y="70"/>
                  </a:lnTo>
                  <a:lnTo>
                    <a:pt x="156" y="69"/>
                  </a:lnTo>
                  <a:lnTo>
                    <a:pt x="154" y="69"/>
                  </a:lnTo>
                  <a:lnTo>
                    <a:pt x="153" y="69"/>
                  </a:lnTo>
                  <a:lnTo>
                    <a:pt x="152" y="69"/>
                  </a:lnTo>
                  <a:lnTo>
                    <a:pt x="152" y="69"/>
                  </a:lnTo>
                  <a:lnTo>
                    <a:pt x="149" y="70"/>
                  </a:lnTo>
                  <a:lnTo>
                    <a:pt x="147" y="70"/>
                  </a:lnTo>
                  <a:lnTo>
                    <a:pt x="145" y="71"/>
                  </a:lnTo>
                  <a:lnTo>
                    <a:pt x="145" y="70"/>
                  </a:lnTo>
                  <a:lnTo>
                    <a:pt x="144" y="70"/>
                  </a:lnTo>
                  <a:lnTo>
                    <a:pt x="143" y="70"/>
                  </a:lnTo>
                  <a:lnTo>
                    <a:pt x="142" y="70"/>
                  </a:lnTo>
                  <a:lnTo>
                    <a:pt x="141" y="70"/>
                  </a:lnTo>
                  <a:lnTo>
                    <a:pt x="140" y="71"/>
                  </a:lnTo>
                  <a:lnTo>
                    <a:pt x="139" y="70"/>
                  </a:lnTo>
                  <a:lnTo>
                    <a:pt x="138" y="71"/>
                  </a:lnTo>
                  <a:lnTo>
                    <a:pt x="137" y="72"/>
                  </a:lnTo>
                  <a:lnTo>
                    <a:pt x="135" y="71"/>
                  </a:lnTo>
                  <a:lnTo>
                    <a:pt x="135" y="72"/>
                  </a:lnTo>
                  <a:lnTo>
                    <a:pt x="133" y="72"/>
                  </a:lnTo>
                  <a:lnTo>
                    <a:pt x="133" y="72"/>
                  </a:lnTo>
                  <a:lnTo>
                    <a:pt x="133" y="72"/>
                  </a:lnTo>
                  <a:lnTo>
                    <a:pt x="133" y="71"/>
                  </a:lnTo>
                  <a:lnTo>
                    <a:pt x="135" y="70"/>
                  </a:lnTo>
                  <a:lnTo>
                    <a:pt x="136" y="70"/>
                  </a:lnTo>
                  <a:lnTo>
                    <a:pt x="136" y="69"/>
                  </a:lnTo>
                  <a:lnTo>
                    <a:pt x="137" y="69"/>
                  </a:lnTo>
                  <a:lnTo>
                    <a:pt x="137" y="68"/>
                  </a:lnTo>
                  <a:lnTo>
                    <a:pt x="135" y="68"/>
                  </a:lnTo>
                  <a:lnTo>
                    <a:pt x="134" y="68"/>
                  </a:lnTo>
                  <a:lnTo>
                    <a:pt x="133" y="69"/>
                  </a:lnTo>
                  <a:lnTo>
                    <a:pt x="132" y="69"/>
                  </a:lnTo>
                  <a:lnTo>
                    <a:pt x="132" y="68"/>
                  </a:lnTo>
                  <a:lnTo>
                    <a:pt x="130" y="69"/>
                  </a:lnTo>
                  <a:lnTo>
                    <a:pt x="131" y="68"/>
                  </a:lnTo>
                  <a:lnTo>
                    <a:pt x="131" y="67"/>
                  </a:lnTo>
                  <a:lnTo>
                    <a:pt x="129" y="67"/>
                  </a:lnTo>
                  <a:lnTo>
                    <a:pt x="126" y="67"/>
                  </a:lnTo>
                  <a:lnTo>
                    <a:pt x="125" y="67"/>
                  </a:lnTo>
                  <a:lnTo>
                    <a:pt x="119" y="67"/>
                  </a:lnTo>
                  <a:lnTo>
                    <a:pt x="109" y="69"/>
                  </a:lnTo>
                  <a:lnTo>
                    <a:pt x="107" y="69"/>
                  </a:lnTo>
                  <a:lnTo>
                    <a:pt x="106" y="69"/>
                  </a:lnTo>
                  <a:lnTo>
                    <a:pt x="105" y="69"/>
                  </a:lnTo>
                  <a:lnTo>
                    <a:pt x="102" y="70"/>
                  </a:lnTo>
                  <a:lnTo>
                    <a:pt x="101" y="70"/>
                  </a:lnTo>
                  <a:lnTo>
                    <a:pt x="101" y="70"/>
                  </a:lnTo>
                  <a:lnTo>
                    <a:pt x="100" y="70"/>
                  </a:lnTo>
                  <a:lnTo>
                    <a:pt x="99" y="69"/>
                  </a:lnTo>
                  <a:lnTo>
                    <a:pt x="97" y="70"/>
                  </a:lnTo>
                  <a:lnTo>
                    <a:pt x="94" y="71"/>
                  </a:lnTo>
                  <a:lnTo>
                    <a:pt x="92" y="72"/>
                  </a:lnTo>
                  <a:lnTo>
                    <a:pt x="89" y="73"/>
                  </a:lnTo>
                  <a:lnTo>
                    <a:pt x="88" y="73"/>
                  </a:lnTo>
                  <a:lnTo>
                    <a:pt x="88" y="73"/>
                  </a:lnTo>
                  <a:lnTo>
                    <a:pt x="83" y="75"/>
                  </a:lnTo>
                  <a:lnTo>
                    <a:pt x="78" y="78"/>
                  </a:lnTo>
                  <a:lnTo>
                    <a:pt x="77" y="78"/>
                  </a:lnTo>
                  <a:lnTo>
                    <a:pt x="75" y="79"/>
                  </a:lnTo>
                  <a:lnTo>
                    <a:pt x="72" y="80"/>
                  </a:lnTo>
                  <a:lnTo>
                    <a:pt x="69" y="81"/>
                  </a:lnTo>
                  <a:lnTo>
                    <a:pt x="68" y="81"/>
                  </a:lnTo>
                  <a:lnTo>
                    <a:pt x="67" y="81"/>
                  </a:lnTo>
                  <a:lnTo>
                    <a:pt x="66" y="81"/>
                  </a:lnTo>
                  <a:lnTo>
                    <a:pt x="64" y="81"/>
                  </a:lnTo>
                  <a:lnTo>
                    <a:pt x="62" y="81"/>
                  </a:lnTo>
                  <a:lnTo>
                    <a:pt x="60" y="81"/>
                  </a:lnTo>
                  <a:lnTo>
                    <a:pt x="59" y="81"/>
                  </a:lnTo>
                  <a:lnTo>
                    <a:pt x="57" y="82"/>
                  </a:lnTo>
                  <a:lnTo>
                    <a:pt x="56" y="83"/>
                  </a:lnTo>
                  <a:lnTo>
                    <a:pt x="55" y="83"/>
                  </a:lnTo>
                  <a:lnTo>
                    <a:pt x="53" y="83"/>
                  </a:lnTo>
                  <a:lnTo>
                    <a:pt x="51" y="83"/>
                  </a:lnTo>
                  <a:lnTo>
                    <a:pt x="50" y="83"/>
                  </a:lnTo>
                  <a:lnTo>
                    <a:pt x="50" y="84"/>
                  </a:lnTo>
                  <a:lnTo>
                    <a:pt x="45" y="87"/>
                  </a:lnTo>
                  <a:lnTo>
                    <a:pt x="43" y="88"/>
                  </a:lnTo>
                  <a:lnTo>
                    <a:pt x="42" y="88"/>
                  </a:lnTo>
                  <a:lnTo>
                    <a:pt x="41" y="88"/>
                  </a:lnTo>
                  <a:lnTo>
                    <a:pt x="41" y="87"/>
                  </a:lnTo>
                  <a:lnTo>
                    <a:pt x="39" y="88"/>
                  </a:lnTo>
                  <a:lnTo>
                    <a:pt x="39" y="89"/>
                  </a:lnTo>
                  <a:lnTo>
                    <a:pt x="37" y="90"/>
                  </a:lnTo>
                  <a:lnTo>
                    <a:pt x="35" y="91"/>
                  </a:lnTo>
                  <a:lnTo>
                    <a:pt x="33" y="91"/>
                  </a:lnTo>
                  <a:lnTo>
                    <a:pt x="32" y="91"/>
                  </a:lnTo>
                  <a:lnTo>
                    <a:pt x="30" y="91"/>
                  </a:lnTo>
                  <a:lnTo>
                    <a:pt x="24" y="93"/>
                  </a:lnTo>
                  <a:lnTo>
                    <a:pt x="24" y="93"/>
                  </a:lnTo>
                  <a:lnTo>
                    <a:pt x="23" y="93"/>
                  </a:lnTo>
                  <a:lnTo>
                    <a:pt x="22" y="93"/>
                  </a:lnTo>
                  <a:lnTo>
                    <a:pt x="21" y="94"/>
                  </a:lnTo>
                  <a:lnTo>
                    <a:pt x="20" y="94"/>
                  </a:lnTo>
                  <a:lnTo>
                    <a:pt x="19" y="94"/>
                  </a:lnTo>
                  <a:lnTo>
                    <a:pt x="18" y="94"/>
                  </a:lnTo>
                  <a:lnTo>
                    <a:pt x="17" y="94"/>
                  </a:lnTo>
                  <a:lnTo>
                    <a:pt x="16" y="94"/>
                  </a:lnTo>
                  <a:lnTo>
                    <a:pt x="14" y="94"/>
                  </a:lnTo>
                  <a:lnTo>
                    <a:pt x="13" y="95"/>
                  </a:lnTo>
                  <a:lnTo>
                    <a:pt x="10" y="96"/>
                  </a:lnTo>
                  <a:lnTo>
                    <a:pt x="7" y="96"/>
                  </a:lnTo>
                  <a:lnTo>
                    <a:pt x="3" y="99"/>
                  </a:lnTo>
                  <a:lnTo>
                    <a:pt x="3" y="98"/>
                  </a:lnTo>
                  <a:lnTo>
                    <a:pt x="1" y="94"/>
                  </a:lnTo>
                  <a:lnTo>
                    <a:pt x="0" y="93"/>
                  </a:lnTo>
                  <a:lnTo>
                    <a:pt x="0" y="91"/>
                  </a:lnTo>
                  <a:lnTo>
                    <a:pt x="1" y="90"/>
                  </a:lnTo>
                  <a:lnTo>
                    <a:pt x="1" y="87"/>
                  </a:lnTo>
                  <a:lnTo>
                    <a:pt x="1" y="86"/>
                  </a:lnTo>
                  <a:lnTo>
                    <a:pt x="2" y="84"/>
                  </a:lnTo>
                  <a:lnTo>
                    <a:pt x="2" y="83"/>
                  </a:lnTo>
                  <a:lnTo>
                    <a:pt x="5" y="82"/>
                  </a:lnTo>
                  <a:lnTo>
                    <a:pt x="5" y="82"/>
                  </a:lnTo>
                  <a:lnTo>
                    <a:pt x="7" y="83"/>
                  </a:lnTo>
                  <a:lnTo>
                    <a:pt x="10" y="86"/>
                  </a:lnTo>
                  <a:lnTo>
                    <a:pt x="12" y="85"/>
                  </a:lnTo>
                  <a:lnTo>
                    <a:pt x="13" y="85"/>
                  </a:lnTo>
                  <a:lnTo>
                    <a:pt x="15" y="83"/>
                  </a:lnTo>
                  <a:lnTo>
                    <a:pt x="16" y="82"/>
                  </a:lnTo>
                  <a:lnTo>
                    <a:pt x="18" y="80"/>
                  </a:lnTo>
                  <a:lnTo>
                    <a:pt x="20" y="78"/>
                  </a:lnTo>
                  <a:lnTo>
                    <a:pt x="22" y="76"/>
                  </a:lnTo>
                  <a:lnTo>
                    <a:pt x="23" y="75"/>
                  </a:lnTo>
                  <a:lnTo>
                    <a:pt x="24" y="73"/>
                  </a:lnTo>
                  <a:lnTo>
                    <a:pt x="26" y="72"/>
                  </a:lnTo>
                  <a:lnTo>
                    <a:pt x="27" y="71"/>
                  </a:lnTo>
                  <a:lnTo>
                    <a:pt x="37" y="65"/>
                  </a:lnTo>
                  <a:lnTo>
                    <a:pt x="37" y="64"/>
                  </a:lnTo>
                  <a:lnTo>
                    <a:pt x="37" y="60"/>
                  </a:lnTo>
                  <a:lnTo>
                    <a:pt x="41" y="59"/>
                  </a:lnTo>
                  <a:lnTo>
                    <a:pt x="43" y="58"/>
                  </a:lnTo>
                  <a:lnTo>
                    <a:pt x="57" y="62"/>
                  </a:lnTo>
                  <a:lnTo>
                    <a:pt x="58" y="62"/>
                  </a:lnTo>
                  <a:lnTo>
                    <a:pt x="63" y="62"/>
                  </a:lnTo>
                  <a:lnTo>
                    <a:pt x="64" y="60"/>
                  </a:lnTo>
                  <a:lnTo>
                    <a:pt x="65" y="55"/>
                  </a:lnTo>
                  <a:lnTo>
                    <a:pt x="65" y="54"/>
                  </a:lnTo>
                  <a:lnTo>
                    <a:pt x="65" y="53"/>
                  </a:lnTo>
                  <a:lnTo>
                    <a:pt x="66" y="49"/>
                  </a:lnTo>
                  <a:lnTo>
                    <a:pt x="66" y="48"/>
                  </a:lnTo>
                  <a:lnTo>
                    <a:pt x="64" y="47"/>
                  </a:lnTo>
                  <a:lnTo>
                    <a:pt x="63" y="48"/>
                  </a:lnTo>
                  <a:lnTo>
                    <a:pt x="62" y="45"/>
                  </a:lnTo>
                  <a:lnTo>
                    <a:pt x="60" y="36"/>
                  </a:lnTo>
                  <a:lnTo>
                    <a:pt x="63" y="33"/>
                  </a:lnTo>
                  <a:lnTo>
                    <a:pt x="71" y="24"/>
                  </a:lnTo>
                  <a:lnTo>
                    <a:pt x="73" y="24"/>
                  </a:lnTo>
                  <a:lnTo>
                    <a:pt x="74" y="23"/>
                  </a:lnTo>
                  <a:lnTo>
                    <a:pt x="73" y="21"/>
                  </a:lnTo>
                  <a:lnTo>
                    <a:pt x="72" y="18"/>
                  </a:lnTo>
                  <a:lnTo>
                    <a:pt x="70" y="17"/>
                  </a:lnTo>
                  <a:lnTo>
                    <a:pt x="70" y="16"/>
                  </a:lnTo>
                  <a:lnTo>
                    <a:pt x="70" y="14"/>
                  </a:lnTo>
                  <a:lnTo>
                    <a:pt x="72" y="13"/>
                  </a:lnTo>
                  <a:lnTo>
                    <a:pt x="74" y="13"/>
                  </a:lnTo>
                  <a:lnTo>
                    <a:pt x="74" y="11"/>
                  </a:lnTo>
                  <a:lnTo>
                    <a:pt x="76" y="11"/>
                  </a:lnTo>
                  <a:lnTo>
                    <a:pt x="76" y="10"/>
                  </a:lnTo>
                  <a:lnTo>
                    <a:pt x="79" y="7"/>
                  </a:lnTo>
                  <a:lnTo>
                    <a:pt x="78" y="5"/>
                  </a:lnTo>
                  <a:lnTo>
                    <a:pt x="80" y="5"/>
                  </a:lnTo>
                  <a:lnTo>
                    <a:pt x="82" y="4"/>
                  </a:lnTo>
                  <a:lnTo>
                    <a:pt x="83" y="4"/>
                  </a:lnTo>
                  <a:lnTo>
                    <a:pt x="83" y="3"/>
                  </a:lnTo>
                  <a:lnTo>
                    <a:pt x="84" y="3"/>
                  </a:lnTo>
                  <a:lnTo>
                    <a:pt x="85" y="4"/>
                  </a:lnTo>
                  <a:lnTo>
                    <a:pt x="85" y="5"/>
                  </a:lnTo>
                  <a:lnTo>
                    <a:pt x="86" y="5"/>
                  </a:lnTo>
                  <a:lnTo>
                    <a:pt x="89" y="5"/>
                  </a:lnTo>
                  <a:lnTo>
                    <a:pt x="89" y="4"/>
                  </a:lnTo>
                  <a:lnTo>
                    <a:pt x="91" y="3"/>
                  </a:lnTo>
                  <a:lnTo>
                    <a:pt x="94" y="2"/>
                  </a:lnTo>
                  <a:lnTo>
                    <a:pt x="94" y="1"/>
                  </a:lnTo>
                  <a:lnTo>
                    <a:pt x="95" y="1"/>
                  </a:lnTo>
                  <a:lnTo>
                    <a:pt x="97" y="1"/>
                  </a:lnTo>
                  <a:lnTo>
                    <a:pt x="97" y="2"/>
                  </a:lnTo>
                  <a:lnTo>
                    <a:pt x="99" y="2"/>
                  </a:lnTo>
                  <a:lnTo>
                    <a:pt x="101" y="2"/>
                  </a:lnTo>
                  <a:lnTo>
                    <a:pt x="101" y="4"/>
                  </a:lnTo>
                  <a:lnTo>
                    <a:pt x="103" y="5"/>
                  </a:lnTo>
                  <a:lnTo>
                    <a:pt x="105" y="6"/>
                  </a:lnTo>
                  <a:lnTo>
                    <a:pt x="106" y="7"/>
                  </a:lnTo>
                  <a:lnTo>
                    <a:pt x="107" y="6"/>
                  </a:lnTo>
                  <a:lnTo>
                    <a:pt x="109" y="11"/>
                  </a:lnTo>
                  <a:lnTo>
                    <a:pt x="116" y="14"/>
                  </a:lnTo>
                  <a:lnTo>
                    <a:pt x="120" y="16"/>
                  </a:lnTo>
                  <a:lnTo>
                    <a:pt x="122" y="17"/>
                  </a:lnTo>
                  <a:lnTo>
                    <a:pt x="124" y="17"/>
                  </a:lnTo>
                  <a:lnTo>
                    <a:pt x="126" y="16"/>
                  </a:lnTo>
                  <a:lnTo>
                    <a:pt x="126" y="15"/>
                  </a:lnTo>
                  <a:lnTo>
                    <a:pt x="127" y="15"/>
                  </a:lnTo>
                  <a:lnTo>
                    <a:pt x="131" y="13"/>
                  </a:lnTo>
                  <a:lnTo>
                    <a:pt x="134" y="12"/>
                  </a:lnTo>
                  <a:lnTo>
                    <a:pt x="139" y="12"/>
                  </a:lnTo>
                  <a:lnTo>
                    <a:pt x="146" y="12"/>
                  </a:lnTo>
                  <a:lnTo>
                    <a:pt x="147" y="12"/>
                  </a:lnTo>
                  <a:lnTo>
                    <a:pt x="148" y="11"/>
                  </a:lnTo>
                  <a:lnTo>
                    <a:pt x="156" y="11"/>
                  </a:lnTo>
                  <a:lnTo>
                    <a:pt x="167" y="8"/>
                  </a:lnTo>
                  <a:lnTo>
                    <a:pt x="170" y="8"/>
                  </a:lnTo>
                  <a:lnTo>
                    <a:pt x="171" y="7"/>
                  </a:lnTo>
                  <a:lnTo>
                    <a:pt x="173" y="7"/>
                  </a:lnTo>
                  <a:lnTo>
                    <a:pt x="177" y="9"/>
                  </a:lnTo>
                  <a:lnTo>
                    <a:pt x="178" y="10"/>
                  </a:lnTo>
                  <a:lnTo>
                    <a:pt x="180" y="10"/>
                  </a:lnTo>
                  <a:lnTo>
                    <a:pt x="181" y="10"/>
                  </a:lnTo>
                  <a:lnTo>
                    <a:pt x="187" y="8"/>
                  </a:lnTo>
                  <a:lnTo>
                    <a:pt x="193" y="6"/>
                  </a:lnTo>
                  <a:lnTo>
                    <a:pt x="194" y="5"/>
                  </a:lnTo>
                  <a:lnTo>
                    <a:pt x="195" y="5"/>
                  </a:lnTo>
                  <a:lnTo>
                    <a:pt x="196" y="5"/>
                  </a:lnTo>
                  <a:lnTo>
                    <a:pt x="197" y="5"/>
                  </a:lnTo>
                  <a:lnTo>
                    <a:pt x="198" y="5"/>
                  </a:lnTo>
                  <a:lnTo>
                    <a:pt x="202" y="4"/>
                  </a:lnTo>
                  <a:lnTo>
                    <a:pt x="203" y="4"/>
                  </a:lnTo>
                  <a:lnTo>
                    <a:pt x="203" y="3"/>
                  </a:lnTo>
                  <a:lnTo>
                    <a:pt x="204" y="2"/>
                  </a:lnTo>
                  <a:lnTo>
                    <a:pt x="209" y="0"/>
                  </a:lnTo>
                  <a:lnTo>
                    <a:pt x="211" y="0"/>
                  </a:lnTo>
                  <a:lnTo>
                    <a:pt x="212" y="0"/>
                  </a:lnTo>
                  <a:lnTo>
                    <a:pt x="212" y="1"/>
                  </a:lnTo>
                  <a:lnTo>
                    <a:pt x="212" y="2"/>
                  </a:lnTo>
                  <a:lnTo>
                    <a:pt x="215" y="3"/>
                  </a:lnTo>
                  <a:lnTo>
                    <a:pt x="215" y="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9" name="Freeform 104"/>
            <p:cNvSpPr>
              <a:spLocks noEditPoints="1"/>
            </p:cNvSpPr>
            <p:nvPr/>
          </p:nvSpPr>
          <p:spPr bwMode="auto">
            <a:xfrm>
              <a:off x="5071228" y="4260232"/>
              <a:ext cx="1050926" cy="568326"/>
            </a:xfrm>
            <a:custGeom>
              <a:avLst/>
              <a:gdLst>
                <a:gd name="T0" fmla="*/ 178 w 331"/>
                <a:gd name="T1" fmla="*/ 32 h 179"/>
                <a:gd name="T2" fmla="*/ 186 w 331"/>
                <a:gd name="T3" fmla="*/ 34 h 179"/>
                <a:gd name="T4" fmla="*/ 186 w 331"/>
                <a:gd name="T5" fmla="*/ 42 h 179"/>
                <a:gd name="T6" fmla="*/ 165 w 331"/>
                <a:gd name="T7" fmla="*/ 60 h 179"/>
                <a:gd name="T8" fmla="*/ 148 w 331"/>
                <a:gd name="T9" fmla="*/ 78 h 179"/>
                <a:gd name="T10" fmla="*/ 134 w 331"/>
                <a:gd name="T11" fmla="*/ 95 h 179"/>
                <a:gd name="T12" fmla="*/ 135 w 331"/>
                <a:gd name="T13" fmla="*/ 95 h 179"/>
                <a:gd name="T14" fmla="*/ 151 w 331"/>
                <a:gd name="T15" fmla="*/ 85 h 179"/>
                <a:gd name="T16" fmla="*/ 170 w 331"/>
                <a:gd name="T17" fmla="*/ 76 h 179"/>
                <a:gd name="T18" fmla="*/ 192 w 331"/>
                <a:gd name="T19" fmla="*/ 61 h 179"/>
                <a:gd name="T20" fmla="*/ 217 w 331"/>
                <a:gd name="T21" fmla="*/ 57 h 179"/>
                <a:gd name="T22" fmla="*/ 228 w 331"/>
                <a:gd name="T23" fmla="*/ 48 h 179"/>
                <a:gd name="T24" fmla="*/ 247 w 331"/>
                <a:gd name="T25" fmla="*/ 42 h 179"/>
                <a:gd name="T26" fmla="*/ 256 w 331"/>
                <a:gd name="T27" fmla="*/ 44 h 179"/>
                <a:gd name="T28" fmla="*/ 271 w 331"/>
                <a:gd name="T29" fmla="*/ 36 h 179"/>
                <a:gd name="T30" fmla="*/ 283 w 331"/>
                <a:gd name="T31" fmla="*/ 40 h 179"/>
                <a:gd name="T32" fmla="*/ 299 w 331"/>
                <a:gd name="T33" fmla="*/ 45 h 179"/>
                <a:gd name="T34" fmla="*/ 303 w 331"/>
                <a:gd name="T35" fmla="*/ 59 h 179"/>
                <a:gd name="T36" fmla="*/ 311 w 331"/>
                <a:gd name="T37" fmla="*/ 65 h 179"/>
                <a:gd name="T38" fmla="*/ 315 w 331"/>
                <a:gd name="T39" fmla="*/ 78 h 179"/>
                <a:gd name="T40" fmla="*/ 326 w 331"/>
                <a:gd name="T41" fmla="*/ 86 h 179"/>
                <a:gd name="T42" fmla="*/ 329 w 331"/>
                <a:gd name="T43" fmla="*/ 91 h 179"/>
                <a:gd name="T44" fmla="*/ 324 w 331"/>
                <a:gd name="T45" fmla="*/ 103 h 179"/>
                <a:gd name="T46" fmla="*/ 317 w 331"/>
                <a:gd name="T47" fmla="*/ 114 h 179"/>
                <a:gd name="T48" fmla="*/ 320 w 331"/>
                <a:gd name="T49" fmla="*/ 124 h 179"/>
                <a:gd name="T50" fmla="*/ 320 w 331"/>
                <a:gd name="T51" fmla="*/ 141 h 179"/>
                <a:gd name="T52" fmla="*/ 314 w 331"/>
                <a:gd name="T53" fmla="*/ 164 h 179"/>
                <a:gd name="T54" fmla="*/ 290 w 331"/>
                <a:gd name="T55" fmla="*/ 172 h 179"/>
                <a:gd name="T56" fmla="*/ 244 w 331"/>
                <a:gd name="T57" fmla="*/ 174 h 179"/>
                <a:gd name="T58" fmla="*/ 215 w 331"/>
                <a:gd name="T59" fmla="*/ 168 h 179"/>
                <a:gd name="T60" fmla="*/ 199 w 331"/>
                <a:gd name="T61" fmla="*/ 167 h 179"/>
                <a:gd name="T62" fmla="*/ 186 w 331"/>
                <a:gd name="T63" fmla="*/ 164 h 179"/>
                <a:gd name="T64" fmla="*/ 180 w 331"/>
                <a:gd name="T65" fmla="*/ 144 h 179"/>
                <a:gd name="T66" fmla="*/ 170 w 331"/>
                <a:gd name="T67" fmla="*/ 123 h 179"/>
                <a:gd name="T68" fmla="*/ 157 w 331"/>
                <a:gd name="T69" fmla="*/ 140 h 179"/>
                <a:gd name="T70" fmla="*/ 141 w 331"/>
                <a:gd name="T71" fmla="*/ 146 h 179"/>
                <a:gd name="T72" fmla="*/ 117 w 331"/>
                <a:gd name="T73" fmla="*/ 152 h 179"/>
                <a:gd name="T74" fmla="*/ 103 w 331"/>
                <a:gd name="T75" fmla="*/ 157 h 179"/>
                <a:gd name="T76" fmla="*/ 66 w 331"/>
                <a:gd name="T77" fmla="*/ 148 h 179"/>
                <a:gd name="T78" fmla="*/ 32 w 331"/>
                <a:gd name="T79" fmla="*/ 144 h 179"/>
                <a:gd name="T80" fmla="*/ 7 w 331"/>
                <a:gd name="T81" fmla="*/ 140 h 179"/>
                <a:gd name="T82" fmla="*/ 37 w 331"/>
                <a:gd name="T83" fmla="*/ 118 h 179"/>
                <a:gd name="T84" fmla="*/ 71 w 331"/>
                <a:gd name="T85" fmla="*/ 111 h 179"/>
                <a:gd name="T86" fmla="*/ 107 w 331"/>
                <a:gd name="T87" fmla="*/ 87 h 179"/>
                <a:gd name="T88" fmla="*/ 102 w 331"/>
                <a:gd name="T89" fmla="*/ 59 h 179"/>
                <a:gd name="T90" fmla="*/ 107 w 331"/>
                <a:gd name="T91" fmla="*/ 49 h 179"/>
                <a:gd name="T92" fmla="*/ 129 w 331"/>
                <a:gd name="T93" fmla="*/ 36 h 179"/>
                <a:gd name="T94" fmla="*/ 148 w 331"/>
                <a:gd name="T95" fmla="*/ 26 h 179"/>
                <a:gd name="T96" fmla="*/ 163 w 331"/>
                <a:gd name="T97" fmla="*/ 27 h 179"/>
                <a:gd name="T98" fmla="*/ 227 w 331"/>
                <a:gd name="T99" fmla="*/ 28 h 179"/>
                <a:gd name="T100" fmla="*/ 195 w 331"/>
                <a:gd name="T101" fmla="*/ 8 h 179"/>
                <a:gd name="T102" fmla="*/ 222 w 331"/>
                <a:gd name="T103" fmla="*/ 14 h 179"/>
                <a:gd name="T104" fmla="*/ 225 w 331"/>
                <a:gd name="T105" fmla="*/ 20 h 179"/>
                <a:gd name="T106" fmla="*/ 223 w 331"/>
                <a:gd name="T107" fmla="*/ 28 h 179"/>
                <a:gd name="T108" fmla="*/ 201 w 331"/>
                <a:gd name="T109" fmla="*/ 34 h 179"/>
                <a:gd name="T110" fmla="*/ 192 w 331"/>
                <a:gd name="T111" fmla="*/ 27 h 179"/>
                <a:gd name="T112" fmla="*/ 195 w 331"/>
                <a:gd name="T113" fmla="*/ 20 h 179"/>
                <a:gd name="T114" fmla="*/ 209 w 331"/>
                <a:gd name="T115" fmla="*/ 8 h 179"/>
                <a:gd name="T116" fmla="*/ 198 w 331"/>
                <a:gd name="T117" fmla="*/ 5 h 179"/>
                <a:gd name="T118" fmla="*/ 222 w 331"/>
                <a:gd name="T119" fmla="*/ 8 h 179"/>
                <a:gd name="T120" fmla="*/ 211 w 331"/>
                <a:gd name="T121"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1" h="179">
                  <a:moveTo>
                    <a:pt x="173" y="27"/>
                  </a:moveTo>
                  <a:lnTo>
                    <a:pt x="173" y="29"/>
                  </a:lnTo>
                  <a:lnTo>
                    <a:pt x="173" y="30"/>
                  </a:lnTo>
                  <a:lnTo>
                    <a:pt x="173" y="31"/>
                  </a:lnTo>
                  <a:lnTo>
                    <a:pt x="172" y="32"/>
                  </a:lnTo>
                  <a:lnTo>
                    <a:pt x="173" y="32"/>
                  </a:lnTo>
                  <a:lnTo>
                    <a:pt x="173" y="33"/>
                  </a:lnTo>
                  <a:lnTo>
                    <a:pt x="174" y="33"/>
                  </a:lnTo>
                  <a:lnTo>
                    <a:pt x="174" y="32"/>
                  </a:lnTo>
                  <a:lnTo>
                    <a:pt x="176" y="32"/>
                  </a:lnTo>
                  <a:lnTo>
                    <a:pt x="177" y="32"/>
                  </a:lnTo>
                  <a:lnTo>
                    <a:pt x="178" y="32"/>
                  </a:lnTo>
                  <a:lnTo>
                    <a:pt x="177" y="30"/>
                  </a:lnTo>
                  <a:lnTo>
                    <a:pt x="179" y="30"/>
                  </a:lnTo>
                  <a:lnTo>
                    <a:pt x="179" y="30"/>
                  </a:lnTo>
                  <a:lnTo>
                    <a:pt x="180" y="30"/>
                  </a:lnTo>
                  <a:lnTo>
                    <a:pt x="180" y="32"/>
                  </a:lnTo>
                  <a:lnTo>
                    <a:pt x="182" y="33"/>
                  </a:lnTo>
                  <a:lnTo>
                    <a:pt x="182" y="33"/>
                  </a:lnTo>
                  <a:lnTo>
                    <a:pt x="183" y="33"/>
                  </a:lnTo>
                  <a:lnTo>
                    <a:pt x="184" y="33"/>
                  </a:lnTo>
                  <a:lnTo>
                    <a:pt x="184" y="34"/>
                  </a:lnTo>
                  <a:lnTo>
                    <a:pt x="184" y="35"/>
                  </a:lnTo>
                  <a:lnTo>
                    <a:pt x="186" y="34"/>
                  </a:lnTo>
                  <a:lnTo>
                    <a:pt x="187" y="35"/>
                  </a:lnTo>
                  <a:lnTo>
                    <a:pt x="188" y="36"/>
                  </a:lnTo>
                  <a:lnTo>
                    <a:pt x="187" y="36"/>
                  </a:lnTo>
                  <a:lnTo>
                    <a:pt x="187" y="37"/>
                  </a:lnTo>
                  <a:lnTo>
                    <a:pt x="189" y="38"/>
                  </a:lnTo>
                  <a:lnTo>
                    <a:pt x="191" y="38"/>
                  </a:lnTo>
                  <a:lnTo>
                    <a:pt x="192" y="39"/>
                  </a:lnTo>
                  <a:lnTo>
                    <a:pt x="192" y="40"/>
                  </a:lnTo>
                  <a:lnTo>
                    <a:pt x="191" y="40"/>
                  </a:lnTo>
                  <a:lnTo>
                    <a:pt x="189" y="41"/>
                  </a:lnTo>
                  <a:lnTo>
                    <a:pt x="188" y="42"/>
                  </a:lnTo>
                  <a:lnTo>
                    <a:pt x="186" y="42"/>
                  </a:lnTo>
                  <a:lnTo>
                    <a:pt x="185" y="44"/>
                  </a:lnTo>
                  <a:lnTo>
                    <a:pt x="185" y="45"/>
                  </a:lnTo>
                  <a:lnTo>
                    <a:pt x="182" y="46"/>
                  </a:lnTo>
                  <a:lnTo>
                    <a:pt x="181" y="47"/>
                  </a:lnTo>
                  <a:lnTo>
                    <a:pt x="177" y="49"/>
                  </a:lnTo>
                  <a:lnTo>
                    <a:pt x="175" y="52"/>
                  </a:lnTo>
                  <a:lnTo>
                    <a:pt x="173" y="53"/>
                  </a:lnTo>
                  <a:lnTo>
                    <a:pt x="172" y="53"/>
                  </a:lnTo>
                  <a:lnTo>
                    <a:pt x="168" y="57"/>
                  </a:lnTo>
                  <a:lnTo>
                    <a:pt x="167" y="58"/>
                  </a:lnTo>
                  <a:lnTo>
                    <a:pt x="167" y="59"/>
                  </a:lnTo>
                  <a:lnTo>
                    <a:pt x="165" y="60"/>
                  </a:lnTo>
                  <a:lnTo>
                    <a:pt x="162" y="63"/>
                  </a:lnTo>
                  <a:lnTo>
                    <a:pt x="157" y="67"/>
                  </a:lnTo>
                  <a:lnTo>
                    <a:pt x="156" y="68"/>
                  </a:lnTo>
                  <a:lnTo>
                    <a:pt x="155" y="69"/>
                  </a:lnTo>
                  <a:lnTo>
                    <a:pt x="153" y="69"/>
                  </a:lnTo>
                  <a:lnTo>
                    <a:pt x="152" y="71"/>
                  </a:lnTo>
                  <a:lnTo>
                    <a:pt x="151" y="73"/>
                  </a:lnTo>
                  <a:lnTo>
                    <a:pt x="150" y="74"/>
                  </a:lnTo>
                  <a:lnTo>
                    <a:pt x="150" y="75"/>
                  </a:lnTo>
                  <a:lnTo>
                    <a:pt x="149" y="76"/>
                  </a:lnTo>
                  <a:lnTo>
                    <a:pt x="148" y="76"/>
                  </a:lnTo>
                  <a:lnTo>
                    <a:pt x="148" y="78"/>
                  </a:lnTo>
                  <a:lnTo>
                    <a:pt x="147" y="78"/>
                  </a:lnTo>
                  <a:lnTo>
                    <a:pt x="144" y="81"/>
                  </a:lnTo>
                  <a:lnTo>
                    <a:pt x="144" y="82"/>
                  </a:lnTo>
                  <a:lnTo>
                    <a:pt x="143" y="82"/>
                  </a:lnTo>
                  <a:lnTo>
                    <a:pt x="141" y="85"/>
                  </a:lnTo>
                  <a:lnTo>
                    <a:pt x="138" y="87"/>
                  </a:lnTo>
                  <a:lnTo>
                    <a:pt x="137" y="90"/>
                  </a:lnTo>
                  <a:lnTo>
                    <a:pt x="135" y="91"/>
                  </a:lnTo>
                  <a:lnTo>
                    <a:pt x="135" y="92"/>
                  </a:lnTo>
                  <a:lnTo>
                    <a:pt x="134" y="93"/>
                  </a:lnTo>
                  <a:lnTo>
                    <a:pt x="134" y="94"/>
                  </a:lnTo>
                  <a:lnTo>
                    <a:pt x="134" y="95"/>
                  </a:lnTo>
                  <a:lnTo>
                    <a:pt x="134" y="96"/>
                  </a:lnTo>
                  <a:lnTo>
                    <a:pt x="134" y="97"/>
                  </a:lnTo>
                  <a:lnTo>
                    <a:pt x="133" y="97"/>
                  </a:lnTo>
                  <a:lnTo>
                    <a:pt x="133" y="97"/>
                  </a:lnTo>
                  <a:lnTo>
                    <a:pt x="134" y="97"/>
                  </a:lnTo>
                  <a:lnTo>
                    <a:pt x="134" y="96"/>
                  </a:lnTo>
                  <a:lnTo>
                    <a:pt x="134" y="95"/>
                  </a:lnTo>
                  <a:lnTo>
                    <a:pt x="135" y="94"/>
                  </a:lnTo>
                  <a:lnTo>
                    <a:pt x="134" y="95"/>
                  </a:lnTo>
                  <a:lnTo>
                    <a:pt x="135" y="95"/>
                  </a:lnTo>
                  <a:lnTo>
                    <a:pt x="136" y="94"/>
                  </a:lnTo>
                  <a:lnTo>
                    <a:pt x="135" y="95"/>
                  </a:lnTo>
                  <a:lnTo>
                    <a:pt x="136" y="96"/>
                  </a:lnTo>
                  <a:lnTo>
                    <a:pt x="136" y="95"/>
                  </a:lnTo>
                  <a:lnTo>
                    <a:pt x="137" y="95"/>
                  </a:lnTo>
                  <a:lnTo>
                    <a:pt x="139" y="96"/>
                  </a:lnTo>
                  <a:lnTo>
                    <a:pt x="140" y="94"/>
                  </a:lnTo>
                  <a:lnTo>
                    <a:pt x="141" y="94"/>
                  </a:lnTo>
                  <a:lnTo>
                    <a:pt x="142" y="93"/>
                  </a:lnTo>
                  <a:lnTo>
                    <a:pt x="147" y="89"/>
                  </a:lnTo>
                  <a:lnTo>
                    <a:pt x="149" y="87"/>
                  </a:lnTo>
                  <a:lnTo>
                    <a:pt x="150" y="86"/>
                  </a:lnTo>
                  <a:lnTo>
                    <a:pt x="150" y="85"/>
                  </a:lnTo>
                  <a:lnTo>
                    <a:pt x="151" y="85"/>
                  </a:lnTo>
                  <a:lnTo>
                    <a:pt x="153" y="84"/>
                  </a:lnTo>
                  <a:lnTo>
                    <a:pt x="154" y="83"/>
                  </a:lnTo>
                  <a:lnTo>
                    <a:pt x="154" y="82"/>
                  </a:lnTo>
                  <a:lnTo>
                    <a:pt x="156" y="81"/>
                  </a:lnTo>
                  <a:lnTo>
                    <a:pt x="160" y="79"/>
                  </a:lnTo>
                  <a:lnTo>
                    <a:pt x="160" y="79"/>
                  </a:lnTo>
                  <a:lnTo>
                    <a:pt x="161" y="79"/>
                  </a:lnTo>
                  <a:lnTo>
                    <a:pt x="162" y="78"/>
                  </a:lnTo>
                  <a:lnTo>
                    <a:pt x="165" y="78"/>
                  </a:lnTo>
                  <a:lnTo>
                    <a:pt x="166" y="78"/>
                  </a:lnTo>
                  <a:lnTo>
                    <a:pt x="169" y="76"/>
                  </a:lnTo>
                  <a:lnTo>
                    <a:pt x="170" y="76"/>
                  </a:lnTo>
                  <a:lnTo>
                    <a:pt x="171" y="75"/>
                  </a:lnTo>
                  <a:lnTo>
                    <a:pt x="171" y="76"/>
                  </a:lnTo>
                  <a:lnTo>
                    <a:pt x="172" y="75"/>
                  </a:lnTo>
                  <a:lnTo>
                    <a:pt x="172" y="74"/>
                  </a:lnTo>
                  <a:lnTo>
                    <a:pt x="173" y="73"/>
                  </a:lnTo>
                  <a:lnTo>
                    <a:pt x="174" y="73"/>
                  </a:lnTo>
                  <a:lnTo>
                    <a:pt x="178" y="71"/>
                  </a:lnTo>
                  <a:lnTo>
                    <a:pt x="181" y="68"/>
                  </a:lnTo>
                  <a:lnTo>
                    <a:pt x="183" y="67"/>
                  </a:lnTo>
                  <a:lnTo>
                    <a:pt x="185" y="66"/>
                  </a:lnTo>
                  <a:lnTo>
                    <a:pt x="186" y="65"/>
                  </a:lnTo>
                  <a:lnTo>
                    <a:pt x="192" y="61"/>
                  </a:lnTo>
                  <a:lnTo>
                    <a:pt x="195" y="59"/>
                  </a:lnTo>
                  <a:lnTo>
                    <a:pt x="199" y="57"/>
                  </a:lnTo>
                  <a:lnTo>
                    <a:pt x="204" y="54"/>
                  </a:lnTo>
                  <a:lnTo>
                    <a:pt x="205" y="53"/>
                  </a:lnTo>
                  <a:lnTo>
                    <a:pt x="206" y="53"/>
                  </a:lnTo>
                  <a:lnTo>
                    <a:pt x="210" y="52"/>
                  </a:lnTo>
                  <a:lnTo>
                    <a:pt x="210" y="51"/>
                  </a:lnTo>
                  <a:lnTo>
                    <a:pt x="212" y="51"/>
                  </a:lnTo>
                  <a:lnTo>
                    <a:pt x="215" y="52"/>
                  </a:lnTo>
                  <a:lnTo>
                    <a:pt x="216" y="52"/>
                  </a:lnTo>
                  <a:lnTo>
                    <a:pt x="216" y="53"/>
                  </a:lnTo>
                  <a:lnTo>
                    <a:pt x="217" y="57"/>
                  </a:lnTo>
                  <a:lnTo>
                    <a:pt x="217" y="57"/>
                  </a:lnTo>
                  <a:lnTo>
                    <a:pt x="218" y="57"/>
                  </a:lnTo>
                  <a:lnTo>
                    <a:pt x="219" y="57"/>
                  </a:lnTo>
                  <a:lnTo>
                    <a:pt x="219" y="58"/>
                  </a:lnTo>
                  <a:lnTo>
                    <a:pt x="220" y="57"/>
                  </a:lnTo>
                  <a:lnTo>
                    <a:pt x="221" y="57"/>
                  </a:lnTo>
                  <a:lnTo>
                    <a:pt x="223" y="56"/>
                  </a:lnTo>
                  <a:lnTo>
                    <a:pt x="222" y="55"/>
                  </a:lnTo>
                  <a:lnTo>
                    <a:pt x="222" y="54"/>
                  </a:lnTo>
                  <a:lnTo>
                    <a:pt x="223" y="53"/>
                  </a:lnTo>
                  <a:lnTo>
                    <a:pt x="224" y="52"/>
                  </a:lnTo>
                  <a:lnTo>
                    <a:pt x="228" y="48"/>
                  </a:lnTo>
                  <a:lnTo>
                    <a:pt x="228" y="47"/>
                  </a:lnTo>
                  <a:lnTo>
                    <a:pt x="229" y="47"/>
                  </a:lnTo>
                  <a:lnTo>
                    <a:pt x="230" y="47"/>
                  </a:lnTo>
                  <a:lnTo>
                    <a:pt x="230" y="46"/>
                  </a:lnTo>
                  <a:lnTo>
                    <a:pt x="234" y="45"/>
                  </a:lnTo>
                  <a:lnTo>
                    <a:pt x="236" y="45"/>
                  </a:lnTo>
                  <a:lnTo>
                    <a:pt x="236" y="45"/>
                  </a:lnTo>
                  <a:lnTo>
                    <a:pt x="237" y="45"/>
                  </a:lnTo>
                  <a:lnTo>
                    <a:pt x="241" y="46"/>
                  </a:lnTo>
                  <a:lnTo>
                    <a:pt x="244" y="44"/>
                  </a:lnTo>
                  <a:lnTo>
                    <a:pt x="246" y="43"/>
                  </a:lnTo>
                  <a:lnTo>
                    <a:pt x="247" y="42"/>
                  </a:lnTo>
                  <a:lnTo>
                    <a:pt x="248" y="43"/>
                  </a:lnTo>
                  <a:lnTo>
                    <a:pt x="249" y="43"/>
                  </a:lnTo>
                  <a:lnTo>
                    <a:pt x="249" y="44"/>
                  </a:lnTo>
                  <a:lnTo>
                    <a:pt x="250" y="43"/>
                  </a:lnTo>
                  <a:lnTo>
                    <a:pt x="251" y="43"/>
                  </a:lnTo>
                  <a:lnTo>
                    <a:pt x="252" y="43"/>
                  </a:lnTo>
                  <a:lnTo>
                    <a:pt x="253" y="44"/>
                  </a:lnTo>
                  <a:lnTo>
                    <a:pt x="254" y="43"/>
                  </a:lnTo>
                  <a:lnTo>
                    <a:pt x="254" y="44"/>
                  </a:lnTo>
                  <a:lnTo>
                    <a:pt x="254" y="45"/>
                  </a:lnTo>
                  <a:lnTo>
                    <a:pt x="255" y="44"/>
                  </a:lnTo>
                  <a:lnTo>
                    <a:pt x="256" y="44"/>
                  </a:lnTo>
                  <a:lnTo>
                    <a:pt x="257" y="44"/>
                  </a:lnTo>
                  <a:lnTo>
                    <a:pt x="259" y="44"/>
                  </a:lnTo>
                  <a:lnTo>
                    <a:pt x="262" y="43"/>
                  </a:lnTo>
                  <a:lnTo>
                    <a:pt x="266" y="40"/>
                  </a:lnTo>
                  <a:lnTo>
                    <a:pt x="267" y="40"/>
                  </a:lnTo>
                  <a:lnTo>
                    <a:pt x="268" y="39"/>
                  </a:lnTo>
                  <a:lnTo>
                    <a:pt x="269" y="38"/>
                  </a:lnTo>
                  <a:lnTo>
                    <a:pt x="268" y="37"/>
                  </a:lnTo>
                  <a:lnTo>
                    <a:pt x="269" y="37"/>
                  </a:lnTo>
                  <a:lnTo>
                    <a:pt x="270" y="37"/>
                  </a:lnTo>
                  <a:lnTo>
                    <a:pt x="270" y="36"/>
                  </a:lnTo>
                  <a:lnTo>
                    <a:pt x="271" y="36"/>
                  </a:lnTo>
                  <a:lnTo>
                    <a:pt x="273" y="36"/>
                  </a:lnTo>
                  <a:lnTo>
                    <a:pt x="274" y="37"/>
                  </a:lnTo>
                  <a:lnTo>
                    <a:pt x="275" y="37"/>
                  </a:lnTo>
                  <a:lnTo>
                    <a:pt x="275" y="39"/>
                  </a:lnTo>
                  <a:lnTo>
                    <a:pt x="276" y="40"/>
                  </a:lnTo>
                  <a:lnTo>
                    <a:pt x="277" y="39"/>
                  </a:lnTo>
                  <a:lnTo>
                    <a:pt x="279" y="38"/>
                  </a:lnTo>
                  <a:lnTo>
                    <a:pt x="280" y="40"/>
                  </a:lnTo>
                  <a:lnTo>
                    <a:pt x="281" y="40"/>
                  </a:lnTo>
                  <a:lnTo>
                    <a:pt x="281" y="40"/>
                  </a:lnTo>
                  <a:lnTo>
                    <a:pt x="283" y="40"/>
                  </a:lnTo>
                  <a:lnTo>
                    <a:pt x="283" y="40"/>
                  </a:lnTo>
                  <a:lnTo>
                    <a:pt x="284" y="40"/>
                  </a:lnTo>
                  <a:lnTo>
                    <a:pt x="285" y="41"/>
                  </a:lnTo>
                  <a:lnTo>
                    <a:pt x="285" y="42"/>
                  </a:lnTo>
                  <a:lnTo>
                    <a:pt x="288" y="43"/>
                  </a:lnTo>
                  <a:lnTo>
                    <a:pt x="288" y="44"/>
                  </a:lnTo>
                  <a:lnTo>
                    <a:pt x="291" y="44"/>
                  </a:lnTo>
                  <a:lnTo>
                    <a:pt x="293" y="46"/>
                  </a:lnTo>
                  <a:lnTo>
                    <a:pt x="294" y="46"/>
                  </a:lnTo>
                  <a:lnTo>
                    <a:pt x="295" y="45"/>
                  </a:lnTo>
                  <a:lnTo>
                    <a:pt x="295" y="44"/>
                  </a:lnTo>
                  <a:lnTo>
                    <a:pt x="296" y="44"/>
                  </a:lnTo>
                  <a:lnTo>
                    <a:pt x="299" y="45"/>
                  </a:lnTo>
                  <a:lnTo>
                    <a:pt x="298" y="47"/>
                  </a:lnTo>
                  <a:lnTo>
                    <a:pt x="300" y="48"/>
                  </a:lnTo>
                  <a:lnTo>
                    <a:pt x="300" y="49"/>
                  </a:lnTo>
                  <a:lnTo>
                    <a:pt x="300" y="50"/>
                  </a:lnTo>
                  <a:lnTo>
                    <a:pt x="299" y="52"/>
                  </a:lnTo>
                  <a:lnTo>
                    <a:pt x="299" y="52"/>
                  </a:lnTo>
                  <a:lnTo>
                    <a:pt x="298" y="53"/>
                  </a:lnTo>
                  <a:lnTo>
                    <a:pt x="300" y="55"/>
                  </a:lnTo>
                  <a:lnTo>
                    <a:pt x="300" y="56"/>
                  </a:lnTo>
                  <a:lnTo>
                    <a:pt x="300" y="58"/>
                  </a:lnTo>
                  <a:lnTo>
                    <a:pt x="301" y="58"/>
                  </a:lnTo>
                  <a:lnTo>
                    <a:pt x="303" y="59"/>
                  </a:lnTo>
                  <a:lnTo>
                    <a:pt x="305" y="58"/>
                  </a:lnTo>
                  <a:lnTo>
                    <a:pt x="308" y="59"/>
                  </a:lnTo>
                  <a:lnTo>
                    <a:pt x="309" y="59"/>
                  </a:lnTo>
                  <a:lnTo>
                    <a:pt x="309" y="60"/>
                  </a:lnTo>
                  <a:lnTo>
                    <a:pt x="310" y="61"/>
                  </a:lnTo>
                  <a:lnTo>
                    <a:pt x="309" y="61"/>
                  </a:lnTo>
                  <a:lnTo>
                    <a:pt x="309" y="62"/>
                  </a:lnTo>
                  <a:lnTo>
                    <a:pt x="308" y="62"/>
                  </a:lnTo>
                  <a:lnTo>
                    <a:pt x="309" y="64"/>
                  </a:lnTo>
                  <a:lnTo>
                    <a:pt x="310" y="65"/>
                  </a:lnTo>
                  <a:lnTo>
                    <a:pt x="311" y="65"/>
                  </a:lnTo>
                  <a:lnTo>
                    <a:pt x="311" y="65"/>
                  </a:lnTo>
                  <a:lnTo>
                    <a:pt x="312" y="66"/>
                  </a:lnTo>
                  <a:lnTo>
                    <a:pt x="312" y="67"/>
                  </a:lnTo>
                  <a:lnTo>
                    <a:pt x="311" y="69"/>
                  </a:lnTo>
                  <a:lnTo>
                    <a:pt x="312" y="71"/>
                  </a:lnTo>
                  <a:lnTo>
                    <a:pt x="312" y="72"/>
                  </a:lnTo>
                  <a:lnTo>
                    <a:pt x="312" y="74"/>
                  </a:lnTo>
                  <a:lnTo>
                    <a:pt x="313" y="76"/>
                  </a:lnTo>
                  <a:lnTo>
                    <a:pt x="313" y="77"/>
                  </a:lnTo>
                  <a:lnTo>
                    <a:pt x="314" y="77"/>
                  </a:lnTo>
                  <a:lnTo>
                    <a:pt x="315" y="78"/>
                  </a:lnTo>
                  <a:lnTo>
                    <a:pt x="314" y="78"/>
                  </a:lnTo>
                  <a:lnTo>
                    <a:pt x="315" y="78"/>
                  </a:lnTo>
                  <a:lnTo>
                    <a:pt x="315" y="80"/>
                  </a:lnTo>
                  <a:lnTo>
                    <a:pt x="316" y="81"/>
                  </a:lnTo>
                  <a:lnTo>
                    <a:pt x="317" y="81"/>
                  </a:lnTo>
                  <a:lnTo>
                    <a:pt x="317" y="82"/>
                  </a:lnTo>
                  <a:lnTo>
                    <a:pt x="319" y="81"/>
                  </a:lnTo>
                  <a:lnTo>
                    <a:pt x="319" y="83"/>
                  </a:lnTo>
                  <a:lnTo>
                    <a:pt x="320" y="83"/>
                  </a:lnTo>
                  <a:lnTo>
                    <a:pt x="321" y="84"/>
                  </a:lnTo>
                  <a:lnTo>
                    <a:pt x="324" y="84"/>
                  </a:lnTo>
                  <a:lnTo>
                    <a:pt x="325" y="85"/>
                  </a:lnTo>
                  <a:lnTo>
                    <a:pt x="325" y="86"/>
                  </a:lnTo>
                  <a:lnTo>
                    <a:pt x="326" y="86"/>
                  </a:lnTo>
                  <a:lnTo>
                    <a:pt x="326" y="85"/>
                  </a:lnTo>
                  <a:lnTo>
                    <a:pt x="326" y="87"/>
                  </a:lnTo>
                  <a:lnTo>
                    <a:pt x="326" y="87"/>
                  </a:lnTo>
                  <a:lnTo>
                    <a:pt x="324" y="89"/>
                  </a:lnTo>
                  <a:lnTo>
                    <a:pt x="322" y="89"/>
                  </a:lnTo>
                  <a:lnTo>
                    <a:pt x="323" y="91"/>
                  </a:lnTo>
                  <a:lnTo>
                    <a:pt x="323" y="92"/>
                  </a:lnTo>
                  <a:lnTo>
                    <a:pt x="324" y="92"/>
                  </a:lnTo>
                  <a:lnTo>
                    <a:pt x="325" y="92"/>
                  </a:lnTo>
                  <a:lnTo>
                    <a:pt x="326" y="92"/>
                  </a:lnTo>
                  <a:lnTo>
                    <a:pt x="327" y="91"/>
                  </a:lnTo>
                  <a:lnTo>
                    <a:pt x="329" y="91"/>
                  </a:lnTo>
                  <a:lnTo>
                    <a:pt x="329" y="92"/>
                  </a:lnTo>
                  <a:lnTo>
                    <a:pt x="331" y="92"/>
                  </a:lnTo>
                  <a:lnTo>
                    <a:pt x="330" y="93"/>
                  </a:lnTo>
                  <a:lnTo>
                    <a:pt x="328" y="95"/>
                  </a:lnTo>
                  <a:lnTo>
                    <a:pt x="327" y="96"/>
                  </a:lnTo>
                  <a:lnTo>
                    <a:pt x="326" y="97"/>
                  </a:lnTo>
                  <a:lnTo>
                    <a:pt x="326" y="97"/>
                  </a:lnTo>
                  <a:lnTo>
                    <a:pt x="326" y="97"/>
                  </a:lnTo>
                  <a:lnTo>
                    <a:pt x="326" y="100"/>
                  </a:lnTo>
                  <a:lnTo>
                    <a:pt x="326" y="101"/>
                  </a:lnTo>
                  <a:lnTo>
                    <a:pt x="324" y="102"/>
                  </a:lnTo>
                  <a:lnTo>
                    <a:pt x="324" y="103"/>
                  </a:lnTo>
                  <a:lnTo>
                    <a:pt x="323" y="103"/>
                  </a:lnTo>
                  <a:lnTo>
                    <a:pt x="323" y="104"/>
                  </a:lnTo>
                  <a:lnTo>
                    <a:pt x="321" y="105"/>
                  </a:lnTo>
                  <a:lnTo>
                    <a:pt x="320" y="108"/>
                  </a:lnTo>
                  <a:lnTo>
                    <a:pt x="321" y="108"/>
                  </a:lnTo>
                  <a:lnTo>
                    <a:pt x="323" y="109"/>
                  </a:lnTo>
                  <a:lnTo>
                    <a:pt x="322" y="109"/>
                  </a:lnTo>
                  <a:lnTo>
                    <a:pt x="321" y="110"/>
                  </a:lnTo>
                  <a:lnTo>
                    <a:pt x="319" y="112"/>
                  </a:lnTo>
                  <a:lnTo>
                    <a:pt x="319" y="113"/>
                  </a:lnTo>
                  <a:lnTo>
                    <a:pt x="318" y="113"/>
                  </a:lnTo>
                  <a:lnTo>
                    <a:pt x="317" y="114"/>
                  </a:lnTo>
                  <a:lnTo>
                    <a:pt x="317" y="116"/>
                  </a:lnTo>
                  <a:lnTo>
                    <a:pt x="317" y="117"/>
                  </a:lnTo>
                  <a:lnTo>
                    <a:pt x="316" y="118"/>
                  </a:lnTo>
                  <a:lnTo>
                    <a:pt x="315" y="118"/>
                  </a:lnTo>
                  <a:lnTo>
                    <a:pt x="313" y="120"/>
                  </a:lnTo>
                  <a:lnTo>
                    <a:pt x="313" y="120"/>
                  </a:lnTo>
                  <a:lnTo>
                    <a:pt x="313" y="121"/>
                  </a:lnTo>
                  <a:lnTo>
                    <a:pt x="314" y="122"/>
                  </a:lnTo>
                  <a:lnTo>
                    <a:pt x="315" y="122"/>
                  </a:lnTo>
                  <a:lnTo>
                    <a:pt x="316" y="122"/>
                  </a:lnTo>
                  <a:lnTo>
                    <a:pt x="317" y="122"/>
                  </a:lnTo>
                  <a:lnTo>
                    <a:pt x="320" y="124"/>
                  </a:lnTo>
                  <a:lnTo>
                    <a:pt x="321" y="123"/>
                  </a:lnTo>
                  <a:lnTo>
                    <a:pt x="322" y="123"/>
                  </a:lnTo>
                  <a:lnTo>
                    <a:pt x="323" y="123"/>
                  </a:lnTo>
                  <a:lnTo>
                    <a:pt x="323" y="125"/>
                  </a:lnTo>
                  <a:lnTo>
                    <a:pt x="322" y="127"/>
                  </a:lnTo>
                  <a:lnTo>
                    <a:pt x="321" y="128"/>
                  </a:lnTo>
                  <a:lnTo>
                    <a:pt x="320" y="130"/>
                  </a:lnTo>
                  <a:lnTo>
                    <a:pt x="320" y="136"/>
                  </a:lnTo>
                  <a:lnTo>
                    <a:pt x="321" y="137"/>
                  </a:lnTo>
                  <a:lnTo>
                    <a:pt x="320" y="139"/>
                  </a:lnTo>
                  <a:lnTo>
                    <a:pt x="320" y="140"/>
                  </a:lnTo>
                  <a:lnTo>
                    <a:pt x="320" y="141"/>
                  </a:lnTo>
                  <a:lnTo>
                    <a:pt x="320" y="142"/>
                  </a:lnTo>
                  <a:lnTo>
                    <a:pt x="320" y="145"/>
                  </a:lnTo>
                  <a:lnTo>
                    <a:pt x="321" y="147"/>
                  </a:lnTo>
                  <a:lnTo>
                    <a:pt x="320" y="151"/>
                  </a:lnTo>
                  <a:lnTo>
                    <a:pt x="321" y="156"/>
                  </a:lnTo>
                  <a:lnTo>
                    <a:pt x="321" y="157"/>
                  </a:lnTo>
                  <a:lnTo>
                    <a:pt x="323" y="160"/>
                  </a:lnTo>
                  <a:lnTo>
                    <a:pt x="322" y="161"/>
                  </a:lnTo>
                  <a:lnTo>
                    <a:pt x="322" y="162"/>
                  </a:lnTo>
                  <a:lnTo>
                    <a:pt x="321" y="162"/>
                  </a:lnTo>
                  <a:lnTo>
                    <a:pt x="319" y="162"/>
                  </a:lnTo>
                  <a:lnTo>
                    <a:pt x="314" y="164"/>
                  </a:lnTo>
                  <a:lnTo>
                    <a:pt x="313" y="165"/>
                  </a:lnTo>
                  <a:lnTo>
                    <a:pt x="313" y="166"/>
                  </a:lnTo>
                  <a:lnTo>
                    <a:pt x="312" y="166"/>
                  </a:lnTo>
                  <a:lnTo>
                    <a:pt x="308" y="167"/>
                  </a:lnTo>
                  <a:lnTo>
                    <a:pt x="307" y="167"/>
                  </a:lnTo>
                  <a:lnTo>
                    <a:pt x="306" y="167"/>
                  </a:lnTo>
                  <a:lnTo>
                    <a:pt x="305" y="167"/>
                  </a:lnTo>
                  <a:lnTo>
                    <a:pt x="304" y="167"/>
                  </a:lnTo>
                  <a:lnTo>
                    <a:pt x="303" y="168"/>
                  </a:lnTo>
                  <a:lnTo>
                    <a:pt x="297" y="170"/>
                  </a:lnTo>
                  <a:lnTo>
                    <a:pt x="291" y="172"/>
                  </a:lnTo>
                  <a:lnTo>
                    <a:pt x="290" y="172"/>
                  </a:lnTo>
                  <a:lnTo>
                    <a:pt x="288" y="172"/>
                  </a:lnTo>
                  <a:lnTo>
                    <a:pt x="287" y="171"/>
                  </a:lnTo>
                  <a:lnTo>
                    <a:pt x="283" y="169"/>
                  </a:lnTo>
                  <a:lnTo>
                    <a:pt x="281" y="169"/>
                  </a:lnTo>
                  <a:lnTo>
                    <a:pt x="280" y="170"/>
                  </a:lnTo>
                  <a:lnTo>
                    <a:pt x="277" y="170"/>
                  </a:lnTo>
                  <a:lnTo>
                    <a:pt x="266" y="173"/>
                  </a:lnTo>
                  <a:lnTo>
                    <a:pt x="258" y="173"/>
                  </a:lnTo>
                  <a:lnTo>
                    <a:pt x="257" y="174"/>
                  </a:lnTo>
                  <a:lnTo>
                    <a:pt x="256" y="174"/>
                  </a:lnTo>
                  <a:lnTo>
                    <a:pt x="249" y="174"/>
                  </a:lnTo>
                  <a:lnTo>
                    <a:pt x="244" y="174"/>
                  </a:lnTo>
                  <a:lnTo>
                    <a:pt x="241" y="175"/>
                  </a:lnTo>
                  <a:lnTo>
                    <a:pt x="237" y="177"/>
                  </a:lnTo>
                  <a:lnTo>
                    <a:pt x="236" y="177"/>
                  </a:lnTo>
                  <a:lnTo>
                    <a:pt x="236" y="178"/>
                  </a:lnTo>
                  <a:lnTo>
                    <a:pt x="234" y="179"/>
                  </a:lnTo>
                  <a:lnTo>
                    <a:pt x="232" y="179"/>
                  </a:lnTo>
                  <a:lnTo>
                    <a:pt x="230" y="178"/>
                  </a:lnTo>
                  <a:lnTo>
                    <a:pt x="226" y="176"/>
                  </a:lnTo>
                  <a:lnTo>
                    <a:pt x="219" y="173"/>
                  </a:lnTo>
                  <a:lnTo>
                    <a:pt x="217" y="168"/>
                  </a:lnTo>
                  <a:lnTo>
                    <a:pt x="216" y="169"/>
                  </a:lnTo>
                  <a:lnTo>
                    <a:pt x="215" y="168"/>
                  </a:lnTo>
                  <a:lnTo>
                    <a:pt x="213" y="167"/>
                  </a:lnTo>
                  <a:lnTo>
                    <a:pt x="211" y="166"/>
                  </a:lnTo>
                  <a:lnTo>
                    <a:pt x="211" y="164"/>
                  </a:lnTo>
                  <a:lnTo>
                    <a:pt x="209" y="164"/>
                  </a:lnTo>
                  <a:lnTo>
                    <a:pt x="207" y="164"/>
                  </a:lnTo>
                  <a:lnTo>
                    <a:pt x="207" y="163"/>
                  </a:lnTo>
                  <a:lnTo>
                    <a:pt x="205" y="163"/>
                  </a:lnTo>
                  <a:lnTo>
                    <a:pt x="204" y="163"/>
                  </a:lnTo>
                  <a:lnTo>
                    <a:pt x="204" y="164"/>
                  </a:lnTo>
                  <a:lnTo>
                    <a:pt x="201" y="165"/>
                  </a:lnTo>
                  <a:lnTo>
                    <a:pt x="199" y="166"/>
                  </a:lnTo>
                  <a:lnTo>
                    <a:pt x="199" y="167"/>
                  </a:lnTo>
                  <a:lnTo>
                    <a:pt x="196" y="167"/>
                  </a:lnTo>
                  <a:lnTo>
                    <a:pt x="195" y="167"/>
                  </a:lnTo>
                  <a:lnTo>
                    <a:pt x="195" y="166"/>
                  </a:lnTo>
                  <a:lnTo>
                    <a:pt x="194" y="165"/>
                  </a:lnTo>
                  <a:lnTo>
                    <a:pt x="193" y="165"/>
                  </a:lnTo>
                  <a:lnTo>
                    <a:pt x="193" y="166"/>
                  </a:lnTo>
                  <a:lnTo>
                    <a:pt x="192" y="166"/>
                  </a:lnTo>
                  <a:lnTo>
                    <a:pt x="190" y="167"/>
                  </a:lnTo>
                  <a:lnTo>
                    <a:pt x="188" y="167"/>
                  </a:lnTo>
                  <a:lnTo>
                    <a:pt x="186" y="167"/>
                  </a:lnTo>
                  <a:lnTo>
                    <a:pt x="186" y="165"/>
                  </a:lnTo>
                  <a:lnTo>
                    <a:pt x="186" y="164"/>
                  </a:lnTo>
                  <a:lnTo>
                    <a:pt x="185" y="163"/>
                  </a:lnTo>
                  <a:lnTo>
                    <a:pt x="185" y="162"/>
                  </a:lnTo>
                  <a:lnTo>
                    <a:pt x="185" y="160"/>
                  </a:lnTo>
                  <a:lnTo>
                    <a:pt x="185" y="158"/>
                  </a:lnTo>
                  <a:lnTo>
                    <a:pt x="185" y="157"/>
                  </a:lnTo>
                  <a:lnTo>
                    <a:pt x="183" y="154"/>
                  </a:lnTo>
                  <a:lnTo>
                    <a:pt x="183" y="151"/>
                  </a:lnTo>
                  <a:lnTo>
                    <a:pt x="182" y="150"/>
                  </a:lnTo>
                  <a:lnTo>
                    <a:pt x="181" y="148"/>
                  </a:lnTo>
                  <a:lnTo>
                    <a:pt x="181" y="148"/>
                  </a:lnTo>
                  <a:lnTo>
                    <a:pt x="180" y="146"/>
                  </a:lnTo>
                  <a:lnTo>
                    <a:pt x="180" y="144"/>
                  </a:lnTo>
                  <a:lnTo>
                    <a:pt x="179" y="143"/>
                  </a:lnTo>
                  <a:lnTo>
                    <a:pt x="179" y="141"/>
                  </a:lnTo>
                  <a:lnTo>
                    <a:pt x="178" y="140"/>
                  </a:lnTo>
                  <a:lnTo>
                    <a:pt x="178" y="139"/>
                  </a:lnTo>
                  <a:lnTo>
                    <a:pt x="176" y="135"/>
                  </a:lnTo>
                  <a:lnTo>
                    <a:pt x="175" y="132"/>
                  </a:lnTo>
                  <a:lnTo>
                    <a:pt x="175" y="131"/>
                  </a:lnTo>
                  <a:lnTo>
                    <a:pt x="174" y="130"/>
                  </a:lnTo>
                  <a:lnTo>
                    <a:pt x="173" y="129"/>
                  </a:lnTo>
                  <a:lnTo>
                    <a:pt x="172" y="127"/>
                  </a:lnTo>
                  <a:lnTo>
                    <a:pt x="172" y="126"/>
                  </a:lnTo>
                  <a:lnTo>
                    <a:pt x="170" y="123"/>
                  </a:lnTo>
                  <a:lnTo>
                    <a:pt x="168" y="122"/>
                  </a:lnTo>
                  <a:lnTo>
                    <a:pt x="166" y="122"/>
                  </a:lnTo>
                  <a:lnTo>
                    <a:pt x="163" y="123"/>
                  </a:lnTo>
                  <a:lnTo>
                    <a:pt x="161" y="124"/>
                  </a:lnTo>
                  <a:lnTo>
                    <a:pt x="159" y="125"/>
                  </a:lnTo>
                  <a:lnTo>
                    <a:pt x="156" y="129"/>
                  </a:lnTo>
                  <a:lnTo>
                    <a:pt x="160" y="134"/>
                  </a:lnTo>
                  <a:lnTo>
                    <a:pt x="159" y="134"/>
                  </a:lnTo>
                  <a:lnTo>
                    <a:pt x="159" y="135"/>
                  </a:lnTo>
                  <a:lnTo>
                    <a:pt x="158" y="136"/>
                  </a:lnTo>
                  <a:lnTo>
                    <a:pt x="157" y="137"/>
                  </a:lnTo>
                  <a:lnTo>
                    <a:pt x="157" y="140"/>
                  </a:lnTo>
                  <a:lnTo>
                    <a:pt x="157" y="141"/>
                  </a:lnTo>
                  <a:lnTo>
                    <a:pt x="154" y="141"/>
                  </a:lnTo>
                  <a:lnTo>
                    <a:pt x="154" y="142"/>
                  </a:lnTo>
                  <a:lnTo>
                    <a:pt x="154" y="143"/>
                  </a:lnTo>
                  <a:lnTo>
                    <a:pt x="149" y="144"/>
                  </a:lnTo>
                  <a:lnTo>
                    <a:pt x="147" y="143"/>
                  </a:lnTo>
                  <a:lnTo>
                    <a:pt x="147" y="144"/>
                  </a:lnTo>
                  <a:lnTo>
                    <a:pt x="146" y="145"/>
                  </a:lnTo>
                  <a:lnTo>
                    <a:pt x="146" y="146"/>
                  </a:lnTo>
                  <a:lnTo>
                    <a:pt x="144" y="145"/>
                  </a:lnTo>
                  <a:lnTo>
                    <a:pt x="142" y="145"/>
                  </a:lnTo>
                  <a:lnTo>
                    <a:pt x="141" y="146"/>
                  </a:lnTo>
                  <a:lnTo>
                    <a:pt x="141" y="146"/>
                  </a:lnTo>
                  <a:lnTo>
                    <a:pt x="140" y="146"/>
                  </a:lnTo>
                  <a:lnTo>
                    <a:pt x="137" y="146"/>
                  </a:lnTo>
                  <a:lnTo>
                    <a:pt x="137" y="145"/>
                  </a:lnTo>
                  <a:lnTo>
                    <a:pt x="135" y="146"/>
                  </a:lnTo>
                  <a:lnTo>
                    <a:pt x="132" y="147"/>
                  </a:lnTo>
                  <a:lnTo>
                    <a:pt x="129" y="148"/>
                  </a:lnTo>
                  <a:lnTo>
                    <a:pt x="127" y="148"/>
                  </a:lnTo>
                  <a:lnTo>
                    <a:pt x="122" y="150"/>
                  </a:lnTo>
                  <a:lnTo>
                    <a:pt x="119" y="151"/>
                  </a:lnTo>
                  <a:lnTo>
                    <a:pt x="118" y="151"/>
                  </a:lnTo>
                  <a:lnTo>
                    <a:pt x="117" y="152"/>
                  </a:lnTo>
                  <a:lnTo>
                    <a:pt x="116" y="152"/>
                  </a:lnTo>
                  <a:lnTo>
                    <a:pt x="116" y="153"/>
                  </a:lnTo>
                  <a:lnTo>
                    <a:pt x="116" y="154"/>
                  </a:lnTo>
                  <a:lnTo>
                    <a:pt x="115" y="154"/>
                  </a:lnTo>
                  <a:lnTo>
                    <a:pt x="113" y="154"/>
                  </a:lnTo>
                  <a:lnTo>
                    <a:pt x="113" y="154"/>
                  </a:lnTo>
                  <a:lnTo>
                    <a:pt x="110" y="154"/>
                  </a:lnTo>
                  <a:lnTo>
                    <a:pt x="109" y="155"/>
                  </a:lnTo>
                  <a:lnTo>
                    <a:pt x="108" y="154"/>
                  </a:lnTo>
                  <a:lnTo>
                    <a:pt x="107" y="154"/>
                  </a:lnTo>
                  <a:lnTo>
                    <a:pt x="106" y="154"/>
                  </a:lnTo>
                  <a:lnTo>
                    <a:pt x="103" y="157"/>
                  </a:lnTo>
                  <a:lnTo>
                    <a:pt x="101" y="157"/>
                  </a:lnTo>
                  <a:lnTo>
                    <a:pt x="96" y="159"/>
                  </a:lnTo>
                  <a:lnTo>
                    <a:pt x="93" y="159"/>
                  </a:lnTo>
                  <a:lnTo>
                    <a:pt x="88" y="159"/>
                  </a:lnTo>
                  <a:lnTo>
                    <a:pt x="84" y="157"/>
                  </a:lnTo>
                  <a:lnTo>
                    <a:pt x="83" y="157"/>
                  </a:lnTo>
                  <a:lnTo>
                    <a:pt x="83" y="156"/>
                  </a:lnTo>
                  <a:lnTo>
                    <a:pt x="82" y="156"/>
                  </a:lnTo>
                  <a:lnTo>
                    <a:pt x="79" y="154"/>
                  </a:lnTo>
                  <a:lnTo>
                    <a:pt x="78" y="154"/>
                  </a:lnTo>
                  <a:lnTo>
                    <a:pt x="70" y="149"/>
                  </a:lnTo>
                  <a:lnTo>
                    <a:pt x="66" y="148"/>
                  </a:lnTo>
                  <a:lnTo>
                    <a:pt x="65" y="148"/>
                  </a:lnTo>
                  <a:lnTo>
                    <a:pt x="63" y="147"/>
                  </a:lnTo>
                  <a:lnTo>
                    <a:pt x="58" y="146"/>
                  </a:lnTo>
                  <a:lnTo>
                    <a:pt x="54" y="145"/>
                  </a:lnTo>
                  <a:lnTo>
                    <a:pt x="53" y="145"/>
                  </a:lnTo>
                  <a:lnTo>
                    <a:pt x="49" y="144"/>
                  </a:lnTo>
                  <a:lnTo>
                    <a:pt x="47" y="144"/>
                  </a:lnTo>
                  <a:lnTo>
                    <a:pt x="45" y="144"/>
                  </a:lnTo>
                  <a:lnTo>
                    <a:pt x="43" y="144"/>
                  </a:lnTo>
                  <a:lnTo>
                    <a:pt x="41" y="144"/>
                  </a:lnTo>
                  <a:lnTo>
                    <a:pt x="40" y="144"/>
                  </a:lnTo>
                  <a:lnTo>
                    <a:pt x="32" y="144"/>
                  </a:lnTo>
                  <a:lnTo>
                    <a:pt x="30" y="144"/>
                  </a:lnTo>
                  <a:lnTo>
                    <a:pt x="25" y="144"/>
                  </a:lnTo>
                  <a:lnTo>
                    <a:pt x="22" y="145"/>
                  </a:lnTo>
                  <a:lnTo>
                    <a:pt x="21" y="145"/>
                  </a:lnTo>
                  <a:lnTo>
                    <a:pt x="20" y="146"/>
                  </a:lnTo>
                  <a:lnTo>
                    <a:pt x="20" y="147"/>
                  </a:lnTo>
                  <a:lnTo>
                    <a:pt x="19" y="148"/>
                  </a:lnTo>
                  <a:lnTo>
                    <a:pt x="17" y="146"/>
                  </a:lnTo>
                  <a:lnTo>
                    <a:pt x="13" y="144"/>
                  </a:lnTo>
                  <a:lnTo>
                    <a:pt x="13" y="143"/>
                  </a:lnTo>
                  <a:lnTo>
                    <a:pt x="9" y="141"/>
                  </a:lnTo>
                  <a:lnTo>
                    <a:pt x="7" y="140"/>
                  </a:lnTo>
                  <a:lnTo>
                    <a:pt x="0" y="133"/>
                  </a:lnTo>
                  <a:lnTo>
                    <a:pt x="3" y="130"/>
                  </a:lnTo>
                  <a:lnTo>
                    <a:pt x="7" y="125"/>
                  </a:lnTo>
                  <a:lnTo>
                    <a:pt x="11" y="123"/>
                  </a:lnTo>
                  <a:lnTo>
                    <a:pt x="15" y="124"/>
                  </a:lnTo>
                  <a:lnTo>
                    <a:pt x="20" y="126"/>
                  </a:lnTo>
                  <a:lnTo>
                    <a:pt x="22" y="125"/>
                  </a:lnTo>
                  <a:lnTo>
                    <a:pt x="24" y="124"/>
                  </a:lnTo>
                  <a:lnTo>
                    <a:pt x="26" y="123"/>
                  </a:lnTo>
                  <a:lnTo>
                    <a:pt x="26" y="122"/>
                  </a:lnTo>
                  <a:lnTo>
                    <a:pt x="27" y="122"/>
                  </a:lnTo>
                  <a:lnTo>
                    <a:pt x="37" y="118"/>
                  </a:lnTo>
                  <a:lnTo>
                    <a:pt x="46" y="121"/>
                  </a:lnTo>
                  <a:lnTo>
                    <a:pt x="46" y="120"/>
                  </a:lnTo>
                  <a:lnTo>
                    <a:pt x="49" y="119"/>
                  </a:lnTo>
                  <a:lnTo>
                    <a:pt x="54" y="116"/>
                  </a:lnTo>
                  <a:lnTo>
                    <a:pt x="56" y="116"/>
                  </a:lnTo>
                  <a:lnTo>
                    <a:pt x="59" y="116"/>
                  </a:lnTo>
                  <a:lnTo>
                    <a:pt x="62" y="116"/>
                  </a:lnTo>
                  <a:lnTo>
                    <a:pt x="63" y="115"/>
                  </a:lnTo>
                  <a:lnTo>
                    <a:pt x="64" y="114"/>
                  </a:lnTo>
                  <a:lnTo>
                    <a:pt x="66" y="112"/>
                  </a:lnTo>
                  <a:lnTo>
                    <a:pt x="69" y="112"/>
                  </a:lnTo>
                  <a:lnTo>
                    <a:pt x="71" y="111"/>
                  </a:lnTo>
                  <a:lnTo>
                    <a:pt x="72" y="111"/>
                  </a:lnTo>
                  <a:lnTo>
                    <a:pt x="74" y="109"/>
                  </a:lnTo>
                  <a:lnTo>
                    <a:pt x="78" y="108"/>
                  </a:lnTo>
                  <a:lnTo>
                    <a:pt x="84" y="106"/>
                  </a:lnTo>
                  <a:lnTo>
                    <a:pt x="90" y="103"/>
                  </a:lnTo>
                  <a:lnTo>
                    <a:pt x="94" y="107"/>
                  </a:lnTo>
                  <a:lnTo>
                    <a:pt x="95" y="100"/>
                  </a:lnTo>
                  <a:lnTo>
                    <a:pt x="95" y="99"/>
                  </a:lnTo>
                  <a:lnTo>
                    <a:pt x="96" y="86"/>
                  </a:lnTo>
                  <a:lnTo>
                    <a:pt x="97" y="86"/>
                  </a:lnTo>
                  <a:lnTo>
                    <a:pt x="101" y="86"/>
                  </a:lnTo>
                  <a:lnTo>
                    <a:pt x="107" y="87"/>
                  </a:lnTo>
                  <a:lnTo>
                    <a:pt x="109" y="87"/>
                  </a:lnTo>
                  <a:lnTo>
                    <a:pt x="107" y="80"/>
                  </a:lnTo>
                  <a:lnTo>
                    <a:pt x="106" y="78"/>
                  </a:lnTo>
                  <a:lnTo>
                    <a:pt x="108" y="71"/>
                  </a:lnTo>
                  <a:lnTo>
                    <a:pt x="106" y="67"/>
                  </a:lnTo>
                  <a:lnTo>
                    <a:pt x="105" y="64"/>
                  </a:lnTo>
                  <a:lnTo>
                    <a:pt x="106" y="63"/>
                  </a:lnTo>
                  <a:lnTo>
                    <a:pt x="105" y="62"/>
                  </a:lnTo>
                  <a:lnTo>
                    <a:pt x="104" y="61"/>
                  </a:lnTo>
                  <a:lnTo>
                    <a:pt x="104" y="60"/>
                  </a:lnTo>
                  <a:lnTo>
                    <a:pt x="102" y="59"/>
                  </a:lnTo>
                  <a:lnTo>
                    <a:pt x="102" y="59"/>
                  </a:lnTo>
                  <a:lnTo>
                    <a:pt x="104" y="58"/>
                  </a:lnTo>
                  <a:lnTo>
                    <a:pt x="104" y="55"/>
                  </a:lnTo>
                  <a:lnTo>
                    <a:pt x="103" y="54"/>
                  </a:lnTo>
                  <a:lnTo>
                    <a:pt x="102" y="53"/>
                  </a:lnTo>
                  <a:lnTo>
                    <a:pt x="102" y="52"/>
                  </a:lnTo>
                  <a:lnTo>
                    <a:pt x="101" y="52"/>
                  </a:lnTo>
                  <a:lnTo>
                    <a:pt x="100" y="52"/>
                  </a:lnTo>
                  <a:lnTo>
                    <a:pt x="102" y="52"/>
                  </a:lnTo>
                  <a:lnTo>
                    <a:pt x="102" y="51"/>
                  </a:lnTo>
                  <a:lnTo>
                    <a:pt x="103" y="51"/>
                  </a:lnTo>
                  <a:lnTo>
                    <a:pt x="106" y="49"/>
                  </a:lnTo>
                  <a:lnTo>
                    <a:pt x="107" y="49"/>
                  </a:lnTo>
                  <a:lnTo>
                    <a:pt x="109" y="46"/>
                  </a:lnTo>
                  <a:lnTo>
                    <a:pt x="112" y="45"/>
                  </a:lnTo>
                  <a:lnTo>
                    <a:pt x="114" y="44"/>
                  </a:lnTo>
                  <a:lnTo>
                    <a:pt x="115" y="44"/>
                  </a:lnTo>
                  <a:lnTo>
                    <a:pt x="117" y="43"/>
                  </a:lnTo>
                  <a:lnTo>
                    <a:pt x="119" y="41"/>
                  </a:lnTo>
                  <a:lnTo>
                    <a:pt x="121" y="41"/>
                  </a:lnTo>
                  <a:lnTo>
                    <a:pt x="121" y="40"/>
                  </a:lnTo>
                  <a:lnTo>
                    <a:pt x="121" y="39"/>
                  </a:lnTo>
                  <a:lnTo>
                    <a:pt x="125" y="38"/>
                  </a:lnTo>
                  <a:lnTo>
                    <a:pt x="128" y="37"/>
                  </a:lnTo>
                  <a:lnTo>
                    <a:pt x="129" y="36"/>
                  </a:lnTo>
                  <a:lnTo>
                    <a:pt x="130" y="36"/>
                  </a:lnTo>
                  <a:lnTo>
                    <a:pt x="133" y="35"/>
                  </a:lnTo>
                  <a:lnTo>
                    <a:pt x="134" y="34"/>
                  </a:lnTo>
                  <a:lnTo>
                    <a:pt x="135" y="33"/>
                  </a:lnTo>
                  <a:lnTo>
                    <a:pt x="135" y="33"/>
                  </a:lnTo>
                  <a:lnTo>
                    <a:pt x="137" y="32"/>
                  </a:lnTo>
                  <a:lnTo>
                    <a:pt x="137" y="30"/>
                  </a:lnTo>
                  <a:lnTo>
                    <a:pt x="140" y="29"/>
                  </a:lnTo>
                  <a:lnTo>
                    <a:pt x="141" y="29"/>
                  </a:lnTo>
                  <a:lnTo>
                    <a:pt x="142" y="27"/>
                  </a:lnTo>
                  <a:lnTo>
                    <a:pt x="146" y="26"/>
                  </a:lnTo>
                  <a:lnTo>
                    <a:pt x="148" y="26"/>
                  </a:lnTo>
                  <a:lnTo>
                    <a:pt x="149" y="26"/>
                  </a:lnTo>
                  <a:lnTo>
                    <a:pt x="151" y="26"/>
                  </a:lnTo>
                  <a:lnTo>
                    <a:pt x="152" y="26"/>
                  </a:lnTo>
                  <a:lnTo>
                    <a:pt x="153" y="26"/>
                  </a:lnTo>
                  <a:lnTo>
                    <a:pt x="157" y="26"/>
                  </a:lnTo>
                  <a:lnTo>
                    <a:pt x="158" y="26"/>
                  </a:lnTo>
                  <a:lnTo>
                    <a:pt x="160" y="26"/>
                  </a:lnTo>
                  <a:lnTo>
                    <a:pt x="160" y="26"/>
                  </a:lnTo>
                  <a:lnTo>
                    <a:pt x="161" y="26"/>
                  </a:lnTo>
                  <a:lnTo>
                    <a:pt x="160" y="27"/>
                  </a:lnTo>
                  <a:lnTo>
                    <a:pt x="162" y="27"/>
                  </a:lnTo>
                  <a:lnTo>
                    <a:pt x="163" y="27"/>
                  </a:lnTo>
                  <a:lnTo>
                    <a:pt x="166" y="27"/>
                  </a:lnTo>
                  <a:lnTo>
                    <a:pt x="168" y="27"/>
                  </a:lnTo>
                  <a:lnTo>
                    <a:pt x="169" y="27"/>
                  </a:lnTo>
                  <a:lnTo>
                    <a:pt x="170" y="27"/>
                  </a:lnTo>
                  <a:lnTo>
                    <a:pt x="170" y="27"/>
                  </a:lnTo>
                  <a:lnTo>
                    <a:pt x="169" y="26"/>
                  </a:lnTo>
                  <a:lnTo>
                    <a:pt x="171" y="25"/>
                  </a:lnTo>
                  <a:lnTo>
                    <a:pt x="171" y="26"/>
                  </a:lnTo>
                  <a:lnTo>
                    <a:pt x="172" y="27"/>
                  </a:lnTo>
                  <a:lnTo>
                    <a:pt x="173" y="27"/>
                  </a:lnTo>
                  <a:lnTo>
                    <a:pt x="173" y="27"/>
                  </a:lnTo>
                  <a:close/>
                  <a:moveTo>
                    <a:pt x="227" y="28"/>
                  </a:moveTo>
                  <a:lnTo>
                    <a:pt x="225" y="29"/>
                  </a:lnTo>
                  <a:lnTo>
                    <a:pt x="226" y="27"/>
                  </a:lnTo>
                  <a:lnTo>
                    <a:pt x="226" y="27"/>
                  </a:lnTo>
                  <a:lnTo>
                    <a:pt x="227" y="27"/>
                  </a:lnTo>
                  <a:lnTo>
                    <a:pt x="228" y="27"/>
                  </a:lnTo>
                  <a:lnTo>
                    <a:pt x="227" y="28"/>
                  </a:lnTo>
                  <a:close/>
                  <a:moveTo>
                    <a:pt x="196" y="9"/>
                  </a:moveTo>
                  <a:lnTo>
                    <a:pt x="195" y="9"/>
                  </a:lnTo>
                  <a:lnTo>
                    <a:pt x="195" y="8"/>
                  </a:lnTo>
                  <a:lnTo>
                    <a:pt x="194" y="8"/>
                  </a:lnTo>
                  <a:lnTo>
                    <a:pt x="194" y="8"/>
                  </a:lnTo>
                  <a:lnTo>
                    <a:pt x="195" y="8"/>
                  </a:lnTo>
                  <a:lnTo>
                    <a:pt x="196" y="8"/>
                  </a:lnTo>
                  <a:lnTo>
                    <a:pt x="196" y="8"/>
                  </a:lnTo>
                  <a:lnTo>
                    <a:pt x="196" y="9"/>
                  </a:lnTo>
                  <a:close/>
                  <a:moveTo>
                    <a:pt x="217" y="9"/>
                  </a:moveTo>
                  <a:lnTo>
                    <a:pt x="217" y="10"/>
                  </a:lnTo>
                  <a:lnTo>
                    <a:pt x="218" y="10"/>
                  </a:lnTo>
                  <a:lnTo>
                    <a:pt x="217" y="11"/>
                  </a:lnTo>
                  <a:lnTo>
                    <a:pt x="218" y="11"/>
                  </a:lnTo>
                  <a:lnTo>
                    <a:pt x="221" y="12"/>
                  </a:lnTo>
                  <a:lnTo>
                    <a:pt x="221" y="13"/>
                  </a:lnTo>
                  <a:lnTo>
                    <a:pt x="221" y="14"/>
                  </a:lnTo>
                  <a:lnTo>
                    <a:pt x="222" y="14"/>
                  </a:lnTo>
                  <a:lnTo>
                    <a:pt x="222" y="14"/>
                  </a:lnTo>
                  <a:lnTo>
                    <a:pt x="222" y="15"/>
                  </a:lnTo>
                  <a:lnTo>
                    <a:pt x="222" y="16"/>
                  </a:lnTo>
                  <a:lnTo>
                    <a:pt x="222" y="17"/>
                  </a:lnTo>
                  <a:lnTo>
                    <a:pt x="222" y="18"/>
                  </a:lnTo>
                  <a:lnTo>
                    <a:pt x="222" y="19"/>
                  </a:lnTo>
                  <a:lnTo>
                    <a:pt x="224" y="19"/>
                  </a:lnTo>
                  <a:lnTo>
                    <a:pt x="224" y="19"/>
                  </a:lnTo>
                  <a:lnTo>
                    <a:pt x="224" y="20"/>
                  </a:lnTo>
                  <a:lnTo>
                    <a:pt x="224" y="20"/>
                  </a:lnTo>
                  <a:lnTo>
                    <a:pt x="224" y="20"/>
                  </a:lnTo>
                  <a:lnTo>
                    <a:pt x="225" y="20"/>
                  </a:lnTo>
                  <a:lnTo>
                    <a:pt x="226" y="20"/>
                  </a:lnTo>
                  <a:lnTo>
                    <a:pt x="227" y="20"/>
                  </a:lnTo>
                  <a:lnTo>
                    <a:pt x="228" y="20"/>
                  </a:lnTo>
                  <a:lnTo>
                    <a:pt x="228" y="21"/>
                  </a:lnTo>
                  <a:lnTo>
                    <a:pt x="228" y="22"/>
                  </a:lnTo>
                  <a:lnTo>
                    <a:pt x="229" y="23"/>
                  </a:lnTo>
                  <a:lnTo>
                    <a:pt x="228" y="24"/>
                  </a:lnTo>
                  <a:lnTo>
                    <a:pt x="227" y="25"/>
                  </a:lnTo>
                  <a:lnTo>
                    <a:pt x="226" y="26"/>
                  </a:lnTo>
                  <a:lnTo>
                    <a:pt x="225" y="26"/>
                  </a:lnTo>
                  <a:lnTo>
                    <a:pt x="225" y="27"/>
                  </a:lnTo>
                  <a:lnTo>
                    <a:pt x="223" y="28"/>
                  </a:lnTo>
                  <a:lnTo>
                    <a:pt x="222" y="28"/>
                  </a:lnTo>
                  <a:lnTo>
                    <a:pt x="220" y="29"/>
                  </a:lnTo>
                  <a:lnTo>
                    <a:pt x="221" y="31"/>
                  </a:lnTo>
                  <a:lnTo>
                    <a:pt x="219" y="31"/>
                  </a:lnTo>
                  <a:lnTo>
                    <a:pt x="218" y="32"/>
                  </a:lnTo>
                  <a:lnTo>
                    <a:pt x="217" y="33"/>
                  </a:lnTo>
                  <a:lnTo>
                    <a:pt x="215" y="30"/>
                  </a:lnTo>
                  <a:lnTo>
                    <a:pt x="212" y="30"/>
                  </a:lnTo>
                  <a:lnTo>
                    <a:pt x="211" y="30"/>
                  </a:lnTo>
                  <a:lnTo>
                    <a:pt x="208" y="33"/>
                  </a:lnTo>
                  <a:lnTo>
                    <a:pt x="202" y="34"/>
                  </a:lnTo>
                  <a:lnTo>
                    <a:pt x="201" y="34"/>
                  </a:lnTo>
                  <a:lnTo>
                    <a:pt x="199" y="34"/>
                  </a:lnTo>
                  <a:lnTo>
                    <a:pt x="198" y="34"/>
                  </a:lnTo>
                  <a:lnTo>
                    <a:pt x="198" y="33"/>
                  </a:lnTo>
                  <a:lnTo>
                    <a:pt x="198" y="33"/>
                  </a:lnTo>
                  <a:lnTo>
                    <a:pt x="198" y="32"/>
                  </a:lnTo>
                  <a:lnTo>
                    <a:pt x="197" y="31"/>
                  </a:lnTo>
                  <a:lnTo>
                    <a:pt x="196" y="31"/>
                  </a:lnTo>
                  <a:lnTo>
                    <a:pt x="195" y="31"/>
                  </a:lnTo>
                  <a:lnTo>
                    <a:pt x="195" y="30"/>
                  </a:lnTo>
                  <a:lnTo>
                    <a:pt x="195" y="29"/>
                  </a:lnTo>
                  <a:lnTo>
                    <a:pt x="193" y="27"/>
                  </a:lnTo>
                  <a:lnTo>
                    <a:pt x="192" y="27"/>
                  </a:lnTo>
                  <a:lnTo>
                    <a:pt x="192" y="27"/>
                  </a:lnTo>
                  <a:lnTo>
                    <a:pt x="190" y="27"/>
                  </a:lnTo>
                  <a:lnTo>
                    <a:pt x="190" y="26"/>
                  </a:lnTo>
                  <a:lnTo>
                    <a:pt x="189" y="24"/>
                  </a:lnTo>
                  <a:lnTo>
                    <a:pt x="190" y="23"/>
                  </a:lnTo>
                  <a:lnTo>
                    <a:pt x="191" y="23"/>
                  </a:lnTo>
                  <a:lnTo>
                    <a:pt x="191" y="22"/>
                  </a:lnTo>
                  <a:lnTo>
                    <a:pt x="192" y="23"/>
                  </a:lnTo>
                  <a:lnTo>
                    <a:pt x="192" y="23"/>
                  </a:lnTo>
                  <a:lnTo>
                    <a:pt x="193" y="23"/>
                  </a:lnTo>
                  <a:lnTo>
                    <a:pt x="194" y="22"/>
                  </a:lnTo>
                  <a:lnTo>
                    <a:pt x="195" y="20"/>
                  </a:lnTo>
                  <a:lnTo>
                    <a:pt x="195" y="17"/>
                  </a:lnTo>
                  <a:lnTo>
                    <a:pt x="195" y="16"/>
                  </a:lnTo>
                  <a:lnTo>
                    <a:pt x="195" y="15"/>
                  </a:lnTo>
                  <a:lnTo>
                    <a:pt x="198" y="14"/>
                  </a:lnTo>
                  <a:lnTo>
                    <a:pt x="198" y="13"/>
                  </a:lnTo>
                  <a:lnTo>
                    <a:pt x="199" y="12"/>
                  </a:lnTo>
                  <a:lnTo>
                    <a:pt x="202" y="11"/>
                  </a:lnTo>
                  <a:lnTo>
                    <a:pt x="204" y="10"/>
                  </a:lnTo>
                  <a:lnTo>
                    <a:pt x="205" y="9"/>
                  </a:lnTo>
                  <a:lnTo>
                    <a:pt x="206" y="9"/>
                  </a:lnTo>
                  <a:lnTo>
                    <a:pt x="208" y="8"/>
                  </a:lnTo>
                  <a:lnTo>
                    <a:pt x="209" y="8"/>
                  </a:lnTo>
                  <a:lnTo>
                    <a:pt x="210" y="8"/>
                  </a:lnTo>
                  <a:lnTo>
                    <a:pt x="211" y="8"/>
                  </a:lnTo>
                  <a:lnTo>
                    <a:pt x="211" y="8"/>
                  </a:lnTo>
                  <a:lnTo>
                    <a:pt x="213" y="8"/>
                  </a:lnTo>
                  <a:lnTo>
                    <a:pt x="215" y="8"/>
                  </a:lnTo>
                  <a:lnTo>
                    <a:pt x="216" y="7"/>
                  </a:lnTo>
                  <a:lnTo>
                    <a:pt x="217" y="8"/>
                  </a:lnTo>
                  <a:lnTo>
                    <a:pt x="217" y="8"/>
                  </a:lnTo>
                  <a:lnTo>
                    <a:pt x="217" y="9"/>
                  </a:lnTo>
                  <a:close/>
                  <a:moveTo>
                    <a:pt x="201" y="6"/>
                  </a:moveTo>
                  <a:lnTo>
                    <a:pt x="199" y="6"/>
                  </a:lnTo>
                  <a:lnTo>
                    <a:pt x="198" y="5"/>
                  </a:lnTo>
                  <a:lnTo>
                    <a:pt x="199" y="5"/>
                  </a:lnTo>
                  <a:lnTo>
                    <a:pt x="200" y="4"/>
                  </a:lnTo>
                  <a:lnTo>
                    <a:pt x="201" y="5"/>
                  </a:lnTo>
                  <a:lnTo>
                    <a:pt x="201" y="6"/>
                  </a:lnTo>
                  <a:close/>
                  <a:moveTo>
                    <a:pt x="217" y="4"/>
                  </a:moveTo>
                  <a:lnTo>
                    <a:pt x="217" y="5"/>
                  </a:lnTo>
                  <a:lnTo>
                    <a:pt x="219" y="4"/>
                  </a:lnTo>
                  <a:lnTo>
                    <a:pt x="219" y="5"/>
                  </a:lnTo>
                  <a:lnTo>
                    <a:pt x="220" y="6"/>
                  </a:lnTo>
                  <a:lnTo>
                    <a:pt x="221" y="7"/>
                  </a:lnTo>
                  <a:lnTo>
                    <a:pt x="222" y="7"/>
                  </a:lnTo>
                  <a:lnTo>
                    <a:pt x="222" y="8"/>
                  </a:lnTo>
                  <a:lnTo>
                    <a:pt x="220" y="9"/>
                  </a:lnTo>
                  <a:lnTo>
                    <a:pt x="219" y="9"/>
                  </a:lnTo>
                  <a:lnTo>
                    <a:pt x="220" y="8"/>
                  </a:lnTo>
                  <a:lnTo>
                    <a:pt x="218" y="8"/>
                  </a:lnTo>
                  <a:lnTo>
                    <a:pt x="218" y="7"/>
                  </a:lnTo>
                  <a:lnTo>
                    <a:pt x="217" y="7"/>
                  </a:lnTo>
                  <a:lnTo>
                    <a:pt x="217" y="5"/>
                  </a:lnTo>
                  <a:lnTo>
                    <a:pt x="217" y="5"/>
                  </a:lnTo>
                  <a:lnTo>
                    <a:pt x="217" y="4"/>
                  </a:lnTo>
                  <a:close/>
                  <a:moveTo>
                    <a:pt x="211" y="1"/>
                  </a:moveTo>
                  <a:lnTo>
                    <a:pt x="211" y="1"/>
                  </a:lnTo>
                  <a:lnTo>
                    <a:pt x="211" y="1"/>
                  </a:lnTo>
                  <a:lnTo>
                    <a:pt x="210" y="1"/>
                  </a:lnTo>
                  <a:lnTo>
                    <a:pt x="211" y="0"/>
                  </a:lnTo>
                  <a:lnTo>
                    <a:pt x="211" y="0"/>
                  </a:lnTo>
                  <a:lnTo>
                    <a:pt x="211" y="1"/>
                  </a:lnTo>
                  <a:lnTo>
                    <a:pt x="211"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71" name="Freeform 106"/>
            <p:cNvSpPr>
              <a:spLocks noEditPoints="1"/>
            </p:cNvSpPr>
            <p:nvPr/>
          </p:nvSpPr>
          <p:spPr bwMode="auto">
            <a:xfrm>
              <a:off x="6144378" y="4599956"/>
              <a:ext cx="1435100" cy="1797050"/>
            </a:xfrm>
            <a:custGeom>
              <a:avLst/>
              <a:gdLst>
                <a:gd name="T0" fmla="*/ 153 w 452"/>
                <a:gd name="T1" fmla="*/ 239 h 566"/>
                <a:gd name="T2" fmla="*/ 117 w 452"/>
                <a:gd name="T3" fmla="*/ 157 h 566"/>
                <a:gd name="T4" fmla="*/ 179 w 452"/>
                <a:gd name="T5" fmla="*/ 59 h 566"/>
                <a:gd name="T6" fmla="*/ 191 w 452"/>
                <a:gd name="T7" fmla="*/ 59 h 566"/>
                <a:gd name="T8" fmla="*/ 196 w 452"/>
                <a:gd name="T9" fmla="*/ 72 h 566"/>
                <a:gd name="T10" fmla="*/ 201 w 452"/>
                <a:gd name="T11" fmla="*/ 83 h 566"/>
                <a:gd name="T12" fmla="*/ 197 w 452"/>
                <a:gd name="T13" fmla="*/ 145 h 566"/>
                <a:gd name="T14" fmla="*/ 243 w 452"/>
                <a:gd name="T15" fmla="*/ 174 h 566"/>
                <a:gd name="T16" fmla="*/ 276 w 452"/>
                <a:gd name="T17" fmla="*/ 191 h 566"/>
                <a:gd name="T18" fmla="*/ 298 w 452"/>
                <a:gd name="T19" fmla="*/ 201 h 566"/>
                <a:gd name="T20" fmla="*/ 328 w 452"/>
                <a:gd name="T21" fmla="*/ 231 h 566"/>
                <a:gd name="T22" fmla="*/ 400 w 452"/>
                <a:gd name="T23" fmla="*/ 340 h 566"/>
                <a:gd name="T24" fmla="*/ 411 w 452"/>
                <a:gd name="T25" fmla="*/ 360 h 566"/>
                <a:gd name="T26" fmla="*/ 433 w 452"/>
                <a:gd name="T27" fmla="*/ 365 h 566"/>
                <a:gd name="T28" fmla="*/ 452 w 452"/>
                <a:gd name="T29" fmla="*/ 384 h 566"/>
                <a:gd name="T30" fmla="*/ 440 w 452"/>
                <a:gd name="T31" fmla="*/ 414 h 566"/>
                <a:gd name="T32" fmla="*/ 434 w 452"/>
                <a:gd name="T33" fmla="*/ 425 h 566"/>
                <a:gd name="T34" fmla="*/ 417 w 452"/>
                <a:gd name="T35" fmla="*/ 475 h 566"/>
                <a:gd name="T36" fmla="*/ 323 w 452"/>
                <a:gd name="T37" fmla="*/ 565 h 566"/>
                <a:gd name="T38" fmla="*/ 190 w 452"/>
                <a:gd name="T39" fmla="*/ 512 h 566"/>
                <a:gd name="T40" fmla="*/ 64 w 452"/>
                <a:gd name="T41" fmla="*/ 400 h 566"/>
                <a:gd name="T42" fmla="*/ 13 w 452"/>
                <a:gd name="T43" fmla="*/ 331 h 566"/>
                <a:gd name="T44" fmla="*/ 35 w 452"/>
                <a:gd name="T45" fmla="*/ 242 h 566"/>
                <a:gd name="T46" fmla="*/ 39 w 452"/>
                <a:gd name="T47" fmla="*/ 218 h 566"/>
                <a:gd name="T48" fmla="*/ 14 w 452"/>
                <a:gd name="T49" fmla="*/ 174 h 566"/>
                <a:gd name="T50" fmla="*/ 49 w 452"/>
                <a:gd name="T51" fmla="*/ 137 h 566"/>
                <a:gd name="T52" fmla="*/ 64 w 452"/>
                <a:gd name="T53" fmla="*/ 135 h 566"/>
                <a:gd name="T54" fmla="*/ 77 w 452"/>
                <a:gd name="T55" fmla="*/ 149 h 566"/>
                <a:gd name="T56" fmla="*/ 92 w 452"/>
                <a:gd name="T57" fmla="*/ 157 h 566"/>
                <a:gd name="T58" fmla="*/ 102 w 452"/>
                <a:gd name="T59" fmla="*/ 182 h 566"/>
                <a:gd name="T60" fmla="*/ 110 w 452"/>
                <a:gd name="T61" fmla="*/ 191 h 566"/>
                <a:gd name="T62" fmla="*/ 128 w 452"/>
                <a:gd name="T63" fmla="*/ 189 h 566"/>
                <a:gd name="T64" fmla="*/ 141 w 452"/>
                <a:gd name="T65" fmla="*/ 200 h 566"/>
                <a:gd name="T66" fmla="*/ 139 w 452"/>
                <a:gd name="T67" fmla="*/ 219 h 566"/>
                <a:gd name="T68" fmla="*/ 143 w 452"/>
                <a:gd name="T69" fmla="*/ 234 h 566"/>
                <a:gd name="T70" fmla="*/ 147 w 452"/>
                <a:gd name="T71" fmla="*/ 243 h 566"/>
                <a:gd name="T72" fmla="*/ 148 w 452"/>
                <a:gd name="T73" fmla="*/ 241 h 566"/>
                <a:gd name="T74" fmla="*/ 154 w 452"/>
                <a:gd name="T75" fmla="*/ 234 h 566"/>
                <a:gd name="T76" fmla="*/ 164 w 452"/>
                <a:gd name="T77" fmla="*/ 212 h 566"/>
                <a:gd name="T78" fmla="*/ 153 w 452"/>
                <a:gd name="T79" fmla="*/ 182 h 566"/>
                <a:gd name="T80" fmla="*/ 133 w 452"/>
                <a:gd name="T81" fmla="*/ 168 h 566"/>
                <a:gd name="T82" fmla="*/ 121 w 452"/>
                <a:gd name="T83" fmla="*/ 158 h 566"/>
                <a:gd name="T84" fmla="*/ 115 w 452"/>
                <a:gd name="T85" fmla="*/ 150 h 566"/>
                <a:gd name="T86" fmla="*/ 101 w 452"/>
                <a:gd name="T87" fmla="*/ 138 h 566"/>
                <a:gd name="T88" fmla="*/ 81 w 452"/>
                <a:gd name="T89" fmla="*/ 126 h 566"/>
                <a:gd name="T90" fmla="*/ 82 w 452"/>
                <a:gd name="T91" fmla="*/ 116 h 566"/>
                <a:gd name="T92" fmla="*/ 119 w 452"/>
                <a:gd name="T93" fmla="*/ 133 h 566"/>
                <a:gd name="T94" fmla="*/ 104 w 452"/>
                <a:gd name="T95" fmla="*/ 74 h 566"/>
                <a:gd name="T96" fmla="*/ 116 w 452"/>
                <a:gd name="T97" fmla="*/ 47 h 566"/>
                <a:gd name="T98" fmla="*/ 129 w 452"/>
                <a:gd name="T99" fmla="*/ 70 h 566"/>
                <a:gd name="T100" fmla="*/ 149 w 452"/>
                <a:gd name="T101" fmla="*/ 82 h 566"/>
                <a:gd name="T102" fmla="*/ 156 w 452"/>
                <a:gd name="T103" fmla="*/ 85 h 566"/>
                <a:gd name="T104" fmla="*/ 160 w 452"/>
                <a:gd name="T105" fmla="*/ 72 h 566"/>
                <a:gd name="T106" fmla="*/ 142 w 452"/>
                <a:gd name="T107" fmla="*/ 52 h 566"/>
                <a:gd name="T108" fmla="*/ 126 w 452"/>
                <a:gd name="T109" fmla="*/ 34 h 566"/>
                <a:gd name="T110" fmla="*/ 121 w 452"/>
                <a:gd name="T111" fmla="*/ 21 h 566"/>
                <a:gd name="T112" fmla="*/ 126 w 452"/>
                <a:gd name="T113" fmla="*/ 23 h 566"/>
                <a:gd name="T114" fmla="*/ 141 w 452"/>
                <a:gd name="T115" fmla="*/ 39 h 566"/>
                <a:gd name="T116" fmla="*/ 163 w 452"/>
                <a:gd name="T117" fmla="*/ 59 h 566"/>
                <a:gd name="T118" fmla="*/ 111 w 452"/>
                <a:gd name="T119" fmla="*/ 12 h 566"/>
                <a:gd name="T120" fmla="*/ 109 w 452"/>
                <a:gd name="T121" fmla="*/ 0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2" h="566">
                  <a:moveTo>
                    <a:pt x="151" y="240"/>
                  </a:moveTo>
                  <a:lnTo>
                    <a:pt x="150" y="240"/>
                  </a:lnTo>
                  <a:lnTo>
                    <a:pt x="151" y="239"/>
                  </a:lnTo>
                  <a:lnTo>
                    <a:pt x="151" y="240"/>
                  </a:lnTo>
                  <a:close/>
                  <a:moveTo>
                    <a:pt x="153" y="239"/>
                  </a:moveTo>
                  <a:lnTo>
                    <a:pt x="153" y="239"/>
                  </a:lnTo>
                  <a:lnTo>
                    <a:pt x="152" y="239"/>
                  </a:lnTo>
                  <a:lnTo>
                    <a:pt x="153" y="239"/>
                  </a:lnTo>
                  <a:lnTo>
                    <a:pt x="153" y="238"/>
                  </a:lnTo>
                  <a:lnTo>
                    <a:pt x="153" y="238"/>
                  </a:lnTo>
                  <a:lnTo>
                    <a:pt x="153" y="238"/>
                  </a:lnTo>
                  <a:lnTo>
                    <a:pt x="153" y="239"/>
                  </a:lnTo>
                  <a:close/>
                  <a:moveTo>
                    <a:pt x="121" y="166"/>
                  </a:moveTo>
                  <a:lnTo>
                    <a:pt x="119" y="166"/>
                  </a:lnTo>
                  <a:lnTo>
                    <a:pt x="117" y="164"/>
                  </a:lnTo>
                  <a:lnTo>
                    <a:pt x="117" y="163"/>
                  </a:lnTo>
                  <a:lnTo>
                    <a:pt x="118" y="162"/>
                  </a:lnTo>
                  <a:lnTo>
                    <a:pt x="115" y="161"/>
                  </a:lnTo>
                  <a:lnTo>
                    <a:pt x="117" y="160"/>
                  </a:lnTo>
                  <a:lnTo>
                    <a:pt x="116" y="159"/>
                  </a:lnTo>
                  <a:lnTo>
                    <a:pt x="116" y="158"/>
                  </a:lnTo>
                  <a:lnTo>
                    <a:pt x="115" y="157"/>
                  </a:lnTo>
                  <a:lnTo>
                    <a:pt x="116" y="156"/>
                  </a:lnTo>
                  <a:lnTo>
                    <a:pt x="117" y="157"/>
                  </a:lnTo>
                  <a:lnTo>
                    <a:pt x="117" y="158"/>
                  </a:lnTo>
                  <a:lnTo>
                    <a:pt x="119" y="160"/>
                  </a:lnTo>
                  <a:lnTo>
                    <a:pt x="119" y="161"/>
                  </a:lnTo>
                  <a:lnTo>
                    <a:pt x="120" y="163"/>
                  </a:lnTo>
                  <a:lnTo>
                    <a:pt x="121" y="165"/>
                  </a:lnTo>
                  <a:lnTo>
                    <a:pt x="121" y="166"/>
                  </a:lnTo>
                  <a:close/>
                  <a:moveTo>
                    <a:pt x="163" y="59"/>
                  </a:moveTo>
                  <a:lnTo>
                    <a:pt x="166" y="59"/>
                  </a:lnTo>
                  <a:lnTo>
                    <a:pt x="169" y="59"/>
                  </a:lnTo>
                  <a:lnTo>
                    <a:pt x="173" y="60"/>
                  </a:lnTo>
                  <a:lnTo>
                    <a:pt x="176" y="60"/>
                  </a:lnTo>
                  <a:lnTo>
                    <a:pt x="179" y="59"/>
                  </a:lnTo>
                  <a:lnTo>
                    <a:pt x="179" y="58"/>
                  </a:lnTo>
                  <a:lnTo>
                    <a:pt x="180" y="58"/>
                  </a:lnTo>
                  <a:lnTo>
                    <a:pt x="181" y="58"/>
                  </a:lnTo>
                  <a:lnTo>
                    <a:pt x="182" y="60"/>
                  </a:lnTo>
                  <a:lnTo>
                    <a:pt x="185" y="60"/>
                  </a:lnTo>
                  <a:lnTo>
                    <a:pt x="186" y="59"/>
                  </a:lnTo>
                  <a:lnTo>
                    <a:pt x="188" y="58"/>
                  </a:lnTo>
                  <a:lnTo>
                    <a:pt x="188" y="57"/>
                  </a:lnTo>
                  <a:lnTo>
                    <a:pt x="189" y="57"/>
                  </a:lnTo>
                  <a:lnTo>
                    <a:pt x="189" y="58"/>
                  </a:lnTo>
                  <a:lnTo>
                    <a:pt x="190" y="58"/>
                  </a:lnTo>
                  <a:lnTo>
                    <a:pt x="191" y="59"/>
                  </a:lnTo>
                  <a:lnTo>
                    <a:pt x="191" y="60"/>
                  </a:lnTo>
                  <a:lnTo>
                    <a:pt x="192" y="60"/>
                  </a:lnTo>
                  <a:lnTo>
                    <a:pt x="193" y="61"/>
                  </a:lnTo>
                  <a:lnTo>
                    <a:pt x="192" y="62"/>
                  </a:lnTo>
                  <a:lnTo>
                    <a:pt x="192" y="64"/>
                  </a:lnTo>
                  <a:lnTo>
                    <a:pt x="192" y="66"/>
                  </a:lnTo>
                  <a:lnTo>
                    <a:pt x="193" y="66"/>
                  </a:lnTo>
                  <a:lnTo>
                    <a:pt x="194" y="67"/>
                  </a:lnTo>
                  <a:lnTo>
                    <a:pt x="193" y="70"/>
                  </a:lnTo>
                  <a:lnTo>
                    <a:pt x="194" y="72"/>
                  </a:lnTo>
                  <a:lnTo>
                    <a:pt x="195" y="72"/>
                  </a:lnTo>
                  <a:lnTo>
                    <a:pt x="196" y="72"/>
                  </a:lnTo>
                  <a:lnTo>
                    <a:pt x="196" y="72"/>
                  </a:lnTo>
                  <a:lnTo>
                    <a:pt x="197" y="73"/>
                  </a:lnTo>
                  <a:lnTo>
                    <a:pt x="196" y="74"/>
                  </a:lnTo>
                  <a:lnTo>
                    <a:pt x="197" y="75"/>
                  </a:lnTo>
                  <a:lnTo>
                    <a:pt x="197" y="76"/>
                  </a:lnTo>
                  <a:lnTo>
                    <a:pt x="197" y="77"/>
                  </a:lnTo>
                  <a:lnTo>
                    <a:pt x="198" y="77"/>
                  </a:lnTo>
                  <a:lnTo>
                    <a:pt x="200" y="78"/>
                  </a:lnTo>
                  <a:lnTo>
                    <a:pt x="200" y="79"/>
                  </a:lnTo>
                  <a:lnTo>
                    <a:pt x="200" y="79"/>
                  </a:lnTo>
                  <a:lnTo>
                    <a:pt x="200" y="80"/>
                  </a:lnTo>
                  <a:lnTo>
                    <a:pt x="201" y="83"/>
                  </a:lnTo>
                  <a:lnTo>
                    <a:pt x="202" y="85"/>
                  </a:lnTo>
                  <a:lnTo>
                    <a:pt x="203" y="86"/>
                  </a:lnTo>
                  <a:lnTo>
                    <a:pt x="195" y="90"/>
                  </a:lnTo>
                  <a:lnTo>
                    <a:pt x="192" y="90"/>
                  </a:lnTo>
                  <a:lnTo>
                    <a:pt x="186" y="96"/>
                  </a:lnTo>
                  <a:lnTo>
                    <a:pt x="191" y="107"/>
                  </a:lnTo>
                  <a:lnTo>
                    <a:pt x="192" y="114"/>
                  </a:lnTo>
                  <a:lnTo>
                    <a:pt x="195" y="119"/>
                  </a:lnTo>
                  <a:lnTo>
                    <a:pt x="197" y="122"/>
                  </a:lnTo>
                  <a:lnTo>
                    <a:pt x="192" y="127"/>
                  </a:lnTo>
                  <a:lnTo>
                    <a:pt x="195" y="135"/>
                  </a:lnTo>
                  <a:lnTo>
                    <a:pt x="197" y="145"/>
                  </a:lnTo>
                  <a:lnTo>
                    <a:pt x="206" y="154"/>
                  </a:lnTo>
                  <a:lnTo>
                    <a:pt x="206" y="155"/>
                  </a:lnTo>
                  <a:lnTo>
                    <a:pt x="210" y="158"/>
                  </a:lnTo>
                  <a:lnTo>
                    <a:pt x="212" y="161"/>
                  </a:lnTo>
                  <a:lnTo>
                    <a:pt x="226" y="165"/>
                  </a:lnTo>
                  <a:lnTo>
                    <a:pt x="229" y="165"/>
                  </a:lnTo>
                  <a:lnTo>
                    <a:pt x="236" y="164"/>
                  </a:lnTo>
                  <a:lnTo>
                    <a:pt x="236" y="168"/>
                  </a:lnTo>
                  <a:lnTo>
                    <a:pt x="236" y="174"/>
                  </a:lnTo>
                  <a:lnTo>
                    <a:pt x="239" y="174"/>
                  </a:lnTo>
                  <a:lnTo>
                    <a:pt x="241" y="174"/>
                  </a:lnTo>
                  <a:lnTo>
                    <a:pt x="243" y="174"/>
                  </a:lnTo>
                  <a:lnTo>
                    <a:pt x="246" y="174"/>
                  </a:lnTo>
                  <a:lnTo>
                    <a:pt x="251" y="174"/>
                  </a:lnTo>
                  <a:lnTo>
                    <a:pt x="255" y="176"/>
                  </a:lnTo>
                  <a:lnTo>
                    <a:pt x="256" y="178"/>
                  </a:lnTo>
                  <a:lnTo>
                    <a:pt x="256" y="181"/>
                  </a:lnTo>
                  <a:lnTo>
                    <a:pt x="258" y="183"/>
                  </a:lnTo>
                  <a:lnTo>
                    <a:pt x="262" y="185"/>
                  </a:lnTo>
                  <a:lnTo>
                    <a:pt x="265" y="188"/>
                  </a:lnTo>
                  <a:lnTo>
                    <a:pt x="268" y="188"/>
                  </a:lnTo>
                  <a:lnTo>
                    <a:pt x="273" y="186"/>
                  </a:lnTo>
                  <a:lnTo>
                    <a:pt x="274" y="188"/>
                  </a:lnTo>
                  <a:lnTo>
                    <a:pt x="276" y="191"/>
                  </a:lnTo>
                  <a:lnTo>
                    <a:pt x="278" y="193"/>
                  </a:lnTo>
                  <a:lnTo>
                    <a:pt x="280" y="193"/>
                  </a:lnTo>
                  <a:lnTo>
                    <a:pt x="281" y="193"/>
                  </a:lnTo>
                  <a:lnTo>
                    <a:pt x="284" y="192"/>
                  </a:lnTo>
                  <a:lnTo>
                    <a:pt x="286" y="193"/>
                  </a:lnTo>
                  <a:lnTo>
                    <a:pt x="287" y="193"/>
                  </a:lnTo>
                  <a:lnTo>
                    <a:pt x="289" y="191"/>
                  </a:lnTo>
                  <a:lnTo>
                    <a:pt x="291" y="190"/>
                  </a:lnTo>
                  <a:lnTo>
                    <a:pt x="293" y="193"/>
                  </a:lnTo>
                  <a:lnTo>
                    <a:pt x="294" y="195"/>
                  </a:lnTo>
                  <a:lnTo>
                    <a:pt x="295" y="198"/>
                  </a:lnTo>
                  <a:lnTo>
                    <a:pt x="298" y="201"/>
                  </a:lnTo>
                  <a:lnTo>
                    <a:pt x="300" y="204"/>
                  </a:lnTo>
                  <a:lnTo>
                    <a:pt x="303" y="205"/>
                  </a:lnTo>
                  <a:lnTo>
                    <a:pt x="305" y="206"/>
                  </a:lnTo>
                  <a:lnTo>
                    <a:pt x="306" y="206"/>
                  </a:lnTo>
                  <a:lnTo>
                    <a:pt x="308" y="206"/>
                  </a:lnTo>
                  <a:lnTo>
                    <a:pt x="310" y="206"/>
                  </a:lnTo>
                  <a:lnTo>
                    <a:pt x="311" y="207"/>
                  </a:lnTo>
                  <a:lnTo>
                    <a:pt x="312" y="209"/>
                  </a:lnTo>
                  <a:lnTo>
                    <a:pt x="311" y="210"/>
                  </a:lnTo>
                  <a:lnTo>
                    <a:pt x="318" y="219"/>
                  </a:lnTo>
                  <a:lnTo>
                    <a:pt x="323" y="221"/>
                  </a:lnTo>
                  <a:lnTo>
                    <a:pt x="328" y="231"/>
                  </a:lnTo>
                  <a:lnTo>
                    <a:pt x="328" y="232"/>
                  </a:lnTo>
                  <a:lnTo>
                    <a:pt x="328" y="233"/>
                  </a:lnTo>
                  <a:lnTo>
                    <a:pt x="329" y="234"/>
                  </a:lnTo>
                  <a:lnTo>
                    <a:pt x="329" y="235"/>
                  </a:lnTo>
                  <a:lnTo>
                    <a:pt x="345" y="271"/>
                  </a:lnTo>
                  <a:lnTo>
                    <a:pt x="359" y="270"/>
                  </a:lnTo>
                  <a:lnTo>
                    <a:pt x="373" y="291"/>
                  </a:lnTo>
                  <a:lnTo>
                    <a:pt x="381" y="303"/>
                  </a:lnTo>
                  <a:lnTo>
                    <a:pt x="383" y="306"/>
                  </a:lnTo>
                  <a:lnTo>
                    <a:pt x="386" y="311"/>
                  </a:lnTo>
                  <a:lnTo>
                    <a:pt x="398" y="331"/>
                  </a:lnTo>
                  <a:lnTo>
                    <a:pt x="400" y="340"/>
                  </a:lnTo>
                  <a:lnTo>
                    <a:pt x="401" y="342"/>
                  </a:lnTo>
                  <a:lnTo>
                    <a:pt x="402" y="345"/>
                  </a:lnTo>
                  <a:lnTo>
                    <a:pt x="402" y="348"/>
                  </a:lnTo>
                  <a:lnTo>
                    <a:pt x="402" y="350"/>
                  </a:lnTo>
                  <a:lnTo>
                    <a:pt x="408" y="354"/>
                  </a:lnTo>
                  <a:lnTo>
                    <a:pt x="408" y="355"/>
                  </a:lnTo>
                  <a:lnTo>
                    <a:pt x="409" y="355"/>
                  </a:lnTo>
                  <a:lnTo>
                    <a:pt x="410" y="356"/>
                  </a:lnTo>
                  <a:lnTo>
                    <a:pt x="410" y="357"/>
                  </a:lnTo>
                  <a:lnTo>
                    <a:pt x="411" y="358"/>
                  </a:lnTo>
                  <a:lnTo>
                    <a:pt x="412" y="359"/>
                  </a:lnTo>
                  <a:lnTo>
                    <a:pt x="411" y="360"/>
                  </a:lnTo>
                  <a:lnTo>
                    <a:pt x="413" y="362"/>
                  </a:lnTo>
                  <a:lnTo>
                    <a:pt x="414" y="363"/>
                  </a:lnTo>
                  <a:lnTo>
                    <a:pt x="413" y="364"/>
                  </a:lnTo>
                  <a:lnTo>
                    <a:pt x="414" y="364"/>
                  </a:lnTo>
                  <a:lnTo>
                    <a:pt x="415" y="364"/>
                  </a:lnTo>
                  <a:lnTo>
                    <a:pt x="417" y="363"/>
                  </a:lnTo>
                  <a:lnTo>
                    <a:pt x="421" y="362"/>
                  </a:lnTo>
                  <a:lnTo>
                    <a:pt x="421" y="364"/>
                  </a:lnTo>
                  <a:lnTo>
                    <a:pt x="427" y="363"/>
                  </a:lnTo>
                  <a:lnTo>
                    <a:pt x="429" y="362"/>
                  </a:lnTo>
                  <a:lnTo>
                    <a:pt x="433" y="361"/>
                  </a:lnTo>
                  <a:lnTo>
                    <a:pt x="433" y="365"/>
                  </a:lnTo>
                  <a:lnTo>
                    <a:pt x="434" y="366"/>
                  </a:lnTo>
                  <a:lnTo>
                    <a:pt x="444" y="365"/>
                  </a:lnTo>
                  <a:lnTo>
                    <a:pt x="444" y="369"/>
                  </a:lnTo>
                  <a:lnTo>
                    <a:pt x="446" y="370"/>
                  </a:lnTo>
                  <a:lnTo>
                    <a:pt x="448" y="371"/>
                  </a:lnTo>
                  <a:lnTo>
                    <a:pt x="447" y="372"/>
                  </a:lnTo>
                  <a:lnTo>
                    <a:pt x="448" y="374"/>
                  </a:lnTo>
                  <a:lnTo>
                    <a:pt x="449" y="378"/>
                  </a:lnTo>
                  <a:lnTo>
                    <a:pt x="449" y="379"/>
                  </a:lnTo>
                  <a:lnTo>
                    <a:pt x="450" y="381"/>
                  </a:lnTo>
                  <a:lnTo>
                    <a:pt x="452" y="382"/>
                  </a:lnTo>
                  <a:lnTo>
                    <a:pt x="452" y="384"/>
                  </a:lnTo>
                  <a:lnTo>
                    <a:pt x="452" y="386"/>
                  </a:lnTo>
                  <a:lnTo>
                    <a:pt x="449" y="390"/>
                  </a:lnTo>
                  <a:lnTo>
                    <a:pt x="448" y="395"/>
                  </a:lnTo>
                  <a:lnTo>
                    <a:pt x="448" y="398"/>
                  </a:lnTo>
                  <a:lnTo>
                    <a:pt x="447" y="402"/>
                  </a:lnTo>
                  <a:lnTo>
                    <a:pt x="445" y="398"/>
                  </a:lnTo>
                  <a:lnTo>
                    <a:pt x="442" y="404"/>
                  </a:lnTo>
                  <a:lnTo>
                    <a:pt x="441" y="407"/>
                  </a:lnTo>
                  <a:lnTo>
                    <a:pt x="440" y="408"/>
                  </a:lnTo>
                  <a:lnTo>
                    <a:pt x="440" y="410"/>
                  </a:lnTo>
                  <a:lnTo>
                    <a:pt x="439" y="413"/>
                  </a:lnTo>
                  <a:lnTo>
                    <a:pt x="440" y="414"/>
                  </a:lnTo>
                  <a:lnTo>
                    <a:pt x="440" y="416"/>
                  </a:lnTo>
                  <a:lnTo>
                    <a:pt x="440" y="416"/>
                  </a:lnTo>
                  <a:lnTo>
                    <a:pt x="439" y="417"/>
                  </a:lnTo>
                  <a:lnTo>
                    <a:pt x="437" y="417"/>
                  </a:lnTo>
                  <a:lnTo>
                    <a:pt x="436" y="416"/>
                  </a:lnTo>
                  <a:lnTo>
                    <a:pt x="435" y="416"/>
                  </a:lnTo>
                  <a:lnTo>
                    <a:pt x="434" y="415"/>
                  </a:lnTo>
                  <a:lnTo>
                    <a:pt x="433" y="415"/>
                  </a:lnTo>
                  <a:lnTo>
                    <a:pt x="432" y="416"/>
                  </a:lnTo>
                  <a:lnTo>
                    <a:pt x="433" y="419"/>
                  </a:lnTo>
                  <a:lnTo>
                    <a:pt x="434" y="422"/>
                  </a:lnTo>
                  <a:lnTo>
                    <a:pt x="434" y="425"/>
                  </a:lnTo>
                  <a:lnTo>
                    <a:pt x="434" y="429"/>
                  </a:lnTo>
                  <a:lnTo>
                    <a:pt x="434" y="430"/>
                  </a:lnTo>
                  <a:lnTo>
                    <a:pt x="434" y="431"/>
                  </a:lnTo>
                  <a:lnTo>
                    <a:pt x="434" y="432"/>
                  </a:lnTo>
                  <a:lnTo>
                    <a:pt x="434" y="434"/>
                  </a:lnTo>
                  <a:lnTo>
                    <a:pt x="433" y="434"/>
                  </a:lnTo>
                  <a:lnTo>
                    <a:pt x="433" y="435"/>
                  </a:lnTo>
                  <a:lnTo>
                    <a:pt x="431" y="436"/>
                  </a:lnTo>
                  <a:lnTo>
                    <a:pt x="431" y="438"/>
                  </a:lnTo>
                  <a:lnTo>
                    <a:pt x="425" y="454"/>
                  </a:lnTo>
                  <a:lnTo>
                    <a:pt x="421" y="464"/>
                  </a:lnTo>
                  <a:lnTo>
                    <a:pt x="417" y="475"/>
                  </a:lnTo>
                  <a:lnTo>
                    <a:pt x="422" y="486"/>
                  </a:lnTo>
                  <a:lnTo>
                    <a:pt x="415" y="504"/>
                  </a:lnTo>
                  <a:lnTo>
                    <a:pt x="415" y="505"/>
                  </a:lnTo>
                  <a:lnTo>
                    <a:pt x="393" y="530"/>
                  </a:lnTo>
                  <a:lnTo>
                    <a:pt x="375" y="544"/>
                  </a:lnTo>
                  <a:lnTo>
                    <a:pt x="360" y="550"/>
                  </a:lnTo>
                  <a:lnTo>
                    <a:pt x="356" y="552"/>
                  </a:lnTo>
                  <a:lnTo>
                    <a:pt x="344" y="558"/>
                  </a:lnTo>
                  <a:lnTo>
                    <a:pt x="344" y="559"/>
                  </a:lnTo>
                  <a:lnTo>
                    <a:pt x="336" y="563"/>
                  </a:lnTo>
                  <a:lnTo>
                    <a:pt x="329" y="564"/>
                  </a:lnTo>
                  <a:lnTo>
                    <a:pt x="323" y="565"/>
                  </a:lnTo>
                  <a:lnTo>
                    <a:pt x="319" y="565"/>
                  </a:lnTo>
                  <a:lnTo>
                    <a:pt x="313" y="566"/>
                  </a:lnTo>
                  <a:lnTo>
                    <a:pt x="296" y="565"/>
                  </a:lnTo>
                  <a:lnTo>
                    <a:pt x="290" y="564"/>
                  </a:lnTo>
                  <a:lnTo>
                    <a:pt x="283" y="550"/>
                  </a:lnTo>
                  <a:lnTo>
                    <a:pt x="279" y="542"/>
                  </a:lnTo>
                  <a:lnTo>
                    <a:pt x="255" y="538"/>
                  </a:lnTo>
                  <a:lnTo>
                    <a:pt x="254" y="538"/>
                  </a:lnTo>
                  <a:lnTo>
                    <a:pt x="243" y="536"/>
                  </a:lnTo>
                  <a:lnTo>
                    <a:pt x="236" y="535"/>
                  </a:lnTo>
                  <a:lnTo>
                    <a:pt x="209" y="534"/>
                  </a:lnTo>
                  <a:lnTo>
                    <a:pt x="190" y="512"/>
                  </a:lnTo>
                  <a:lnTo>
                    <a:pt x="189" y="511"/>
                  </a:lnTo>
                  <a:lnTo>
                    <a:pt x="183" y="505"/>
                  </a:lnTo>
                  <a:lnTo>
                    <a:pt x="156" y="499"/>
                  </a:lnTo>
                  <a:lnTo>
                    <a:pt x="147" y="498"/>
                  </a:lnTo>
                  <a:lnTo>
                    <a:pt x="121" y="469"/>
                  </a:lnTo>
                  <a:lnTo>
                    <a:pt x="120" y="464"/>
                  </a:lnTo>
                  <a:lnTo>
                    <a:pt x="119" y="457"/>
                  </a:lnTo>
                  <a:lnTo>
                    <a:pt x="120" y="446"/>
                  </a:lnTo>
                  <a:lnTo>
                    <a:pt x="106" y="436"/>
                  </a:lnTo>
                  <a:lnTo>
                    <a:pt x="72" y="412"/>
                  </a:lnTo>
                  <a:lnTo>
                    <a:pt x="70" y="408"/>
                  </a:lnTo>
                  <a:lnTo>
                    <a:pt x="64" y="400"/>
                  </a:lnTo>
                  <a:lnTo>
                    <a:pt x="51" y="391"/>
                  </a:lnTo>
                  <a:lnTo>
                    <a:pt x="55" y="384"/>
                  </a:lnTo>
                  <a:lnTo>
                    <a:pt x="56" y="382"/>
                  </a:lnTo>
                  <a:lnTo>
                    <a:pt x="58" y="378"/>
                  </a:lnTo>
                  <a:lnTo>
                    <a:pt x="60" y="374"/>
                  </a:lnTo>
                  <a:lnTo>
                    <a:pt x="62" y="371"/>
                  </a:lnTo>
                  <a:lnTo>
                    <a:pt x="62" y="371"/>
                  </a:lnTo>
                  <a:lnTo>
                    <a:pt x="47" y="344"/>
                  </a:lnTo>
                  <a:lnTo>
                    <a:pt x="44" y="327"/>
                  </a:lnTo>
                  <a:lnTo>
                    <a:pt x="24" y="324"/>
                  </a:lnTo>
                  <a:lnTo>
                    <a:pt x="18" y="321"/>
                  </a:lnTo>
                  <a:lnTo>
                    <a:pt x="13" y="331"/>
                  </a:lnTo>
                  <a:lnTo>
                    <a:pt x="0" y="319"/>
                  </a:lnTo>
                  <a:lnTo>
                    <a:pt x="7" y="297"/>
                  </a:lnTo>
                  <a:lnTo>
                    <a:pt x="11" y="291"/>
                  </a:lnTo>
                  <a:lnTo>
                    <a:pt x="18" y="276"/>
                  </a:lnTo>
                  <a:lnTo>
                    <a:pt x="18" y="274"/>
                  </a:lnTo>
                  <a:lnTo>
                    <a:pt x="19" y="264"/>
                  </a:lnTo>
                  <a:lnTo>
                    <a:pt x="19" y="260"/>
                  </a:lnTo>
                  <a:lnTo>
                    <a:pt x="25" y="255"/>
                  </a:lnTo>
                  <a:lnTo>
                    <a:pt x="31" y="254"/>
                  </a:lnTo>
                  <a:lnTo>
                    <a:pt x="32" y="251"/>
                  </a:lnTo>
                  <a:lnTo>
                    <a:pt x="34" y="248"/>
                  </a:lnTo>
                  <a:lnTo>
                    <a:pt x="35" y="242"/>
                  </a:lnTo>
                  <a:lnTo>
                    <a:pt x="37" y="240"/>
                  </a:lnTo>
                  <a:lnTo>
                    <a:pt x="37" y="238"/>
                  </a:lnTo>
                  <a:lnTo>
                    <a:pt x="37" y="237"/>
                  </a:lnTo>
                  <a:lnTo>
                    <a:pt x="39" y="237"/>
                  </a:lnTo>
                  <a:lnTo>
                    <a:pt x="39" y="236"/>
                  </a:lnTo>
                  <a:lnTo>
                    <a:pt x="41" y="232"/>
                  </a:lnTo>
                  <a:lnTo>
                    <a:pt x="41" y="231"/>
                  </a:lnTo>
                  <a:lnTo>
                    <a:pt x="42" y="228"/>
                  </a:lnTo>
                  <a:lnTo>
                    <a:pt x="43" y="227"/>
                  </a:lnTo>
                  <a:lnTo>
                    <a:pt x="42" y="222"/>
                  </a:lnTo>
                  <a:lnTo>
                    <a:pt x="39" y="221"/>
                  </a:lnTo>
                  <a:lnTo>
                    <a:pt x="39" y="218"/>
                  </a:lnTo>
                  <a:lnTo>
                    <a:pt x="39" y="216"/>
                  </a:lnTo>
                  <a:lnTo>
                    <a:pt x="37" y="213"/>
                  </a:lnTo>
                  <a:lnTo>
                    <a:pt x="33" y="207"/>
                  </a:lnTo>
                  <a:lnTo>
                    <a:pt x="31" y="206"/>
                  </a:lnTo>
                  <a:lnTo>
                    <a:pt x="30" y="203"/>
                  </a:lnTo>
                  <a:lnTo>
                    <a:pt x="29" y="200"/>
                  </a:lnTo>
                  <a:lnTo>
                    <a:pt x="27" y="194"/>
                  </a:lnTo>
                  <a:lnTo>
                    <a:pt x="26" y="191"/>
                  </a:lnTo>
                  <a:lnTo>
                    <a:pt x="22" y="189"/>
                  </a:lnTo>
                  <a:lnTo>
                    <a:pt x="19" y="181"/>
                  </a:lnTo>
                  <a:lnTo>
                    <a:pt x="20" y="179"/>
                  </a:lnTo>
                  <a:lnTo>
                    <a:pt x="14" y="174"/>
                  </a:lnTo>
                  <a:lnTo>
                    <a:pt x="13" y="172"/>
                  </a:lnTo>
                  <a:lnTo>
                    <a:pt x="12" y="164"/>
                  </a:lnTo>
                  <a:lnTo>
                    <a:pt x="19" y="164"/>
                  </a:lnTo>
                  <a:lnTo>
                    <a:pt x="20" y="157"/>
                  </a:lnTo>
                  <a:lnTo>
                    <a:pt x="23" y="155"/>
                  </a:lnTo>
                  <a:lnTo>
                    <a:pt x="26" y="153"/>
                  </a:lnTo>
                  <a:lnTo>
                    <a:pt x="29" y="152"/>
                  </a:lnTo>
                  <a:lnTo>
                    <a:pt x="35" y="146"/>
                  </a:lnTo>
                  <a:lnTo>
                    <a:pt x="39" y="143"/>
                  </a:lnTo>
                  <a:lnTo>
                    <a:pt x="42" y="141"/>
                  </a:lnTo>
                  <a:lnTo>
                    <a:pt x="47" y="138"/>
                  </a:lnTo>
                  <a:lnTo>
                    <a:pt x="49" y="137"/>
                  </a:lnTo>
                  <a:lnTo>
                    <a:pt x="51" y="138"/>
                  </a:lnTo>
                  <a:lnTo>
                    <a:pt x="52" y="136"/>
                  </a:lnTo>
                  <a:lnTo>
                    <a:pt x="53" y="136"/>
                  </a:lnTo>
                  <a:lnTo>
                    <a:pt x="56" y="132"/>
                  </a:lnTo>
                  <a:lnTo>
                    <a:pt x="63" y="125"/>
                  </a:lnTo>
                  <a:lnTo>
                    <a:pt x="63" y="126"/>
                  </a:lnTo>
                  <a:lnTo>
                    <a:pt x="62" y="128"/>
                  </a:lnTo>
                  <a:lnTo>
                    <a:pt x="62" y="130"/>
                  </a:lnTo>
                  <a:lnTo>
                    <a:pt x="62" y="131"/>
                  </a:lnTo>
                  <a:lnTo>
                    <a:pt x="63" y="133"/>
                  </a:lnTo>
                  <a:lnTo>
                    <a:pt x="63" y="134"/>
                  </a:lnTo>
                  <a:lnTo>
                    <a:pt x="64" y="135"/>
                  </a:lnTo>
                  <a:lnTo>
                    <a:pt x="64" y="136"/>
                  </a:lnTo>
                  <a:lnTo>
                    <a:pt x="66" y="137"/>
                  </a:lnTo>
                  <a:lnTo>
                    <a:pt x="66" y="139"/>
                  </a:lnTo>
                  <a:lnTo>
                    <a:pt x="66" y="140"/>
                  </a:lnTo>
                  <a:lnTo>
                    <a:pt x="67" y="141"/>
                  </a:lnTo>
                  <a:lnTo>
                    <a:pt x="70" y="142"/>
                  </a:lnTo>
                  <a:lnTo>
                    <a:pt x="70" y="143"/>
                  </a:lnTo>
                  <a:lnTo>
                    <a:pt x="70" y="144"/>
                  </a:lnTo>
                  <a:lnTo>
                    <a:pt x="70" y="146"/>
                  </a:lnTo>
                  <a:lnTo>
                    <a:pt x="72" y="146"/>
                  </a:lnTo>
                  <a:lnTo>
                    <a:pt x="78" y="147"/>
                  </a:lnTo>
                  <a:lnTo>
                    <a:pt x="77" y="149"/>
                  </a:lnTo>
                  <a:lnTo>
                    <a:pt x="78" y="149"/>
                  </a:lnTo>
                  <a:lnTo>
                    <a:pt x="82" y="152"/>
                  </a:lnTo>
                  <a:lnTo>
                    <a:pt x="83" y="153"/>
                  </a:lnTo>
                  <a:lnTo>
                    <a:pt x="83" y="153"/>
                  </a:lnTo>
                  <a:lnTo>
                    <a:pt x="84" y="154"/>
                  </a:lnTo>
                  <a:lnTo>
                    <a:pt x="85" y="155"/>
                  </a:lnTo>
                  <a:lnTo>
                    <a:pt x="86" y="155"/>
                  </a:lnTo>
                  <a:lnTo>
                    <a:pt x="89" y="155"/>
                  </a:lnTo>
                  <a:lnTo>
                    <a:pt x="89" y="155"/>
                  </a:lnTo>
                  <a:lnTo>
                    <a:pt x="90" y="155"/>
                  </a:lnTo>
                  <a:lnTo>
                    <a:pt x="90" y="157"/>
                  </a:lnTo>
                  <a:lnTo>
                    <a:pt x="92" y="157"/>
                  </a:lnTo>
                  <a:lnTo>
                    <a:pt x="93" y="159"/>
                  </a:lnTo>
                  <a:lnTo>
                    <a:pt x="94" y="160"/>
                  </a:lnTo>
                  <a:lnTo>
                    <a:pt x="95" y="162"/>
                  </a:lnTo>
                  <a:lnTo>
                    <a:pt x="96" y="163"/>
                  </a:lnTo>
                  <a:lnTo>
                    <a:pt x="96" y="163"/>
                  </a:lnTo>
                  <a:lnTo>
                    <a:pt x="97" y="164"/>
                  </a:lnTo>
                  <a:lnTo>
                    <a:pt x="98" y="165"/>
                  </a:lnTo>
                  <a:lnTo>
                    <a:pt x="99" y="167"/>
                  </a:lnTo>
                  <a:lnTo>
                    <a:pt x="100" y="172"/>
                  </a:lnTo>
                  <a:lnTo>
                    <a:pt x="101" y="173"/>
                  </a:lnTo>
                  <a:lnTo>
                    <a:pt x="102" y="179"/>
                  </a:lnTo>
                  <a:lnTo>
                    <a:pt x="102" y="182"/>
                  </a:lnTo>
                  <a:lnTo>
                    <a:pt x="103" y="190"/>
                  </a:lnTo>
                  <a:lnTo>
                    <a:pt x="102" y="191"/>
                  </a:lnTo>
                  <a:lnTo>
                    <a:pt x="102" y="193"/>
                  </a:lnTo>
                  <a:lnTo>
                    <a:pt x="103" y="193"/>
                  </a:lnTo>
                  <a:lnTo>
                    <a:pt x="103" y="192"/>
                  </a:lnTo>
                  <a:lnTo>
                    <a:pt x="105" y="193"/>
                  </a:lnTo>
                  <a:lnTo>
                    <a:pt x="105" y="192"/>
                  </a:lnTo>
                  <a:lnTo>
                    <a:pt x="106" y="193"/>
                  </a:lnTo>
                  <a:lnTo>
                    <a:pt x="106" y="193"/>
                  </a:lnTo>
                  <a:lnTo>
                    <a:pt x="107" y="193"/>
                  </a:lnTo>
                  <a:lnTo>
                    <a:pt x="109" y="193"/>
                  </a:lnTo>
                  <a:lnTo>
                    <a:pt x="110" y="191"/>
                  </a:lnTo>
                  <a:lnTo>
                    <a:pt x="110" y="188"/>
                  </a:lnTo>
                  <a:lnTo>
                    <a:pt x="111" y="183"/>
                  </a:lnTo>
                  <a:lnTo>
                    <a:pt x="111" y="181"/>
                  </a:lnTo>
                  <a:lnTo>
                    <a:pt x="113" y="181"/>
                  </a:lnTo>
                  <a:lnTo>
                    <a:pt x="115" y="183"/>
                  </a:lnTo>
                  <a:lnTo>
                    <a:pt x="117" y="183"/>
                  </a:lnTo>
                  <a:lnTo>
                    <a:pt x="121" y="185"/>
                  </a:lnTo>
                  <a:lnTo>
                    <a:pt x="123" y="185"/>
                  </a:lnTo>
                  <a:lnTo>
                    <a:pt x="124" y="184"/>
                  </a:lnTo>
                  <a:lnTo>
                    <a:pt x="127" y="185"/>
                  </a:lnTo>
                  <a:lnTo>
                    <a:pt x="126" y="187"/>
                  </a:lnTo>
                  <a:lnTo>
                    <a:pt x="128" y="189"/>
                  </a:lnTo>
                  <a:lnTo>
                    <a:pt x="129" y="190"/>
                  </a:lnTo>
                  <a:lnTo>
                    <a:pt x="130" y="190"/>
                  </a:lnTo>
                  <a:lnTo>
                    <a:pt x="131" y="190"/>
                  </a:lnTo>
                  <a:lnTo>
                    <a:pt x="133" y="189"/>
                  </a:lnTo>
                  <a:lnTo>
                    <a:pt x="132" y="191"/>
                  </a:lnTo>
                  <a:lnTo>
                    <a:pt x="133" y="193"/>
                  </a:lnTo>
                  <a:lnTo>
                    <a:pt x="134" y="194"/>
                  </a:lnTo>
                  <a:lnTo>
                    <a:pt x="135" y="196"/>
                  </a:lnTo>
                  <a:lnTo>
                    <a:pt x="138" y="197"/>
                  </a:lnTo>
                  <a:lnTo>
                    <a:pt x="139" y="196"/>
                  </a:lnTo>
                  <a:lnTo>
                    <a:pt x="141" y="197"/>
                  </a:lnTo>
                  <a:lnTo>
                    <a:pt x="141" y="200"/>
                  </a:lnTo>
                  <a:lnTo>
                    <a:pt x="141" y="206"/>
                  </a:lnTo>
                  <a:lnTo>
                    <a:pt x="141" y="206"/>
                  </a:lnTo>
                  <a:lnTo>
                    <a:pt x="141" y="207"/>
                  </a:lnTo>
                  <a:lnTo>
                    <a:pt x="140" y="210"/>
                  </a:lnTo>
                  <a:lnTo>
                    <a:pt x="140" y="212"/>
                  </a:lnTo>
                  <a:lnTo>
                    <a:pt x="140" y="212"/>
                  </a:lnTo>
                  <a:lnTo>
                    <a:pt x="141" y="212"/>
                  </a:lnTo>
                  <a:lnTo>
                    <a:pt x="140" y="215"/>
                  </a:lnTo>
                  <a:lnTo>
                    <a:pt x="140" y="216"/>
                  </a:lnTo>
                  <a:lnTo>
                    <a:pt x="141" y="216"/>
                  </a:lnTo>
                  <a:lnTo>
                    <a:pt x="140" y="217"/>
                  </a:lnTo>
                  <a:lnTo>
                    <a:pt x="139" y="219"/>
                  </a:lnTo>
                  <a:lnTo>
                    <a:pt x="139" y="220"/>
                  </a:lnTo>
                  <a:lnTo>
                    <a:pt x="139" y="221"/>
                  </a:lnTo>
                  <a:lnTo>
                    <a:pt x="141" y="223"/>
                  </a:lnTo>
                  <a:lnTo>
                    <a:pt x="141" y="225"/>
                  </a:lnTo>
                  <a:lnTo>
                    <a:pt x="142" y="225"/>
                  </a:lnTo>
                  <a:lnTo>
                    <a:pt x="142" y="226"/>
                  </a:lnTo>
                  <a:lnTo>
                    <a:pt x="143" y="227"/>
                  </a:lnTo>
                  <a:lnTo>
                    <a:pt x="143" y="228"/>
                  </a:lnTo>
                  <a:lnTo>
                    <a:pt x="142" y="231"/>
                  </a:lnTo>
                  <a:lnTo>
                    <a:pt x="142" y="232"/>
                  </a:lnTo>
                  <a:lnTo>
                    <a:pt x="143" y="233"/>
                  </a:lnTo>
                  <a:lnTo>
                    <a:pt x="143" y="234"/>
                  </a:lnTo>
                  <a:lnTo>
                    <a:pt x="143" y="237"/>
                  </a:lnTo>
                  <a:lnTo>
                    <a:pt x="144" y="238"/>
                  </a:lnTo>
                  <a:lnTo>
                    <a:pt x="144" y="238"/>
                  </a:lnTo>
                  <a:lnTo>
                    <a:pt x="145" y="239"/>
                  </a:lnTo>
                  <a:lnTo>
                    <a:pt x="144" y="243"/>
                  </a:lnTo>
                  <a:lnTo>
                    <a:pt x="145" y="244"/>
                  </a:lnTo>
                  <a:lnTo>
                    <a:pt x="146" y="244"/>
                  </a:lnTo>
                  <a:lnTo>
                    <a:pt x="146" y="244"/>
                  </a:lnTo>
                  <a:lnTo>
                    <a:pt x="146" y="243"/>
                  </a:lnTo>
                  <a:lnTo>
                    <a:pt x="147" y="245"/>
                  </a:lnTo>
                  <a:lnTo>
                    <a:pt x="148" y="245"/>
                  </a:lnTo>
                  <a:lnTo>
                    <a:pt x="147" y="243"/>
                  </a:lnTo>
                  <a:lnTo>
                    <a:pt x="147" y="242"/>
                  </a:lnTo>
                  <a:lnTo>
                    <a:pt x="147" y="242"/>
                  </a:lnTo>
                  <a:lnTo>
                    <a:pt x="147" y="243"/>
                  </a:lnTo>
                  <a:lnTo>
                    <a:pt x="148" y="244"/>
                  </a:lnTo>
                  <a:lnTo>
                    <a:pt x="148" y="245"/>
                  </a:lnTo>
                  <a:lnTo>
                    <a:pt x="149" y="244"/>
                  </a:lnTo>
                  <a:lnTo>
                    <a:pt x="148" y="244"/>
                  </a:lnTo>
                  <a:lnTo>
                    <a:pt x="147" y="243"/>
                  </a:lnTo>
                  <a:lnTo>
                    <a:pt x="147" y="242"/>
                  </a:lnTo>
                  <a:lnTo>
                    <a:pt x="148" y="242"/>
                  </a:lnTo>
                  <a:lnTo>
                    <a:pt x="151" y="244"/>
                  </a:lnTo>
                  <a:lnTo>
                    <a:pt x="148" y="241"/>
                  </a:lnTo>
                  <a:lnTo>
                    <a:pt x="151" y="242"/>
                  </a:lnTo>
                  <a:lnTo>
                    <a:pt x="152" y="242"/>
                  </a:lnTo>
                  <a:lnTo>
                    <a:pt x="151" y="241"/>
                  </a:lnTo>
                  <a:lnTo>
                    <a:pt x="152" y="240"/>
                  </a:lnTo>
                  <a:lnTo>
                    <a:pt x="153" y="241"/>
                  </a:lnTo>
                  <a:lnTo>
                    <a:pt x="153" y="240"/>
                  </a:lnTo>
                  <a:lnTo>
                    <a:pt x="155" y="239"/>
                  </a:lnTo>
                  <a:lnTo>
                    <a:pt x="155" y="238"/>
                  </a:lnTo>
                  <a:lnTo>
                    <a:pt x="154" y="238"/>
                  </a:lnTo>
                  <a:lnTo>
                    <a:pt x="154" y="238"/>
                  </a:lnTo>
                  <a:lnTo>
                    <a:pt x="154" y="236"/>
                  </a:lnTo>
                  <a:lnTo>
                    <a:pt x="154" y="234"/>
                  </a:lnTo>
                  <a:lnTo>
                    <a:pt x="156" y="233"/>
                  </a:lnTo>
                  <a:lnTo>
                    <a:pt x="159" y="232"/>
                  </a:lnTo>
                  <a:lnTo>
                    <a:pt x="160" y="231"/>
                  </a:lnTo>
                  <a:lnTo>
                    <a:pt x="160" y="231"/>
                  </a:lnTo>
                  <a:lnTo>
                    <a:pt x="161" y="226"/>
                  </a:lnTo>
                  <a:lnTo>
                    <a:pt x="163" y="223"/>
                  </a:lnTo>
                  <a:lnTo>
                    <a:pt x="163" y="222"/>
                  </a:lnTo>
                  <a:lnTo>
                    <a:pt x="163" y="221"/>
                  </a:lnTo>
                  <a:lnTo>
                    <a:pt x="164" y="219"/>
                  </a:lnTo>
                  <a:lnTo>
                    <a:pt x="163" y="219"/>
                  </a:lnTo>
                  <a:lnTo>
                    <a:pt x="163" y="216"/>
                  </a:lnTo>
                  <a:lnTo>
                    <a:pt x="164" y="212"/>
                  </a:lnTo>
                  <a:lnTo>
                    <a:pt x="163" y="211"/>
                  </a:lnTo>
                  <a:lnTo>
                    <a:pt x="162" y="210"/>
                  </a:lnTo>
                  <a:lnTo>
                    <a:pt x="163" y="208"/>
                  </a:lnTo>
                  <a:lnTo>
                    <a:pt x="162" y="206"/>
                  </a:lnTo>
                  <a:lnTo>
                    <a:pt x="163" y="200"/>
                  </a:lnTo>
                  <a:lnTo>
                    <a:pt x="161" y="194"/>
                  </a:lnTo>
                  <a:lnTo>
                    <a:pt x="160" y="192"/>
                  </a:lnTo>
                  <a:lnTo>
                    <a:pt x="158" y="187"/>
                  </a:lnTo>
                  <a:lnTo>
                    <a:pt x="156" y="186"/>
                  </a:lnTo>
                  <a:lnTo>
                    <a:pt x="155" y="185"/>
                  </a:lnTo>
                  <a:lnTo>
                    <a:pt x="154" y="184"/>
                  </a:lnTo>
                  <a:lnTo>
                    <a:pt x="153" y="182"/>
                  </a:lnTo>
                  <a:lnTo>
                    <a:pt x="153" y="181"/>
                  </a:lnTo>
                  <a:lnTo>
                    <a:pt x="151" y="181"/>
                  </a:lnTo>
                  <a:lnTo>
                    <a:pt x="151" y="181"/>
                  </a:lnTo>
                  <a:lnTo>
                    <a:pt x="149" y="180"/>
                  </a:lnTo>
                  <a:lnTo>
                    <a:pt x="148" y="179"/>
                  </a:lnTo>
                  <a:lnTo>
                    <a:pt x="147" y="179"/>
                  </a:lnTo>
                  <a:lnTo>
                    <a:pt x="146" y="177"/>
                  </a:lnTo>
                  <a:lnTo>
                    <a:pt x="145" y="177"/>
                  </a:lnTo>
                  <a:lnTo>
                    <a:pt x="143" y="176"/>
                  </a:lnTo>
                  <a:lnTo>
                    <a:pt x="141" y="174"/>
                  </a:lnTo>
                  <a:lnTo>
                    <a:pt x="138" y="170"/>
                  </a:lnTo>
                  <a:lnTo>
                    <a:pt x="133" y="168"/>
                  </a:lnTo>
                  <a:lnTo>
                    <a:pt x="131" y="168"/>
                  </a:lnTo>
                  <a:lnTo>
                    <a:pt x="130" y="167"/>
                  </a:lnTo>
                  <a:lnTo>
                    <a:pt x="129" y="166"/>
                  </a:lnTo>
                  <a:lnTo>
                    <a:pt x="128" y="166"/>
                  </a:lnTo>
                  <a:lnTo>
                    <a:pt x="128" y="165"/>
                  </a:lnTo>
                  <a:lnTo>
                    <a:pt x="127" y="163"/>
                  </a:lnTo>
                  <a:lnTo>
                    <a:pt x="125" y="161"/>
                  </a:lnTo>
                  <a:lnTo>
                    <a:pt x="123" y="161"/>
                  </a:lnTo>
                  <a:lnTo>
                    <a:pt x="123" y="161"/>
                  </a:lnTo>
                  <a:lnTo>
                    <a:pt x="122" y="161"/>
                  </a:lnTo>
                  <a:lnTo>
                    <a:pt x="122" y="159"/>
                  </a:lnTo>
                  <a:lnTo>
                    <a:pt x="121" y="158"/>
                  </a:lnTo>
                  <a:lnTo>
                    <a:pt x="120" y="158"/>
                  </a:lnTo>
                  <a:lnTo>
                    <a:pt x="120" y="157"/>
                  </a:lnTo>
                  <a:lnTo>
                    <a:pt x="118" y="157"/>
                  </a:lnTo>
                  <a:lnTo>
                    <a:pt x="118" y="156"/>
                  </a:lnTo>
                  <a:lnTo>
                    <a:pt x="117" y="155"/>
                  </a:lnTo>
                  <a:lnTo>
                    <a:pt x="116" y="154"/>
                  </a:lnTo>
                  <a:lnTo>
                    <a:pt x="117" y="154"/>
                  </a:lnTo>
                  <a:lnTo>
                    <a:pt x="117" y="153"/>
                  </a:lnTo>
                  <a:lnTo>
                    <a:pt x="116" y="152"/>
                  </a:lnTo>
                  <a:lnTo>
                    <a:pt x="116" y="151"/>
                  </a:lnTo>
                  <a:lnTo>
                    <a:pt x="115" y="150"/>
                  </a:lnTo>
                  <a:lnTo>
                    <a:pt x="115" y="150"/>
                  </a:lnTo>
                  <a:lnTo>
                    <a:pt x="115" y="149"/>
                  </a:lnTo>
                  <a:lnTo>
                    <a:pt x="114" y="149"/>
                  </a:lnTo>
                  <a:lnTo>
                    <a:pt x="113" y="148"/>
                  </a:lnTo>
                  <a:lnTo>
                    <a:pt x="111" y="146"/>
                  </a:lnTo>
                  <a:lnTo>
                    <a:pt x="108" y="145"/>
                  </a:lnTo>
                  <a:lnTo>
                    <a:pt x="108" y="143"/>
                  </a:lnTo>
                  <a:lnTo>
                    <a:pt x="106" y="142"/>
                  </a:lnTo>
                  <a:lnTo>
                    <a:pt x="104" y="142"/>
                  </a:lnTo>
                  <a:lnTo>
                    <a:pt x="102" y="140"/>
                  </a:lnTo>
                  <a:lnTo>
                    <a:pt x="102" y="139"/>
                  </a:lnTo>
                  <a:lnTo>
                    <a:pt x="102" y="138"/>
                  </a:lnTo>
                  <a:lnTo>
                    <a:pt x="101" y="138"/>
                  </a:lnTo>
                  <a:lnTo>
                    <a:pt x="99" y="136"/>
                  </a:lnTo>
                  <a:lnTo>
                    <a:pt x="98" y="135"/>
                  </a:lnTo>
                  <a:lnTo>
                    <a:pt x="97" y="135"/>
                  </a:lnTo>
                  <a:lnTo>
                    <a:pt x="95" y="135"/>
                  </a:lnTo>
                  <a:lnTo>
                    <a:pt x="93" y="132"/>
                  </a:lnTo>
                  <a:lnTo>
                    <a:pt x="91" y="132"/>
                  </a:lnTo>
                  <a:lnTo>
                    <a:pt x="90" y="132"/>
                  </a:lnTo>
                  <a:lnTo>
                    <a:pt x="88" y="130"/>
                  </a:lnTo>
                  <a:lnTo>
                    <a:pt x="85" y="129"/>
                  </a:lnTo>
                  <a:lnTo>
                    <a:pt x="83" y="127"/>
                  </a:lnTo>
                  <a:lnTo>
                    <a:pt x="82" y="127"/>
                  </a:lnTo>
                  <a:lnTo>
                    <a:pt x="81" y="126"/>
                  </a:lnTo>
                  <a:lnTo>
                    <a:pt x="80" y="125"/>
                  </a:lnTo>
                  <a:lnTo>
                    <a:pt x="79" y="124"/>
                  </a:lnTo>
                  <a:lnTo>
                    <a:pt x="78" y="125"/>
                  </a:lnTo>
                  <a:lnTo>
                    <a:pt x="78" y="124"/>
                  </a:lnTo>
                  <a:lnTo>
                    <a:pt x="77" y="123"/>
                  </a:lnTo>
                  <a:lnTo>
                    <a:pt x="77" y="123"/>
                  </a:lnTo>
                  <a:lnTo>
                    <a:pt x="77" y="123"/>
                  </a:lnTo>
                  <a:lnTo>
                    <a:pt x="75" y="122"/>
                  </a:lnTo>
                  <a:lnTo>
                    <a:pt x="75" y="119"/>
                  </a:lnTo>
                  <a:lnTo>
                    <a:pt x="76" y="119"/>
                  </a:lnTo>
                  <a:lnTo>
                    <a:pt x="80" y="117"/>
                  </a:lnTo>
                  <a:lnTo>
                    <a:pt x="82" y="116"/>
                  </a:lnTo>
                  <a:lnTo>
                    <a:pt x="84" y="113"/>
                  </a:lnTo>
                  <a:lnTo>
                    <a:pt x="86" y="112"/>
                  </a:lnTo>
                  <a:lnTo>
                    <a:pt x="88" y="114"/>
                  </a:lnTo>
                  <a:lnTo>
                    <a:pt x="95" y="113"/>
                  </a:lnTo>
                  <a:lnTo>
                    <a:pt x="97" y="114"/>
                  </a:lnTo>
                  <a:lnTo>
                    <a:pt x="99" y="117"/>
                  </a:lnTo>
                  <a:lnTo>
                    <a:pt x="101" y="119"/>
                  </a:lnTo>
                  <a:lnTo>
                    <a:pt x="108" y="125"/>
                  </a:lnTo>
                  <a:lnTo>
                    <a:pt x="111" y="125"/>
                  </a:lnTo>
                  <a:lnTo>
                    <a:pt x="112" y="128"/>
                  </a:lnTo>
                  <a:lnTo>
                    <a:pt x="115" y="130"/>
                  </a:lnTo>
                  <a:lnTo>
                    <a:pt x="119" y="133"/>
                  </a:lnTo>
                  <a:lnTo>
                    <a:pt x="119" y="134"/>
                  </a:lnTo>
                  <a:lnTo>
                    <a:pt x="118" y="119"/>
                  </a:lnTo>
                  <a:lnTo>
                    <a:pt x="118" y="112"/>
                  </a:lnTo>
                  <a:lnTo>
                    <a:pt x="115" y="98"/>
                  </a:lnTo>
                  <a:lnTo>
                    <a:pt x="115" y="93"/>
                  </a:lnTo>
                  <a:lnTo>
                    <a:pt x="112" y="87"/>
                  </a:lnTo>
                  <a:lnTo>
                    <a:pt x="110" y="81"/>
                  </a:lnTo>
                  <a:lnTo>
                    <a:pt x="109" y="79"/>
                  </a:lnTo>
                  <a:lnTo>
                    <a:pt x="106" y="77"/>
                  </a:lnTo>
                  <a:lnTo>
                    <a:pt x="105" y="76"/>
                  </a:lnTo>
                  <a:lnTo>
                    <a:pt x="105" y="75"/>
                  </a:lnTo>
                  <a:lnTo>
                    <a:pt x="104" y="74"/>
                  </a:lnTo>
                  <a:lnTo>
                    <a:pt x="101" y="71"/>
                  </a:lnTo>
                  <a:lnTo>
                    <a:pt x="98" y="68"/>
                  </a:lnTo>
                  <a:lnTo>
                    <a:pt x="96" y="63"/>
                  </a:lnTo>
                  <a:lnTo>
                    <a:pt x="98" y="60"/>
                  </a:lnTo>
                  <a:lnTo>
                    <a:pt x="100" y="57"/>
                  </a:lnTo>
                  <a:lnTo>
                    <a:pt x="102" y="53"/>
                  </a:lnTo>
                  <a:lnTo>
                    <a:pt x="103" y="53"/>
                  </a:lnTo>
                  <a:lnTo>
                    <a:pt x="109" y="53"/>
                  </a:lnTo>
                  <a:lnTo>
                    <a:pt x="112" y="53"/>
                  </a:lnTo>
                  <a:lnTo>
                    <a:pt x="114" y="50"/>
                  </a:lnTo>
                  <a:lnTo>
                    <a:pt x="115" y="47"/>
                  </a:lnTo>
                  <a:lnTo>
                    <a:pt x="116" y="47"/>
                  </a:lnTo>
                  <a:lnTo>
                    <a:pt x="118" y="49"/>
                  </a:lnTo>
                  <a:lnTo>
                    <a:pt x="118" y="50"/>
                  </a:lnTo>
                  <a:lnTo>
                    <a:pt x="121" y="55"/>
                  </a:lnTo>
                  <a:lnTo>
                    <a:pt x="122" y="58"/>
                  </a:lnTo>
                  <a:lnTo>
                    <a:pt x="122" y="60"/>
                  </a:lnTo>
                  <a:lnTo>
                    <a:pt x="122" y="61"/>
                  </a:lnTo>
                  <a:lnTo>
                    <a:pt x="124" y="63"/>
                  </a:lnTo>
                  <a:lnTo>
                    <a:pt x="124" y="65"/>
                  </a:lnTo>
                  <a:lnTo>
                    <a:pt x="125" y="65"/>
                  </a:lnTo>
                  <a:lnTo>
                    <a:pt x="126" y="66"/>
                  </a:lnTo>
                  <a:lnTo>
                    <a:pt x="127" y="67"/>
                  </a:lnTo>
                  <a:lnTo>
                    <a:pt x="129" y="70"/>
                  </a:lnTo>
                  <a:lnTo>
                    <a:pt x="130" y="71"/>
                  </a:lnTo>
                  <a:lnTo>
                    <a:pt x="131" y="71"/>
                  </a:lnTo>
                  <a:lnTo>
                    <a:pt x="131" y="72"/>
                  </a:lnTo>
                  <a:lnTo>
                    <a:pt x="132" y="72"/>
                  </a:lnTo>
                  <a:lnTo>
                    <a:pt x="134" y="73"/>
                  </a:lnTo>
                  <a:lnTo>
                    <a:pt x="138" y="74"/>
                  </a:lnTo>
                  <a:lnTo>
                    <a:pt x="141" y="73"/>
                  </a:lnTo>
                  <a:lnTo>
                    <a:pt x="145" y="74"/>
                  </a:lnTo>
                  <a:lnTo>
                    <a:pt x="147" y="77"/>
                  </a:lnTo>
                  <a:lnTo>
                    <a:pt x="147" y="78"/>
                  </a:lnTo>
                  <a:lnTo>
                    <a:pt x="147" y="79"/>
                  </a:lnTo>
                  <a:lnTo>
                    <a:pt x="149" y="82"/>
                  </a:lnTo>
                  <a:lnTo>
                    <a:pt x="149" y="85"/>
                  </a:lnTo>
                  <a:lnTo>
                    <a:pt x="150" y="85"/>
                  </a:lnTo>
                  <a:lnTo>
                    <a:pt x="152" y="85"/>
                  </a:lnTo>
                  <a:lnTo>
                    <a:pt x="153" y="85"/>
                  </a:lnTo>
                  <a:lnTo>
                    <a:pt x="153" y="84"/>
                  </a:lnTo>
                  <a:lnTo>
                    <a:pt x="154" y="84"/>
                  </a:lnTo>
                  <a:lnTo>
                    <a:pt x="155" y="84"/>
                  </a:lnTo>
                  <a:lnTo>
                    <a:pt x="156" y="83"/>
                  </a:lnTo>
                  <a:lnTo>
                    <a:pt x="156" y="84"/>
                  </a:lnTo>
                  <a:lnTo>
                    <a:pt x="156" y="85"/>
                  </a:lnTo>
                  <a:lnTo>
                    <a:pt x="156" y="84"/>
                  </a:lnTo>
                  <a:lnTo>
                    <a:pt x="156" y="85"/>
                  </a:lnTo>
                  <a:lnTo>
                    <a:pt x="157" y="85"/>
                  </a:lnTo>
                  <a:lnTo>
                    <a:pt x="157" y="84"/>
                  </a:lnTo>
                  <a:lnTo>
                    <a:pt x="157" y="83"/>
                  </a:lnTo>
                  <a:lnTo>
                    <a:pt x="157" y="82"/>
                  </a:lnTo>
                  <a:lnTo>
                    <a:pt x="157" y="81"/>
                  </a:lnTo>
                  <a:lnTo>
                    <a:pt x="157" y="80"/>
                  </a:lnTo>
                  <a:lnTo>
                    <a:pt x="158" y="80"/>
                  </a:lnTo>
                  <a:lnTo>
                    <a:pt x="160" y="79"/>
                  </a:lnTo>
                  <a:lnTo>
                    <a:pt x="160" y="76"/>
                  </a:lnTo>
                  <a:lnTo>
                    <a:pt x="160" y="74"/>
                  </a:lnTo>
                  <a:lnTo>
                    <a:pt x="160" y="73"/>
                  </a:lnTo>
                  <a:lnTo>
                    <a:pt x="160" y="72"/>
                  </a:lnTo>
                  <a:lnTo>
                    <a:pt x="160" y="70"/>
                  </a:lnTo>
                  <a:lnTo>
                    <a:pt x="160" y="69"/>
                  </a:lnTo>
                  <a:lnTo>
                    <a:pt x="160" y="68"/>
                  </a:lnTo>
                  <a:lnTo>
                    <a:pt x="160" y="66"/>
                  </a:lnTo>
                  <a:lnTo>
                    <a:pt x="159" y="64"/>
                  </a:lnTo>
                  <a:lnTo>
                    <a:pt x="157" y="63"/>
                  </a:lnTo>
                  <a:lnTo>
                    <a:pt x="156" y="62"/>
                  </a:lnTo>
                  <a:lnTo>
                    <a:pt x="153" y="60"/>
                  </a:lnTo>
                  <a:lnTo>
                    <a:pt x="153" y="60"/>
                  </a:lnTo>
                  <a:lnTo>
                    <a:pt x="151" y="59"/>
                  </a:lnTo>
                  <a:lnTo>
                    <a:pt x="147" y="55"/>
                  </a:lnTo>
                  <a:lnTo>
                    <a:pt x="142" y="52"/>
                  </a:lnTo>
                  <a:lnTo>
                    <a:pt x="141" y="50"/>
                  </a:lnTo>
                  <a:lnTo>
                    <a:pt x="135" y="48"/>
                  </a:lnTo>
                  <a:lnTo>
                    <a:pt x="134" y="47"/>
                  </a:lnTo>
                  <a:lnTo>
                    <a:pt x="133" y="44"/>
                  </a:lnTo>
                  <a:lnTo>
                    <a:pt x="132" y="43"/>
                  </a:lnTo>
                  <a:lnTo>
                    <a:pt x="130" y="41"/>
                  </a:lnTo>
                  <a:lnTo>
                    <a:pt x="130" y="40"/>
                  </a:lnTo>
                  <a:lnTo>
                    <a:pt x="129" y="38"/>
                  </a:lnTo>
                  <a:lnTo>
                    <a:pt x="129" y="37"/>
                  </a:lnTo>
                  <a:lnTo>
                    <a:pt x="128" y="36"/>
                  </a:lnTo>
                  <a:lnTo>
                    <a:pt x="127" y="35"/>
                  </a:lnTo>
                  <a:lnTo>
                    <a:pt x="126" y="34"/>
                  </a:lnTo>
                  <a:lnTo>
                    <a:pt x="125" y="34"/>
                  </a:lnTo>
                  <a:lnTo>
                    <a:pt x="124" y="33"/>
                  </a:lnTo>
                  <a:lnTo>
                    <a:pt x="124" y="30"/>
                  </a:lnTo>
                  <a:lnTo>
                    <a:pt x="123" y="30"/>
                  </a:lnTo>
                  <a:lnTo>
                    <a:pt x="122" y="28"/>
                  </a:lnTo>
                  <a:lnTo>
                    <a:pt x="122" y="27"/>
                  </a:lnTo>
                  <a:lnTo>
                    <a:pt x="122" y="26"/>
                  </a:lnTo>
                  <a:lnTo>
                    <a:pt x="122" y="24"/>
                  </a:lnTo>
                  <a:lnTo>
                    <a:pt x="122" y="23"/>
                  </a:lnTo>
                  <a:lnTo>
                    <a:pt x="122" y="22"/>
                  </a:lnTo>
                  <a:lnTo>
                    <a:pt x="121" y="22"/>
                  </a:lnTo>
                  <a:lnTo>
                    <a:pt x="121" y="21"/>
                  </a:lnTo>
                  <a:lnTo>
                    <a:pt x="120" y="20"/>
                  </a:lnTo>
                  <a:lnTo>
                    <a:pt x="119" y="20"/>
                  </a:lnTo>
                  <a:lnTo>
                    <a:pt x="119" y="19"/>
                  </a:lnTo>
                  <a:lnTo>
                    <a:pt x="119" y="18"/>
                  </a:lnTo>
                  <a:lnTo>
                    <a:pt x="118" y="17"/>
                  </a:lnTo>
                  <a:lnTo>
                    <a:pt x="119" y="17"/>
                  </a:lnTo>
                  <a:lnTo>
                    <a:pt x="120" y="18"/>
                  </a:lnTo>
                  <a:lnTo>
                    <a:pt x="122" y="18"/>
                  </a:lnTo>
                  <a:lnTo>
                    <a:pt x="122" y="18"/>
                  </a:lnTo>
                  <a:lnTo>
                    <a:pt x="122" y="19"/>
                  </a:lnTo>
                  <a:lnTo>
                    <a:pt x="124" y="21"/>
                  </a:lnTo>
                  <a:lnTo>
                    <a:pt x="126" y="23"/>
                  </a:lnTo>
                  <a:lnTo>
                    <a:pt x="127" y="24"/>
                  </a:lnTo>
                  <a:lnTo>
                    <a:pt x="128" y="27"/>
                  </a:lnTo>
                  <a:lnTo>
                    <a:pt x="129" y="28"/>
                  </a:lnTo>
                  <a:lnTo>
                    <a:pt x="130" y="28"/>
                  </a:lnTo>
                  <a:lnTo>
                    <a:pt x="131" y="30"/>
                  </a:lnTo>
                  <a:lnTo>
                    <a:pt x="132" y="32"/>
                  </a:lnTo>
                  <a:lnTo>
                    <a:pt x="134" y="33"/>
                  </a:lnTo>
                  <a:lnTo>
                    <a:pt x="134" y="35"/>
                  </a:lnTo>
                  <a:lnTo>
                    <a:pt x="136" y="36"/>
                  </a:lnTo>
                  <a:lnTo>
                    <a:pt x="138" y="37"/>
                  </a:lnTo>
                  <a:lnTo>
                    <a:pt x="140" y="38"/>
                  </a:lnTo>
                  <a:lnTo>
                    <a:pt x="141" y="39"/>
                  </a:lnTo>
                  <a:lnTo>
                    <a:pt x="142" y="40"/>
                  </a:lnTo>
                  <a:lnTo>
                    <a:pt x="147" y="41"/>
                  </a:lnTo>
                  <a:lnTo>
                    <a:pt x="149" y="42"/>
                  </a:lnTo>
                  <a:lnTo>
                    <a:pt x="151" y="43"/>
                  </a:lnTo>
                  <a:lnTo>
                    <a:pt x="151" y="44"/>
                  </a:lnTo>
                  <a:lnTo>
                    <a:pt x="151" y="45"/>
                  </a:lnTo>
                  <a:lnTo>
                    <a:pt x="153" y="47"/>
                  </a:lnTo>
                  <a:lnTo>
                    <a:pt x="153" y="49"/>
                  </a:lnTo>
                  <a:lnTo>
                    <a:pt x="156" y="53"/>
                  </a:lnTo>
                  <a:lnTo>
                    <a:pt x="159" y="56"/>
                  </a:lnTo>
                  <a:lnTo>
                    <a:pt x="160" y="58"/>
                  </a:lnTo>
                  <a:lnTo>
                    <a:pt x="163" y="59"/>
                  </a:lnTo>
                  <a:close/>
                  <a:moveTo>
                    <a:pt x="118" y="11"/>
                  </a:moveTo>
                  <a:lnTo>
                    <a:pt x="117" y="13"/>
                  </a:lnTo>
                  <a:lnTo>
                    <a:pt x="118" y="15"/>
                  </a:lnTo>
                  <a:lnTo>
                    <a:pt x="119" y="15"/>
                  </a:lnTo>
                  <a:lnTo>
                    <a:pt x="118" y="15"/>
                  </a:lnTo>
                  <a:lnTo>
                    <a:pt x="117" y="17"/>
                  </a:lnTo>
                  <a:lnTo>
                    <a:pt x="115" y="18"/>
                  </a:lnTo>
                  <a:lnTo>
                    <a:pt x="115" y="18"/>
                  </a:lnTo>
                  <a:lnTo>
                    <a:pt x="114" y="17"/>
                  </a:lnTo>
                  <a:lnTo>
                    <a:pt x="113" y="15"/>
                  </a:lnTo>
                  <a:lnTo>
                    <a:pt x="112" y="13"/>
                  </a:lnTo>
                  <a:lnTo>
                    <a:pt x="111" y="12"/>
                  </a:lnTo>
                  <a:lnTo>
                    <a:pt x="110" y="11"/>
                  </a:lnTo>
                  <a:lnTo>
                    <a:pt x="109" y="11"/>
                  </a:lnTo>
                  <a:lnTo>
                    <a:pt x="109" y="10"/>
                  </a:lnTo>
                  <a:lnTo>
                    <a:pt x="109" y="10"/>
                  </a:lnTo>
                  <a:lnTo>
                    <a:pt x="109" y="9"/>
                  </a:lnTo>
                  <a:lnTo>
                    <a:pt x="108" y="7"/>
                  </a:lnTo>
                  <a:lnTo>
                    <a:pt x="108" y="5"/>
                  </a:lnTo>
                  <a:lnTo>
                    <a:pt x="107" y="5"/>
                  </a:lnTo>
                  <a:lnTo>
                    <a:pt x="107" y="3"/>
                  </a:lnTo>
                  <a:lnTo>
                    <a:pt x="108" y="2"/>
                  </a:lnTo>
                  <a:lnTo>
                    <a:pt x="108" y="2"/>
                  </a:lnTo>
                  <a:lnTo>
                    <a:pt x="109" y="0"/>
                  </a:lnTo>
                  <a:lnTo>
                    <a:pt x="109" y="0"/>
                  </a:lnTo>
                  <a:lnTo>
                    <a:pt x="110" y="1"/>
                  </a:lnTo>
                  <a:lnTo>
                    <a:pt x="111" y="2"/>
                  </a:lnTo>
                  <a:lnTo>
                    <a:pt x="112" y="3"/>
                  </a:lnTo>
                  <a:lnTo>
                    <a:pt x="114" y="4"/>
                  </a:lnTo>
                  <a:lnTo>
                    <a:pt x="114" y="6"/>
                  </a:lnTo>
                  <a:lnTo>
                    <a:pt x="115" y="7"/>
                  </a:lnTo>
                  <a:lnTo>
                    <a:pt x="114" y="8"/>
                  </a:lnTo>
                  <a:lnTo>
                    <a:pt x="115" y="10"/>
                  </a:lnTo>
                  <a:lnTo>
                    <a:pt x="118" y="1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75" name="Freeform 110"/>
            <p:cNvSpPr>
              <a:spLocks noEditPoints="1"/>
            </p:cNvSpPr>
            <p:nvPr/>
          </p:nvSpPr>
          <p:spPr bwMode="auto">
            <a:xfrm>
              <a:off x="6344402" y="4025282"/>
              <a:ext cx="1466850" cy="1276350"/>
            </a:xfrm>
            <a:custGeom>
              <a:avLst/>
              <a:gdLst>
                <a:gd name="T0" fmla="*/ 88 w 462"/>
                <a:gd name="T1" fmla="*/ 120 h 402"/>
                <a:gd name="T2" fmla="*/ 38 w 462"/>
                <a:gd name="T3" fmla="*/ 87 h 402"/>
                <a:gd name="T4" fmla="*/ 146 w 462"/>
                <a:gd name="T5" fmla="*/ 93 h 402"/>
                <a:gd name="T6" fmla="*/ 314 w 462"/>
                <a:gd name="T7" fmla="*/ 48 h 402"/>
                <a:gd name="T8" fmla="*/ 365 w 462"/>
                <a:gd name="T9" fmla="*/ 46 h 402"/>
                <a:gd name="T10" fmla="*/ 370 w 462"/>
                <a:gd name="T11" fmla="*/ 106 h 402"/>
                <a:gd name="T12" fmla="*/ 390 w 462"/>
                <a:gd name="T13" fmla="*/ 123 h 402"/>
                <a:gd name="T14" fmla="*/ 388 w 462"/>
                <a:gd name="T15" fmla="*/ 139 h 402"/>
                <a:gd name="T16" fmla="*/ 372 w 462"/>
                <a:gd name="T17" fmla="*/ 177 h 402"/>
                <a:gd name="T18" fmla="*/ 390 w 462"/>
                <a:gd name="T19" fmla="*/ 215 h 402"/>
                <a:gd name="T20" fmla="*/ 435 w 462"/>
                <a:gd name="T21" fmla="*/ 259 h 402"/>
                <a:gd name="T22" fmla="*/ 403 w 462"/>
                <a:gd name="T23" fmla="*/ 358 h 402"/>
                <a:gd name="T24" fmla="*/ 340 w 462"/>
                <a:gd name="T25" fmla="*/ 366 h 402"/>
                <a:gd name="T26" fmla="*/ 248 w 462"/>
                <a:gd name="T27" fmla="*/ 388 h 402"/>
                <a:gd name="T28" fmla="*/ 215 w 462"/>
                <a:gd name="T29" fmla="*/ 374 h 402"/>
                <a:gd name="T30" fmla="*/ 173 w 462"/>
                <a:gd name="T31" fmla="*/ 345 h 402"/>
                <a:gd name="T32" fmla="*/ 140 w 462"/>
                <a:gd name="T33" fmla="*/ 268 h 402"/>
                <a:gd name="T34" fmla="*/ 161 w 462"/>
                <a:gd name="T35" fmla="*/ 283 h 402"/>
                <a:gd name="T36" fmla="*/ 173 w 462"/>
                <a:gd name="T37" fmla="*/ 289 h 402"/>
                <a:gd name="T38" fmla="*/ 152 w 462"/>
                <a:gd name="T39" fmla="*/ 266 h 402"/>
                <a:gd name="T40" fmla="*/ 145 w 462"/>
                <a:gd name="T41" fmla="*/ 254 h 402"/>
                <a:gd name="T42" fmla="*/ 137 w 462"/>
                <a:gd name="T43" fmla="*/ 226 h 402"/>
                <a:gd name="T44" fmla="*/ 110 w 462"/>
                <a:gd name="T45" fmla="*/ 218 h 402"/>
                <a:gd name="T46" fmla="*/ 92 w 462"/>
                <a:gd name="T47" fmla="*/ 204 h 402"/>
                <a:gd name="T48" fmla="*/ 78 w 462"/>
                <a:gd name="T49" fmla="*/ 184 h 402"/>
                <a:gd name="T50" fmla="*/ 67 w 462"/>
                <a:gd name="T51" fmla="*/ 166 h 402"/>
                <a:gd name="T52" fmla="*/ 87 w 462"/>
                <a:gd name="T53" fmla="*/ 147 h 402"/>
                <a:gd name="T54" fmla="*/ 106 w 462"/>
                <a:gd name="T55" fmla="*/ 151 h 402"/>
                <a:gd name="T56" fmla="*/ 141 w 462"/>
                <a:gd name="T57" fmla="*/ 145 h 402"/>
                <a:gd name="T58" fmla="*/ 171 w 462"/>
                <a:gd name="T59" fmla="*/ 143 h 402"/>
                <a:gd name="T60" fmla="*/ 169 w 462"/>
                <a:gd name="T61" fmla="*/ 126 h 402"/>
                <a:gd name="T62" fmla="*/ 141 w 462"/>
                <a:gd name="T63" fmla="*/ 122 h 402"/>
                <a:gd name="T64" fmla="*/ 107 w 462"/>
                <a:gd name="T65" fmla="*/ 137 h 402"/>
                <a:gd name="T66" fmla="*/ 90 w 462"/>
                <a:gd name="T67" fmla="*/ 134 h 402"/>
                <a:gd name="T68" fmla="*/ 96 w 462"/>
                <a:gd name="T69" fmla="*/ 119 h 402"/>
                <a:gd name="T70" fmla="*/ 122 w 462"/>
                <a:gd name="T71" fmla="*/ 105 h 402"/>
                <a:gd name="T72" fmla="*/ 147 w 462"/>
                <a:gd name="T73" fmla="*/ 93 h 402"/>
                <a:gd name="T74" fmla="*/ 134 w 462"/>
                <a:gd name="T75" fmla="*/ 92 h 402"/>
                <a:gd name="T76" fmla="*/ 113 w 462"/>
                <a:gd name="T77" fmla="*/ 101 h 402"/>
                <a:gd name="T78" fmla="*/ 99 w 462"/>
                <a:gd name="T79" fmla="*/ 112 h 402"/>
                <a:gd name="T80" fmla="*/ 80 w 462"/>
                <a:gd name="T81" fmla="*/ 117 h 402"/>
                <a:gd name="T82" fmla="*/ 46 w 462"/>
                <a:gd name="T83" fmla="*/ 133 h 402"/>
                <a:gd name="T84" fmla="*/ 35 w 462"/>
                <a:gd name="T85" fmla="*/ 116 h 402"/>
                <a:gd name="T86" fmla="*/ 33 w 462"/>
                <a:gd name="T87" fmla="*/ 99 h 402"/>
                <a:gd name="T88" fmla="*/ 51 w 462"/>
                <a:gd name="T89" fmla="*/ 93 h 402"/>
                <a:gd name="T90" fmla="*/ 72 w 462"/>
                <a:gd name="T91" fmla="*/ 97 h 402"/>
                <a:gd name="T92" fmla="*/ 90 w 462"/>
                <a:gd name="T93" fmla="*/ 94 h 402"/>
                <a:gd name="T94" fmla="*/ 102 w 462"/>
                <a:gd name="T95" fmla="*/ 88 h 402"/>
                <a:gd name="T96" fmla="*/ 82 w 462"/>
                <a:gd name="T97" fmla="*/ 89 h 402"/>
                <a:gd name="T98" fmla="*/ 62 w 462"/>
                <a:gd name="T99" fmla="*/ 90 h 402"/>
                <a:gd name="T100" fmla="*/ 53 w 462"/>
                <a:gd name="T101" fmla="*/ 87 h 402"/>
                <a:gd name="T102" fmla="*/ 41 w 462"/>
                <a:gd name="T103" fmla="*/ 82 h 402"/>
                <a:gd name="T104" fmla="*/ 25 w 462"/>
                <a:gd name="T105" fmla="*/ 90 h 402"/>
                <a:gd name="T106" fmla="*/ 12 w 462"/>
                <a:gd name="T107" fmla="*/ 87 h 402"/>
                <a:gd name="T108" fmla="*/ 1 w 462"/>
                <a:gd name="T109" fmla="*/ 78 h 402"/>
                <a:gd name="T110" fmla="*/ 60 w 462"/>
                <a:gd name="T111" fmla="*/ 52 h 402"/>
                <a:gd name="T112" fmla="*/ 106 w 462"/>
                <a:gd name="T113" fmla="*/ 41 h 402"/>
                <a:gd name="T114" fmla="*/ 182 w 462"/>
                <a:gd name="T115" fmla="*/ 50 h 402"/>
                <a:gd name="T116" fmla="*/ 233 w 462"/>
                <a:gd name="T117" fmla="*/ 11 h 402"/>
                <a:gd name="T118" fmla="*/ 290 w 462"/>
                <a:gd name="T119" fmla="*/ 11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62" h="402">
                  <a:moveTo>
                    <a:pt x="167" y="141"/>
                  </a:moveTo>
                  <a:lnTo>
                    <a:pt x="167" y="142"/>
                  </a:lnTo>
                  <a:lnTo>
                    <a:pt x="166" y="142"/>
                  </a:lnTo>
                  <a:lnTo>
                    <a:pt x="165" y="141"/>
                  </a:lnTo>
                  <a:lnTo>
                    <a:pt x="166" y="140"/>
                  </a:lnTo>
                  <a:lnTo>
                    <a:pt x="167" y="141"/>
                  </a:lnTo>
                  <a:close/>
                  <a:moveTo>
                    <a:pt x="83" y="133"/>
                  </a:moveTo>
                  <a:lnTo>
                    <a:pt x="82" y="133"/>
                  </a:lnTo>
                  <a:lnTo>
                    <a:pt x="83" y="133"/>
                  </a:lnTo>
                  <a:lnTo>
                    <a:pt x="81" y="134"/>
                  </a:lnTo>
                  <a:lnTo>
                    <a:pt x="80" y="135"/>
                  </a:lnTo>
                  <a:lnTo>
                    <a:pt x="80" y="134"/>
                  </a:lnTo>
                  <a:lnTo>
                    <a:pt x="79" y="134"/>
                  </a:lnTo>
                  <a:lnTo>
                    <a:pt x="78" y="134"/>
                  </a:lnTo>
                  <a:lnTo>
                    <a:pt x="79" y="133"/>
                  </a:lnTo>
                  <a:lnTo>
                    <a:pt x="81" y="133"/>
                  </a:lnTo>
                  <a:lnTo>
                    <a:pt x="83" y="133"/>
                  </a:lnTo>
                  <a:close/>
                  <a:moveTo>
                    <a:pt x="88" y="120"/>
                  </a:moveTo>
                  <a:lnTo>
                    <a:pt x="86" y="120"/>
                  </a:lnTo>
                  <a:lnTo>
                    <a:pt x="86" y="119"/>
                  </a:lnTo>
                  <a:lnTo>
                    <a:pt x="86" y="118"/>
                  </a:lnTo>
                  <a:lnTo>
                    <a:pt x="87" y="118"/>
                  </a:lnTo>
                  <a:lnTo>
                    <a:pt x="88" y="118"/>
                  </a:lnTo>
                  <a:lnTo>
                    <a:pt x="88" y="120"/>
                  </a:lnTo>
                  <a:close/>
                  <a:moveTo>
                    <a:pt x="57" y="94"/>
                  </a:moveTo>
                  <a:lnTo>
                    <a:pt x="56" y="94"/>
                  </a:lnTo>
                  <a:lnTo>
                    <a:pt x="56" y="93"/>
                  </a:lnTo>
                  <a:lnTo>
                    <a:pt x="56" y="92"/>
                  </a:lnTo>
                  <a:lnTo>
                    <a:pt x="57" y="92"/>
                  </a:lnTo>
                  <a:lnTo>
                    <a:pt x="57" y="93"/>
                  </a:lnTo>
                  <a:lnTo>
                    <a:pt x="57" y="94"/>
                  </a:lnTo>
                  <a:close/>
                  <a:moveTo>
                    <a:pt x="39" y="88"/>
                  </a:moveTo>
                  <a:lnTo>
                    <a:pt x="38" y="88"/>
                  </a:lnTo>
                  <a:lnTo>
                    <a:pt x="37" y="88"/>
                  </a:lnTo>
                  <a:lnTo>
                    <a:pt x="37" y="87"/>
                  </a:lnTo>
                  <a:lnTo>
                    <a:pt x="38" y="87"/>
                  </a:lnTo>
                  <a:lnTo>
                    <a:pt x="39" y="87"/>
                  </a:lnTo>
                  <a:lnTo>
                    <a:pt x="39" y="88"/>
                  </a:lnTo>
                  <a:close/>
                  <a:moveTo>
                    <a:pt x="42" y="88"/>
                  </a:moveTo>
                  <a:lnTo>
                    <a:pt x="41" y="88"/>
                  </a:lnTo>
                  <a:lnTo>
                    <a:pt x="41" y="88"/>
                  </a:lnTo>
                  <a:lnTo>
                    <a:pt x="42" y="88"/>
                  </a:lnTo>
                  <a:lnTo>
                    <a:pt x="43" y="87"/>
                  </a:lnTo>
                  <a:lnTo>
                    <a:pt x="44" y="87"/>
                  </a:lnTo>
                  <a:lnTo>
                    <a:pt x="44" y="88"/>
                  </a:lnTo>
                  <a:lnTo>
                    <a:pt x="43" y="88"/>
                  </a:lnTo>
                  <a:lnTo>
                    <a:pt x="42" y="88"/>
                  </a:lnTo>
                  <a:close/>
                  <a:moveTo>
                    <a:pt x="146" y="93"/>
                  </a:moveTo>
                  <a:lnTo>
                    <a:pt x="145" y="93"/>
                  </a:lnTo>
                  <a:lnTo>
                    <a:pt x="144" y="93"/>
                  </a:lnTo>
                  <a:lnTo>
                    <a:pt x="144" y="92"/>
                  </a:lnTo>
                  <a:lnTo>
                    <a:pt x="145" y="92"/>
                  </a:lnTo>
                  <a:lnTo>
                    <a:pt x="146" y="92"/>
                  </a:lnTo>
                  <a:lnTo>
                    <a:pt x="146" y="93"/>
                  </a:lnTo>
                  <a:close/>
                  <a:moveTo>
                    <a:pt x="325" y="18"/>
                  </a:moveTo>
                  <a:lnTo>
                    <a:pt x="326" y="21"/>
                  </a:lnTo>
                  <a:lnTo>
                    <a:pt x="326" y="24"/>
                  </a:lnTo>
                  <a:lnTo>
                    <a:pt x="327" y="25"/>
                  </a:lnTo>
                  <a:lnTo>
                    <a:pt x="328" y="29"/>
                  </a:lnTo>
                  <a:lnTo>
                    <a:pt x="328" y="30"/>
                  </a:lnTo>
                  <a:lnTo>
                    <a:pt x="326" y="31"/>
                  </a:lnTo>
                  <a:lnTo>
                    <a:pt x="320" y="34"/>
                  </a:lnTo>
                  <a:lnTo>
                    <a:pt x="320" y="35"/>
                  </a:lnTo>
                  <a:lnTo>
                    <a:pt x="312" y="38"/>
                  </a:lnTo>
                  <a:lnTo>
                    <a:pt x="312" y="40"/>
                  </a:lnTo>
                  <a:lnTo>
                    <a:pt x="312" y="41"/>
                  </a:lnTo>
                  <a:lnTo>
                    <a:pt x="313" y="42"/>
                  </a:lnTo>
                  <a:lnTo>
                    <a:pt x="313" y="43"/>
                  </a:lnTo>
                  <a:lnTo>
                    <a:pt x="313" y="44"/>
                  </a:lnTo>
                  <a:lnTo>
                    <a:pt x="314" y="46"/>
                  </a:lnTo>
                  <a:lnTo>
                    <a:pt x="314" y="47"/>
                  </a:lnTo>
                  <a:lnTo>
                    <a:pt x="314" y="48"/>
                  </a:lnTo>
                  <a:lnTo>
                    <a:pt x="314" y="48"/>
                  </a:lnTo>
                  <a:lnTo>
                    <a:pt x="315" y="53"/>
                  </a:lnTo>
                  <a:lnTo>
                    <a:pt x="315" y="55"/>
                  </a:lnTo>
                  <a:lnTo>
                    <a:pt x="315" y="59"/>
                  </a:lnTo>
                  <a:lnTo>
                    <a:pt x="319" y="58"/>
                  </a:lnTo>
                  <a:lnTo>
                    <a:pt x="327" y="59"/>
                  </a:lnTo>
                  <a:lnTo>
                    <a:pt x="333" y="59"/>
                  </a:lnTo>
                  <a:lnTo>
                    <a:pt x="338" y="57"/>
                  </a:lnTo>
                  <a:lnTo>
                    <a:pt x="340" y="56"/>
                  </a:lnTo>
                  <a:lnTo>
                    <a:pt x="341" y="56"/>
                  </a:lnTo>
                  <a:lnTo>
                    <a:pt x="342" y="55"/>
                  </a:lnTo>
                  <a:lnTo>
                    <a:pt x="343" y="50"/>
                  </a:lnTo>
                  <a:lnTo>
                    <a:pt x="346" y="49"/>
                  </a:lnTo>
                  <a:lnTo>
                    <a:pt x="352" y="46"/>
                  </a:lnTo>
                  <a:lnTo>
                    <a:pt x="353" y="46"/>
                  </a:lnTo>
                  <a:lnTo>
                    <a:pt x="356" y="45"/>
                  </a:lnTo>
                  <a:lnTo>
                    <a:pt x="358" y="45"/>
                  </a:lnTo>
                  <a:lnTo>
                    <a:pt x="365" y="46"/>
                  </a:lnTo>
                  <a:lnTo>
                    <a:pt x="365" y="46"/>
                  </a:lnTo>
                  <a:lnTo>
                    <a:pt x="366" y="59"/>
                  </a:lnTo>
                  <a:lnTo>
                    <a:pt x="366" y="61"/>
                  </a:lnTo>
                  <a:lnTo>
                    <a:pt x="366" y="62"/>
                  </a:lnTo>
                  <a:lnTo>
                    <a:pt x="367" y="65"/>
                  </a:lnTo>
                  <a:lnTo>
                    <a:pt x="369" y="84"/>
                  </a:lnTo>
                  <a:lnTo>
                    <a:pt x="371" y="92"/>
                  </a:lnTo>
                  <a:lnTo>
                    <a:pt x="373" y="91"/>
                  </a:lnTo>
                  <a:lnTo>
                    <a:pt x="373" y="93"/>
                  </a:lnTo>
                  <a:lnTo>
                    <a:pt x="374" y="94"/>
                  </a:lnTo>
                  <a:lnTo>
                    <a:pt x="374" y="95"/>
                  </a:lnTo>
                  <a:lnTo>
                    <a:pt x="371" y="96"/>
                  </a:lnTo>
                  <a:lnTo>
                    <a:pt x="371" y="97"/>
                  </a:lnTo>
                  <a:lnTo>
                    <a:pt x="371" y="98"/>
                  </a:lnTo>
                  <a:lnTo>
                    <a:pt x="370" y="101"/>
                  </a:lnTo>
                  <a:lnTo>
                    <a:pt x="369" y="105"/>
                  </a:lnTo>
                  <a:lnTo>
                    <a:pt x="369" y="106"/>
                  </a:lnTo>
                  <a:lnTo>
                    <a:pt x="370" y="106"/>
                  </a:lnTo>
                  <a:lnTo>
                    <a:pt x="371" y="107"/>
                  </a:lnTo>
                  <a:lnTo>
                    <a:pt x="371" y="107"/>
                  </a:lnTo>
                  <a:lnTo>
                    <a:pt x="372" y="107"/>
                  </a:lnTo>
                  <a:lnTo>
                    <a:pt x="377" y="111"/>
                  </a:lnTo>
                  <a:lnTo>
                    <a:pt x="379" y="117"/>
                  </a:lnTo>
                  <a:lnTo>
                    <a:pt x="379" y="118"/>
                  </a:lnTo>
                  <a:lnTo>
                    <a:pt x="380" y="119"/>
                  </a:lnTo>
                  <a:lnTo>
                    <a:pt x="383" y="119"/>
                  </a:lnTo>
                  <a:lnTo>
                    <a:pt x="384" y="119"/>
                  </a:lnTo>
                  <a:lnTo>
                    <a:pt x="384" y="120"/>
                  </a:lnTo>
                  <a:lnTo>
                    <a:pt x="383" y="120"/>
                  </a:lnTo>
                  <a:lnTo>
                    <a:pt x="383" y="121"/>
                  </a:lnTo>
                  <a:lnTo>
                    <a:pt x="386" y="121"/>
                  </a:lnTo>
                  <a:lnTo>
                    <a:pt x="388" y="121"/>
                  </a:lnTo>
                  <a:lnTo>
                    <a:pt x="389" y="121"/>
                  </a:lnTo>
                  <a:lnTo>
                    <a:pt x="390" y="122"/>
                  </a:lnTo>
                  <a:lnTo>
                    <a:pt x="390" y="123"/>
                  </a:lnTo>
                  <a:lnTo>
                    <a:pt x="390" y="123"/>
                  </a:lnTo>
                  <a:lnTo>
                    <a:pt x="389" y="124"/>
                  </a:lnTo>
                  <a:lnTo>
                    <a:pt x="389" y="125"/>
                  </a:lnTo>
                  <a:lnTo>
                    <a:pt x="389" y="126"/>
                  </a:lnTo>
                  <a:lnTo>
                    <a:pt x="388" y="126"/>
                  </a:lnTo>
                  <a:lnTo>
                    <a:pt x="388" y="126"/>
                  </a:lnTo>
                  <a:lnTo>
                    <a:pt x="388" y="127"/>
                  </a:lnTo>
                  <a:lnTo>
                    <a:pt x="386" y="129"/>
                  </a:lnTo>
                  <a:lnTo>
                    <a:pt x="385" y="130"/>
                  </a:lnTo>
                  <a:lnTo>
                    <a:pt x="384" y="130"/>
                  </a:lnTo>
                  <a:lnTo>
                    <a:pt x="384" y="130"/>
                  </a:lnTo>
                  <a:lnTo>
                    <a:pt x="382" y="133"/>
                  </a:lnTo>
                  <a:lnTo>
                    <a:pt x="382" y="133"/>
                  </a:lnTo>
                  <a:lnTo>
                    <a:pt x="382" y="134"/>
                  </a:lnTo>
                  <a:lnTo>
                    <a:pt x="383" y="135"/>
                  </a:lnTo>
                  <a:lnTo>
                    <a:pt x="384" y="136"/>
                  </a:lnTo>
                  <a:lnTo>
                    <a:pt x="385" y="138"/>
                  </a:lnTo>
                  <a:lnTo>
                    <a:pt x="385" y="139"/>
                  </a:lnTo>
                  <a:lnTo>
                    <a:pt x="388" y="139"/>
                  </a:lnTo>
                  <a:lnTo>
                    <a:pt x="393" y="143"/>
                  </a:lnTo>
                  <a:lnTo>
                    <a:pt x="396" y="143"/>
                  </a:lnTo>
                  <a:lnTo>
                    <a:pt x="397" y="143"/>
                  </a:lnTo>
                  <a:lnTo>
                    <a:pt x="395" y="152"/>
                  </a:lnTo>
                  <a:lnTo>
                    <a:pt x="391" y="151"/>
                  </a:lnTo>
                  <a:lnTo>
                    <a:pt x="391" y="150"/>
                  </a:lnTo>
                  <a:lnTo>
                    <a:pt x="390" y="148"/>
                  </a:lnTo>
                  <a:lnTo>
                    <a:pt x="390" y="147"/>
                  </a:lnTo>
                  <a:lnTo>
                    <a:pt x="388" y="146"/>
                  </a:lnTo>
                  <a:lnTo>
                    <a:pt x="387" y="145"/>
                  </a:lnTo>
                  <a:lnTo>
                    <a:pt x="385" y="142"/>
                  </a:lnTo>
                  <a:lnTo>
                    <a:pt x="383" y="145"/>
                  </a:lnTo>
                  <a:lnTo>
                    <a:pt x="382" y="146"/>
                  </a:lnTo>
                  <a:lnTo>
                    <a:pt x="369" y="158"/>
                  </a:lnTo>
                  <a:lnTo>
                    <a:pt x="368" y="171"/>
                  </a:lnTo>
                  <a:lnTo>
                    <a:pt x="373" y="174"/>
                  </a:lnTo>
                  <a:lnTo>
                    <a:pt x="374" y="175"/>
                  </a:lnTo>
                  <a:lnTo>
                    <a:pt x="372" y="177"/>
                  </a:lnTo>
                  <a:lnTo>
                    <a:pt x="371" y="176"/>
                  </a:lnTo>
                  <a:lnTo>
                    <a:pt x="370" y="176"/>
                  </a:lnTo>
                  <a:lnTo>
                    <a:pt x="368" y="174"/>
                  </a:lnTo>
                  <a:lnTo>
                    <a:pt x="367" y="179"/>
                  </a:lnTo>
                  <a:lnTo>
                    <a:pt x="369" y="196"/>
                  </a:lnTo>
                  <a:lnTo>
                    <a:pt x="369" y="197"/>
                  </a:lnTo>
                  <a:lnTo>
                    <a:pt x="370" y="197"/>
                  </a:lnTo>
                  <a:lnTo>
                    <a:pt x="370" y="199"/>
                  </a:lnTo>
                  <a:lnTo>
                    <a:pt x="370" y="200"/>
                  </a:lnTo>
                  <a:lnTo>
                    <a:pt x="376" y="205"/>
                  </a:lnTo>
                  <a:lnTo>
                    <a:pt x="377" y="205"/>
                  </a:lnTo>
                  <a:lnTo>
                    <a:pt x="379" y="205"/>
                  </a:lnTo>
                  <a:lnTo>
                    <a:pt x="381" y="208"/>
                  </a:lnTo>
                  <a:lnTo>
                    <a:pt x="382" y="208"/>
                  </a:lnTo>
                  <a:lnTo>
                    <a:pt x="383" y="208"/>
                  </a:lnTo>
                  <a:lnTo>
                    <a:pt x="387" y="214"/>
                  </a:lnTo>
                  <a:lnTo>
                    <a:pt x="387" y="215"/>
                  </a:lnTo>
                  <a:lnTo>
                    <a:pt x="390" y="215"/>
                  </a:lnTo>
                  <a:lnTo>
                    <a:pt x="391" y="215"/>
                  </a:lnTo>
                  <a:lnTo>
                    <a:pt x="395" y="214"/>
                  </a:lnTo>
                  <a:lnTo>
                    <a:pt x="397" y="212"/>
                  </a:lnTo>
                  <a:lnTo>
                    <a:pt x="399" y="211"/>
                  </a:lnTo>
                  <a:lnTo>
                    <a:pt x="403" y="209"/>
                  </a:lnTo>
                  <a:lnTo>
                    <a:pt x="418" y="210"/>
                  </a:lnTo>
                  <a:lnTo>
                    <a:pt x="431" y="211"/>
                  </a:lnTo>
                  <a:lnTo>
                    <a:pt x="433" y="214"/>
                  </a:lnTo>
                  <a:lnTo>
                    <a:pt x="435" y="215"/>
                  </a:lnTo>
                  <a:lnTo>
                    <a:pt x="438" y="221"/>
                  </a:lnTo>
                  <a:lnTo>
                    <a:pt x="442" y="226"/>
                  </a:lnTo>
                  <a:lnTo>
                    <a:pt x="443" y="227"/>
                  </a:lnTo>
                  <a:lnTo>
                    <a:pt x="444" y="228"/>
                  </a:lnTo>
                  <a:lnTo>
                    <a:pt x="447" y="233"/>
                  </a:lnTo>
                  <a:lnTo>
                    <a:pt x="448" y="246"/>
                  </a:lnTo>
                  <a:lnTo>
                    <a:pt x="442" y="247"/>
                  </a:lnTo>
                  <a:lnTo>
                    <a:pt x="438" y="253"/>
                  </a:lnTo>
                  <a:lnTo>
                    <a:pt x="435" y="259"/>
                  </a:lnTo>
                  <a:lnTo>
                    <a:pt x="438" y="261"/>
                  </a:lnTo>
                  <a:lnTo>
                    <a:pt x="454" y="274"/>
                  </a:lnTo>
                  <a:lnTo>
                    <a:pt x="450" y="285"/>
                  </a:lnTo>
                  <a:lnTo>
                    <a:pt x="448" y="298"/>
                  </a:lnTo>
                  <a:lnTo>
                    <a:pt x="448" y="298"/>
                  </a:lnTo>
                  <a:lnTo>
                    <a:pt x="448" y="300"/>
                  </a:lnTo>
                  <a:lnTo>
                    <a:pt x="448" y="303"/>
                  </a:lnTo>
                  <a:lnTo>
                    <a:pt x="448" y="307"/>
                  </a:lnTo>
                  <a:lnTo>
                    <a:pt x="447" y="315"/>
                  </a:lnTo>
                  <a:lnTo>
                    <a:pt x="446" y="324"/>
                  </a:lnTo>
                  <a:lnTo>
                    <a:pt x="448" y="336"/>
                  </a:lnTo>
                  <a:lnTo>
                    <a:pt x="460" y="340"/>
                  </a:lnTo>
                  <a:lnTo>
                    <a:pt x="461" y="341"/>
                  </a:lnTo>
                  <a:lnTo>
                    <a:pt x="462" y="341"/>
                  </a:lnTo>
                  <a:lnTo>
                    <a:pt x="460" y="342"/>
                  </a:lnTo>
                  <a:lnTo>
                    <a:pt x="438" y="348"/>
                  </a:lnTo>
                  <a:lnTo>
                    <a:pt x="415" y="355"/>
                  </a:lnTo>
                  <a:lnTo>
                    <a:pt x="403" y="358"/>
                  </a:lnTo>
                  <a:lnTo>
                    <a:pt x="402" y="358"/>
                  </a:lnTo>
                  <a:lnTo>
                    <a:pt x="363" y="368"/>
                  </a:lnTo>
                  <a:lnTo>
                    <a:pt x="362" y="368"/>
                  </a:lnTo>
                  <a:lnTo>
                    <a:pt x="361" y="368"/>
                  </a:lnTo>
                  <a:lnTo>
                    <a:pt x="360" y="368"/>
                  </a:lnTo>
                  <a:lnTo>
                    <a:pt x="359" y="368"/>
                  </a:lnTo>
                  <a:lnTo>
                    <a:pt x="358" y="368"/>
                  </a:lnTo>
                  <a:lnTo>
                    <a:pt x="353" y="369"/>
                  </a:lnTo>
                  <a:lnTo>
                    <a:pt x="352" y="369"/>
                  </a:lnTo>
                  <a:lnTo>
                    <a:pt x="352" y="368"/>
                  </a:lnTo>
                  <a:lnTo>
                    <a:pt x="351" y="368"/>
                  </a:lnTo>
                  <a:lnTo>
                    <a:pt x="350" y="368"/>
                  </a:lnTo>
                  <a:lnTo>
                    <a:pt x="344" y="369"/>
                  </a:lnTo>
                  <a:lnTo>
                    <a:pt x="342" y="368"/>
                  </a:lnTo>
                  <a:lnTo>
                    <a:pt x="341" y="368"/>
                  </a:lnTo>
                  <a:lnTo>
                    <a:pt x="340" y="368"/>
                  </a:lnTo>
                  <a:lnTo>
                    <a:pt x="340" y="367"/>
                  </a:lnTo>
                  <a:lnTo>
                    <a:pt x="340" y="366"/>
                  </a:lnTo>
                  <a:lnTo>
                    <a:pt x="340" y="365"/>
                  </a:lnTo>
                  <a:lnTo>
                    <a:pt x="337" y="363"/>
                  </a:lnTo>
                  <a:lnTo>
                    <a:pt x="333" y="362"/>
                  </a:lnTo>
                  <a:lnTo>
                    <a:pt x="324" y="374"/>
                  </a:lnTo>
                  <a:lnTo>
                    <a:pt x="320" y="374"/>
                  </a:lnTo>
                  <a:lnTo>
                    <a:pt x="314" y="375"/>
                  </a:lnTo>
                  <a:lnTo>
                    <a:pt x="313" y="375"/>
                  </a:lnTo>
                  <a:lnTo>
                    <a:pt x="301" y="375"/>
                  </a:lnTo>
                  <a:lnTo>
                    <a:pt x="292" y="376"/>
                  </a:lnTo>
                  <a:lnTo>
                    <a:pt x="280" y="387"/>
                  </a:lnTo>
                  <a:lnTo>
                    <a:pt x="275" y="390"/>
                  </a:lnTo>
                  <a:lnTo>
                    <a:pt x="274" y="391"/>
                  </a:lnTo>
                  <a:lnTo>
                    <a:pt x="266" y="398"/>
                  </a:lnTo>
                  <a:lnTo>
                    <a:pt x="260" y="402"/>
                  </a:lnTo>
                  <a:lnTo>
                    <a:pt x="255" y="400"/>
                  </a:lnTo>
                  <a:lnTo>
                    <a:pt x="248" y="391"/>
                  </a:lnTo>
                  <a:lnTo>
                    <a:pt x="249" y="390"/>
                  </a:lnTo>
                  <a:lnTo>
                    <a:pt x="248" y="388"/>
                  </a:lnTo>
                  <a:lnTo>
                    <a:pt x="247" y="387"/>
                  </a:lnTo>
                  <a:lnTo>
                    <a:pt x="245" y="387"/>
                  </a:lnTo>
                  <a:lnTo>
                    <a:pt x="243" y="387"/>
                  </a:lnTo>
                  <a:lnTo>
                    <a:pt x="242" y="387"/>
                  </a:lnTo>
                  <a:lnTo>
                    <a:pt x="240" y="386"/>
                  </a:lnTo>
                  <a:lnTo>
                    <a:pt x="237" y="385"/>
                  </a:lnTo>
                  <a:lnTo>
                    <a:pt x="235" y="382"/>
                  </a:lnTo>
                  <a:lnTo>
                    <a:pt x="232" y="379"/>
                  </a:lnTo>
                  <a:lnTo>
                    <a:pt x="231" y="376"/>
                  </a:lnTo>
                  <a:lnTo>
                    <a:pt x="230" y="374"/>
                  </a:lnTo>
                  <a:lnTo>
                    <a:pt x="228" y="371"/>
                  </a:lnTo>
                  <a:lnTo>
                    <a:pt x="226" y="372"/>
                  </a:lnTo>
                  <a:lnTo>
                    <a:pt x="224" y="374"/>
                  </a:lnTo>
                  <a:lnTo>
                    <a:pt x="223" y="374"/>
                  </a:lnTo>
                  <a:lnTo>
                    <a:pt x="221" y="373"/>
                  </a:lnTo>
                  <a:lnTo>
                    <a:pt x="218" y="374"/>
                  </a:lnTo>
                  <a:lnTo>
                    <a:pt x="217" y="374"/>
                  </a:lnTo>
                  <a:lnTo>
                    <a:pt x="215" y="374"/>
                  </a:lnTo>
                  <a:lnTo>
                    <a:pt x="213" y="372"/>
                  </a:lnTo>
                  <a:lnTo>
                    <a:pt x="211" y="369"/>
                  </a:lnTo>
                  <a:lnTo>
                    <a:pt x="210" y="367"/>
                  </a:lnTo>
                  <a:lnTo>
                    <a:pt x="205" y="369"/>
                  </a:lnTo>
                  <a:lnTo>
                    <a:pt x="202" y="369"/>
                  </a:lnTo>
                  <a:lnTo>
                    <a:pt x="199" y="366"/>
                  </a:lnTo>
                  <a:lnTo>
                    <a:pt x="195" y="364"/>
                  </a:lnTo>
                  <a:lnTo>
                    <a:pt x="193" y="362"/>
                  </a:lnTo>
                  <a:lnTo>
                    <a:pt x="193" y="359"/>
                  </a:lnTo>
                  <a:lnTo>
                    <a:pt x="192" y="357"/>
                  </a:lnTo>
                  <a:lnTo>
                    <a:pt x="188" y="355"/>
                  </a:lnTo>
                  <a:lnTo>
                    <a:pt x="183" y="355"/>
                  </a:lnTo>
                  <a:lnTo>
                    <a:pt x="180" y="355"/>
                  </a:lnTo>
                  <a:lnTo>
                    <a:pt x="178" y="355"/>
                  </a:lnTo>
                  <a:lnTo>
                    <a:pt x="176" y="355"/>
                  </a:lnTo>
                  <a:lnTo>
                    <a:pt x="173" y="355"/>
                  </a:lnTo>
                  <a:lnTo>
                    <a:pt x="173" y="349"/>
                  </a:lnTo>
                  <a:lnTo>
                    <a:pt x="173" y="345"/>
                  </a:lnTo>
                  <a:lnTo>
                    <a:pt x="166" y="346"/>
                  </a:lnTo>
                  <a:lnTo>
                    <a:pt x="163" y="346"/>
                  </a:lnTo>
                  <a:lnTo>
                    <a:pt x="149" y="342"/>
                  </a:lnTo>
                  <a:lnTo>
                    <a:pt x="147" y="339"/>
                  </a:lnTo>
                  <a:lnTo>
                    <a:pt x="143" y="336"/>
                  </a:lnTo>
                  <a:lnTo>
                    <a:pt x="143" y="335"/>
                  </a:lnTo>
                  <a:lnTo>
                    <a:pt x="134" y="326"/>
                  </a:lnTo>
                  <a:lnTo>
                    <a:pt x="132" y="316"/>
                  </a:lnTo>
                  <a:lnTo>
                    <a:pt x="129" y="308"/>
                  </a:lnTo>
                  <a:lnTo>
                    <a:pt x="134" y="303"/>
                  </a:lnTo>
                  <a:lnTo>
                    <a:pt x="132" y="300"/>
                  </a:lnTo>
                  <a:lnTo>
                    <a:pt x="129" y="295"/>
                  </a:lnTo>
                  <a:lnTo>
                    <a:pt x="128" y="288"/>
                  </a:lnTo>
                  <a:lnTo>
                    <a:pt x="123" y="277"/>
                  </a:lnTo>
                  <a:lnTo>
                    <a:pt x="129" y="271"/>
                  </a:lnTo>
                  <a:lnTo>
                    <a:pt x="132" y="271"/>
                  </a:lnTo>
                  <a:lnTo>
                    <a:pt x="140" y="267"/>
                  </a:lnTo>
                  <a:lnTo>
                    <a:pt x="140" y="268"/>
                  </a:lnTo>
                  <a:lnTo>
                    <a:pt x="141" y="268"/>
                  </a:lnTo>
                  <a:lnTo>
                    <a:pt x="141" y="269"/>
                  </a:lnTo>
                  <a:lnTo>
                    <a:pt x="141" y="270"/>
                  </a:lnTo>
                  <a:lnTo>
                    <a:pt x="142" y="272"/>
                  </a:lnTo>
                  <a:lnTo>
                    <a:pt x="144" y="274"/>
                  </a:lnTo>
                  <a:lnTo>
                    <a:pt x="147" y="278"/>
                  </a:lnTo>
                  <a:lnTo>
                    <a:pt x="149" y="279"/>
                  </a:lnTo>
                  <a:lnTo>
                    <a:pt x="152" y="279"/>
                  </a:lnTo>
                  <a:lnTo>
                    <a:pt x="154" y="279"/>
                  </a:lnTo>
                  <a:lnTo>
                    <a:pt x="154" y="278"/>
                  </a:lnTo>
                  <a:lnTo>
                    <a:pt x="155" y="279"/>
                  </a:lnTo>
                  <a:lnTo>
                    <a:pt x="157" y="279"/>
                  </a:lnTo>
                  <a:lnTo>
                    <a:pt x="158" y="279"/>
                  </a:lnTo>
                  <a:lnTo>
                    <a:pt x="159" y="280"/>
                  </a:lnTo>
                  <a:lnTo>
                    <a:pt x="160" y="280"/>
                  </a:lnTo>
                  <a:lnTo>
                    <a:pt x="161" y="282"/>
                  </a:lnTo>
                  <a:lnTo>
                    <a:pt x="161" y="282"/>
                  </a:lnTo>
                  <a:lnTo>
                    <a:pt x="161" y="283"/>
                  </a:lnTo>
                  <a:lnTo>
                    <a:pt x="162" y="284"/>
                  </a:lnTo>
                  <a:lnTo>
                    <a:pt x="165" y="285"/>
                  </a:lnTo>
                  <a:lnTo>
                    <a:pt x="167" y="285"/>
                  </a:lnTo>
                  <a:lnTo>
                    <a:pt x="167" y="285"/>
                  </a:lnTo>
                  <a:lnTo>
                    <a:pt x="167" y="287"/>
                  </a:lnTo>
                  <a:lnTo>
                    <a:pt x="167" y="288"/>
                  </a:lnTo>
                  <a:lnTo>
                    <a:pt x="167" y="289"/>
                  </a:lnTo>
                  <a:lnTo>
                    <a:pt x="169" y="290"/>
                  </a:lnTo>
                  <a:lnTo>
                    <a:pt x="169" y="291"/>
                  </a:lnTo>
                  <a:lnTo>
                    <a:pt x="170" y="291"/>
                  </a:lnTo>
                  <a:lnTo>
                    <a:pt x="170" y="290"/>
                  </a:lnTo>
                  <a:lnTo>
                    <a:pt x="171" y="290"/>
                  </a:lnTo>
                  <a:lnTo>
                    <a:pt x="172" y="290"/>
                  </a:lnTo>
                  <a:lnTo>
                    <a:pt x="172" y="289"/>
                  </a:lnTo>
                  <a:lnTo>
                    <a:pt x="172" y="290"/>
                  </a:lnTo>
                  <a:lnTo>
                    <a:pt x="173" y="291"/>
                  </a:lnTo>
                  <a:lnTo>
                    <a:pt x="173" y="290"/>
                  </a:lnTo>
                  <a:lnTo>
                    <a:pt x="173" y="289"/>
                  </a:lnTo>
                  <a:lnTo>
                    <a:pt x="173" y="288"/>
                  </a:lnTo>
                  <a:lnTo>
                    <a:pt x="173" y="288"/>
                  </a:lnTo>
                  <a:lnTo>
                    <a:pt x="173" y="289"/>
                  </a:lnTo>
                  <a:lnTo>
                    <a:pt x="173" y="288"/>
                  </a:lnTo>
                  <a:lnTo>
                    <a:pt x="173" y="285"/>
                  </a:lnTo>
                  <a:lnTo>
                    <a:pt x="173" y="284"/>
                  </a:lnTo>
                  <a:lnTo>
                    <a:pt x="174" y="283"/>
                  </a:lnTo>
                  <a:lnTo>
                    <a:pt x="174" y="282"/>
                  </a:lnTo>
                  <a:lnTo>
                    <a:pt x="171" y="279"/>
                  </a:lnTo>
                  <a:lnTo>
                    <a:pt x="170" y="277"/>
                  </a:lnTo>
                  <a:lnTo>
                    <a:pt x="165" y="274"/>
                  </a:lnTo>
                  <a:lnTo>
                    <a:pt x="160" y="272"/>
                  </a:lnTo>
                  <a:lnTo>
                    <a:pt x="158" y="272"/>
                  </a:lnTo>
                  <a:lnTo>
                    <a:pt x="156" y="270"/>
                  </a:lnTo>
                  <a:lnTo>
                    <a:pt x="154" y="270"/>
                  </a:lnTo>
                  <a:lnTo>
                    <a:pt x="153" y="267"/>
                  </a:lnTo>
                  <a:lnTo>
                    <a:pt x="152" y="267"/>
                  </a:lnTo>
                  <a:lnTo>
                    <a:pt x="152" y="266"/>
                  </a:lnTo>
                  <a:lnTo>
                    <a:pt x="149" y="268"/>
                  </a:lnTo>
                  <a:lnTo>
                    <a:pt x="148" y="268"/>
                  </a:lnTo>
                  <a:lnTo>
                    <a:pt x="148" y="267"/>
                  </a:lnTo>
                  <a:lnTo>
                    <a:pt x="146" y="266"/>
                  </a:lnTo>
                  <a:lnTo>
                    <a:pt x="146" y="265"/>
                  </a:lnTo>
                  <a:lnTo>
                    <a:pt x="147" y="264"/>
                  </a:lnTo>
                  <a:lnTo>
                    <a:pt x="147" y="261"/>
                  </a:lnTo>
                  <a:lnTo>
                    <a:pt x="147" y="260"/>
                  </a:lnTo>
                  <a:lnTo>
                    <a:pt x="147" y="259"/>
                  </a:lnTo>
                  <a:lnTo>
                    <a:pt x="146" y="259"/>
                  </a:lnTo>
                  <a:lnTo>
                    <a:pt x="146" y="260"/>
                  </a:lnTo>
                  <a:lnTo>
                    <a:pt x="145" y="260"/>
                  </a:lnTo>
                  <a:lnTo>
                    <a:pt x="144" y="260"/>
                  </a:lnTo>
                  <a:lnTo>
                    <a:pt x="143" y="260"/>
                  </a:lnTo>
                  <a:lnTo>
                    <a:pt x="144" y="258"/>
                  </a:lnTo>
                  <a:lnTo>
                    <a:pt x="144" y="257"/>
                  </a:lnTo>
                  <a:lnTo>
                    <a:pt x="145" y="255"/>
                  </a:lnTo>
                  <a:lnTo>
                    <a:pt x="145" y="254"/>
                  </a:lnTo>
                  <a:lnTo>
                    <a:pt x="145" y="252"/>
                  </a:lnTo>
                  <a:lnTo>
                    <a:pt x="146" y="250"/>
                  </a:lnTo>
                  <a:lnTo>
                    <a:pt x="148" y="244"/>
                  </a:lnTo>
                  <a:lnTo>
                    <a:pt x="146" y="241"/>
                  </a:lnTo>
                  <a:lnTo>
                    <a:pt x="144" y="240"/>
                  </a:lnTo>
                  <a:lnTo>
                    <a:pt x="143" y="239"/>
                  </a:lnTo>
                  <a:lnTo>
                    <a:pt x="143" y="238"/>
                  </a:lnTo>
                  <a:lnTo>
                    <a:pt x="143" y="235"/>
                  </a:lnTo>
                  <a:lnTo>
                    <a:pt x="142" y="234"/>
                  </a:lnTo>
                  <a:lnTo>
                    <a:pt x="141" y="234"/>
                  </a:lnTo>
                  <a:lnTo>
                    <a:pt x="141" y="232"/>
                  </a:lnTo>
                  <a:lnTo>
                    <a:pt x="141" y="230"/>
                  </a:lnTo>
                  <a:lnTo>
                    <a:pt x="141" y="228"/>
                  </a:lnTo>
                  <a:lnTo>
                    <a:pt x="140" y="228"/>
                  </a:lnTo>
                  <a:lnTo>
                    <a:pt x="140" y="227"/>
                  </a:lnTo>
                  <a:lnTo>
                    <a:pt x="139" y="227"/>
                  </a:lnTo>
                  <a:lnTo>
                    <a:pt x="138" y="226"/>
                  </a:lnTo>
                  <a:lnTo>
                    <a:pt x="137" y="226"/>
                  </a:lnTo>
                  <a:lnTo>
                    <a:pt x="137" y="225"/>
                  </a:lnTo>
                  <a:lnTo>
                    <a:pt x="136" y="224"/>
                  </a:lnTo>
                  <a:lnTo>
                    <a:pt x="133" y="222"/>
                  </a:lnTo>
                  <a:lnTo>
                    <a:pt x="127" y="222"/>
                  </a:lnTo>
                  <a:lnTo>
                    <a:pt x="120" y="224"/>
                  </a:lnTo>
                  <a:lnTo>
                    <a:pt x="119" y="224"/>
                  </a:lnTo>
                  <a:lnTo>
                    <a:pt x="116" y="224"/>
                  </a:lnTo>
                  <a:lnTo>
                    <a:pt x="111" y="226"/>
                  </a:lnTo>
                  <a:lnTo>
                    <a:pt x="110" y="226"/>
                  </a:lnTo>
                  <a:lnTo>
                    <a:pt x="109" y="225"/>
                  </a:lnTo>
                  <a:lnTo>
                    <a:pt x="109" y="224"/>
                  </a:lnTo>
                  <a:lnTo>
                    <a:pt x="107" y="222"/>
                  </a:lnTo>
                  <a:lnTo>
                    <a:pt x="108" y="222"/>
                  </a:lnTo>
                  <a:lnTo>
                    <a:pt x="109" y="222"/>
                  </a:lnTo>
                  <a:lnTo>
                    <a:pt x="110" y="222"/>
                  </a:lnTo>
                  <a:lnTo>
                    <a:pt x="111" y="221"/>
                  </a:lnTo>
                  <a:lnTo>
                    <a:pt x="111" y="220"/>
                  </a:lnTo>
                  <a:lnTo>
                    <a:pt x="110" y="218"/>
                  </a:lnTo>
                  <a:lnTo>
                    <a:pt x="110" y="218"/>
                  </a:lnTo>
                  <a:lnTo>
                    <a:pt x="110" y="217"/>
                  </a:lnTo>
                  <a:lnTo>
                    <a:pt x="110" y="217"/>
                  </a:lnTo>
                  <a:lnTo>
                    <a:pt x="110" y="216"/>
                  </a:lnTo>
                  <a:lnTo>
                    <a:pt x="110" y="215"/>
                  </a:lnTo>
                  <a:lnTo>
                    <a:pt x="110" y="215"/>
                  </a:lnTo>
                  <a:lnTo>
                    <a:pt x="108" y="216"/>
                  </a:lnTo>
                  <a:lnTo>
                    <a:pt x="106" y="216"/>
                  </a:lnTo>
                  <a:lnTo>
                    <a:pt x="105" y="216"/>
                  </a:lnTo>
                  <a:lnTo>
                    <a:pt x="102" y="216"/>
                  </a:lnTo>
                  <a:lnTo>
                    <a:pt x="100" y="215"/>
                  </a:lnTo>
                  <a:lnTo>
                    <a:pt x="100" y="214"/>
                  </a:lnTo>
                  <a:lnTo>
                    <a:pt x="99" y="213"/>
                  </a:lnTo>
                  <a:lnTo>
                    <a:pt x="98" y="212"/>
                  </a:lnTo>
                  <a:lnTo>
                    <a:pt x="97" y="209"/>
                  </a:lnTo>
                  <a:lnTo>
                    <a:pt x="95" y="208"/>
                  </a:lnTo>
                  <a:lnTo>
                    <a:pt x="93" y="206"/>
                  </a:lnTo>
                  <a:lnTo>
                    <a:pt x="92" y="204"/>
                  </a:lnTo>
                  <a:lnTo>
                    <a:pt x="91" y="204"/>
                  </a:lnTo>
                  <a:lnTo>
                    <a:pt x="90" y="203"/>
                  </a:lnTo>
                  <a:lnTo>
                    <a:pt x="88" y="202"/>
                  </a:lnTo>
                  <a:lnTo>
                    <a:pt x="84" y="201"/>
                  </a:lnTo>
                  <a:lnTo>
                    <a:pt x="83" y="202"/>
                  </a:lnTo>
                  <a:lnTo>
                    <a:pt x="83" y="201"/>
                  </a:lnTo>
                  <a:lnTo>
                    <a:pt x="82" y="199"/>
                  </a:lnTo>
                  <a:lnTo>
                    <a:pt x="81" y="198"/>
                  </a:lnTo>
                  <a:lnTo>
                    <a:pt x="80" y="196"/>
                  </a:lnTo>
                  <a:lnTo>
                    <a:pt x="78" y="196"/>
                  </a:lnTo>
                  <a:lnTo>
                    <a:pt x="78" y="194"/>
                  </a:lnTo>
                  <a:lnTo>
                    <a:pt x="77" y="190"/>
                  </a:lnTo>
                  <a:lnTo>
                    <a:pt x="77" y="188"/>
                  </a:lnTo>
                  <a:lnTo>
                    <a:pt x="77" y="187"/>
                  </a:lnTo>
                  <a:lnTo>
                    <a:pt x="77" y="186"/>
                  </a:lnTo>
                  <a:lnTo>
                    <a:pt x="77" y="185"/>
                  </a:lnTo>
                  <a:lnTo>
                    <a:pt x="78" y="185"/>
                  </a:lnTo>
                  <a:lnTo>
                    <a:pt x="78" y="184"/>
                  </a:lnTo>
                  <a:lnTo>
                    <a:pt x="78" y="183"/>
                  </a:lnTo>
                  <a:lnTo>
                    <a:pt x="78" y="182"/>
                  </a:lnTo>
                  <a:lnTo>
                    <a:pt x="78" y="181"/>
                  </a:lnTo>
                  <a:lnTo>
                    <a:pt x="78" y="180"/>
                  </a:lnTo>
                  <a:lnTo>
                    <a:pt x="78" y="179"/>
                  </a:lnTo>
                  <a:lnTo>
                    <a:pt x="76" y="177"/>
                  </a:lnTo>
                  <a:lnTo>
                    <a:pt x="74" y="176"/>
                  </a:lnTo>
                  <a:lnTo>
                    <a:pt x="73" y="175"/>
                  </a:lnTo>
                  <a:lnTo>
                    <a:pt x="72" y="175"/>
                  </a:lnTo>
                  <a:lnTo>
                    <a:pt x="72" y="173"/>
                  </a:lnTo>
                  <a:lnTo>
                    <a:pt x="71" y="171"/>
                  </a:lnTo>
                  <a:lnTo>
                    <a:pt x="70" y="171"/>
                  </a:lnTo>
                  <a:lnTo>
                    <a:pt x="69" y="170"/>
                  </a:lnTo>
                  <a:lnTo>
                    <a:pt x="68" y="170"/>
                  </a:lnTo>
                  <a:lnTo>
                    <a:pt x="67" y="168"/>
                  </a:lnTo>
                  <a:lnTo>
                    <a:pt x="67" y="167"/>
                  </a:lnTo>
                  <a:lnTo>
                    <a:pt x="66" y="167"/>
                  </a:lnTo>
                  <a:lnTo>
                    <a:pt x="67" y="166"/>
                  </a:lnTo>
                  <a:lnTo>
                    <a:pt x="66" y="164"/>
                  </a:lnTo>
                  <a:lnTo>
                    <a:pt x="65" y="164"/>
                  </a:lnTo>
                  <a:lnTo>
                    <a:pt x="66" y="163"/>
                  </a:lnTo>
                  <a:lnTo>
                    <a:pt x="66" y="162"/>
                  </a:lnTo>
                  <a:lnTo>
                    <a:pt x="66" y="161"/>
                  </a:lnTo>
                  <a:lnTo>
                    <a:pt x="65" y="160"/>
                  </a:lnTo>
                  <a:lnTo>
                    <a:pt x="65" y="159"/>
                  </a:lnTo>
                  <a:lnTo>
                    <a:pt x="65" y="159"/>
                  </a:lnTo>
                  <a:lnTo>
                    <a:pt x="65" y="158"/>
                  </a:lnTo>
                  <a:lnTo>
                    <a:pt x="65" y="156"/>
                  </a:lnTo>
                  <a:lnTo>
                    <a:pt x="64" y="155"/>
                  </a:lnTo>
                  <a:lnTo>
                    <a:pt x="65" y="152"/>
                  </a:lnTo>
                  <a:lnTo>
                    <a:pt x="68" y="151"/>
                  </a:lnTo>
                  <a:lnTo>
                    <a:pt x="71" y="151"/>
                  </a:lnTo>
                  <a:lnTo>
                    <a:pt x="73" y="152"/>
                  </a:lnTo>
                  <a:lnTo>
                    <a:pt x="78" y="152"/>
                  </a:lnTo>
                  <a:lnTo>
                    <a:pt x="85" y="148"/>
                  </a:lnTo>
                  <a:lnTo>
                    <a:pt x="87" y="147"/>
                  </a:lnTo>
                  <a:lnTo>
                    <a:pt x="90" y="146"/>
                  </a:lnTo>
                  <a:lnTo>
                    <a:pt x="91" y="145"/>
                  </a:lnTo>
                  <a:lnTo>
                    <a:pt x="92" y="145"/>
                  </a:lnTo>
                  <a:lnTo>
                    <a:pt x="93" y="146"/>
                  </a:lnTo>
                  <a:lnTo>
                    <a:pt x="93" y="147"/>
                  </a:lnTo>
                  <a:lnTo>
                    <a:pt x="94" y="148"/>
                  </a:lnTo>
                  <a:lnTo>
                    <a:pt x="95" y="149"/>
                  </a:lnTo>
                  <a:lnTo>
                    <a:pt x="96" y="148"/>
                  </a:lnTo>
                  <a:lnTo>
                    <a:pt x="97" y="148"/>
                  </a:lnTo>
                  <a:lnTo>
                    <a:pt x="97" y="148"/>
                  </a:lnTo>
                  <a:lnTo>
                    <a:pt x="98" y="148"/>
                  </a:lnTo>
                  <a:lnTo>
                    <a:pt x="99" y="148"/>
                  </a:lnTo>
                  <a:lnTo>
                    <a:pt x="99" y="149"/>
                  </a:lnTo>
                  <a:lnTo>
                    <a:pt x="100" y="150"/>
                  </a:lnTo>
                  <a:lnTo>
                    <a:pt x="100" y="151"/>
                  </a:lnTo>
                  <a:lnTo>
                    <a:pt x="100" y="152"/>
                  </a:lnTo>
                  <a:lnTo>
                    <a:pt x="103" y="152"/>
                  </a:lnTo>
                  <a:lnTo>
                    <a:pt x="106" y="151"/>
                  </a:lnTo>
                  <a:lnTo>
                    <a:pt x="107" y="151"/>
                  </a:lnTo>
                  <a:lnTo>
                    <a:pt x="110" y="151"/>
                  </a:lnTo>
                  <a:lnTo>
                    <a:pt x="110" y="151"/>
                  </a:lnTo>
                  <a:lnTo>
                    <a:pt x="111" y="152"/>
                  </a:lnTo>
                  <a:lnTo>
                    <a:pt x="113" y="152"/>
                  </a:lnTo>
                  <a:lnTo>
                    <a:pt x="114" y="151"/>
                  </a:lnTo>
                  <a:lnTo>
                    <a:pt x="117" y="150"/>
                  </a:lnTo>
                  <a:lnTo>
                    <a:pt x="119" y="150"/>
                  </a:lnTo>
                  <a:lnTo>
                    <a:pt x="123" y="149"/>
                  </a:lnTo>
                  <a:lnTo>
                    <a:pt x="126" y="148"/>
                  </a:lnTo>
                  <a:lnTo>
                    <a:pt x="129" y="148"/>
                  </a:lnTo>
                  <a:lnTo>
                    <a:pt x="130" y="146"/>
                  </a:lnTo>
                  <a:lnTo>
                    <a:pt x="131" y="146"/>
                  </a:lnTo>
                  <a:lnTo>
                    <a:pt x="132" y="145"/>
                  </a:lnTo>
                  <a:lnTo>
                    <a:pt x="133" y="145"/>
                  </a:lnTo>
                  <a:lnTo>
                    <a:pt x="136" y="145"/>
                  </a:lnTo>
                  <a:lnTo>
                    <a:pt x="139" y="145"/>
                  </a:lnTo>
                  <a:lnTo>
                    <a:pt x="141" y="145"/>
                  </a:lnTo>
                  <a:lnTo>
                    <a:pt x="143" y="146"/>
                  </a:lnTo>
                  <a:lnTo>
                    <a:pt x="146" y="145"/>
                  </a:lnTo>
                  <a:lnTo>
                    <a:pt x="147" y="144"/>
                  </a:lnTo>
                  <a:lnTo>
                    <a:pt x="150" y="143"/>
                  </a:lnTo>
                  <a:lnTo>
                    <a:pt x="153" y="143"/>
                  </a:lnTo>
                  <a:lnTo>
                    <a:pt x="154" y="143"/>
                  </a:lnTo>
                  <a:lnTo>
                    <a:pt x="154" y="144"/>
                  </a:lnTo>
                  <a:lnTo>
                    <a:pt x="155" y="143"/>
                  </a:lnTo>
                  <a:lnTo>
                    <a:pt x="156" y="143"/>
                  </a:lnTo>
                  <a:lnTo>
                    <a:pt x="157" y="143"/>
                  </a:lnTo>
                  <a:lnTo>
                    <a:pt x="160" y="142"/>
                  </a:lnTo>
                  <a:lnTo>
                    <a:pt x="161" y="143"/>
                  </a:lnTo>
                  <a:lnTo>
                    <a:pt x="163" y="143"/>
                  </a:lnTo>
                  <a:lnTo>
                    <a:pt x="166" y="143"/>
                  </a:lnTo>
                  <a:lnTo>
                    <a:pt x="167" y="144"/>
                  </a:lnTo>
                  <a:lnTo>
                    <a:pt x="168" y="144"/>
                  </a:lnTo>
                  <a:lnTo>
                    <a:pt x="169" y="144"/>
                  </a:lnTo>
                  <a:lnTo>
                    <a:pt x="171" y="143"/>
                  </a:lnTo>
                  <a:lnTo>
                    <a:pt x="171" y="142"/>
                  </a:lnTo>
                  <a:lnTo>
                    <a:pt x="169" y="142"/>
                  </a:lnTo>
                  <a:lnTo>
                    <a:pt x="168" y="142"/>
                  </a:lnTo>
                  <a:lnTo>
                    <a:pt x="167" y="141"/>
                  </a:lnTo>
                  <a:lnTo>
                    <a:pt x="168" y="140"/>
                  </a:lnTo>
                  <a:lnTo>
                    <a:pt x="167" y="140"/>
                  </a:lnTo>
                  <a:lnTo>
                    <a:pt x="168" y="140"/>
                  </a:lnTo>
                  <a:lnTo>
                    <a:pt x="168" y="139"/>
                  </a:lnTo>
                  <a:lnTo>
                    <a:pt x="167" y="139"/>
                  </a:lnTo>
                  <a:lnTo>
                    <a:pt x="167" y="137"/>
                  </a:lnTo>
                  <a:lnTo>
                    <a:pt x="167" y="135"/>
                  </a:lnTo>
                  <a:lnTo>
                    <a:pt x="167" y="134"/>
                  </a:lnTo>
                  <a:lnTo>
                    <a:pt x="167" y="133"/>
                  </a:lnTo>
                  <a:lnTo>
                    <a:pt x="167" y="133"/>
                  </a:lnTo>
                  <a:lnTo>
                    <a:pt x="167" y="132"/>
                  </a:lnTo>
                  <a:lnTo>
                    <a:pt x="167" y="128"/>
                  </a:lnTo>
                  <a:lnTo>
                    <a:pt x="167" y="127"/>
                  </a:lnTo>
                  <a:lnTo>
                    <a:pt x="169" y="126"/>
                  </a:lnTo>
                  <a:lnTo>
                    <a:pt x="167" y="123"/>
                  </a:lnTo>
                  <a:lnTo>
                    <a:pt x="167" y="123"/>
                  </a:lnTo>
                  <a:lnTo>
                    <a:pt x="166" y="123"/>
                  </a:lnTo>
                  <a:lnTo>
                    <a:pt x="165" y="123"/>
                  </a:lnTo>
                  <a:lnTo>
                    <a:pt x="164" y="124"/>
                  </a:lnTo>
                  <a:lnTo>
                    <a:pt x="161" y="124"/>
                  </a:lnTo>
                  <a:lnTo>
                    <a:pt x="161" y="125"/>
                  </a:lnTo>
                  <a:lnTo>
                    <a:pt x="160" y="125"/>
                  </a:lnTo>
                  <a:lnTo>
                    <a:pt x="159" y="126"/>
                  </a:lnTo>
                  <a:lnTo>
                    <a:pt x="158" y="126"/>
                  </a:lnTo>
                  <a:lnTo>
                    <a:pt x="156" y="126"/>
                  </a:lnTo>
                  <a:lnTo>
                    <a:pt x="155" y="126"/>
                  </a:lnTo>
                  <a:lnTo>
                    <a:pt x="154" y="123"/>
                  </a:lnTo>
                  <a:lnTo>
                    <a:pt x="153" y="123"/>
                  </a:lnTo>
                  <a:lnTo>
                    <a:pt x="151" y="122"/>
                  </a:lnTo>
                  <a:lnTo>
                    <a:pt x="150" y="121"/>
                  </a:lnTo>
                  <a:lnTo>
                    <a:pt x="144" y="123"/>
                  </a:lnTo>
                  <a:lnTo>
                    <a:pt x="141" y="122"/>
                  </a:lnTo>
                  <a:lnTo>
                    <a:pt x="141" y="123"/>
                  </a:lnTo>
                  <a:lnTo>
                    <a:pt x="138" y="123"/>
                  </a:lnTo>
                  <a:lnTo>
                    <a:pt x="137" y="124"/>
                  </a:lnTo>
                  <a:lnTo>
                    <a:pt x="133" y="124"/>
                  </a:lnTo>
                  <a:lnTo>
                    <a:pt x="132" y="126"/>
                  </a:lnTo>
                  <a:lnTo>
                    <a:pt x="130" y="126"/>
                  </a:lnTo>
                  <a:lnTo>
                    <a:pt x="129" y="127"/>
                  </a:lnTo>
                  <a:lnTo>
                    <a:pt x="128" y="127"/>
                  </a:lnTo>
                  <a:lnTo>
                    <a:pt x="127" y="129"/>
                  </a:lnTo>
                  <a:lnTo>
                    <a:pt x="122" y="129"/>
                  </a:lnTo>
                  <a:lnTo>
                    <a:pt x="120" y="130"/>
                  </a:lnTo>
                  <a:lnTo>
                    <a:pt x="116" y="132"/>
                  </a:lnTo>
                  <a:lnTo>
                    <a:pt x="115" y="133"/>
                  </a:lnTo>
                  <a:lnTo>
                    <a:pt x="114" y="133"/>
                  </a:lnTo>
                  <a:lnTo>
                    <a:pt x="115" y="134"/>
                  </a:lnTo>
                  <a:lnTo>
                    <a:pt x="113" y="135"/>
                  </a:lnTo>
                  <a:lnTo>
                    <a:pt x="110" y="136"/>
                  </a:lnTo>
                  <a:lnTo>
                    <a:pt x="107" y="137"/>
                  </a:lnTo>
                  <a:lnTo>
                    <a:pt x="107" y="138"/>
                  </a:lnTo>
                  <a:lnTo>
                    <a:pt x="106" y="138"/>
                  </a:lnTo>
                  <a:lnTo>
                    <a:pt x="104" y="139"/>
                  </a:lnTo>
                  <a:lnTo>
                    <a:pt x="103" y="139"/>
                  </a:lnTo>
                  <a:lnTo>
                    <a:pt x="102" y="139"/>
                  </a:lnTo>
                  <a:lnTo>
                    <a:pt x="102" y="138"/>
                  </a:lnTo>
                  <a:lnTo>
                    <a:pt x="101" y="138"/>
                  </a:lnTo>
                  <a:lnTo>
                    <a:pt x="100" y="139"/>
                  </a:lnTo>
                  <a:lnTo>
                    <a:pt x="99" y="137"/>
                  </a:lnTo>
                  <a:lnTo>
                    <a:pt x="98" y="137"/>
                  </a:lnTo>
                  <a:lnTo>
                    <a:pt x="98" y="136"/>
                  </a:lnTo>
                  <a:lnTo>
                    <a:pt x="97" y="136"/>
                  </a:lnTo>
                  <a:lnTo>
                    <a:pt x="96" y="134"/>
                  </a:lnTo>
                  <a:lnTo>
                    <a:pt x="93" y="135"/>
                  </a:lnTo>
                  <a:lnTo>
                    <a:pt x="93" y="134"/>
                  </a:lnTo>
                  <a:lnTo>
                    <a:pt x="92" y="134"/>
                  </a:lnTo>
                  <a:lnTo>
                    <a:pt x="91" y="134"/>
                  </a:lnTo>
                  <a:lnTo>
                    <a:pt x="90" y="134"/>
                  </a:lnTo>
                  <a:lnTo>
                    <a:pt x="88" y="135"/>
                  </a:lnTo>
                  <a:lnTo>
                    <a:pt x="87" y="134"/>
                  </a:lnTo>
                  <a:lnTo>
                    <a:pt x="86" y="135"/>
                  </a:lnTo>
                  <a:lnTo>
                    <a:pt x="86" y="136"/>
                  </a:lnTo>
                  <a:lnTo>
                    <a:pt x="85" y="136"/>
                  </a:lnTo>
                  <a:lnTo>
                    <a:pt x="84" y="136"/>
                  </a:lnTo>
                  <a:lnTo>
                    <a:pt x="84" y="135"/>
                  </a:lnTo>
                  <a:lnTo>
                    <a:pt x="85" y="134"/>
                  </a:lnTo>
                  <a:lnTo>
                    <a:pt x="86" y="133"/>
                  </a:lnTo>
                  <a:lnTo>
                    <a:pt x="88" y="131"/>
                  </a:lnTo>
                  <a:lnTo>
                    <a:pt x="88" y="127"/>
                  </a:lnTo>
                  <a:lnTo>
                    <a:pt x="90" y="125"/>
                  </a:lnTo>
                  <a:lnTo>
                    <a:pt x="90" y="122"/>
                  </a:lnTo>
                  <a:lnTo>
                    <a:pt x="91" y="122"/>
                  </a:lnTo>
                  <a:lnTo>
                    <a:pt x="92" y="121"/>
                  </a:lnTo>
                  <a:lnTo>
                    <a:pt x="93" y="120"/>
                  </a:lnTo>
                  <a:lnTo>
                    <a:pt x="95" y="120"/>
                  </a:lnTo>
                  <a:lnTo>
                    <a:pt x="96" y="119"/>
                  </a:lnTo>
                  <a:lnTo>
                    <a:pt x="97" y="118"/>
                  </a:lnTo>
                  <a:lnTo>
                    <a:pt x="98" y="117"/>
                  </a:lnTo>
                  <a:lnTo>
                    <a:pt x="100" y="115"/>
                  </a:lnTo>
                  <a:lnTo>
                    <a:pt x="102" y="114"/>
                  </a:lnTo>
                  <a:lnTo>
                    <a:pt x="103" y="114"/>
                  </a:lnTo>
                  <a:lnTo>
                    <a:pt x="104" y="114"/>
                  </a:lnTo>
                  <a:lnTo>
                    <a:pt x="105" y="114"/>
                  </a:lnTo>
                  <a:lnTo>
                    <a:pt x="110" y="112"/>
                  </a:lnTo>
                  <a:lnTo>
                    <a:pt x="114" y="109"/>
                  </a:lnTo>
                  <a:lnTo>
                    <a:pt x="115" y="109"/>
                  </a:lnTo>
                  <a:lnTo>
                    <a:pt x="116" y="108"/>
                  </a:lnTo>
                  <a:lnTo>
                    <a:pt x="116" y="107"/>
                  </a:lnTo>
                  <a:lnTo>
                    <a:pt x="117" y="107"/>
                  </a:lnTo>
                  <a:lnTo>
                    <a:pt x="118" y="107"/>
                  </a:lnTo>
                  <a:lnTo>
                    <a:pt x="119" y="107"/>
                  </a:lnTo>
                  <a:lnTo>
                    <a:pt x="120" y="106"/>
                  </a:lnTo>
                  <a:lnTo>
                    <a:pt x="121" y="105"/>
                  </a:lnTo>
                  <a:lnTo>
                    <a:pt x="122" y="105"/>
                  </a:lnTo>
                  <a:lnTo>
                    <a:pt x="122" y="104"/>
                  </a:lnTo>
                  <a:lnTo>
                    <a:pt x="122" y="104"/>
                  </a:lnTo>
                  <a:lnTo>
                    <a:pt x="124" y="103"/>
                  </a:lnTo>
                  <a:lnTo>
                    <a:pt x="125" y="102"/>
                  </a:lnTo>
                  <a:lnTo>
                    <a:pt x="126" y="102"/>
                  </a:lnTo>
                  <a:lnTo>
                    <a:pt x="127" y="102"/>
                  </a:lnTo>
                  <a:lnTo>
                    <a:pt x="128" y="101"/>
                  </a:lnTo>
                  <a:lnTo>
                    <a:pt x="130" y="101"/>
                  </a:lnTo>
                  <a:lnTo>
                    <a:pt x="131" y="101"/>
                  </a:lnTo>
                  <a:lnTo>
                    <a:pt x="133" y="99"/>
                  </a:lnTo>
                  <a:lnTo>
                    <a:pt x="137" y="98"/>
                  </a:lnTo>
                  <a:lnTo>
                    <a:pt x="140" y="96"/>
                  </a:lnTo>
                  <a:lnTo>
                    <a:pt x="141" y="96"/>
                  </a:lnTo>
                  <a:lnTo>
                    <a:pt x="142" y="95"/>
                  </a:lnTo>
                  <a:lnTo>
                    <a:pt x="143" y="95"/>
                  </a:lnTo>
                  <a:lnTo>
                    <a:pt x="144" y="94"/>
                  </a:lnTo>
                  <a:lnTo>
                    <a:pt x="145" y="94"/>
                  </a:lnTo>
                  <a:lnTo>
                    <a:pt x="147" y="93"/>
                  </a:lnTo>
                  <a:lnTo>
                    <a:pt x="147" y="92"/>
                  </a:lnTo>
                  <a:lnTo>
                    <a:pt x="147" y="91"/>
                  </a:lnTo>
                  <a:lnTo>
                    <a:pt x="147" y="90"/>
                  </a:lnTo>
                  <a:lnTo>
                    <a:pt x="148" y="90"/>
                  </a:lnTo>
                  <a:lnTo>
                    <a:pt x="147" y="90"/>
                  </a:lnTo>
                  <a:lnTo>
                    <a:pt x="145" y="91"/>
                  </a:lnTo>
                  <a:lnTo>
                    <a:pt x="144" y="92"/>
                  </a:lnTo>
                  <a:lnTo>
                    <a:pt x="144" y="91"/>
                  </a:lnTo>
                  <a:lnTo>
                    <a:pt x="142" y="90"/>
                  </a:lnTo>
                  <a:lnTo>
                    <a:pt x="141" y="90"/>
                  </a:lnTo>
                  <a:lnTo>
                    <a:pt x="141" y="90"/>
                  </a:lnTo>
                  <a:lnTo>
                    <a:pt x="138" y="91"/>
                  </a:lnTo>
                  <a:lnTo>
                    <a:pt x="137" y="91"/>
                  </a:lnTo>
                  <a:lnTo>
                    <a:pt x="137" y="92"/>
                  </a:lnTo>
                  <a:lnTo>
                    <a:pt x="136" y="91"/>
                  </a:lnTo>
                  <a:lnTo>
                    <a:pt x="135" y="92"/>
                  </a:lnTo>
                  <a:lnTo>
                    <a:pt x="135" y="91"/>
                  </a:lnTo>
                  <a:lnTo>
                    <a:pt x="134" y="92"/>
                  </a:lnTo>
                  <a:lnTo>
                    <a:pt x="131" y="92"/>
                  </a:lnTo>
                  <a:lnTo>
                    <a:pt x="129" y="93"/>
                  </a:lnTo>
                  <a:lnTo>
                    <a:pt x="129" y="94"/>
                  </a:lnTo>
                  <a:lnTo>
                    <a:pt x="128" y="94"/>
                  </a:lnTo>
                  <a:lnTo>
                    <a:pt x="127" y="95"/>
                  </a:lnTo>
                  <a:lnTo>
                    <a:pt x="126" y="95"/>
                  </a:lnTo>
                  <a:lnTo>
                    <a:pt x="125" y="96"/>
                  </a:lnTo>
                  <a:lnTo>
                    <a:pt x="124" y="96"/>
                  </a:lnTo>
                  <a:lnTo>
                    <a:pt x="122" y="97"/>
                  </a:lnTo>
                  <a:lnTo>
                    <a:pt x="122" y="98"/>
                  </a:lnTo>
                  <a:lnTo>
                    <a:pt x="121" y="98"/>
                  </a:lnTo>
                  <a:lnTo>
                    <a:pt x="120" y="99"/>
                  </a:lnTo>
                  <a:lnTo>
                    <a:pt x="119" y="99"/>
                  </a:lnTo>
                  <a:lnTo>
                    <a:pt x="118" y="100"/>
                  </a:lnTo>
                  <a:lnTo>
                    <a:pt x="117" y="100"/>
                  </a:lnTo>
                  <a:lnTo>
                    <a:pt x="116" y="100"/>
                  </a:lnTo>
                  <a:lnTo>
                    <a:pt x="115" y="101"/>
                  </a:lnTo>
                  <a:lnTo>
                    <a:pt x="113" y="101"/>
                  </a:lnTo>
                  <a:lnTo>
                    <a:pt x="112" y="101"/>
                  </a:lnTo>
                  <a:lnTo>
                    <a:pt x="111" y="102"/>
                  </a:lnTo>
                  <a:lnTo>
                    <a:pt x="110" y="102"/>
                  </a:lnTo>
                  <a:lnTo>
                    <a:pt x="110" y="103"/>
                  </a:lnTo>
                  <a:lnTo>
                    <a:pt x="109" y="104"/>
                  </a:lnTo>
                  <a:lnTo>
                    <a:pt x="108" y="104"/>
                  </a:lnTo>
                  <a:lnTo>
                    <a:pt x="106" y="105"/>
                  </a:lnTo>
                  <a:lnTo>
                    <a:pt x="106" y="104"/>
                  </a:lnTo>
                  <a:lnTo>
                    <a:pt x="105" y="104"/>
                  </a:lnTo>
                  <a:lnTo>
                    <a:pt x="104" y="105"/>
                  </a:lnTo>
                  <a:lnTo>
                    <a:pt x="103" y="107"/>
                  </a:lnTo>
                  <a:lnTo>
                    <a:pt x="101" y="107"/>
                  </a:lnTo>
                  <a:lnTo>
                    <a:pt x="100" y="108"/>
                  </a:lnTo>
                  <a:lnTo>
                    <a:pt x="99" y="108"/>
                  </a:lnTo>
                  <a:lnTo>
                    <a:pt x="98" y="109"/>
                  </a:lnTo>
                  <a:lnTo>
                    <a:pt x="99" y="111"/>
                  </a:lnTo>
                  <a:lnTo>
                    <a:pt x="100" y="111"/>
                  </a:lnTo>
                  <a:lnTo>
                    <a:pt x="99" y="112"/>
                  </a:lnTo>
                  <a:lnTo>
                    <a:pt x="99" y="113"/>
                  </a:lnTo>
                  <a:lnTo>
                    <a:pt x="98" y="112"/>
                  </a:lnTo>
                  <a:lnTo>
                    <a:pt x="97" y="110"/>
                  </a:lnTo>
                  <a:lnTo>
                    <a:pt x="97" y="109"/>
                  </a:lnTo>
                  <a:lnTo>
                    <a:pt x="96" y="110"/>
                  </a:lnTo>
                  <a:lnTo>
                    <a:pt x="93" y="112"/>
                  </a:lnTo>
                  <a:lnTo>
                    <a:pt x="91" y="112"/>
                  </a:lnTo>
                  <a:lnTo>
                    <a:pt x="90" y="113"/>
                  </a:lnTo>
                  <a:lnTo>
                    <a:pt x="89" y="114"/>
                  </a:lnTo>
                  <a:lnTo>
                    <a:pt x="87" y="114"/>
                  </a:lnTo>
                  <a:lnTo>
                    <a:pt x="86" y="115"/>
                  </a:lnTo>
                  <a:lnTo>
                    <a:pt x="85" y="116"/>
                  </a:lnTo>
                  <a:lnTo>
                    <a:pt x="86" y="117"/>
                  </a:lnTo>
                  <a:lnTo>
                    <a:pt x="84" y="117"/>
                  </a:lnTo>
                  <a:lnTo>
                    <a:pt x="83" y="117"/>
                  </a:lnTo>
                  <a:lnTo>
                    <a:pt x="82" y="117"/>
                  </a:lnTo>
                  <a:lnTo>
                    <a:pt x="81" y="117"/>
                  </a:lnTo>
                  <a:lnTo>
                    <a:pt x="80" y="117"/>
                  </a:lnTo>
                  <a:lnTo>
                    <a:pt x="79" y="118"/>
                  </a:lnTo>
                  <a:lnTo>
                    <a:pt x="78" y="120"/>
                  </a:lnTo>
                  <a:lnTo>
                    <a:pt x="76" y="120"/>
                  </a:lnTo>
                  <a:lnTo>
                    <a:pt x="74" y="121"/>
                  </a:lnTo>
                  <a:lnTo>
                    <a:pt x="72" y="123"/>
                  </a:lnTo>
                  <a:lnTo>
                    <a:pt x="69" y="124"/>
                  </a:lnTo>
                  <a:lnTo>
                    <a:pt x="68" y="125"/>
                  </a:lnTo>
                  <a:lnTo>
                    <a:pt x="65" y="127"/>
                  </a:lnTo>
                  <a:lnTo>
                    <a:pt x="62" y="128"/>
                  </a:lnTo>
                  <a:lnTo>
                    <a:pt x="61" y="129"/>
                  </a:lnTo>
                  <a:lnTo>
                    <a:pt x="60" y="128"/>
                  </a:lnTo>
                  <a:lnTo>
                    <a:pt x="58" y="129"/>
                  </a:lnTo>
                  <a:lnTo>
                    <a:pt x="56" y="130"/>
                  </a:lnTo>
                  <a:lnTo>
                    <a:pt x="52" y="131"/>
                  </a:lnTo>
                  <a:lnTo>
                    <a:pt x="52" y="132"/>
                  </a:lnTo>
                  <a:lnTo>
                    <a:pt x="50" y="132"/>
                  </a:lnTo>
                  <a:lnTo>
                    <a:pt x="47" y="133"/>
                  </a:lnTo>
                  <a:lnTo>
                    <a:pt x="46" y="133"/>
                  </a:lnTo>
                  <a:lnTo>
                    <a:pt x="45" y="133"/>
                  </a:lnTo>
                  <a:lnTo>
                    <a:pt x="45" y="132"/>
                  </a:lnTo>
                  <a:lnTo>
                    <a:pt x="43" y="132"/>
                  </a:lnTo>
                  <a:lnTo>
                    <a:pt x="42" y="132"/>
                  </a:lnTo>
                  <a:lnTo>
                    <a:pt x="41" y="131"/>
                  </a:lnTo>
                  <a:lnTo>
                    <a:pt x="41" y="129"/>
                  </a:lnTo>
                  <a:lnTo>
                    <a:pt x="41" y="127"/>
                  </a:lnTo>
                  <a:lnTo>
                    <a:pt x="40" y="126"/>
                  </a:lnTo>
                  <a:lnTo>
                    <a:pt x="40" y="125"/>
                  </a:lnTo>
                  <a:lnTo>
                    <a:pt x="40" y="124"/>
                  </a:lnTo>
                  <a:lnTo>
                    <a:pt x="39" y="124"/>
                  </a:lnTo>
                  <a:lnTo>
                    <a:pt x="38" y="123"/>
                  </a:lnTo>
                  <a:lnTo>
                    <a:pt x="37" y="122"/>
                  </a:lnTo>
                  <a:lnTo>
                    <a:pt x="37" y="120"/>
                  </a:lnTo>
                  <a:lnTo>
                    <a:pt x="37" y="119"/>
                  </a:lnTo>
                  <a:lnTo>
                    <a:pt x="36" y="119"/>
                  </a:lnTo>
                  <a:lnTo>
                    <a:pt x="36" y="118"/>
                  </a:lnTo>
                  <a:lnTo>
                    <a:pt x="35" y="116"/>
                  </a:lnTo>
                  <a:lnTo>
                    <a:pt x="35" y="114"/>
                  </a:lnTo>
                  <a:lnTo>
                    <a:pt x="34" y="113"/>
                  </a:lnTo>
                  <a:lnTo>
                    <a:pt x="33" y="112"/>
                  </a:lnTo>
                  <a:lnTo>
                    <a:pt x="32" y="111"/>
                  </a:lnTo>
                  <a:lnTo>
                    <a:pt x="31" y="111"/>
                  </a:lnTo>
                  <a:lnTo>
                    <a:pt x="30" y="111"/>
                  </a:lnTo>
                  <a:lnTo>
                    <a:pt x="29" y="109"/>
                  </a:lnTo>
                  <a:lnTo>
                    <a:pt x="27" y="108"/>
                  </a:lnTo>
                  <a:lnTo>
                    <a:pt x="27" y="107"/>
                  </a:lnTo>
                  <a:lnTo>
                    <a:pt x="26" y="107"/>
                  </a:lnTo>
                  <a:lnTo>
                    <a:pt x="26" y="105"/>
                  </a:lnTo>
                  <a:lnTo>
                    <a:pt x="27" y="103"/>
                  </a:lnTo>
                  <a:lnTo>
                    <a:pt x="27" y="102"/>
                  </a:lnTo>
                  <a:lnTo>
                    <a:pt x="29" y="101"/>
                  </a:lnTo>
                  <a:lnTo>
                    <a:pt x="29" y="101"/>
                  </a:lnTo>
                  <a:lnTo>
                    <a:pt x="30" y="101"/>
                  </a:lnTo>
                  <a:lnTo>
                    <a:pt x="32" y="100"/>
                  </a:lnTo>
                  <a:lnTo>
                    <a:pt x="33" y="99"/>
                  </a:lnTo>
                  <a:lnTo>
                    <a:pt x="33" y="98"/>
                  </a:lnTo>
                  <a:lnTo>
                    <a:pt x="34" y="97"/>
                  </a:lnTo>
                  <a:lnTo>
                    <a:pt x="34" y="96"/>
                  </a:lnTo>
                  <a:lnTo>
                    <a:pt x="35" y="96"/>
                  </a:lnTo>
                  <a:lnTo>
                    <a:pt x="35" y="95"/>
                  </a:lnTo>
                  <a:lnTo>
                    <a:pt x="35" y="94"/>
                  </a:lnTo>
                  <a:lnTo>
                    <a:pt x="36" y="94"/>
                  </a:lnTo>
                  <a:lnTo>
                    <a:pt x="37" y="93"/>
                  </a:lnTo>
                  <a:lnTo>
                    <a:pt x="38" y="93"/>
                  </a:lnTo>
                  <a:lnTo>
                    <a:pt x="38" y="94"/>
                  </a:lnTo>
                  <a:lnTo>
                    <a:pt x="39" y="94"/>
                  </a:lnTo>
                  <a:lnTo>
                    <a:pt x="40" y="94"/>
                  </a:lnTo>
                  <a:lnTo>
                    <a:pt x="41" y="94"/>
                  </a:lnTo>
                  <a:lnTo>
                    <a:pt x="42" y="94"/>
                  </a:lnTo>
                  <a:lnTo>
                    <a:pt x="43" y="94"/>
                  </a:lnTo>
                  <a:lnTo>
                    <a:pt x="45" y="93"/>
                  </a:lnTo>
                  <a:lnTo>
                    <a:pt x="47" y="93"/>
                  </a:lnTo>
                  <a:lnTo>
                    <a:pt x="51" y="93"/>
                  </a:lnTo>
                  <a:lnTo>
                    <a:pt x="52" y="92"/>
                  </a:lnTo>
                  <a:lnTo>
                    <a:pt x="52" y="92"/>
                  </a:lnTo>
                  <a:lnTo>
                    <a:pt x="53" y="92"/>
                  </a:lnTo>
                  <a:lnTo>
                    <a:pt x="54" y="92"/>
                  </a:lnTo>
                  <a:lnTo>
                    <a:pt x="54" y="93"/>
                  </a:lnTo>
                  <a:lnTo>
                    <a:pt x="55" y="94"/>
                  </a:lnTo>
                  <a:lnTo>
                    <a:pt x="57" y="94"/>
                  </a:lnTo>
                  <a:lnTo>
                    <a:pt x="59" y="94"/>
                  </a:lnTo>
                  <a:lnTo>
                    <a:pt x="60" y="95"/>
                  </a:lnTo>
                  <a:lnTo>
                    <a:pt x="64" y="95"/>
                  </a:lnTo>
                  <a:lnTo>
                    <a:pt x="65" y="96"/>
                  </a:lnTo>
                  <a:lnTo>
                    <a:pt x="65" y="96"/>
                  </a:lnTo>
                  <a:lnTo>
                    <a:pt x="67" y="96"/>
                  </a:lnTo>
                  <a:lnTo>
                    <a:pt x="68" y="96"/>
                  </a:lnTo>
                  <a:lnTo>
                    <a:pt x="69" y="96"/>
                  </a:lnTo>
                  <a:lnTo>
                    <a:pt x="70" y="97"/>
                  </a:lnTo>
                  <a:lnTo>
                    <a:pt x="71" y="97"/>
                  </a:lnTo>
                  <a:lnTo>
                    <a:pt x="72" y="97"/>
                  </a:lnTo>
                  <a:lnTo>
                    <a:pt x="73" y="97"/>
                  </a:lnTo>
                  <a:lnTo>
                    <a:pt x="74" y="98"/>
                  </a:lnTo>
                  <a:lnTo>
                    <a:pt x="75" y="97"/>
                  </a:lnTo>
                  <a:lnTo>
                    <a:pt x="76" y="97"/>
                  </a:lnTo>
                  <a:lnTo>
                    <a:pt x="77" y="98"/>
                  </a:lnTo>
                  <a:lnTo>
                    <a:pt x="78" y="97"/>
                  </a:lnTo>
                  <a:lnTo>
                    <a:pt x="79" y="97"/>
                  </a:lnTo>
                  <a:lnTo>
                    <a:pt x="81" y="97"/>
                  </a:lnTo>
                  <a:lnTo>
                    <a:pt x="83" y="96"/>
                  </a:lnTo>
                  <a:lnTo>
                    <a:pt x="84" y="96"/>
                  </a:lnTo>
                  <a:lnTo>
                    <a:pt x="85" y="96"/>
                  </a:lnTo>
                  <a:lnTo>
                    <a:pt x="86" y="96"/>
                  </a:lnTo>
                  <a:lnTo>
                    <a:pt x="87" y="96"/>
                  </a:lnTo>
                  <a:lnTo>
                    <a:pt x="88" y="95"/>
                  </a:lnTo>
                  <a:lnTo>
                    <a:pt x="89" y="95"/>
                  </a:lnTo>
                  <a:lnTo>
                    <a:pt x="89" y="94"/>
                  </a:lnTo>
                  <a:lnTo>
                    <a:pt x="90" y="94"/>
                  </a:lnTo>
                  <a:lnTo>
                    <a:pt x="90" y="94"/>
                  </a:lnTo>
                  <a:lnTo>
                    <a:pt x="91" y="94"/>
                  </a:lnTo>
                  <a:lnTo>
                    <a:pt x="92" y="94"/>
                  </a:lnTo>
                  <a:lnTo>
                    <a:pt x="93" y="94"/>
                  </a:lnTo>
                  <a:lnTo>
                    <a:pt x="94" y="94"/>
                  </a:lnTo>
                  <a:lnTo>
                    <a:pt x="94" y="93"/>
                  </a:lnTo>
                  <a:lnTo>
                    <a:pt x="95" y="94"/>
                  </a:lnTo>
                  <a:lnTo>
                    <a:pt x="97" y="93"/>
                  </a:lnTo>
                  <a:lnTo>
                    <a:pt x="97" y="92"/>
                  </a:lnTo>
                  <a:lnTo>
                    <a:pt x="97" y="92"/>
                  </a:lnTo>
                  <a:lnTo>
                    <a:pt x="98" y="92"/>
                  </a:lnTo>
                  <a:lnTo>
                    <a:pt x="99" y="92"/>
                  </a:lnTo>
                  <a:lnTo>
                    <a:pt x="100" y="92"/>
                  </a:lnTo>
                  <a:lnTo>
                    <a:pt x="101" y="91"/>
                  </a:lnTo>
                  <a:lnTo>
                    <a:pt x="102" y="91"/>
                  </a:lnTo>
                  <a:lnTo>
                    <a:pt x="103" y="90"/>
                  </a:lnTo>
                  <a:lnTo>
                    <a:pt x="103" y="89"/>
                  </a:lnTo>
                  <a:lnTo>
                    <a:pt x="103" y="88"/>
                  </a:lnTo>
                  <a:lnTo>
                    <a:pt x="102" y="88"/>
                  </a:lnTo>
                  <a:lnTo>
                    <a:pt x="101" y="88"/>
                  </a:lnTo>
                  <a:lnTo>
                    <a:pt x="99" y="88"/>
                  </a:lnTo>
                  <a:lnTo>
                    <a:pt x="99" y="87"/>
                  </a:lnTo>
                  <a:lnTo>
                    <a:pt x="98" y="86"/>
                  </a:lnTo>
                  <a:lnTo>
                    <a:pt x="97" y="87"/>
                  </a:lnTo>
                  <a:lnTo>
                    <a:pt x="97" y="87"/>
                  </a:lnTo>
                  <a:lnTo>
                    <a:pt x="96" y="86"/>
                  </a:lnTo>
                  <a:lnTo>
                    <a:pt x="95" y="86"/>
                  </a:lnTo>
                  <a:lnTo>
                    <a:pt x="93" y="86"/>
                  </a:lnTo>
                  <a:lnTo>
                    <a:pt x="92" y="87"/>
                  </a:lnTo>
                  <a:lnTo>
                    <a:pt x="91" y="87"/>
                  </a:lnTo>
                  <a:lnTo>
                    <a:pt x="90" y="87"/>
                  </a:lnTo>
                  <a:lnTo>
                    <a:pt x="90" y="87"/>
                  </a:lnTo>
                  <a:lnTo>
                    <a:pt x="88" y="88"/>
                  </a:lnTo>
                  <a:lnTo>
                    <a:pt x="86" y="88"/>
                  </a:lnTo>
                  <a:lnTo>
                    <a:pt x="85" y="88"/>
                  </a:lnTo>
                  <a:lnTo>
                    <a:pt x="84" y="89"/>
                  </a:lnTo>
                  <a:lnTo>
                    <a:pt x="82" y="89"/>
                  </a:lnTo>
                  <a:lnTo>
                    <a:pt x="81" y="89"/>
                  </a:lnTo>
                  <a:lnTo>
                    <a:pt x="80" y="89"/>
                  </a:lnTo>
                  <a:lnTo>
                    <a:pt x="79" y="89"/>
                  </a:lnTo>
                  <a:lnTo>
                    <a:pt x="78" y="89"/>
                  </a:lnTo>
                  <a:lnTo>
                    <a:pt x="78" y="90"/>
                  </a:lnTo>
                  <a:lnTo>
                    <a:pt x="76" y="90"/>
                  </a:lnTo>
                  <a:lnTo>
                    <a:pt x="71" y="90"/>
                  </a:lnTo>
                  <a:lnTo>
                    <a:pt x="69" y="90"/>
                  </a:lnTo>
                  <a:lnTo>
                    <a:pt x="68" y="90"/>
                  </a:lnTo>
                  <a:lnTo>
                    <a:pt x="67" y="90"/>
                  </a:lnTo>
                  <a:lnTo>
                    <a:pt x="67" y="89"/>
                  </a:lnTo>
                  <a:lnTo>
                    <a:pt x="66" y="90"/>
                  </a:lnTo>
                  <a:lnTo>
                    <a:pt x="65" y="90"/>
                  </a:lnTo>
                  <a:lnTo>
                    <a:pt x="65" y="89"/>
                  </a:lnTo>
                  <a:lnTo>
                    <a:pt x="64" y="89"/>
                  </a:lnTo>
                  <a:lnTo>
                    <a:pt x="63" y="89"/>
                  </a:lnTo>
                  <a:lnTo>
                    <a:pt x="63" y="90"/>
                  </a:lnTo>
                  <a:lnTo>
                    <a:pt x="62" y="90"/>
                  </a:lnTo>
                  <a:lnTo>
                    <a:pt x="61" y="90"/>
                  </a:lnTo>
                  <a:lnTo>
                    <a:pt x="60" y="89"/>
                  </a:lnTo>
                  <a:lnTo>
                    <a:pt x="59" y="89"/>
                  </a:lnTo>
                  <a:lnTo>
                    <a:pt x="60" y="89"/>
                  </a:lnTo>
                  <a:lnTo>
                    <a:pt x="60" y="88"/>
                  </a:lnTo>
                  <a:lnTo>
                    <a:pt x="57" y="89"/>
                  </a:lnTo>
                  <a:lnTo>
                    <a:pt x="55" y="89"/>
                  </a:lnTo>
                  <a:lnTo>
                    <a:pt x="54" y="89"/>
                  </a:lnTo>
                  <a:lnTo>
                    <a:pt x="53" y="89"/>
                  </a:lnTo>
                  <a:lnTo>
                    <a:pt x="53" y="90"/>
                  </a:lnTo>
                  <a:lnTo>
                    <a:pt x="52" y="90"/>
                  </a:lnTo>
                  <a:lnTo>
                    <a:pt x="52" y="89"/>
                  </a:lnTo>
                  <a:lnTo>
                    <a:pt x="52" y="88"/>
                  </a:lnTo>
                  <a:lnTo>
                    <a:pt x="52" y="88"/>
                  </a:lnTo>
                  <a:lnTo>
                    <a:pt x="53" y="87"/>
                  </a:lnTo>
                  <a:lnTo>
                    <a:pt x="54" y="87"/>
                  </a:lnTo>
                  <a:lnTo>
                    <a:pt x="54" y="86"/>
                  </a:lnTo>
                  <a:lnTo>
                    <a:pt x="53" y="87"/>
                  </a:lnTo>
                  <a:lnTo>
                    <a:pt x="52" y="87"/>
                  </a:lnTo>
                  <a:lnTo>
                    <a:pt x="52" y="88"/>
                  </a:lnTo>
                  <a:lnTo>
                    <a:pt x="52" y="87"/>
                  </a:lnTo>
                  <a:lnTo>
                    <a:pt x="52" y="86"/>
                  </a:lnTo>
                  <a:lnTo>
                    <a:pt x="52" y="85"/>
                  </a:lnTo>
                  <a:lnTo>
                    <a:pt x="52" y="85"/>
                  </a:lnTo>
                  <a:lnTo>
                    <a:pt x="52" y="84"/>
                  </a:lnTo>
                  <a:lnTo>
                    <a:pt x="51" y="84"/>
                  </a:lnTo>
                  <a:lnTo>
                    <a:pt x="50" y="84"/>
                  </a:lnTo>
                  <a:lnTo>
                    <a:pt x="48" y="83"/>
                  </a:lnTo>
                  <a:lnTo>
                    <a:pt x="47" y="83"/>
                  </a:lnTo>
                  <a:lnTo>
                    <a:pt x="46" y="84"/>
                  </a:lnTo>
                  <a:lnTo>
                    <a:pt x="46" y="83"/>
                  </a:lnTo>
                  <a:lnTo>
                    <a:pt x="45" y="83"/>
                  </a:lnTo>
                  <a:lnTo>
                    <a:pt x="44" y="83"/>
                  </a:lnTo>
                  <a:lnTo>
                    <a:pt x="44" y="82"/>
                  </a:lnTo>
                  <a:lnTo>
                    <a:pt x="42" y="82"/>
                  </a:lnTo>
                  <a:lnTo>
                    <a:pt x="41" y="82"/>
                  </a:lnTo>
                  <a:lnTo>
                    <a:pt x="40" y="82"/>
                  </a:lnTo>
                  <a:lnTo>
                    <a:pt x="40" y="82"/>
                  </a:lnTo>
                  <a:lnTo>
                    <a:pt x="39" y="82"/>
                  </a:lnTo>
                  <a:lnTo>
                    <a:pt x="38" y="82"/>
                  </a:lnTo>
                  <a:lnTo>
                    <a:pt x="38" y="84"/>
                  </a:lnTo>
                  <a:lnTo>
                    <a:pt x="37" y="84"/>
                  </a:lnTo>
                  <a:lnTo>
                    <a:pt x="36" y="85"/>
                  </a:lnTo>
                  <a:lnTo>
                    <a:pt x="35" y="85"/>
                  </a:lnTo>
                  <a:lnTo>
                    <a:pt x="34" y="85"/>
                  </a:lnTo>
                  <a:lnTo>
                    <a:pt x="33" y="86"/>
                  </a:lnTo>
                  <a:lnTo>
                    <a:pt x="33" y="87"/>
                  </a:lnTo>
                  <a:lnTo>
                    <a:pt x="32" y="87"/>
                  </a:lnTo>
                  <a:lnTo>
                    <a:pt x="31" y="88"/>
                  </a:lnTo>
                  <a:lnTo>
                    <a:pt x="30" y="88"/>
                  </a:lnTo>
                  <a:lnTo>
                    <a:pt x="28" y="88"/>
                  </a:lnTo>
                  <a:lnTo>
                    <a:pt x="27" y="89"/>
                  </a:lnTo>
                  <a:lnTo>
                    <a:pt x="26" y="89"/>
                  </a:lnTo>
                  <a:lnTo>
                    <a:pt x="25" y="90"/>
                  </a:lnTo>
                  <a:lnTo>
                    <a:pt x="24" y="91"/>
                  </a:lnTo>
                  <a:lnTo>
                    <a:pt x="23" y="91"/>
                  </a:lnTo>
                  <a:lnTo>
                    <a:pt x="22" y="91"/>
                  </a:lnTo>
                  <a:lnTo>
                    <a:pt x="20" y="91"/>
                  </a:lnTo>
                  <a:lnTo>
                    <a:pt x="20" y="92"/>
                  </a:lnTo>
                  <a:lnTo>
                    <a:pt x="20" y="91"/>
                  </a:lnTo>
                  <a:lnTo>
                    <a:pt x="19" y="91"/>
                  </a:lnTo>
                  <a:lnTo>
                    <a:pt x="19" y="90"/>
                  </a:lnTo>
                  <a:lnTo>
                    <a:pt x="18" y="90"/>
                  </a:lnTo>
                  <a:lnTo>
                    <a:pt x="17" y="90"/>
                  </a:lnTo>
                  <a:lnTo>
                    <a:pt x="16" y="89"/>
                  </a:lnTo>
                  <a:lnTo>
                    <a:pt x="15" y="89"/>
                  </a:lnTo>
                  <a:lnTo>
                    <a:pt x="14" y="89"/>
                  </a:lnTo>
                  <a:lnTo>
                    <a:pt x="14" y="88"/>
                  </a:lnTo>
                  <a:lnTo>
                    <a:pt x="13" y="88"/>
                  </a:lnTo>
                  <a:lnTo>
                    <a:pt x="13" y="88"/>
                  </a:lnTo>
                  <a:lnTo>
                    <a:pt x="12" y="88"/>
                  </a:lnTo>
                  <a:lnTo>
                    <a:pt x="12" y="87"/>
                  </a:lnTo>
                  <a:lnTo>
                    <a:pt x="11" y="87"/>
                  </a:lnTo>
                  <a:lnTo>
                    <a:pt x="11" y="86"/>
                  </a:lnTo>
                  <a:lnTo>
                    <a:pt x="11" y="85"/>
                  </a:lnTo>
                  <a:lnTo>
                    <a:pt x="10" y="84"/>
                  </a:lnTo>
                  <a:lnTo>
                    <a:pt x="9" y="84"/>
                  </a:lnTo>
                  <a:lnTo>
                    <a:pt x="8" y="84"/>
                  </a:lnTo>
                  <a:lnTo>
                    <a:pt x="7" y="84"/>
                  </a:lnTo>
                  <a:lnTo>
                    <a:pt x="7" y="83"/>
                  </a:lnTo>
                  <a:lnTo>
                    <a:pt x="6" y="83"/>
                  </a:lnTo>
                  <a:lnTo>
                    <a:pt x="5" y="82"/>
                  </a:lnTo>
                  <a:lnTo>
                    <a:pt x="4" y="82"/>
                  </a:lnTo>
                  <a:lnTo>
                    <a:pt x="3" y="82"/>
                  </a:lnTo>
                  <a:lnTo>
                    <a:pt x="2" y="81"/>
                  </a:lnTo>
                  <a:lnTo>
                    <a:pt x="1" y="81"/>
                  </a:lnTo>
                  <a:lnTo>
                    <a:pt x="1" y="81"/>
                  </a:lnTo>
                  <a:lnTo>
                    <a:pt x="1" y="80"/>
                  </a:lnTo>
                  <a:lnTo>
                    <a:pt x="1" y="79"/>
                  </a:lnTo>
                  <a:lnTo>
                    <a:pt x="1" y="78"/>
                  </a:lnTo>
                  <a:lnTo>
                    <a:pt x="0" y="78"/>
                  </a:lnTo>
                  <a:lnTo>
                    <a:pt x="0" y="77"/>
                  </a:lnTo>
                  <a:lnTo>
                    <a:pt x="2" y="75"/>
                  </a:lnTo>
                  <a:lnTo>
                    <a:pt x="7" y="72"/>
                  </a:lnTo>
                  <a:lnTo>
                    <a:pt x="8" y="71"/>
                  </a:lnTo>
                  <a:lnTo>
                    <a:pt x="10" y="69"/>
                  </a:lnTo>
                  <a:lnTo>
                    <a:pt x="12" y="69"/>
                  </a:lnTo>
                  <a:lnTo>
                    <a:pt x="18" y="63"/>
                  </a:lnTo>
                  <a:lnTo>
                    <a:pt x="19" y="63"/>
                  </a:lnTo>
                  <a:lnTo>
                    <a:pt x="33" y="58"/>
                  </a:lnTo>
                  <a:lnTo>
                    <a:pt x="37" y="67"/>
                  </a:lnTo>
                  <a:lnTo>
                    <a:pt x="40" y="64"/>
                  </a:lnTo>
                  <a:lnTo>
                    <a:pt x="41" y="63"/>
                  </a:lnTo>
                  <a:lnTo>
                    <a:pt x="50" y="57"/>
                  </a:lnTo>
                  <a:lnTo>
                    <a:pt x="51" y="56"/>
                  </a:lnTo>
                  <a:lnTo>
                    <a:pt x="52" y="56"/>
                  </a:lnTo>
                  <a:lnTo>
                    <a:pt x="56" y="52"/>
                  </a:lnTo>
                  <a:lnTo>
                    <a:pt x="60" y="52"/>
                  </a:lnTo>
                  <a:lnTo>
                    <a:pt x="66" y="50"/>
                  </a:lnTo>
                  <a:lnTo>
                    <a:pt x="68" y="52"/>
                  </a:lnTo>
                  <a:lnTo>
                    <a:pt x="71" y="56"/>
                  </a:lnTo>
                  <a:lnTo>
                    <a:pt x="73" y="58"/>
                  </a:lnTo>
                  <a:lnTo>
                    <a:pt x="75" y="60"/>
                  </a:lnTo>
                  <a:lnTo>
                    <a:pt x="76" y="60"/>
                  </a:lnTo>
                  <a:lnTo>
                    <a:pt x="78" y="58"/>
                  </a:lnTo>
                  <a:lnTo>
                    <a:pt x="81" y="56"/>
                  </a:lnTo>
                  <a:lnTo>
                    <a:pt x="82" y="47"/>
                  </a:lnTo>
                  <a:lnTo>
                    <a:pt x="82" y="46"/>
                  </a:lnTo>
                  <a:lnTo>
                    <a:pt x="90" y="44"/>
                  </a:lnTo>
                  <a:lnTo>
                    <a:pt x="90" y="41"/>
                  </a:lnTo>
                  <a:lnTo>
                    <a:pt x="90" y="37"/>
                  </a:lnTo>
                  <a:lnTo>
                    <a:pt x="90" y="36"/>
                  </a:lnTo>
                  <a:lnTo>
                    <a:pt x="92" y="35"/>
                  </a:lnTo>
                  <a:lnTo>
                    <a:pt x="93" y="35"/>
                  </a:lnTo>
                  <a:lnTo>
                    <a:pt x="103" y="31"/>
                  </a:lnTo>
                  <a:lnTo>
                    <a:pt x="106" y="41"/>
                  </a:lnTo>
                  <a:lnTo>
                    <a:pt x="107" y="43"/>
                  </a:lnTo>
                  <a:lnTo>
                    <a:pt x="108" y="48"/>
                  </a:lnTo>
                  <a:lnTo>
                    <a:pt x="108" y="49"/>
                  </a:lnTo>
                  <a:lnTo>
                    <a:pt x="109" y="62"/>
                  </a:lnTo>
                  <a:lnTo>
                    <a:pt x="119" y="49"/>
                  </a:lnTo>
                  <a:lnTo>
                    <a:pt x="129" y="56"/>
                  </a:lnTo>
                  <a:lnTo>
                    <a:pt x="132" y="51"/>
                  </a:lnTo>
                  <a:lnTo>
                    <a:pt x="142" y="50"/>
                  </a:lnTo>
                  <a:lnTo>
                    <a:pt x="149" y="50"/>
                  </a:lnTo>
                  <a:lnTo>
                    <a:pt x="150" y="50"/>
                  </a:lnTo>
                  <a:lnTo>
                    <a:pt x="151" y="50"/>
                  </a:lnTo>
                  <a:lnTo>
                    <a:pt x="163" y="45"/>
                  </a:lnTo>
                  <a:lnTo>
                    <a:pt x="167" y="48"/>
                  </a:lnTo>
                  <a:lnTo>
                    <a:pt x="171" y="48"/>
                  </a:lnTo>
                  <a:lnTo>
                    <a:pt x="174" y="45"/>
                  </a:lnTo>
                  <a:lnTo>
                    <a:pt x="176" y="53"/>
                  </a:lnTo>
                  <a:lnTo>
                    <a:pt x="180" y="51"/>
                  </a:lnTo>
                  <a:lnTo>
                    <a:pt x="182" y="50"/>
                  </a:lnTo>
                  <a:lnTo>
                    <a:pt x="183" y="50"/>
                  </a:lnTo>
                  <a:lnTo>
                    <a:pt x="189" y="47"/>
                  </a:lnTo>
                  <a:lnTo>
                    <a:pt x="192" y="46"/>
                  </a:lnTo>
                  <a:lnTo>
                    <a:pt x="193" y="44"/>
                  </a:lnTo>
                  <a:lnTo>
                    <a:pt x="195" y="43"/>
                  </a:lnTo>
                  <a:lnTo>
                    <a:pt x="196" y="43"/>
                  </a:lnTo>
                  <a:lnTo>
                    <a:pt x="197" y="41"/>
                  </a:lnTo>
                  <a:lnTo>
                    <a:pt x="199" y="38"/>
                  </a:lnTo>
                  <a:lnTo>
                    <a:pt x="200" y="37"/>
                  </a:lnTo>
                  <a:lnTo>
                    <a:pt x="201" y="37"/>
                  </a:lnTo>
                  <a:lnTo>
                    <a:pt x="207" y="36"/>
                  </a:lnTo>
                  <a:lnTo>
                    <a:pt x="207" y="31"/>
                  </a:lnTo>
                  <a:lnTo>
                    <a:pt x="212" y="29"/>
                  </a:lnTo>
                  <a:lnTo>
                    <a:pt x="218" y="27"/>
                  </a:lnTo>
                  <a:lnTo>
                    <a:pt x="223" y="24"/>
                  </a:lnTo>
                  <a:lnTo>
                    <a:pt x="228" y="23"/>
                  </a:lnTo>
                  <a:lnTo>
                    <a:pt x="232" y="13"/>
                  </a:lnTo>
                  <a:lnTo>
                    <a:pt x="233" y="11"/>
                  </a:lnTo>
                  <a:lnTo>
                    <a:pt x="237" y="9"/>
                  </a:lnTo>
                  <a:lnTo>
                    <a:pt x="242" y="3"/>
                  </a:lnTo>
                  <a:lnTo>
                    <a:pt x="243" y="3"/>
                  </a:lnTo>
                  <a:lnTo>
                    <a:pt x="249" y="0"/>
                  </a:lnTo>
                  <a:lnTo>
                    <a:pt x="253" y="0"/>
                  </a:lnTo>
                  <a:lnTo>
                    <a:pt x="254" y="1"/>
                  </a:lnTo>
                  <a:lnTo>
                    <a:pt x="260" y="2"/>
                  </a:lnTo>
                  <a:lnTo>
                    <a:pt x="263" y="5"/>
                  </a:lnTo>
                  <a:lnTo>
                    <a:pt x="266" y="6"/>
                  </a:lnTo>
                  <a:lnTo>
                    <a:pt x="269" y="11"/>
                  </a:lnTo>
                  <a:lnTo>
                    <a:pt x="270" y="14"/>
                  </a:lnTo>
                  <a:lnTo>
                    <a:pt x="272" y="13"/>
                  </a:lnTo>
                  <a:lnTo>
                    <a:pt x="276" y="12"/>
                  </a:lnTo>
                  <a:lnTo>
                    <a:pt x="283" y="9"/>
                  </a:lnTo>
                  <a:lnTo>
                    <a:pt x="284" y="8"/>
                  </a:lnTo>
                  <a:lnTo>
                    <a:pt x="288" y="10"/>
                  </a:lnTo>
                  <a:lnTo>
                    <a:pt x="289" y="11"/>
                  </a:lnTo>
                  <a:lnTo>
                    <a:pt x="290" y="11"/>
                  </a:lnTo>
                  <a:lnTo>
                    <a:pt x="293" y="12"/>
                  </a:lnTo>
                  <a:lnTo>
                    <a:pt x="295" y="15"/>
                  </a:lnTo>
                  <a:lnTo>
                    <a:pt x="307" y="8"/>
                  </a:lnTo>
                  <a:lnTo>
                    <a:pt x="308" y="8"/>
                  </a:lnTo>
                  <a:lnTo>
                    <a:pt x="314" y="5"/>
                  </a:lnTo>
                  <a:lnTo>
                    <a:pt x="318" y="2"/>
                  </a:lnTo>
                  <a:lnTo>
                    <a:pt x="319" y="2"/>
                  </a:lnTo>
                  <a:lnTo>
                    <a:pt x="319" y="1"/>
                  </a:lnTo>
                  <a:lnTo>
                    <a:pt x="320" y="0"/>
                  </a:lnTo>
                  <a:lnTo>
                    <a:pt x="320" y="0"/>
                  </a:lnTo>
                  <a:lnTo>
                    <a:pt x="321" y="3"/>
                  </a:lnTo>
                  <a:lnTo>
                    <a:pt x="322" y="5"/>
                  </a:lnTo>
                  <a:lnTo>
                    <a:pt x="323" y="8"/>
                  </a:lnTo>
                  <a:lnTo>
                    <a:pt x="324" y="9"/>
                  </a:lnTo>
                  <a:lnTo>
                    <a:pt x="324" y="11"/>
                  </a:lnTo>
                  <a:lnTo>
                    <a:pt x="325" y="12"/>
                  </a:lnTo>
                  <a:lnTo>
                    <a:pt x="325" y="18"/>
                  </a:lnTo>
                  <a:close/>
                </a:path>
              </a:pathLst>
            </a:custGeom>
            <a:solidFill>
              <a:schemeClr val="tx2"/>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1" name="Freeform 116"/>
            <p:cNvSpPr>
              <a:spLocks noEditPoints="1"/>
            </p:cNvSpPr>
            <p:nvPr/>
          </p:nvSpPr>
          <p:spPr bwMode="auto">
            <a:xfrm>
              <a:off x="5795128" y="3114056"/>
              <a:ext cx="1546226" cy="771526"/>
            </a:xfrm>
            <a:custGeom>
              <a:avLst/>
              <a:gdLst>
                <a:gd name="T0" fmla="*/ 45 w 487"/>
                <a:gd name="T1" fmla="*/ 228 h 243"/>
                <a:gd name="T2" fmla="*/ 15 w 487"/>
                <a:gd name="T3" fmla="*/ 207 h 243"/>
                <a:gd name="T4" fmla="*/ 32 w 487"/>
                <a:gd name="T5" fmla="*/ 220 h 243"/>
                <a:gd name="T6" fmla="*/ 25 w 487"/>
                <a:gd name="T7" fmla="*/ 204 h 243"/>
                <a:gd name="T8" fmla="*/ 12 w 487"/>
                <a:gd name="T9" fmla="*/ 203 h 243"/>
                <a:gd name="T10" fmla="*/ 9 w 487"/>
                <a:gd name="T11" fmla="*/ 195 h 243"/>
                <a:gd name="T12" fmla="*/ 20 w 487"/>
                <a:gd name="T13" fmla="*/ 186 h 243"/>
                <a:gd name="T14" fmla="*/ 61 w 487"/>
                <a:gd name="T15" fmla="*/ 183 h 243"/>
                <a:gd name="T16" fmla="*/ 91 w 487"/>
                <a:gd name="T17" fmla="*/ 177 h 243"/>
                <a:gd name="T18" fmla="*/ 78 w 487"/>
                <a:gd name="T19" fmla="*/ 172 h 243"/>
                <a:gd name="T20" fmla="*/ 192 w 487"/>
                <a:gd name="T21" fmla="*/ 189 h 243"/>
                <a:gd name="T22" fmla="*/ 217 w 487"/>
                <a:gd name="T23" fmla="*/ 229 h 243"/>
                <a:gd name="T24" fmla="*/ 158 w 487"/>
                <a:gd name="T25" fmla="*/ 216 h 243"/>
                <a:gd name="T26" fmla="*/ 170 w 487"/>
                <a:gd name="T27" fmla="*/ 166 h 243"/>
                <a:gd name="T28" fmla="*/ 142 w 487"/>
                <a:gd name="T29" fmla="*/ 159 h 243"/>
                <a:gd name="T30" fmla="*/ 153 w 487"/>
                <a:gd name="T31" fmla="*/ 215 h 243"/>
                <a:gd name="T32" fmla="*/ 105 w 487"/>
                <a:gd name="T33" fmla="*/ 237 h 243"/>
                <a:gd name="T34" fmla="*/ 52 w 487"/>
                <a:gd name="T35" fmla="*/ 227 h 243"/>
                <a:gd name="T36" fmla="*/ 40 w 487"/>
                <a:gd name="T37" fmla="*/ 200 h 243"/>
                <a:gd name="T38" fmla="*/ 72 w 487"/>
                <a:gd name="T39" fmla="*/ 183 h 243"/>
                <a:gd name="T40" fmla="*/ 120 w 487"/>
                <a:gd name="T41" fmla="*/ 155 h 243"/>
                <a:gd name="T42" fmla="*/ 161 w 487"/>
                <a:gd name="T43" fmla="*/ 141 h 243"/>
                <a:gd name="T44" fmla="*/ 158 w 487"/>
                <a:gd name="T45" fmla="*/ 165 h 243"/>
                <a:gd name="T46" fmla="*/ 161 w 487"/>
                <a:gd name="T47" fmla="*/ 138 h 243"/>
                <a:gd name="T48" fmla="*/ 309 w 487"/>
                <a:gd name="T49" fmla="*/ 170 h 243"/>
                <a:gd name="T50" fmla="*/ 232 w 487"/>
                <a:gd name="T51" fmla="*/ 140 h 243"/>
                <a:gd name="T52" fmla="*/ 231 w 487"/>
                <a:gd name="T53" fmla="*/ 130 h 243"/>
                <a:gd name="T54" fmla="*/ 202 w 487"/>
                <a:gd name="T55" fmla="*/ 121 h 243"/>
                <a:gd name="T56" fmla="*/ 231 w 487"/>
                <a:gd name="T57" fmla="*/ 124 h 243"/>
                <a:gd name="T58" fmla="*/ 291 w 487"/>
                <a:gd name="T59" fmla="*/ 143 h 243"/>
                <a:gd name="T60" fmla="*/ 317 w 487"/>
                <a:gd name="T61" fmla="*/ 191 h 243"/>
                <a:gd name="T62" fmla="*/ 299 w 487"/>
                <a:gd name="T63" fmla="*/ 238 h 243"/>
                <a:gd name="T64" fmla="*/ 232 w 487"/>
                <a:gd name="T65" fmla="*/ 235 h 243"/>
                <a:gd name="T66" fmla="*/ 204 w 487"/>
                <a:gd name="T67" fmla="*/ 186 h 243"/>
                <a:gd name="T68" fmla="*/ 200 w 487"/>
                <a:gd name="T69" fmla="*/ 145 h 243"/>
                <a:gd name="T70" fmla="*/ 210 w 487"/>
                <a:gd name="T71" fmla="*/ 126 h 243"/>
                <a:gd name="T72" fmla="*/ 244 w 487"/>
                <a:gd name="T73" fmla="*/ 132 h 243"/>
                <a:gd name="T74" fmla="*/ 250 w 487"/>
                <a:gd name="T75" fmla="*/ 184 h 243"/>
                <a:gd name="T76" fmla="*/ 254 w 487"/>
                <a:gd name="T77" fmla="*/ 145 h 243"/>
                <a:gd name="T78" fmla="*/ 278 w 487"/>
                <a:gd name="T79" fmla="*/ 121 h 243"/>
                <a:gd name="T80" fmla="*/ 237 w 487"/>
                <a:gd name="T81" fmla="*/ 99 h 243"/>
                <a:gd name="T82" fmla="*/ 296 w 487"/>
                <a:gd name="T83" fmla="*/ 82 h 243"/>
                <a:gd name="T84" fmla="*/ 294 w 487"/>
                <a:gd name="T85" fmla="*/ 95 h 243"/>
                <a:gd name="T86" fmla="*/ 252 w 487"/>
                <a:gd name="T87" fmla="*/ 99 h 243"/>
                <a:gd name="T88" fmla="*/ 269 w 487"/>
                <a:gd name="T89" fmla="*/ 80 h 243"/>
                <a:gd name="T90" fmla="*/ 363 w 487"/>
                <a:gd name="T91" fmla="*/ 34 h 243"/>
                <a:gd name="T92" fmla="*/ 391 w 487"/>
                <a:gd name="T93" fmla="*/ 69 h 243"/>
                <a:gd name="T94" fmla="*/ 340 w 487"/>
                <a:gd name="T95" fmla="*/ 95 h 243"/>
                <a:gd name="T96" fmla="*/ 326 w 487"/>
                <a:gd name="T97" fmla="*/ 69 h 243"/>
                <a:gd name="T98" fmla="*/ 306 w 487"/>
                <a:gd name="T99" fmla="*/ 82 h 243"/>
                <a:gd name="T100" fmla="*/ 320 w 487"/>
                <a:gd name="T101" fmla="*/ 64 h 243"/>
                <a:gd name="T102" fmla="*/ 315 w 487"/>
                <a:gd name="T103" fmla="*/ 44 h 243"/>
                <a:gd name="T104" fmla="*/ 443 w 487"/>
                <a:gd name="T105" fmla="*/ 35 h 243"/>
                <a:gd name="T106" fmla="*/ 412 w 487"/>
                <a:gd name="T107" fmla="*/ 219 h 243"/>
                <a:gd name="T108" fmla="*/ 340 w 487"/>
                <a:gd name="T109" fmla="*/ 213 h 243"/>
                <a:gd name="T110" fmla="*/ 328 w 487"/>
                <a:gd name="T111" fmla="*/ 172 h 243"/>
                <a:gd name="T112" fmla="*/ 315 w 487"/>
                <a:gd name="T113" fmla="*/ 136 h 243"/>
                <a:gd name="T114" fmla="*/ 314 w 487"/>
                <a:gd name="T115" fmla="*/ 121 h 243"/>
                <a:gd name="T116" fmla="*/ 355 w 487"/>
                <a:gd name="T117" fmla="*/ 98 h 243"/>
                <a:gd name="T118" fmla="*/ 401 w 487"/>
                <a:gd name="T119" fmla="*/ 88 h 243"/>
                <a:gd name="T120" fmla="*/ 450 w 487"/>
                <a:gd name="T121" fmla="*/ 74 h 243"/>
                <a:gd name="T122" fmla="*/ 397 w 487"/>
                <a:gd name="T123" fmla="*/ 53 h 243"/>
                <a:gd name="T124" fmla="*/ 394 w 487"/>
                <a:gd name="T125" fmla="*/ 8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7" h="243">
                  <a:moveTo>
                    <a:pt x="59" y="242"/>
                  </a:moveTo>
                  <a:lnTo>
                    <a:pt x="59" y="243"/>
                  </a:lnTo>
                  <a:lnTo>
                    <a:pt x="59" y="243"/>
                  </a:lnTo>
                  <a:lnTo>
                    <a:pt x="58" y="243"/>
                  </a:lnTo>
                  <a:lnTo>
                    <a:pt x="56" y="243"/>
                  </a:lnTo>
                  <a:lnTo>
                    <a:pt x="55" y="242"/>
                  </a:lnTo>
                  <a:lnTo>
                    <a:pt x="54" y="242"/>
                  </a:lnTo>
                  <a:lnTo>
                    <a:pt x="54" y="241"/>
                  </a:lnTo>
                  <a:lnTo>
                    <a:pt x="53" y="241"/>
                  </a:lnTo>
                  <a:lnTo>
                    <a:pt x="54" y="241"/>
                  </a:lnTo>
                  <a:lnTo>
                    <a:pt x="55" y="241"/>
                  </a:lnTo>
                  <a:lnTo>
                    <a:pt x="56" y="240"/>
                  </a:lnTo>
                  <a:lnTo>
                    <a:pt x="58" y="240"/>
                  </a:lnTo>
                  <a:lnTo>
                    <a:pt x="59" y="240"/>
                  </a:lnTo>
                  <a:lnTo>
                    <a:pt x="59" y="241"/>
                  </a:lnTo>
                  <a:lnTo>
                    <a:pt x="59" y="241"/>
                  </a:lnTo>
                  <a:lnTo>
                    <a:pt x="59" y="241"/>
                  </a:lnTo>
                  <a:lnTo>
                    <a:pt x="59" y="242"/>
                  </a:lnTo>
                  <a:close/>
                  <a:moveTo>
                    <a:pt x="51" y="236"/>
                  </a:moveTo>
                  <a:lnTo>
                    <a:pt x="51" y="237"/>
                  </a:lnTo>
                  <a:lnTo>
                    <a:pt x="49" y="238"/>
                  </a:lnTo>
                  <a:lnTo>
                    <a:pt x="47" y="236"/>
                  </a:lnTo>
                  <a:lnTo>
                    <a:pt x="47" y="237"/>
                  </a:lnTo>
                  <a:lnTo>
                    <a:pt x="47" y="237"/>
                  </a:lnTo>
                  <a:lnTo>
                    <a:pt x="46" y="235"/>
                  </a:lnTo>
                  <a:lnTo>
                    <a:pt x="47" y="235"/>
                  </a:lnTo>
                  <a:lnTo>
                    <a:pt x="47" y="236"/>
                  </a:lnTo>
                  <a:lnTo>
                    <a:pt x="47" y="236"/>
                  </a:lnTo>
                  <a:lnTo>
                    <a:pt x="47" y="235"/>
                  </a:lnTo>
                  <a:lnTo>
                    <a:pt x="48" y="235"/>
                  </a:lnTo>
                  <a:lnTo>
                    <a:pt x="49" y="235"/>
                  </a:lnTo>
                  <a:lnTo>
                    <a:pt x="48" y="235"/>
                  </a:lnTo>
                  <a:lnTo>
                    <a:pt x="48" y="235"/>
                  </a:lnTo>
                  <a:lnTo>
                    <a:pt x="50" y="235"/>
                  </a:lnTo>
                  <a:lnTo>
                    <a:pt x="51" y="236"/>
                  </a:lnTo>
                  <a:close/>
                  <a:moveTo>
                    <a:pt x="73" y="235"/>
                  </a:moveTo>
                  <a:lnTo>
                    <a:pt x="72" y="235"/>
                  </a:lnTo>
                  <a:lnTo>
                    <a:pt x="72" y="236"/>
                  </a:lnTo>
                  <a:lnTo>
                    <a:pt x="71" y="237"/>
                  </a:lnTo>
                  <a:lnTo>
                    <a:pt x="70" y="238"/>
                  </a:lnTo>
                  <a:lnTo>
                    <a:pt x="69" y="237"/>
                  </a:lnTo>
                  <a:lnTo>
                    <a:pt x="70" y="236"/>
                  </a:lnTo>
                  <a:lnTo>
                    <a:pt x="71" y="236"/>
                  </a:lnTo>
                  <a:lnTo>
                    <a:pt x="70" y="235"/>
                  </a:lnTo>
                  <a:lnTo>
                    <a:pt x="72" y="235"/>
                  </a:lnTo>
                  <a:lnTo>
                    <a:pt x="72" y="235"/>
                  </a:lnTo>
                  <a:lnTo>
                    <a:pt x="73" y="235"/>
                  </a:lnTo>
                  <a:close/>
                  <a:moveTo>
                    <a:pt x="53" y="236"/>
                  </a:moveTo>
                  <a:lnTo>
                    <a:pt x="52" y="236"/>
                  </a:lnTo>
                  <a:lnTo>
                    <a:pt x="51" y="236"/>
                  </a:lnTo>
                  <a:lnTo>
                    <a:pt x="51" y="235"/>
                  </a:lnTo>
                  <a:lnTo>
                    <a:pt x="51" y="235"/>
                  </a:lnTo>
                  <a:lnTo>
                    <a:pt x="52" y="234"/>
                  </a:lnTo>
                  <a:lnTo>
                    <a:pt x="51" y="234"/>
                  </a:lnTo>
                  <a:lnTo>
                    <a:pt x="52" y="234"/>
                  </a:lnTo>
                  <a:lnTo>
                    <a:pt x="53" y="234"/>
                  </a:lnTo>
                  <a:lnTo>
                    <a:pt x="53" y="233"/>
                  </a:lnTo>
                  <a:lnTo>
                    <a:pt x="54" y="233"/>
                  </a:lnTo>
                  <a:lnTo>
                    <a:pt x="55" y="233"/>
                  </a:lnTo>
                  <a:lnTo>
                    <a:pt x="56" y="235"/>
                  </a:lnTo>
                  <a:lnTo>
                    <a:pt x="56" y="235"/>
                  </a:lnTo>
                  <a:lnTo>
                    <a:pt x="56" y="236"/>
                  </a:lnTo>
                  <a:lnTo>
                    <a:pt x="55" y="236"/>
                  </a:lnTo>
                  <a:lnTo>
                    <a:pt x="53" y="236"/>
                  </a:lnTo>
                  <a:lnTo>
                    <a:pt x="53" y="236"/>
                  </a:lnTo>
                  <a:close/>
                  <a:moveTo>
                    <a:pt x="48" y="229"/>
                  </a:moveTo>
                  <a:lnTo>
                    <a:pt x="48" y="230"/>
                  </a:lnTo>
                  <a:lnTo>
                    <a:pt x="47" y="230"/>
                  </a:lnTo>
                  <a:lnTo>
                    <a:pt x="47" y="229"/>
                  </a:lnTo>
                  <a:lnTo>
                    <a:pt x="47" y="229"/>
                  </a:lnTo>
                  <a:lnTo>
                    <a:pt x="46" y="230"/>
                  </a:lnTo>
                  <a:lnTo>
                    <a:pt x="46" y="229"/>
                  </a:lnTo>
                  <a:lnTo>
                    <a:pt x="45" y="229"/>
                  </a:lnTo>
                  <a:lnTo>
                    <a:pt x="46" y="229"/>
                  </a:lnTo>
                  <a:lnTo>
                    <a:pt x="45" y="229"/>
                  </a:lnTo>
                  <a:lnTo>
                    <a:pt x="45" y="228"/>
                  </a:lnTo>
                  <a:lnTo>
                    <a:pt x="45" y="227"/>
                  </a:lnTo>
                  <a:lnTo>
                    <a:pt x="46" y="226"/>
                  </a:lnTo>
                  <a:lnTo>
                    <a:pt x="47" y="227"/>
                  </a:lnTo>
                  <a:lnTo>
                    <a:pt x="47" y="229"/>
                  </a:lnTo>
                  <a:lnTo>
                    <a:pt x="48" y="229"/>
                  </a:lnTo>
                  <a:lnTo>
                    <a:pt x="47" y="229"/>
                  </a:lnTo>
                  <a:lnTo>
                    <a:pt x="48" y="229"/>
                  </a:lnTo>
                  <a:close/>
                  <a:moveTo>
                    <a:pt x="28" y="221"/>
                  </a:moveTo>
                  <a:lnTo>
                    <a:pt x="28" y="220"/>
                  </a:lnTo>
                  <a:lnTo>
                    <a:pt x="27" y="220"/>
                  </a:lnTo>
                  <a:lnTo>
                    <a:pt x="28" y="220"/>
                  </a:lnTo>
                  <a:lnTo>
                    <a:pt x="29" y="219"/>
                  </a:lnTo>
                  <a:lnTo>
                    <a:pt x="31" y="219"/>
                  </a:lnTo>
                  <a:lnTo>
                    <a:pt x="31" y="221"/>
                  </a:lnTo>
                  <a:lnTo>
                    <a:pt x="29" y="221"/>
                  </a:lnTo>
                  <a:lnTo>
                    <a:pt x="28" y="221"/>
                  </a:lnTo>
                  <a:close/>
                  <a:moveTo>
                    <a:pt x="20" y="214"/>
                  </a:moveTo>
                  <a:lnTo>
                    <a:pt x="21" y="214"/>
                  </a:lnTo>
                  <a:lnTo>
                    <a:pt x="21" y="214"/>
                  </a:lnTo>
                  <a:lnTo>
                    <a:pt x="22" y="215"/>
                  </a:lnTo>
                  <a:lnTo>
                    <a:pt x="21" y="216"/>
                  </a:lnTo>
                  <a:lnTo>
                    <a:pt x="21" y="216"/>
                  </a:lnTo>
                  <a:lnTo>
                    <a:pt x="21" y="215"/>
                  </a:lnTo>
                  <a:lnTo>
                    <a:pt x="20" y="216"/>
                  </a:lnTo>
                  <a:lnTo>
                    <a:pt x="20" y="215"/>
                  </a:lnTo>
                  <a:lnTo>
                    <a:pt x="19" y="214"/>
                  </a:lnTo>
                  <a:lnTo>
                    <a:pt x="20" y="214"/>
                  </a:lnTo>
                  <a:close/>
                  <a:moveTo>
                    <a:pt x="13" y="211"/>
                  </a:moveTo>
                  <a:lnTo>
                    <a:pt x="13" y="212"/>
                  </a:lnTo>
                  <a:lnTo>
                    <a:pt x="12" y="212"/>
                  </a:lnTo>
                  <a:lnTo>
                    <a:pt x="11" y="212"/>
                  </a:lnTo>
                  <a:lnTo>
                    <a:pt x="10" y="212"/>
                  </a:lnTo>
                  <a:lnTo>
                    <a:pt x="9" y="211"/>
                  </a:lnTo>
                  <a:lnTo>
                    <a:pt x="9" y="210"/>
                  </a:lnTo>
                  <a:lnTo>
                    <a:pt x="11" y="211"/>
                  </a:lnTo>
                  <a:lnTo>
                    <a:pt x="11" y="210"/>
                  </a:lnTo>
                  <a:lnTo>
                    <a:pt x="12" y="210"/>
                  </a:lnTo>
                  <a:lnTo>
                    <a:pt x="13" y="211"/>
                  </a:lnTo>
                  <a:close/>
                  <a:moveTo>
                    <a:pt x="19" y="213"/>
                  </a:moveTo>
                  <a:lnTo>
                    <a:pt x="18" y="213"/>
                  </a:lnTo>
                  <a:lnTo>
                    <a:pt x="19" y="212"/>
                  </a:lnTo>
                  <a:lnTo>
                    <a:pt x="18" y="212"/>
                  </a:lnTo>
                  <a:lnTo>
                    <a:pt x="18" y="211"/>
                  </a:lnTo>
                  <a:lnTo>
                    <a:pt x="19" y="211"/>
                  </a:lnTo>
                  <a:lnTo>
                    <a:pt x="20" y="211"/>
                  </a:lnTo>
                  <a:lnTo>
                    <a:pt x="21" y="212"/>
                  </a:lnTo>
                  <a:lnTo>
                    <a:pt x="19" y="213"/>
                  </a:lnTo>
                  <a:close/>
                  <a:moveTo>
                    <a:pt x="21" y="209"/>
                  </a:moveTo>
                  <a:lnTo>
                    <a:pt x="20" y="210"/>
                  </a:lnTo>
                  <a:lnTo>
                    <a:pt x="19" y="209"/>
                  </a:lnTo>
                  <a:lnTo>
                    <a:pt x="19" y="210"/>
                  </a:lnTo>
                  <a:lnTo>
                    <a:pt x="18" y="210"/>
                  </a:lnTo>
                  <a:lnTo>
                    <a:pt x="17" y="210"/>
                  </a:lnTo>
                  <a:lnTo>
                    <a:pt x="16" y="210"/>
                  </a:lnTo>
                  <a:lnTo>
                    <a:pt x="18" y="209"/>
                  </a:lnTo>
                  <a:lnTo>
                    <a:pt x="19" y="209"/>
                  </a:lnTo>
                  <a:lnTo>
                    <a:pt x="20" y="208"/>
                  </a:lnTo>
                  <a:lnTo>
                    <a:pt x="20" y="207"/>
                  </a:lnTo>
                  <a:lnTo>
                    <a:pt x="21" y="209"/>
                  </a:lnTo>
                  <a:close/>
                  <a:moveTo>
                    <a:pt x="15" y="207"/>
                  </a:moveTo>
                  <a:lnTo>
                    <a:pt x="16" y="207"/>
                  </a:lnTo>
                  <a:lnTo>
                    <a:pt x="17" y="207"/>
                  </a:lnTo>
                  <a:lnTo>
                    <a:pt x="16" y="208"/>
                  </a:lnTo>
                  <a:lnTo>
                    <a:pt x="15" y="210"/>
                  </a:lnTo>
                  <a:lnTo>
                    <a:pt x="15" y="210"/>
                  </a:lnTo>
                  <a:lnTo>
                    <a:pt x="14" y="210"/>
                  </a:lnTo>
                  <a:lnTo>
                    <a:pt x="13" y="210"/>
                  </a:lnTo>
                  <a:lnTo>
                    <a:pt x="11" y="210"/>
                  </a:lnTo>
                  <a:lnTo>
                    <a:pt x="10" y="210"/>
                  </a:lnTo>
                  <a:lnTo>
                    <a:pt x="11" y="210"/>
                  </a:lnTo>
                  <a:lnTo>
                    <a:pt x="12" y="210"/>
                  </a:lnTo>
                  <a:lnTo>
                    <a:pt x="11" y="209"/>
                  </a:lnTo>
                  <a:lnTo>
                    <a:pt x="12" y="209"/>
                  </a:lnTo>
                  <a:lnTo>
                    <a:pt x="13" y="209"/>
                  </a:lnTo>
                  <a:lnTo>
                    <a:pt x="13" y="208"/>
                  </a:lnTo>
                  <a:lnTo>
                    <a:pt x="15" y="207"/>
                  </a:lnTo>
                  <a:lnTo>
                    <a:pt x="15" y="207"/>
                  </a:lnTo>
                  <a:close/>
                  <a:moveTo>
                    <a:pt x="25" y="207"/>
                  </a:moveTo>
                  <a:lnTo>
                    <a:pt x="25" y="208"/>
                  </a:lnTo>
                  <a:lnTo>
                    <a:pt x="25" y="209"/>
                  </a:lnTo>
                  <a:lnTo>
                    <a:pt x="25" y="210"/>
                  </a:lnTo>
                  <a:lnTo>
                    <a:pt x="22" y="210"/>
                  </a:lnTo>
                  <a:lnTo>
                    <a:pt x="21" y="210"/>
                  </a:lnTo>
                  <a:lnTo>
                    <a:pt x="22" y="210"/>
                  </a:lnTo>
                  <a:lnTo>
                    <a:pt x="21" y="209"/>
                  </a:lnTo>
                  <a:lnTo>
                    <a:pt x="21" y="208"/>
                  </a:lnTo>
                  <a:lnTo>
                    <a:pt x="21" y="207"/>
                  </a:lnTo>
                  <a:lnTo>
                    <a:pt x="22" y="207"/>
                  </a:lnTo>
                  <a:lnTo>
                    <a:pt x="22" y="206"/>
                  </a:lnTo>
                  <a:lnTo>
                    <a:pt x="23" y="206"/>
                  </a:lnTo>
                  <a:lnTo>
                    <a:pt x="24" y="206"/>
                  </a:lnTo>
                  <a:lnTo>
                    <a:pt x="25" y="207"/>
                  </a:lnTo>
                  <a:close/>
                  <a:moveTo>
                    <a:pt x="40" y="208"/>
                  </a:moveTo>
                  <a:lnTo>
                    <a:pt x="40" y="209"/>
                  </a:lnTo>
                  <a:lnTo>
                    <a:pt x="40" y="209"/>
                  </a:lnTo>
                  <a:lnTo>
                    <a:pt x="40" y="208"/>
                  </a:lnTo>
                  <a:lnTo>
                    <a:pt x="41" y="208"/>
                  </a:lnTo>
                  <a:lnTo>
                    <a:pt x="41" y="209"/>
                  </a:lnTo>
                  <a:lnTo>
                    <a:pt x="42" y="210"/>
                  </a:lnTo>
                  <a:lnTo>
                    <a:pt x="42" y="210"/>
                  </a:lnTo>
                  <a:lnTo>
                    <a:pt x="42" y="211"/>
                  </a:lnTo>
                  <a:lnTo>
                    <a:pt x="43" y="211"/>
                  </a:lnTo>
                  <a:lnTo>
                    <a:pt x="43" y="213"/>
                  </a:lnTo>
                  <a:lnTo>
                    <a:pt x="43" y="214"/>
                  </a:lnTo>
                  <a:lnTo>
                    <a:pt x="43" y="215"/>
                  </a:lnTo>
                  <a:lnTo>
                    <a:pt x="45" y="216"/>
                  </a:lnTo>
                  <a:lnTo>
                    <a:pt x="46" y="216"/>
                  </a:lnTo>
                  <a:lnTo>
                    <a:pt x="46" y="216"/>
                  </a:lnTo>
                  <a:lnTo>
                    <a:pt x="46" y="217"/>
                  </a:lnTo>
                  <a:lnTo>
                    <a:pt x="46" y="218"/>
                  </a:lnTo>
                  <a:lnTo>
                    <a:pt x="47" y="219"/>
                  </a:lnTo>
                  <a:lnTo>
                    <a:pt x="47" y="220"/>
                  </a:lnTo>
                  <a:lnTo>
                    <a:pt x="47" y="221"/>
                  </a:lnTo>
                  <a:lnTo>
                    <a:pt x="47" y="220"/>
                  </a:lnTo>
                  <a:lnTo>
                    <a:pt x="47" y="219"/>
                  </a:lnTo>
                  <a:lnTo>
                    <a:pt x="48" y="219"/>
                  </a:lnTo>
                  <a:lnTo>
                    <a:pt x="50" y="219"/>
                  </a:lnTo>
                  <a:lnTo>
                    <a:pt x="50" y="220"/>
                  </a:lnTo>
                  <a:lnTo>
                    <a:pt x="51" y="220"/>
                  </a:lnTo>
                  <a:lnTo>
                    <a:pt x="51" y="221"/>
                  </a:lnTo>
                  <a:lnTo>
                    <a:pt x="50" y="221"/>
                  </a:lnTo>
                  <a:lnTo>
                    <a:pt x="50" y="222"/>
                  </a:lnTo>
                  <a:lnTo>
                    <a:pt x="50" y="222"/>
                  </a:lnTo>
                  <a:lnTo>
                    <a:pt x="49" y="222"/>
                  </a:lnTo>
                  <a:lnTo>
                    <a:pt x="50" y="223"/>
                  </a:lnTo>
                  <a:lnTo>
                    <a:pt x="48" y="223"/>
                  </a:lnTo>
                  <a:lnTo>
                    <a:pt x="48" y="222"/>
                  </a:lnTo>
                  <a:lnTo>
                    <a:pt x="47" y="222"/>
                  </a:lnTo>
                  <a:lnTo>
                    <a:pt x="47" y="223"/>
                  </a:lnTo>
                  <a:lnTo>
                    <a:pt x="47" y="222"/>
                  </a:lnTo>
                  <a:lnTo>
                    <a:pt x="46" y="223"/>
                  </a:lnTo>
                  <a:lnTo>
                    <a:pt x="44" y="223"/>
                  </a:lnTo>
                  <a:lnTo>
                    <a:pt x="44" y="222"/>
                  </a:lnTo>
                  <a:lnTo>
                    <a:pt x="43" y="222"/>
                  </a:lnTo>
                  <a:lnTo>
                    <a:pt x="42" y="223"/>
                  </a:lnTo>
                  <a:lnTo>
                    <a:pt x="41" y="223"/>
                  </a:lnTo>
                  <a:lnTo>
                    <a:pt x="40" y="223"/>
                  </a:lnTo>
                  <a:lnTo>
                    <a:pt x="39" y="222"/>
                  </a:lnTo>
                  <a:lnTo>
                    <a:pt x="38" y="222"/>
                  </a:lnTo>
                  <a:lnTo>
                    <a:pt x="37" y="222"/>
                  </a:lnTo>
                  <a:lnTo>
                    <a:pt x="36" y="223"/>
                  </a:lnTo>
                  <a:lnTo>
                    <a:pt x="34" y="222"/>
                  </a:lnTo>
                  <a:lnTo>
                    <a:pt x="34" y="222"/>
                  </a:lnTo>
                  <a:lnTo>
                    <a:pt x="34" y="222"/>
                  </a:lnTo>
                  <a:lnTo>
                    <a:pt x="34" y="221"/>
                  </a:lnTo>
                  <a:lnTo>
                    <a:pt x="34" y="221"/>
                  </a:lnTo>
                  <a:lnTo>
                    <a:pt x="35" y="220"/>
                  </a:lnTo>
                  <a:lnTo>
                    <a:pt x="36" y="220"/>
                  </a:lnTo>
                  <a:lnTo>
                    <a:pt x="34" y="220"/>
                  </a:lnTo>
                  <a:lnTo>
                    <a:pt x="34" y="220"/>
                  </a:lnTo>
                  <a:lnTo>
                    <a:pt x="33" y="220"/>
                  </a:lnTo>
                  <a:lnTo>
                    <a:pt x="32" y="220"/>
                  </a:lnTo>
                  <a:lnTo>
                    <a:pt x="32" y="219"/>
                  </a:lnTo>
                  <a:lnTo>
                    <a:pt x="31" y="218"/>
                  </a:lnTo>
                  <a:lnTo>
                    <a:pt x="31" y="219"/>
                  </a:lnTo>
                  <a:lnTo>
                    <a:pt x="30" y="219"/>
                  </a:lnTo>
                  <a:lnTo>
                    <a:pt x="29" y="218"/>
                  </a:lnTo>
                  <a:lnTo>
                    <a:pt x="30" y="218"/>
                  </a:lnTo>
                  <a:lnTo>
                    <a:pt x="31" y="218"/>
                  </a:lnTo>
                  <a:lnTo>
                    <a:pt x="30" y="217"/>
                  </a:lnTo>
                  <a:lnTo>
                    <a:pt x="29" y="218"/>
                  </a:lnTo>
                  <a:lnTo>
                    <a:pt x="28" y="218"/>
                  </a:lnTo>
                  <a:lnTo>
                    <a:pt x="27" y="218"/>
                  </a:lnTo>
                  <a:lnTo>
                    <a:pt x="25" y="218"/>
                  </a:lnTo>
                  <a:lnTo>
                    <a:pt x="25" y="217"/>
                  </a:lnTo>
                  <a:lnTo>
                    <a:pt x="26" y="217"/>
                  </a:lnTo>
                  <a:lnTo>
                    <a:pt x="26" y="216"/>
                  </a:lnTo>
                  <a:lnTo>
                    <a:pt x="27" y="216"/>
                  </a:lnTo>
                  <a:lnTo>
                    <a:pt x="26" y="216"/>
                  </a:lnTo>
                  <a:lnTo>
                    <a:pt x="25" y="216"/>
                  </a:lnTo>
                  <a:lnTo>
                    <a:pt x="24" y="216"/>
                  </a:lnTo>
                  <a:lnTo>
                    <a:pt x="23" y="216"/>
                  </a:lnTo>
                  <a:lnTo>
                    <a:pt x="23" y="215"/>
                  </a:lnTo>
                  <a:lnTo>
                    <a:pt x="22" y="215"/>
                  </a:lnTo>
                  <a:lnTo>
                    <a:pt x="21" y="213"/>
                  </a:lnTo>
                  <a:lnTo>
                    <a:pt x="22" y="213"/>
                  </a:lnTo>
                  <a:lnTo>
                    <a:pt x="21" y="212"/>
                  </a:lnTo>
                  <a:lnTo>
                    <a:pt x="22" y="212"/>
                  </a:lnTo>
                  <a:lnTo>
                    <a:pt x="23" y="211"/>
                  </a:lnTo>
                  <a:lnTo>
                    <a:pt x="24" y="211"/>
                  </a:lnTo>
                  <a:lnTo>
                    <a:pt x="25" y="210"/>
                  </a:lnTo>
                  <a:lnTo>
                    <a:pt x="26" y="210"/>
                  </a:lnTo>
                  <a:lnTo>
                    <a:pt x="27" y="209"/>
                  </a:lnTo>
                  <a:lnTo>
                    <a:pt x="27" y="208"/>
                  </a:lnTo>
                  <a:lnTo>
                    <a:pt x="28" y="208"/>
                  </a:lnTo>
                  <a:lnTo>
                    <a:pt x="29" y="208"/>
                  </a:lnTo>
                  <a:lnTo>
                    <a:pt x="30" y="208"/>
                  </a:lnTo>
                  <a:lnTo>
                    <a:pt x="30" y="209"/>
                  </a:lnTo>
                  <a:lnTo>
                    <a:pt x="30" y="210"/>
                  </a:lnTo>
                  <a:lnTo>
                    <a:pt x="31" y="210"/>
                  </a:lnTo>
                  <a:lnTo>
                    <a:pt x="31" y="211"/>
                  </a:lnTo>
                  <a:lnTo>
                    <a:pt x="31" y="212"/>
                  </a:lnTo>
                  <a:lnTo>
                    <a:pt x="31" y="211"/>
                  </a:lnTo>
                  <a:lnTo>
                    <a:pt x="32" y="210"/>
                  </a:lnTo>
                  <a:lnTo>
                    <a:pt x="32" y="210"/>
                  </a:lnTo>
                  <a:lnTo>
                    <a:pt x="33" y="210"/>
                  </a:lnTo>
                  <a:lnTo>
                    <a:pt x="34" y="210"/>
                  </a:lnTo>
                  <a:lnTo>
                    <a:pt x="35" y="211"/>
                  </a:lnTo>
                  <a:lnTo>
                    <a:pt x="35" y="212"/>
                  </a:lnTo>
                  <a:lnTo>
                    <a:pt x="35" y="211"/>
                  </a:lnTo>
                  <a:lnTo>
                    <a:pt x="35" y="210"/>
                  </a:lnTo>
                  <a:lnTo>
                    <a:pt x="35" y="210"/>
                  </a:lnTo>
                  <a:lnTo>
                    <a:pt x="35" y="209"/>
                  </a:lnTo>
                  <a:lnTo>
                    <a:pt x="36" y="209"/>
                  </a:lnTo>
                  <a:lnTo>
                    <a:pt x="37" y="208"/>
                  </a:lnTo>
                  <a:lnTo>
                    <a:pt x="38" y="208"/>
                  </a:lnTo>
                  <a:lnTo>
                    <a:pt x="39" y="207"/>
                  </a:lnTo>
                  <a:lnTo>
                    <a:pt x="40" y="207"/>
                  </a:lnTo>
                  <a:lnTo>
                    <a:pt x="40" y="208"/>
                  </a:lnTo>
                  <a:close/>
                  <a:moveTo>
                    <a:pt x="27" y="203"/>
                  </a:moveTo>
                  <a:lnTo>
                    <a:pt x="27" y="204"/>
                  </a:lnTo>
                  <a:lnTo>
                    <a:pt x="27" y="205"/>
                  </a:lnTo>
                  <a:lnTo>
                    <a:pt x="27" y="206"/>
                  </a:lnTo>
                  <a:lnTo>
                    <a:pt x="27" y="206"/>
                  </a:lnTo>
                  <a:lnTo>
                    <a:pt x="27" y="207"/>
                  </a:lnTo>
                  <a:lnTo>
                    <a:pt x="27" y="207"/>
                  </a:lnTo>
                  <a:lnTo>
                    <a:pt x="27" y="206"/>
                  </a:lnTo>
                  <a:lnTo>
                    <a:pt x="28" y="206"/>
                  </a:lnTo>
                  <a:lnTo>
                    <a:pt x="28" y="207"/>
                  </a:lnTo>
                  <a:lnTo>
                    <a:pt x="27" y="207"/>
                  </a:lnTo>
                  <a:lnTo>
                    <a:pt x="27" y="207"/>
                  </a:lnTo>
                  <a:lnTo>
                    <a:pt x="26" y="207"/>
                  </a:lnTo>
                  <a:lnTo>
                    <a:pt x="25" y="206"/>
                  </a:lnTo>
                  <a:lnTo>
                    <a:pt x="26" y="206"/>
                  </a:lnTo>
                  <a:lnTo>
                    <a:pt x="25" y="206"/>
                  </a:lnTo>
                  <a:lnTo>
                    <a:pt x="25" y="205"/>
                  </a:lnTo>
                  <a:lnTo>
                    <a:pt x="26" y="204"/>
                  </a:lnTo>
                  <a:lnTo>
                    <a:pt x="25" y="204"/>
                  </a:lnTo>
                  <a:lnTo>
                    <a:pt x="26" y="204"/>
                  </a:lnTo>
                  <a:lnTo>
                    <a:pt x="26" y="203"/>
                  </a:lnTo>
                  <a:lnTo>
                    <a:pt x="27" y="203"/>
                  </a:lnTo>
                  <a:close/>
                  <a:moveTo>
                    <a:pt x="2" y="201"/>
                  </a:moveTo>
                  <a:lnTo>
                    <a:pt x="2" y="202"/>
                  </a:lnTo>
                  <a:lnTo>
                    <a:pt x="2" y="201"/>
                  </a:lnTo>
                  <a:lnTo>
                    <a:pt x="3" y="201"/>
                  </a:lnTo>
                  <a:lnTo>
                    <a:pt x="3" y="202"/>
                  </a:lnTo>
                  <a:lnTo>
                    <a:pt x="2" y="202"/>
                  </a:lnTo>
                  <a:lnTo>
                    <a:pt x="2" y="203"/>
                  </a:lnTo>
                  <a:lnTo>
                    <a:pt x="1" y="203"/>
                  </a:lnTo>
                  <a:lnTo>
                    <a:pt x="1" y="202"/>
                  </a:lnTo>
                  <a:lnTo>
                    <a:pt x="0" y="202"/>
                  </a:lnTo>
                  <a:lnTo>
                    <a:pt x="1" y="201"/>
                  </a:lnTo>
                  <a:lnTo>
                    <a:pt x="2" y="200"/>
                  </a:lnTo>
                  <a:lnTo>
                    <a:pt x="2" y="201"/>
                  </a:lnTo>
                  <a:close/>
                  <a:moveTo>
                    <a:pt x="30" y="203"/>
                  </a:moveTo>
                  <a:lnTo>
                    <a:pt x="31" y="204"/>
                  </a:lnTo>
                  <a:lnTo>
                    <a:pt x="30" y="204"/>
                  </a:lnTo>
                  <a:lnTo>
                    <a:pt x="29" y="204"/>
                  </a:lnTo>
                  <a:lnTo>
                    <a:pt x="30" y="205"/>
                  </a:lnTo>
                  <a:lnTo>
                    <a:pt x="29" y="206"/>
                  </a:lnTo>
                  <a:lnTo>
                    <a:pt x="28" y="205"/>
                  </a:lnTo>
                  <a:lnTo>
                    <a:pt x="29" y="205"/>
                  </a:lnTo>
                  <a:lnTo>
                    <a:pt x="28" y="205"/>
                  </a:lnTo>
                  <a:lnTo>
                    <a:pt x="28" y="204"/>
                  </a:lnTo>
                  <a:lnTo>
                    <a:pt x="27" y="205"/>
                  </a:lnTo>
                  <a:lnTo>
                    <a:pt x="27" y="204"/>
                  </a:lnTo>
                  <a:lnTo>
                    <a:pt x="27" y="203"/>
                  </a:lnTo>
                  <a:lnTo>
                    <a:pt x="27" y="203"/>
                  </a:lnTo>
                  <a:lnTo>
                    <a:pt x="27" y="203"/>
                  </a:lnTo>
                  <a:lnTo>
                    <a:pt x="28" y="203"/>
                  </a:lnTo>
                  <a:lnTo>
                    <a:pt x="30" y="203"/>
                  </a:lnTo>
                  <a:lnTo>
                    <a:pt x="30" y="203"/>
                  </a:lnTo>
                  <a:close/>
                  <a:moveTo>
                    <a:pt x="37" y="203"/>
                  </a:moveTo>
                  <a:lnTo>
                    <a:pt x="37" y="203"/>
                  </a:lnTo>
                  <a:lnTo>
                    <a:pt x="38" y="203"/>
                  </a:lnTo>
                  <a:lnTo>
                    <a:pt x="38" y="204"/>
                  </a:lnTo>
                  <a:lnTo>
                    <a:pt x="37" y="206"/>
                  </a:lnTo>
                  <a:lnTo>
                    <a:pt x="39" y="206"/>
                  </a:lnTo>
                  <a:lnTo>
                    <a:pt x="38" y="207"/>
                  </a:lnTo>
                  <a:lnTo>
                    <a:pt x="37" y="207"/>
                  </a:lnTo>
                  <a:lnTo>
                    <a:pt x="36" y="207"/>
                  </a:lnTo>
                  <a:lnTo>
                    <a:pt x="34" y="208"/>
                  </a:lnTo>
                  <a:lnTo>
                    <a:pt x="32" y="207"/>
                  </a:lnTo>
                  <a:lnTo>
                    <a:pt x="32" y="206"/>
                  </a:lnTo>
                  <a:lnTo>
                    <a:pt x="33" y="206"/>
                  </a:lnTo>
                  <a:lnTo>
                    <a:pt x="34" y="206"/>
                  </a:lnTo>
                  <a:lnTo>
                    <a:pt x="34" y="205"/>
                  </a:lnTo>
                  <a:lnTo>
                    <a:pt x="35" y="205"/>
                  </a:lnTo>
                  <a:lnTo>
                    <a:pt x="34" y="205"/>
                  </a:lnTo>
                  <a:lnTo>
                    <a:pt x="34" y="204"/>
                  </a:lnTo>
                  <a:lnTo>
                    <a:pt x="34" y="204"/>
                  </a:lnTo>
                  <a:lnTo>
                    <a:pt x="34" y="204"/>
                  </a:lnTo>
                  <a:lnTo>
                    <a:pt x="34" y="203"/>
                  </a:lnTo>
                  <a:lnTo>
                    <a:pt x="34" y="203"/>
                  </a:lnTo>
                  <a:lnTo>
                    <a:pt x="35" y="203"/>
                  </a:lnTo>
                  <a:lnTo>
                    <a:pt x="37" y="203"/>
                  </a:lnTo>
                  <a:close/>
                  <a:moveTo>
                    <a:pt x="16" y="198"/>
                  </a:moveTo>
                  <a:lnTo>
                    <a:pt x="17" y="198"/>
                  </a:lnTo>
                  <a:lnTo>
                    <a:pt x="17" y="199"/>
                  </a:lnTo>
                  <a:lnTo>
                    <a:pt x="18" y="199"/>
                  </a:lnTo>
                  <a:lnTo>
                    <a:pt x="18" y="200"/>
                  </a:lnTo>
                  <a:lnTo>
                    <a:pt x="18" y="199"/>
                  </a:lnTo>
                  <a:lnTo>
                    <a:pt x="19" y="199"/>
                  </a:lnTo>
                  <a:lnTo>
                    <a:pt x="20" y="199"/>
                  </a:lnTo>
                  <a:lnTo>
                    <a:pt x="21" y="199"/>
                  </a:lnTo>
                  <a:lnTo>
                    <a:pt x="21" y="200"/>
                  </a:lnTo>
                  <a:lnTo>
                    <a:pt x="20" y="200"/>
                  </a:lnTo>
                  <a:lnTo>
                    <a:pt x="20" y="201"/>
                  </a:lnTo>
                  <a:lnTo>
                    <a:pt x="19" y="201"/>
                  </a:lnTo>
                  <a:lnTo>
                    <a:pt x="18" y="201"/>
                  </a:lnTo>
                  <a:lnTo>
                    <a:pt x="17" y="203"/>
                  </a:lnTo>
                  <a:lnTo>
                    <a:pt x="15" y="203"/>
                  </a:lnTo>
                  <a:lnTo>
                    <a:pt x="14" y="203"/>
                  </a:lnTo>
                  <a:lnTo>
                    <a:pt x="12" y="203"/>
                  </a:lnTo>
                  <a:lnTo>
                    <a:pt x="11" y="203"/>
                  </a:lnTo>
                  <a:lnTo>
                    <a:pt x="10" y="203"/>
                  </a:lnTo>
                  <a:lnTo>
                    <a:pt x="10" y="203"/>
                  </a:lnTo>
                  <a:lnTo>
                    <a:pt x="8" y="203"/>
                  </a:lnTo>
                  <a:lnTo>
                    <a:pt x="8" y="203"/>
                  </a:lnTo>
                  <a:lnTo>
                    <a:pt x="8" y="203"/>
                  </a:lnTo>
                  <a:lnTo>
                    <a:pt x="9" y="202"/>
                  </a:lnTo>
                  <a:lnTo>
                    <a:pt x="8" y="203"/>
                  </a:lnTo>
                  <a:lnTo>
                    <a:pt x="8" y="203"/>
                  </a:lnTo>
                  <a:lnTo>
                    <a:pt x="8" y="202"/>
                  </a:lnTo>
                  <a:lnTo>
                    <a:pt x="8" y="202"/>
                  </a:lnTo>
                  <a:lnTo>
                    <a:pt x="8" y="201"/>
                  </a:lnTo>
                  <a:lnTo>
                    <a:pt x="8" y="201"/>
                  </a:lnTo>
                  <a:lnTo>
                    <a:pt x="8" y="200"/>
                  </a:lnTo>
                  <a:lnTo>
                    <a:pt x="8" y="199"/>
                  </a:lnTo>
                  <a:lnTo>
                    <a:pt x="8" y="198"/>
                  </a:lnTo>
                  <a:lnTo>
                    <a:pt x="8" y="198"/>
                  </a:lnTo>
                  <a:lnTo>
                    <a:pt x="9" y="198"/>
                  </a:lnTo>
                  <a:lnTo>
                    <a:pt x="10" y="198"/>
                  </a:lnTo>
                  <a:lnTo>
                    <a:pt x="11" y="198"/>
                  </a:lnTo>
                  <a:lnTo>
                    <a:pt x="12" y="198"/>
                  </a:lnTo>
                  <a:lnTo>
                    <a:pt x="13" y="198"/>
                  </a:lnTo>
                  <a:lnTo>
                    <a:pt x="14" y="198"/>
                  </a:lnTo>
                  <a:lnTo>
                    <a:pt x="15" y="198"/>
                  </a:lnTo>
                  <a:lnTo>
                    <a:pt x="15" y="197"/>
                  </a:lnTo>
                  <a:lnTo>
                    <a:pt x="16" y="198"/>
                  </a:lnTo>
                  <a:close/>
                  <a:moveTo>
                    <a:pt x="219" y="216"/>
                  </a:moveTo>
                  <a:lnTo>
                    <a:pt x="219" y="216"/>
                  </a:lnTo>
                  <a:lnTo>
                    <a:pt x="219" y="216"/>
                  </a:lnTo>
                  <a:lnTo>
                    <a:pt x="219" y="216"/>
                  </a:lnTo>
                  <a:lnTo>
                    <a:pt x="220" y="216"/>
                  </a:lnTo>
                  <a:lnTo>
                    <a:pt x="219" y="216"/>
                  </a:lnTo>
                  <a:close/>
                  <a:moveTo>
                    <a:pt x="21" y="196"/>
                  </a:moveTo>
                  <a:lnTo>
                    <a:pt x="21" y="197"/>
                  </a:lnTo>
                  <a:lnTo>
                    <a:pt x="22" y="197"/>
                  </a:lnTo>
                  <a:lnTo>
                    <a:pt x="23" y="197"/>
                  </a:lnTo>
                  <a:lnTo>
                    <a:pt x="23" y="197"/>
                  </a:lnTo>
                  <a:lnTo>
                    <a:pt x="22" y="198"/>
                  </a:lnTo>
                  <a:lnTo>
                    <a:pt x="22" y="197"/>
                  </a:lnTo>
                  <a:lnTo>
                    <a:pt x="22" y="198"/>
                  </a:lnTo>
                  <a:lnTo>
                    <a:pt x="21" y="198"/>
                  </a:lnTo>
                  <a:lnTo>
                    <a:pt x="22" y="199"/>
                  </a:lnTo>
                  <a:lnTo>
                    <a:pt x="21" y="197"/>
                  </a:lnTo>
                  <a:lnTo>
                    <a:pt x="21" y="197"/>
                  </a:lnTo>
                  <a:lnTo>
                    <a:pt x="21" y="197"/>
                  </a:lnTo>
                  <a:lnTo>
                    <a:pt x="21" y="196"/>
                  </a:lnTo>
                  <a:lnTo>
                    <a:pt x="21" y="196"/>
                  </a:lnTo>
                  <a:close/>
                  <a:moveTo>
                    <a:pt x="332" y="227"/>
                  </a:moveTo>
                  <a:lnTo>
                    <a:pt x="331" y="227"/>
                  </a:lnTo>
                  <a:lnTo>
                    <a:pt x="332" y="226"/>
                  </a:lnTo>
                  <a:lnTo>
                    <a:pt x="334" y="225"/>
                  </a:lnTo>
                  <a:lnTo>
                    <a:pt x="334" y="226"/>
                  </a:lnTo>
                  <a:lnTo>
                    <a:pt x="334" y="227"/>
                  </a:lnTo>
                  <a:lnTo>
                    <a:pt x="332" y="227"/>
                  </a:lnTo>
                  <a:close/>
                  <a:moveTo>
                    <a:pt x="26" y="196"/>
                  </a:moveTo>
                  <a:lnTo>
                    <a:pt x="27" y="196"/>
                  </a:lnTo>
                  <a:lnTo>
                    <a:pt x="26" y="197"/>
                  </a:lnTo>
                  <a:lnTo>
                    <a:pt x="26" y="197"/>
                  </a:lnTo>
                  <a:lnTo>
                    <a:pt x="26" y="198"/>
                  </a:lnTo>
                  <a:lnTo>
                    <a:pt x="26" y="199"/>
                  </a:lnTo>
                  <a:lnTo>
                    <a:pt x="25" y="199"/>
                  </a:lnTo>
                  <a:lnTo>
                    <a:pt x="26" y="198"/>
                  </a:lnTo>
                  <a:lnTo>
                    <a:pt x="25" y="198"/>
                  </a:lnTo>
                  <a:lnTo>
                    <a:pt x="26" y="197"/>
                  </a:lnTo>
                  <a:lnTo>
                    <a:pt x="25" y="197"/>
                  </a:lnTo>
                  <a:lnTo>
                    <a:pt x="25" y="197"/>
                  </a:lnTo>
                  <a:lnTo>
                    <a:pt x="25" y="196"/>
                  </a:lnTo>
                  <a:lnTo>
                    <a:pt x="26" y="196"/>
                  </a:lnTo>
                  <a:close/>
                  <a:moveTo>
                    <a:pt x="8" y="193"/>
                  </a:moveTo>
                  <a:lnTo>
                    <a:pt x="8" y="194"/>
                  </a:lnTo>
                  <a:lnTo>
                    <a:pt x="7" y="194"/>
                  </a:lnTo>
                  <a:lnTo>
                    <a:pt x="7" y="195"/>
                  </a:lnTo>
                  <a:lnTo>
                    <a:pt x="8" y="195"/>
                  </a:lnTo>
                  <a:lnTo>
                    <a:pt x="8" y="194"/>
                  </a:lnTo>
                  <a:lnTo>
                    <a:pt x="10" y="194"/>
                  </a:lnTo>
                  <a:lnTo>
                    <a:pt x="9" y="195"/>
                  </a:lnTo>
                  <a:lnTo>
                    <a:pt x="8" y="196"/>
                  </a:lnTo>
                  <a:lnTo>
                    <a:pt x="7" y="195"/>
                  </a:lnTo>
                  <a:lnTo>
                    <a:pt x="6" y="196"/>
                  </a:lnTo>
                  <a:lnTo>
                    <a:pt x="5" y="196"/>
                  </a:lnTo>
                  <a:lnTo>
                    <a:pt x="4" y="197"/>
                  </a:lnTo>
                  <a:lnTo>
                    <a:pt x="3" y="197"/>
                  </a:lnTo>
                  <a:lnTo>
                    <a:pt x="2" y="197"/>
                  </a:lnTo>
                  <a:lnTo>
                    <a:pt x="2" y="196"/>
                  </a:lnTo>
                  <a:lnTo>
                    <a:pt x="3" y="195"/>
                  </a:lnTo>
                  <a:lnTo>
                    <a:pt x="2" y="195"/>
                  </a:lnTo>
                  <a:lnTo>
                    <a:pt x="3" y="195"/>
                  </a:lnTo>
                  <a:lnTo>
                    <a:pt x="2" y="195"/>
                  </a:lnTo>
                  <a:lnTo>
                    <a:pt x="2" y="194"/>
                  </a:lnTo>
                  <a:lnTo>
                    <a:pt x="2" y="194"/>
                  </a:lnTo>
                  <a:lnTo>
                    <a:pt x="3" y="194"/>
                  </a:lnTo>
                  <a:lnTo>
                    <a:pt x="4" y="195"/>
                  </a:lnTo>
                  <a:lnTo>
                    <a:pt x="4" y="194"/>
                  </a:lnTo>
                  <a:lnTo>
                    <a:pt x="5" y="194"/>
                  </a:lnTo>
                  <a:lnTo>
                    <a:pt x="6" y="193"/>
                  </a:lnTo>
                  <a:lnTo>
                    <a:pt x="6" y="194"/>
                  </a:lnTo>
                  <a:lnTo>
                    <a:pt x="6" y="193"/>
                  </a:lnTo>
                  <a:lnTo>
                    <a:pt x="7" y="193"/>
                  </a:lnTo>
                  <a:lnTo>
                    <a:pt x="8" y="193"/>
                  </a:lnTo>
                  <a:close/>
                  <a:moveTo>
                    <a:pt x="10" y="193"/>
                  </a:moveTo>
                  <a:lnTo>
                    <a:pt x="9" y="194"/>
                  </a:lnTo>
                  <a:lnTo>
                    <a:pt x="8" y="194"/>
                  </a:lnTo>
                  <a:lnTo>
                    <a:pt x="8" y="193"/>
                  </a:lnTo>
                  <a:lnTo>
                    <a:pt x="8" y="193"/>
                  </a:lnTo>
                  <a:lnTo>
                    <a:pt x="9" y="193"/>
                  </a:lnTo>
                  <a:lnTo>
                    <a:pt x="10" y="192"/>
                  </a:lnTo>
                  <a:lnTo>
                    <a:pt x="10" y="193"/>
                  </a:lnTo>
                  <a:close/>
                  <a:moveTo>
                    <a:pt x="41" y="193"/>
                  </a:moveTo>
                  <a:lnTo>
                    <a:pt x="41" y="194"/>
                  </a:lnTo>
                  <a:lnTo>
                    <a:pt x="42" y="193"/>
                  </a:lnTo>
                  <a:lnTo>
                    <a:pt x="42" y="194"/>
                  </a:lnTo>
                  <a:lnTo>
                    <a:pt x="41" y="195"/>
                  </a:lnTo>
                  <a:lnTo>
                    <a:pt x="40" y="195"/>
                  </a:lnTo>
                  <a:lnTo>
                    <a:pt x="40" y="194"/>
                  </a:lnTo>
                  <a:lnTo>
                    <a:pt x="40" y="193"/>
                  </a:lnTo>
                  <a:lnTo>
                    <a:pt x="40" y="193"/>
                  </a:lnTo>
                  <a:lnTo>
                    <a:pt x="41" y="193"/>
                  </a:lnTo>
                  <a:close/>
                  <a:moveTo>
                    <a:pt x="21" y="188"/>
                  </a:moveTo>
                  <a:lnTo>
                    <a:pt x="20" y="189"/>
                  </a:lnTo>
                  <a:lnTo>
                    <a:pt x="20" y="188"/>
                  </a:lnTo>
                  <a:lnTo>
                    <a:pt x="19" y="188"/>
                  </a:lnTo>
                  <a:lnTo>
                    <a:pt x="17" y="189"/>
                  </a:lnTo>
                  <a:lnTo>
                    <a:pt x="16" y="189"/>
                  </a:lnTo>
                  <a:lnTo>
                    <a:pt x="15" y="189"/>
                  </a:lnTo>
                  <a:lnTo>
                    <a:pt x="15" y="189"/>
                  </a:lnTo>
                  <a:lnTo>
                    <a:pt x="15" y="188"/>
                  </a:lnTo>
                  <a:lnTo>
                    <a:pt x="15" y="188"/>
                  </a:lnTo>
                  <a:lnTo>
                    <a:pt x="15" y="188"/>
                  </a:lnTo>
                  <a:lnTo>
                    <a:pt x="16" y="188"/>
                  </a:lnTo>
                  <a:lnTo>
                    <a:pt x="17" y="188"/>
                  </a:lnTo>
                  <a:lnTo>
                    <a:pt x="18" y="188"/>
                  </a:lnTo>
                  <a:lnTo>
                    <a:pt x="21" y="188"/>
                  </a:lnTo>
                  <a:close/>
                  <a:moveTo>
                    <a:pt x="342" y="219"/>
                  </a:moveTo>
                  <a:lnTo>
                    <a:pt x="341" y="219"/>
                  </a:lnTo>
                  <a:lnTo>
                    <a:pt x="341" y="218"/>
                  </a:lnTo>
                  <a:lnTo>
                    <a:pt x="341" y="217"/>
                  </a:lnTo>
                  <a:lnTo>
                    <a:pt x="342" y="217"/>
                  </a:lnTo>
                  <a:lnTo>
                    <a:pt x="343" y="217"/>
                  </a:lnTo>
                  <a:lnTo>
                    <a:pt x="343" y="218"/>
                  </a:lnTo>
                  <a:lnTo>
                    <a:pt x="342" y="219"/>
                  </a:lnTo>
                  <a:close/>
                  <a:moveTo>
                    <a:pt x="36" y="190"/>
                  </a:moveTo>
                  <a:lnTo>
                    <a:pt x="35" y="190"/>
                  </a:lnTo>
                  <a:lnTo>
                    <a:pt x="35" y="189"/>
                  </a:lnTo>
                  <a:lnTo>
                    <a:pt x="36" y="189"/>
                  </a:lnTo>
                  <a:lnTo>
                    <a:pt x="37" y="189"/>
                  </a:lnTo>
                  <a:lnTo>
                    <a:pt x="37" y="190"/>
                  </a:lnTo>
                  <a:lnTo>
                    <a:pt x="36" y="190"/>
                  </a:lnTo>
                  <a:close/>
                  <a:moveTo>
                    <a:pt x="21" y="185"/>
                  </a:moveTo>
                  <a:lnTo>
                    <a:pt x="21" y="185"/>
                  </a:lnTo>
                  <a:lnTo>
                    <a:pt x="21" y="186"/>
                  </a:lnTo>
                  <a:lnTo>
                    <a:pt x="21" y="186"/>
                  </a:lnTo>
                  <a:lnTo>
                    <a:pt x="20" y="186"/>
                  </a:lnTo>
                  <a:lnTo>
                    <a:pt x="19" y="186"/>
                  </a:lnTo>
                  <a:lnTo>
                    <a:pt x="19" y="185"/>
                  </a:lnTo>
                  <a:lnTo>
                    <a:pt x="18" y="185"/>
                  </a:lnTo>
                  <a:lnTo>
                    <a:pt x="17" y="185"/>
                  </a:lnTo>
                  <a:lnTo>
                    <a:pt x="16" y="185"/>
                  </a:lnTo>
                  <a:lnTo>
                    <a:pt x="16" y="186"/>
                  </a:lnTo>
                  <a:lnTo>
                    <a:pt x="16" y="185"/>
                  </a:lnTo>
                  <a:lnTo>
                    <a:pt x="17" y="185"/>
                  </a:lnTo>
                  <a:lnTo>
                    <a:pt x="19" y="184"/>
                  </a:lnTo>
                  <a:lnTo>
                    <a:pt x="20" y="185"/>
                  </a:lnTo>
                  <a:lnTo>
                    <a:pt x="21" y="184"/>
                  </a:lnTo>
                  <a:lnTo>
                    <a:pt x="21" y="185"/>
                  </a:lnTo>
                  <a:close/>
                  <a:moveTo>
                    <a:pt x="46" y="188"/>
                  </a:moveTo>
                  <a:lnTo>
                    <a:pt x="46" y="189"/>
                  </a:lnTo>
                  <a:lnTo>
                    <a:pt x="44" y="189"/>
                  </a:lnTo>
                  <a:lnTo>
                    <a:pt x="44" y="190"/>
                  </a:lnTo>
                  <a:lnTo>
                    <a:pt x="42" y="190"/>
                  </a:lnTo>
                  <a:lnTo>
                    <a:pt x="41" y="190"/>
                  </a:lnTo>
                  <a:lnTo>
                    <a:pt x="40" y="190"/>
                  </a:lnTo>
                  <a:lnTo>
                    <a:pt x="40" y="189"/>
                  </a:lnTo>
                  <a:lnTo>
                    <a:pt x="41" y="188"/>
                  </a:lnTo>
                  <a:lnTo>
                    <a:pt x="42" y="188"/>
                  </a:lnTo>
                  <a:lnTo>
                    <a:pt x="43" y="187"/>
                  </a:lnTo>
                  <a:lnTo>
                    <a:pt x="44" y="188"/>
                  </a:lnTo>
                  <a:lnTo>
                    <a:pt x="44" y="187"/>
                  </a:lnTo>
                  <a:lnTo>
                    <a:pt x="46" y="188"/>
                  </a:lnTo>
                  <a:close/>
                  <a:moveTo>
                    <a:pt x="337" y="215"/>
                  </a:moveTo>
                  <a:lnTo>
                    <a:pt x="336" y="215"/>
                  </a:lnTo>
                  <a:lnTo>
                    <a:pt x="336" y="214"/>
                  </a:lnTo>
                  <a:lnTo>
                    <a:pt x="337" y="214"/>
                  </a:lnTo>
                  <a:lnTo>
                    <a:pt x="338" y="214"/>
                  </a:lnTo>
                  <a:lnTo>
                    <a:pt x="338" y="215"/>
                  </a:lnTo>
                  <a:lnTo>
                    <a:pt x="337" y="215"/>
                  </a:lnTo>
                  <a:close/>
                  <a:moveTo>
                    <a:pt x="51" y="186"/>
                  </a:moveTo>
                  <a:lnTo>
                    <a:pt x="50" y="186"/>
                  </a:lnTo>
                  <a:lnTo>
                    <a:pt x="49" y="186"/>
                  </a:lnTo>
                  <a:lnTo>
                    <a:pt x="50" y="184"/>
                  </a:lnTo>
                  <a:lnTo>
                    <a:pt x="51" y="184"/>
                  </a:lnTo>
                  <a:lnTo>
                    <a:pt x="51" y="185"/>
                  </a:lnTo>
                  <a:lnTo>
                    <a:pt x="51" y="186"/>
                  </a:lnTo>
                  <a:close/>
                  <a:moveTo>
                    <a:pt x="59" y="183"/>
                  </a:moveTo>
                  <a:lnTo>
                    <a:pt x="59" y="184"/>
                  </a:lnTo>
                  <a:lnTo>
                    <a:pt x="59" y="184"/>
                  </a:lnTo>
                  <a:lnTo>
                    <a:pt x="59" y="185"/>
                  </a:lnTo>
                  <a:lnTo>
                    <a:pt x="59" y="185"/>
                  </a:lnTo>
                  <a:lnTo>
                    <a:pt x="59" y="186"/>
                  </a:lnTo>
                  <a:lnTo>
                    <a:pt x="57" y="186"/>
                  </a:lnTo>
                  <a:lnTo>
                    <a:pt x="56" y="187"/>
                  </a:lnTo>
                  <a:lnTo>
                    <a:pt x="55" y="187"/>
                  </a:lnTo>
                  <a:lnTo>
                    <a:pt x="55" y="186"/>
                  </a:lnTo>
                  <a:lnTo>
                    <a:pt x="55" y="187"/>
                  </a:lnTo>
                  <a:lnTo>
                    <a:pt x="54" y="187"/>
                  </a:lnTo>
                  <a:lnTo>
                    <a:pt x="53" y="187"/>
                  </a:lnTo>
                  <a:lnTo>
                    <a:pt x="52" y="188"/>
                  </a:lnTo>
                  <a:lnTo>
                    <a:pt x="51" y="188"/>
                  </a:lnTo>
                  <a:lnTo>
                    <a:pt x="52" y="187"/>
                  </a:lnTo>
                  <a:lnTo>
                    <a:pt x="51" y="187"/>
                  </a:lnTo>
                  <a:lnTo>
                    <a:pt x="52" y="186"/>
                  </a:lnTo>
                  <a:lnTo>
                    <a:pt x="53" y="186"/>
                  </a:lnTo>
                  <a:lnTo>
                    <a:pt x="53" y="185"/>
                  </a:lnTo>
                  <a:lnTo>
                    <a:pt x="55" y="185"/>
                  </a:lnTo>
                  <a:lnTo>
                    <a:pt x="55" y="184"/>
                  </a:lnTo>
                  <a:lnTo>
                    <a:pt x="56" y="185"/>
                  </a:lnTo>
                  <a:lnTo>
                    <a:pt x="55" y="185"/>
                  </a:lnTo>
                  <a:lnTo>
                    <a:pt x="56" y="186"/>
                  </a:lnTo>
                  <a:lnTo>
                    <a:pt x="56" y="185"/>
                  </a:lnTo>
                  <a:lnTo>
                    <a:pt x="57" y="184"/>
                  </a:lnTo>
                  <a:lnTo>
                    <a:pt x="58" y="183"/>
                  </a:lnTo>
                  <a:lnTo>
                    <a:pt x="59" y="183"/>
                  </a:lnTo>
                  <a:close/>
                  <a:moveTo>
                    <a:pt x="62" y="183"/>
                  </a:moveTo>
                  <a:lnTo>
                    <a:pt x="61" y="184"/>
                  </a:lnTo>
                  <a:lnTo>
                    <a:pt x="60" y="184"/>
                  </a:lnTo>
                  <a:lnTo>
                    <a:pt x="60" y="183"/>
                  </a:lnTo>
                  <a:lnTo>
                    <a:pt x="61" y="182"/>
                  </a:lnTo>
                  <a:lnTo>
                    <a:pt x="60" y="183"/>
                  </a:lnTo>
                  <a:lnTo>
                    <a:pt x="61" y="183"/>
                  </a:lnTo>
                  <a:lnTo>
                    <a:pt x="62" y="182"/>
                  </a:lnTo>
                  <a:lnTo>
                    <a:pt x="62" y="183"/>
                  </a:lnTo>
                  <a:close/>
                  <a:moveTo>
                    <a:pt x="52" y="180"/>
                  </a:moveTo>
                  <a:lnTo>
                    <a:pt x="52" y="181"/>
                  </a:lnTo>
                  <a:lnTo>
                    <a:pt x="50" y="181"/>
                  </a:lnTo>
                  <a:lnTo>
                    <a:pt x="48" y="182"/>
                  </a:lnTo>
                  <a:lnTo>
                    <a:pt x="47" y="181"/>
                  </a:lnTo>
                  <a:lnTo>
                    <a:pt x="47" y="182"/>
                  </a:lnTo>
                  <a:lnTo>
                    <a:pt x="46" y="182"/>
                  </a:lnTo>
                  <a:lnTo>
                    <a:pt x="45" y="182"/>
                  </a:lnTo>
                  <a:lnTo>
                    <a:pt x="44" y="183"/>
                  </a:lnTo>
                  <a:lnTo>
                    <a:pt x="43" y="183"/>
                  </a:lnTo>
                  <a:lnTo>
                    <a:pt x="42" y="183"/>
                  </a:lnTo>
                  <a:lnTo>
                    <a:pt x="42" y="182"/>
                  </a:lnTo>
                  <a:lnTo>
                    <a:pt x="43" y="182"/>
                  </a:lnTo>
                  <a:lnTo>
                    <a:pt x="44" y="182"/>
                  </a:lnTo>
                  <a:lnTo>
                    <a:pt x="45" y="181"/>
                  </a:lnTo>
                  <a:lnTo>
                    <a:pt x="46" y="181"/>
                  </a:lnTo>
                  <a:lnTo>
                    <a:pt x="47" y="180"/>
                  </a:lnTo>
                  <a:lnTo>
                    <a:pt x="47" y="180"/>
                  </a:lnTo>
                  <a:lnTo>
                    <a:pt x="48" y="180"/>
                  </a:lnTo>
                  <a:lnTo>
                    <a:pt x="49" y="180"/>
                  </a:lnTo>
                  <a:lnTo>
                    <a:pt x="50" y="180"/>
                  </a:lnTo>
                  <a:lnTo>
                    <a:pt x="51" y="180"/>
                  </a:lnTo>
                  <a:lnTo>
                    <a:pt x="52" y="180"/>
                  </a:lnTo>
                  <a:close/>
                  <a:moveTo>
                    <a:pt x="58" y="178"/>
                  </a:moveTo>
                  <a:lnTo>
                    <a:pt x="59" y="178"/>
                  </a:lnTo>
                  <a:lnTo>
                    <a:pt x="58" y="179"/>
                  </a:lnTo>
                  <a:lnTo>
                    <a:pt x="56" y="179"/>
                  </a:lnTo>
                  <a:lnTo>
                    <a:pt x="55" y="180"/>
                  </a:lnTo>
                  <a:lnTo>
                    <a:pt x="54" y="180"/>
                  </a:lnTo>
                  <a:lnTo>
                    <a:pt x="54" y="179"/>
                  </a:lnTo>
                  <a:lnTo>
                    <a:pt x="56" y="178"/>
                  </a:lnTo>
                  <a:lnTo>
                    <a:pt x="57" y="178"/>
                  </a:lnTo>
                  <a:lnTo>
                    <a:pt x="57" y="178"/>
                  </a:lnTo>
                  <a:lnTo>
                    <a:pt x="58" y="178"/>
                  </a:lnTo>
                  <a:lnTo>
                    <a:pt x="58" y="178"/>
                  </a:lnTo>
                  <a:close/>
                  <a:moveTo>
                    <a:pt x="48" y="176"/>
                  </a:moveTo>
                  <a:lnTo>
                    <a:pt x="48" y="177"/>
                  </a:lnTo>
                  <a:lnTo>
                    <a:pt x="47" y="177"/>
                  </a:lnTo>
                  <a:lnTo>
                    <a:pt x="47" y="176"/>
                  </a:lnTo>
                  <a:lnTo>
                    <a:pt x="47" y="176"/>
                  </a:lnTo>
                  <a:lnTo>
                    <a:pt x="48" y="176"/>
                  </a:lnTo>
                  <a:lnTo>
                    <a:pt x="49" y="175"/>
                  </a:lnTo>
                  <a:lnTo>
                    <a:pt x="50" y="175"/>
                  </a:lnTo>
                  <a:lnTo>
                    <a:pt x="50" y="176"/>
                  </a:lnTo>
                  <a:lnTo>
                    <a:pt x="49" y="176"/>
                  </a:lnTo>
                  <a:lnTo>
                    <a:pt x="48" y="176"/>
                  </a:lnTo>
                  <a:close/>
                  <a:moveTo>
                    <a:pt x="59" y="174"/>
                  </a:moveTo>
                  <a:lnTo>
                    <a:pt x="58" y="175"/>
                  </a:lnTo>
                  <a:lnTo>
                    <a:pt x="57" y="175"/>
                  </a:lnTo>
                  <a:lnTo>
                    <a:pt x="58" y="175"/>
                  </a:lnTo>
                  <a:lnTo>
                    <a:pt x="58" y="176"/>
                  </a:lnTo>
                  <a:lnTo>
                    <a:pt x="57" y="177"/>
                  </a:lnTo>
                  <a:lnTo>
                    <a:pt x="56" y="177"/>
                  </a:lnTo>
                  <a:lnTo>
                    <a:pt x="57" y="175"/>
                  </a:lnTo>
                  <a:lnTo>
                    <a:pt x="58" y="175"/>
                  </a:lnTo>
                  <a:lnTo>
                    <a:pt x="58" y="174"/>
                  </a:lnTo>
                  <a:lnTo>
                    <a:pt x="57" y="175"/>
                  </a:lnTo>
                  <a:lnTo>
                    <a:pt x="57" y="174"/>
                  </a:lnTo>
                  <a:lnTo>
                    <a:pt x="56" y="174"/>
                  </a:lnTo>
                  <a:lnTo>
                    <a:pt x="57" y="174"/>
                  </a:lnTo>
                  <a:lnTo>
                    <a:pt x="59" y="174"/>
                  </a:lnTo>
                  <a:close/>
                  <a:moveTo>
                    <a:pt x="61" y="173"/>
                  </a:moveTo>
                  <a:lnTo>
                    <a:pt x="63" y="173"/>
                  </a:lnTo>
                  <a:lnTo>
                    <a:pt x="62" y="174"/>
                  </a:lnTo>
                  <a:lnTo>
                    <a:pt x="61" y="174"/>
                  </a:lnTo>
                  <a:lnTo>
                    <a:pt x="60" y="174"/>
                  </a:lnTo>
                  <a:lnTo>
                    <a:pt x="59" y="175"/>
                  </a:lnTo>
                  <a:lnTo>
                    <a:pt x="59" y="174"/>
                  </a:lnTo>
                  <a:lnTo>
                    <a:pt x="59" y="173"/>
                  </a:lnTo>
                  <a:lnTo>
                    <a:pt x="59" y="173"/>
                  </a:lnTo>
                  <a:lnTo>
                    <a:pt x="60" y="173"/>
                  </a:lnTo>
                  <a:lnTo>
                    <a:pt x="61" y="173"/>
                  </a:lnTo>
                  <a:close/>
                  <a:moveTo>
                    <a:pt x="92" y="176"/>
                  </a:moveTo>
                  <a:lnTo>
                    <a:pt x="91" y="177"/>
                  </a:lnTo>
                  <a:lnTo>
                    <a:pt x="90" y="176"/>
                  </a:lnTo>
                  <a:lnTo>
                    <a:pt x="89" y="177"/>
                  </a:lnTo>
                  <a:lnTo>
                    <a:pt x="88" y="176"/>
                  </a:lnTo>
                  <a:lnTo>
                    <a:pt x="88" y="175"/>
                  </a:lnTo>
                  <a:lnTo>
                    <a:pt x="90" y="175"/>
                  </a:lnTo>
                  <a:lnTo>
                    <a:pt x="91" y="175"/>
                  </a:lnTo>
                  <a:lnTo>
                    <a:pt x="92" y="176"/>
                  </a:lnTo>
                  <a:close/>
                  <a:moveTo>
                    <a:pt x="81" y="172"/>
                  </a:moveTo>
                  <a:lnTo>
                    <a:pt x="80" y="173"/>
                  </a:lnTo>
                  <a:lnTo>
                    <a:pt x="81" y="173"/>
                  </a:lnTo>
                  <a:lnTo>
                    <a:pt x="82" y="173"/>
                  </a:lnTo>
                  <a:lnTo>
                    <a:pt x="84" y="173"/>
                  </a:lnTo>
                  <a:lnTo>
                    <a:pt x="85" y="173"/>
                  </a:lnTo>
                  <a:lnTo>
                    <a:pt x="86" y="173"/>
                  </a:lnTo>
                  <a:lnTo>
                    <a:pt x="85" y="173"/>
                  </a:lnTo>
                  <a:lnTo>
                    <a:pt x="85" y="174"/>
                  </a:lnTo>
                  <a:lnTo>
                    <a:pt x="86" y="174"/>
                  </a:lnTo>
                  <a:lnTo>
                    <a:pt x="88" y="173"/>
                  </a:lnTo>
                  <a:lnTo>
                    <a:pt x="88" y="174"/>
                  </a:lnTo>
                  <a:lnTo>
                    <a:pt x="87" y="175"/>
                  </a:lnTo>
                  <a:lnTo>
                    <a:pt x="86" y="176"/>
                  </a:lnTo>
                  <a:lnTo>
                    <a:pt x="87" y="176"/>
                  </a:lnTo>
                  <a:lnTo>
                    <a:pt x="87" y="177"/>
                  </a:lnTo>
                  <a:lnTo>
                    <a:pt x="86" y="177"/>
                  </a:lnTo>
                  <a:lnTo>
                    <a:pt x="84" y="178"/>
                  </a:lnTo>
                  <a:lnTo>
                    <a:pt x="83" y="177"/>
                  </a:lnTo>
                  <a:lnTo>
                    <a:pt x="82" y="177"/>
                  </a:lnTo>
                  <a:lnTo>
                    <a:pt x="83" y="177"/>
                  </a:lnTo>
                  <a:lnTo>
                    <a:pt x="81" y="177"/>
                  </a:lnTo>
                  <a:lnTo>
                    <a:pt x="80" y="177"/>
                  </a:lnTo>
                  <a:lnTo>
                    <a:pt x="79" y="177"/>
                  </a:lnTo>
                  <a:lnTo>
                    <a:pt x="78" y="177"/>
                  </a:lnTo>
                  <a:lnTo>
                    <a:pt x="77" y="177"/>
                  </a:lnTo>
                  <a:lnTo>
                    <a:pt x="78" y="178"/>
                  </a:lnTo>
                  <a:lnTo>
                    <a:pt x="77" y="178"/>
                  </a:lnTo>
                  <a:lnTo>
                    <a:pt x="76" y="178"/>
                  </a:lnTo>
                  <a:lnTo>
                    <a:pt x="75" y="178"/>
                  </a:lnTo>
                  <a:lnTo>
                    <a:pt x="73" y="178"/>
                  </a:lnTo>
                  <a:lnTo>
                    <a:pt x="72" y="178"/>
                  </a:lnTo>
                  <a:lnTo>
                    <a:pt x="71" y="178"/>
                  </a:lnTo>
                  <a:lnTo>
                    <a:pt x="69" y="179"/>
                  </a:lnTo>
                  <a:lnTo>
                    <a:pt x="67" y="179"/>
                  </a:lnTo>
                  <a:lnTo>
                    <a:pt x="66" y="180"/>
                  </a:lnTo>
                  <a:lnTo>
                    <a:pt x="65" y="180"/>
                  </a:lnTo>
                  <a:lnTo>
                    <a:pt x="63" y="181"/>
                  </a:lnTo>
                  <a:lnTo>
                    <a:pt x="62" y="181"/>
                  </a:lnTo>
                  <a:lnTo>
                    <a:pt x="62" y="180"/>
                  </a:lnTo>
                  <a:lnTo>
                    <a:pt x="61" y="180"/>
                  </a:lnTo>
                  <a:lnTo>
                    <a:pt x="61" y="181"/>
                  </a:lnTo>
                  <a:lnTo>
                    <a:pt x="61" y="180"/>
                  </a:lnTo>
                  <a:lnTo>
                    <a:pt x="59" y="180"/>
                  </a:lnTo>
                  <a:lnTo>
                    <a:pt x="60" y="180"/>
                  </a:lnTo>
                  <a:lnTo>
                    <a:pt x="59" y="180"/>
                  </a:lnTo>
                  <a:lnTo>
                    <a:pt x="59" y="179"/>
                  </a:lnTo>
                  <a:lnTo>
                    <a:pt x="60" y="178"/>
                  </a:lnTo>
                  <a:lnTo>
                    <a:pt x="61" y="178"/>
                  </a:lnTo>
                  <a:lnTo>
                    <a:pt x="62" y="178"/>
                  </a:lnTo>
                  <a:lnTo>
                    <a:pt x="63" y="177"/>
                  </a:lnTo>
                  <a:lnTo>
                    <a:pt x="63" y="178"/>
                  </a:lnTo>
                  <a:lnTo>
                    <a:pt x="64" y="177"/>
                  </a:lnTo>
                  <a:lnTo>
                    <a:pt x="65" y="177"/>
                  </a:lnTo>
                  <a:lnTo>
                    <a:pt x="66" y="177"/>
                  </a:lnTo>
                  <a:lnTo>
                    <a:pt x="66" y="177"/>
                  </a:lnTo>
                  <a:lnTo>
                    <a:pt x="67" y="177"/>
                  </a:lnTo>
                  <a:lnTo>
                    <a:pt x="68" y="177"/>
                  </a:lnTo>
                  <a:lnTo>
                    <a:pt x="69" y="176"/>
                  </a:lnTo>
                  <a:lnTo>
                    <a:pt x="70" y="176"/>
                  </a:lnTo>
                  <a:lnTo>
                    <a:pt x="71" y="176"/>
                  </a:lnTo>
                  <a:lnTo>
                    <a:pt x="71" y="175"/>
                  </a:lnTo>
                  <a:lnTo>
                    <a:pt x="71" y="176"/>
                  </a:lnTo>
                  <a:lnTo>
                    <a:pt x="72" y="175"/>
                  </a:lnTo>
                  <a:lnTo>
                    <a:pt x="73" y="175"/>
                  </a:lnTo>
                  <a:lnTo>
                    <a:pt x="74" y="175"/>
                  </a:lnTo>
                  <a:lnTo>
                    <a:pt x="75" y="174"/>
                  </a:lnTo>
                  <a:lnTo>
                    <a:pt x="75" y="173"/>
                  </a:lnTo>
                  <a:lnTo>
                    <a:pt x="78" y="172"/>
                  </a:lnTo>
                  <a:lnTo>
                    <a:pt x="78" y="172"/>
                  </a:lnTo>
                  <a:lnTo>
                    <a:pt x="79" y="172"/>
                  </a:lnTo>
                  <a:lnTo>
                    <a:pt x="80" y="172"/>
                  </a:lnTo>
                  <a:lnTo>
                    <a:pt x="81" y="172"/>
                  </a:lnTo>
                  <a:close/>
                  <a:moveTo>
                    <a:pt x="78" y="169"/>
                  </a:moveTo>
                  <a:lnTo>
                    <a:pt x="78" y="170"/>
                  </a:lnTo>
                  <a:lnTo>
                    <a:pt x="77" y="170"/>
                  </a:lnTo>
                  <a:lnTo>
                    <a:pt x="76" y="171"/>
                  </a:lnTo>
                  <a:lnTo>
                    <a:pt x="75" y="171"/>
                  </a:lnTo>
                  <a:lnTo>
                    <a:pt x="74" y="172"/>
                  </a:lnTo>
                  <a:lnTo>
                    <a:pt x="74" y="172"/>
                  </a:lnTo>
                  <a:lnTo>
                    <a:pt x="75" y="172"/>
                  </a:lnTo>
                  <a:lnTo>
                    <a:pt x="73" y="172"/>
                  </a:lnTo>
                  <a:lnTo>
                    <a:pt x="74" y="173"/>
                  </a:lnTo>
                  <a:lnTo>
                    <a:pt x="73" y="173"/>
                  </a:lnTo>
                  <a:lnTo>
                    <a:pt x="72" y="173"/>
                  </a:lnTo>
                  <a:lnTo>
                    <a:pt x="72" y="173"/>
                  </a:lnTo>
                  <a:lnTo>
                    <a:pt x="71" y="173"/>
                  </a:lnTo>
                  <a:lnTo>
                    <a:pt x="70" y="173"/>
                  </a:lnTo>
                  <a:lnTo>
                    <a:pt x="71" y="173"/>
                  </a:lnTo>
                  <a:lnTo>
                    <a:pt x="70" y="173"/>
                  </a:lnTo>
                  <a:lnTo>
                    <a:pt x="70" y="172"/>
                  </a:lnTo>
                  <a:lnTo>
                    <a:pt x="69" y="172"/>
                  </a:lnTo>
                  <a:lnTo>
                    <a:pt x="69" y="172"/>
                  </a:lnTo>
                  <a:lnTo>
                    <a:pt x="70" y="172"/>
                  </a:lnTo>
                  <a:lnTo>
                    <a:pt x="72" y="171"/>
                  </a:lnTo>
                  <a:lnTo>
                    <a:pt x="72" y="171"/>
                  </a:lnTo>
                  <a:lnTo>
                    <a:pt x="73" y="170"/>
                  </a:lnTo>
                  <a:lnTo>
                    <a:pt x="73" y="171"/>
                  </a:lnTo>
                  <a:lnTo>
                    <a:pt x="74" y="171"/>
                  </a:lnTo>
                  <a:lnTo>
                    <a:pt x="75" y="170"/>
                  </a:lnTo>
                  <a:lnTo>
                    <a:pt x="76" y="170"/>
                  </a:lnTo>
                  <a:lnTo>
                    <a:pt x="77" y="170"/>
                  </a:lnTo>
                  <a:lnTo>
                    <a:pt x="78" y="169"/>
                  </a:lnTo>
                  <a:close/>
                  <a:moveTo>
                    <a:pt x="162" y="166"/>
                  </a:moveTo>
                  <a:lnTo>
                    <a:pt x="161" y="167"/>
                  </a:lnTo>
                  <a:lnTo>
                    <a:pt x="160" y="167"/>
                  </a:lnTo>
                  <a:lnTo>
                    <a:pt x="161" y="166"/>
                  </a:lnTo>
                  <a:lnTo>
                    <a:pt x="161" y="166"/>
                  </a:lnTo>
                  <a:lnTo>
                    <a:pt x="161" y="165"/>
                  </a:lnTo>
                  <a:lnTo>
                    <a:pt x="162" y="165"/>
                  </a:lnTo>
                  <a:lnTo>
                    <a:pt x="162" y="166"/>
                  </a:lnTo>
                  <a:close/>
                  <a:moveTo>
                    <a:pt x="182" y="163"/>
                  </a:moveTo>
                  <a:lnTo>
                    <a:pt x="182" y="164"/>
                  </a:lnTo>
                  <a:lnTo>
                    <a:pt x="182" y="165"/>
                  </a:lnTo>
                  <a:lnTo>
                    <a:pt x="182" y="165"/>
                  </a:lnTo>
                  <a:lnTo>
                    <a:pt x="183" y="168"/>
                  </a:lnTo>
                  <a:lnTo>
                    <a:pt x="183" y="169"/>
                  </a:lnTo>
                  <a:lnTo>
                    <a:pt x="184" y="170"/>
                  </a:lnTo>
                  <a:lnTo>
                    <a:pt x="185" y="170"/>
                  </a:lnTo>
                  <a:lnTo>
                    <a:pt x="185" y="171"/>
                  </a:lnTo>
                  <a:lnTo>
                    <a:pt x="185" y="172"/>
                  </a:lnTo>
                  <a:lnTo>
                    <a:pt x="185" y="173"/>
                  </a:lnTo>
                  <a:lnTo>
                    <a:pt x="186" y="173"/>
                  </a:lnTo>
                  <a:lnTo>
                    <a:pt x="185" y="174"/>
                  </a:lnTo>
                  <a:lnTo>
                    <a:pt x="184" y="176"/>
                  </a:lnTo>
                  <a:lnTo>
                    <a:pt x="185" y="177"/>
                  </a:lnTo>
                  <a:lnTo>
                    <a:pt x="186" y="177"/>
                  </a:lnTo>
                  <a:lnTo>
                    <a:pt x="186" y="178"/>
                  </a:lnTo>
                  <a:lnTo>
                    <a:pt x="186" y="178"/>
                  </a:lnTo>
                  <a:lnTo>
                    <a:pt x="187" y="179"/>
                  </a:lnTo>
                  <a:lnTo>
                    <a:pt x="187" y="180"/>
                  </a:lnTo>
                  <a:lnTo>
                    <a:pt x="187" y="180"/>
                  </a:lnTo>
                  <a:lnTo>
                    <a:pt x="187" y="181"/>
                  </a:lnTo>
                  <a:lnTo>
                    <a:pt x="187" y="182"/>
                  </a:lnTo>
                  <a:lnTo>
                    <a:pt x="187" y="183"/>
                  </a:lnTo>
                  <a:lnTo>
                    <a:pt x="188" y="184"/>
                  </a:lnTo>
                  <a:lnTo>
                    <a:pt x="188" y="185"/>
                  </a:lnTo>
                  <a:lnTo>
                    <a:pt x="188" y="186"/>
                  </a:lnTo>
                  <a:lnTo>
                    <a:pt x="189" y="186"/>
                  </a:lnTo>
                  <a:lnTo>
                    <a:pt x="189" y="187"/>
                  </a:lnTo>
                  <a:lnTo>
                    <a:pt x="190" y="187"/>
                  </a:lnTo>
                  <a:lnTo>
                    <a:pt x="190" y="188"/>
                  </a:lnTo>
                  <a:lnTo>
                    <a:pt x="191" y="188"/>
                  </a:lnTo>
                  <a:lnTo>
                    <a:pt x="192" y="188"/>
                  </a:lnTo>
                  <a:lnTo>
                    <a:pt x="192" y="189"/>
                  </a:lnTo>
                  <a:lnTo>
                    <a:pt x="192" y="190"/>
                  </a:lnTo>
                  <a:lnTo>
                    <a:pt x="191" y="190"/>
                  </a:lnTo>
                  <a:lnTo>
                    <a:pt x="192" y="191"/>
                  </a:lnTo>
                  <a:lnTo>
                    <a:pt x="193" y="191"/>
                  </a:lnTo>
                  <a:lnTo>
                    <a:pt x="193" y="192"/>
                  </a:lnTo>
                  <a:lnTo>
                    <a:pt x="193" y="193"/>
                  </a:lnTo>
                  <a:lnTo>
                    <a:pt x="193" y="194"/>
                  </a:lnTo>
                  <a:lnTo>
                    <a:pt x="193" y="194"/>
                  </a:lnTo>
                  <a:lnTo>
                    <a:pt x="194" y="194"/>
                  </a:lnTo>
                  <a:lnTo>
                    <a:pt x="194" y="195"/>
                  </a:lnTo>
                  <a:lnTo>
                    <a:pt x="195" y="196"/>
                  </a:lnTo>
                  <a:lnTo>
                    <a:pt x="196" y="196"/>
                  </a:lnTo>
                  <a:lnTo>
                    <a:pt x="198" y="196"/>
                  </a:lnTo>
                  <a:lnTo>
                    <a:pt x="199" y="196"/>
                  </a:lnTo>
                  <a:lnTo>
                    <a:pt x="200" y="196"/>
                  </a:lnTo>
                  <a:lnTo>
                    <a:pt x="200" y="196"/>
                  </a:lnTo>
                  <a:lnTo>
                    <a:pt x="201" y="197"/>
                  </a:lnTo>
                  <a:lnTo>
                    <a:pt x="200" y="197"/>
                  </a:lnTo>
                  <a:lnTo>
                    <a:pt x="201" y="198"/>
                  </a:lnTo>
                  <a:lnTo>
                    <a:pt x="202" y="197"/>
                  </a:lnTo>
                  <a:lnTo>
                    <a:pt x="202" y="198"/>
                  </a:lnTo>
                  <a:lnTo>
                    <a:pt x="203" y="199"/>
                  </a:lnTo>
                  <a:lnTo>
                    <a:pt x="204" y="200"/>
                  </a:lnTo>
                  <a:lnTo>
                    <a:pt x="204" y="202"/>
                  </a:lnTo>
                  <a:lnTo>
                    <a:pt x="205" y="202"/>
                  </a:lnTo>
                  <a:lnTo>
                    <a:pt x="205" y="203"/>
                  </a:lnTo>
                  <a:lnTo>
                    <a:pt x="206" y="203"/>
                  </a:lnTo>
                  <a:lnTo>
                    <a:pt x="206" y="203"/>
                  </a:lnTo>
                  <a:lnTo>
                    <a:pt x="206" y="204"/>
                  </a:lnTo>
                  <a:lnTo>
                    <a:pt x="207" y="205"/>
                  </a:lnTo>
                  <a:lnTo>
                    <a:pt x="207" y="206"/>
                  </a:lnTo>
                  <a:lnTo>
                    <a:pt x="207" y="207"/>
                  </a:lnTo>
                  <a:lnTo>
                    <a:pt x="208" y="207"/>
                  </a:lnTo>
                  <a:lnTo>
                    <a:pt x="208" y="209"/>
                  </a:lnTo>
                  <a:lnTo>
                    <a:pt x="209" y="208"/>
                  </a:lnTo>
                  <a:lnTo>
                    <a:pt x="210" y="208"/>
                  </a:lnTo>
                  <a:lnTo>
                    <a:pt x="210" y="209"/>
                  </a:lnTo>
                  <a:lnTo>
                    <a:pt x="210" y="208"/>
                  </a:lnTo>
                  <a:lnTo>
                    <a:pt x="211" y="208"/>
                  </a:lnTo>
                  <a:lnTo>
                    <a:pt x="211" y="209"/>
                  </a:lnTo>
                  <a:lnTo>
                    <a:pt x="211" y="210"/>
                  </a:lnTo>
                  <a:lnTo>
                    <a:pt x="211" y="210"/>
                  </a:lnTo>
                  <a:lnTo>
                    <a:pt x="212" y="211"/>
                  </a:lnTo>
                  <a:lnTo>
                    <a:pt x="211" y="212"/>
                  </a:lnTo>
                  <a:lnTo>
                    <a:pt x="211" y="213"/>
                  </a:lnTo>
                  <a:lnTo>
                    <a:pt x="211" y="214"/>
                  </a:lnTo>
                  <a:lnTo>
                    <a:pt x="211" y="215"/>
                  </a:lnTo>
                  <a:lnTo>
                    <a:pt x="212" y="214"/>
                  </a:lnTo>
                  <a:lnTo>
                    <a:pt x="212" y="215"/>
                  </a:lnTo>
                  <a:lnTo>
                    <a:pt x="213" y="215"/>
                  </a:lnTo>
                  <a:lnTo>
                    <a:pt x="213" y="216"/>
                  </a:lnTo>
                  <a:lnTo>
                    <a:pt x="213" y="217"/>
                  </a:lnTo>
                  <a:lnTo>
                    <a:pt x="213" y="216"/>
                  </a:lnTo>
                  <a:lnTo>
                    <a:pt x="214" y="216"/>
                  </a:lnTo>
                  <a:lnTo>
                    <a:pt x="214" y="217"/>
                  </a:lnTo>
                  <a:lnTo>
                    <a:pt x="215" y="217"/>
                  </a:lnTo>
                  <a:lnTo>
                    <a:pt x="215" y="218"/>
                  </a:lnTo>
                  <a:lnTo>
                    <a:pt x="214" y="218"/>
                  </a:lnTo>
                  <a:lnTo>
                    <a:pt x="214" y="220"/>
                  </a:lnTo>
                  <a:lnTo>
                    <a:pt x="214" y="221"/>
                  </a:lnTo>
                  <a:lnTo>
                    <a:pt x="214" y="222"/>
                  </a:lnTo>
                  <a:lnTo>
                    <a:pt x="215" y="222"/>
                  </a:lnTo>
                  <a:lnTo>
                    <a:pt x="216" y="222"/>
                  </a:lnTo>
                  <a:lnTo>
                    <a:pt x="216" y="222"/>
                  </a:lnTo>
                  <a:lnTo>
                    <a:pt x="215" y="222"/>
                  </a:lnTo>
                  <a:lnTo>
                    <a:pt x="215" y="223"/>
                  </a:lnTo>
                  <a:lnTo>
                    <a:pt x="215" y="224"/>
                  </a:lnTo>
                  <a:lnTo>
                    <a:pt x="216" y="224"/>
                  </a:lnTo>
                  <a:lnTo>
                    <a:pt x="217" y="225"/>
                  </a:lnTo>
                  <a:lnTo>
                    <a:pt x="216" y="226"/>
                  </a:lnTo>
                  <a:lnTo>
                    <a:pt x="216" y="227"/>
                  </a:lnTo>
                  <a:lnTo>
                    <a:pt x="217" y="227"/>
                  </a:lnTo>
                  <a:lnTo>
                    <a:pt x="215" y="227"/>
                  </a:lnTo>
                  <a:lnTo>
                    <a:pt x="215" y="228"/>
                  </a:lnTo>
                  <a:lnTo>
                    <a:pt x="216" y="228"/>
                  </a:lnTo>
                  <a:lnTo>
                    <a:pt x="217" y="229"/>
                  </a:lnTo>
                  <a:lnTo>
                    <a:pt x="217" y="228"/>
                  </a:lnTo>
                  <a:lnTo>
                    <a:pt x="218" y="229"/>
                  </a:lnTo>
                  <a:lnTo>
                    <a:pt x="217" y="229"/>
                  </a:lnTo>
                  <a:lnTo>
                    <a:pt x="216" y="229"/>
                  </a:lnTo>
                  <a:lnTo>
                    <a:pt x="215" y="229"/>
                  </a:lnTo>
                  <a:lnTo>
                    <a:pt x="214" y="230"/>
                  </a:lnTo>
                  <a:lnTo>
                    <a:pt x="213" y="229"/>
                  </a:lnTo>
                  <a:lnTo>
                    <a:pt x="212" y="230"/>
                  </a:lnTo>
                  <a:lnTo>
                    <a:pt x="212" y="229"/>
                  </a:lnTo>
                  <a:lnTo>
                    <a:pt x="211" y="230"/>
                  </a:lnTo>
                  <a:lnTo>
                    <a:pt x="210" y="229"/>
                  </a:lnTo>
                  <a:lnTo>
                    <a:pt x="209" y="229"/>
                  </a:lnTo>
                  <a:lnTo>
                    <a:pt x="207" y="230"/>
                  </a:lnTo>
                  <a:lnTo>
                    <a:pt x="206" y="230"/>
                  </a:lnTo>
                  <a:lnTo>
                    <a:pt x="206" y="230"/>
                  </a:lnTo>
                  <a:lnTo>
                    <a:pt x="205" y="230"/>
                  </a:lnTo>
                  <a:lnTo>
                    <a:pt x="203" y="230"/>
                  </a:lnTo>
                  <a:lnTo>
                    <a:pt x="202" y="229"/>
                  </a:lnTo>
                  <a:lnTo>
                    <a:pt x="201" y="230"/>
                  </a:lnTo>
                  <a:lnTo>
                    <a:pt x="200" y="229"/>
                  </a:lnTo>
                  <a:lnTo>
                    <a:pt x="199" y="229"/>
                  </a:lnTo>
                  <a:lnTo>
                    <a:pt x="196" y="229"/>
                  </a:lnTo>
                  <a:lnTo>
                    <a:pt x="195" y="229"/>
                  </a:lnTo>
                  <a:lnTo>
                    <a:pt x="193" y="229"/>
                  </a:lnTo>
                  <a:lnTo>
                    <a:pt x="193" y="229"/>
                  </a:lnTo>
                  <a:lnTo>
                    <a:pt x="192" y="229"/>
                  </a:lnTo>
                  <a:lnTo>
                    <a:pt x="191" y="229"/>
                  </a:lnTo>
                  <a:lnTo>
                    <a:pt x="190" y="229"/>
                  </a:lnTo>
                  <a:lnTo>
                    <a:pt x="189" y="229"/>
                  </a:lnTo>
                  <a:lnTo>
                    <a:pt x="187" y="229"/>
                  </a:lnTo>
                  <a:lnTo>
                    <a:pt x="186" y="230"/>
                  </a:lnTo>
                  <a:lnTo>
                    <a:pt x="184" y="231"/>
                  </a:lnTo>
                  <a:lnTo>
                    <a:pt x="183" y="230"/>
                  </a:lnTo>
                  <a:lnTo>
                    <a:pt x="183" y="231"/>
                  </a:lnTo>
                  <a:lnTo>
                    <a:pt x="182" y="231"/>
                  </a:lnTo>
                  <a:lnTo>
                    <a:pt x="181" y="230"/>
                  </a:lnTo>
                  <a:lnTo>
                    <a:pt x="180" y="230"/>
                  </a:lnTo>
                  <a:lnTo>
                    <a:pt x="180" y="231"/>
                  </a:lnTo>
                  <a:lnTo>
                    <a:pt x="179" y="232"/>
                  </a:lnTo>
                  <a:lnTo>
                    <a:pt x="177" y="232"/>
                  </a:lnTo>
                  <a:lnTo>
                    <a:pt x="175" y="233"/>
                  </a:lnTo>
                  <a:lnTo>
                    <a:pt x="175" y="231"/>
                  </a:lnTo>
                  <a:lnTo>
                    <a:pt x="174" y="231"/>
                  </a:lnTo>
                  <a:lnTo>
                    <a:pt x="174" y="232"/>
                  </a:lnTo>
                  <a:lnTo>
                    <a:pt x="174" y="232"/>
                  </a:lnTo>
                  <a:lnTo>
                    <a:pt x="173" y="232"/>
                  </a:lnTo>
                  <a:lnTo>
                    <a:pt x="170" y="232"/>
                  </a:lnTo>
                  <a:lnTo>
                    <a:pt x="169" y="232"/>
                  </a:lnTo>
                  <a:lnTo>
                    <a:pt x="168" y="232"/>
                  </a:lnTo>
                  <a:lnTo>
                    <a:pt x="166" y="233"/>
                  </a:lnTo>
                  <a:lnTo>
                    <a:pt x="166" y="232"/>
                  </a:lnTo>
                  <a:lnTo>
                    <a:pt x="165" y="232"/>
                  </a:lnTo>
                  <a:lnTo>
                    <a:pt x="164" y="231"/>
                  </a:lnTo>
                  <a:lnTo>
                    <a:pt x="163" y="232"/>
                  </a:lnTo>
                  <a:lnTo>
                    <a:pt x="163" y="231"/>
                  </a:lnTo>
                  <a:lnTo>
                    <a:pt x="162" y="230"/>
                  </a:lnTo>
                  <a:lnTo>
                    <a:pt x="161" y="229"/>
                  </a:lnTo>
                  <a:lnTo>
                    <a:pt x="161" y="229"/>
                  </a:lnTo>
                  <a:lnTo>
                    <a:pt x="161" y="229"/>
                  </a:lnTo>
                  <a:lnTo>
                    <a:pt x="161" y="228"/>
                  </a:lnTo>
                  <a:lnTo>
                    <a:pt x="160" y="228"/>
                  </a:lnTo>
                  <a:lnTo>
                    <a:pt x="160" y="227"/>
                  </a:lnTo>
                  <a:lnTo>
                    <a:pt x="158" y="226"/>
                  </a:lnTo>
                  <a:lnTo>
                    <a:pt x="158" y="225"/>
                  </a:lnTo>
                  <a:lnTo>
                    <a:pt x="157" y="225"/>
                  </a:lnTo>
                  <a:lnTo>
                    <a:pt x="158" y="223"/>
                  </a:lnTo>
                  <a:lnTo>
                    <a:pt x="159" y="222"/>
                  </a:lnTo>
                  <a:lnTo>
                    <a:pt x="159" y="221"/>
                  </a:lnTo>
                  <a:lnTo>
                    <a:pt x="158" y="220"/>
                  </a:lnTo>
                  <a:lnTo>
                    <a:pt x="159" y="219"/>
                  </a:lnTo>
                  <a:lnTo>
                    <a:pt x="160" y="219"/>
                  </a:lnTo>
                  <a:lnTo>
                    <a:pt x="160" y="218"/>
                  </a:lnTo>
                  <a:lnTo>
                    <a:pt x="160" y="217"/>
                  </a:lnTo>
                  <a:lnTo>
                    <a:pt x="159" y="216"/>
                  </a:lnTo>
                  <a:lnTo>
                    <a:pt x="159" y="216"/>
                  </a:lnTo>
                  <a:lnTo>
                    <a:pt x="158" y="216"/>
                  </a:lnTo>
                  <a:lnTo>
                    <a:pt x="158" y="214"/>
                  </a:lnTo>
                  <a:lnTo>
                    <a:pt x="159" y="212"/>
                  </a:lnTo>
                  <a:lnTo>
                    <a:pt x="159" y="211"/>
                  </a:lnTo>
                  <a:lnTo>
                    <a:pt x="159" y="210"/>
                  </a:lnTo>
                  <a:lnTo>
                    <a:pt x="159" y="209"/>
                  </a:lnTo>
                  <a:lnTo>
                    <a:pt x="158" y="207"/>
                  </a:lnTo>
                  <a:lnTo>
                    <a:pt x="157" y="207"/>
                  </a:lnTo>
                  <a:lnTo>
                    <a:pt x="157" y="205"/>
                  </a:lnTo>
                  <a:lnTo>
                    <a:pt x="157" y="204"/>
                  </a:lnTo>
                  <a:lnTo>
                    <a:pt x="157" y="203"/>
                  </a:lnTo>
                  <a:lnTo>
                    <a:pt x="156" y="200"/>
                  </a:lnTo>
                  <a:lnTo>
                    <a:pt x="157" y="199"/>
                  </a:lnTo>
                  <a:lnTo>
                    <a:pt x="157" y="198"/>
                  </a:lnTo>
                  <a:lnTo>
                    <a:pt x="157" y="197"/>
                  </a:lnTo>
                  <a:lnTo>
                    <a:pt x="157" y="197"/>
                  </a:lnTo>
                  <a:lnTo>
                    <a:pt x="156" y="196"/>
                  </a:lnTo>
                  <a:lnTo>
                    <a:pt x="157" y="195"/>
                  </a:lnTo>
                  <a:lnTo>
                    <a:pt x="156" y="193"/>
                  </a:lnTo>
                  <a:lnTo>
                    <a:pt x="156" y="192"/>
                  </a:lnTo>
                  <a:lnTo>
                    <a:pt x="156" y="191"/>
                  </a:lnTo>
                  <a:lnTo>
                    <a:pt x="156" y="190"/>
                  </a:lnTo>
                  <a:lnTo>
                    <a:pt x="156" y="189"/>
                  </a:lnTo>
                  <a:lnTo>
                    <a:pt x="159" y="188"/>
                  </a:lnTo>
                  <a:lnTo>
                    <a:pt x="160" y="188"/>
                  </a:lnTo>
                  <a:lnTo>
                    <a:pt x="161" y="188"/>
                  </a:lnTo>
                  <a:lnTo>
                    <a:pt x="161" y="187"/>
                  </a:lnTo>
                  <a:lnTo>
                    <a:pt x="161" y="186"/>
                  </a:lnTo>
                  <a:lnTo>
                    <a:pt x="161" y="185"/>
                  </a:lnTo>
                  <a:lnTo>
                    <a:pt x="161" y="185"/>
                  </a:lnTo>
                  <a:lnTo>
                    <a:pt x="161" y="184"/>
                  </a:lnTo>
                  <a:lnTo>
                    <a:pt x="161" y="184"/>
                  </a:lnTo>
                  <a:lnTo>
                    <a:pt x="160" y="184"/>
                  </a:lnTo>
                  <a:lnTo>
                    <a:pt x="160" y="183"/>
                  </a:lnTo>
                  <a:lnTo>
                    <a:pt x="159" y="183"/>
                  </a:lnTo>
                  <a:lnTo>
                    <a:pt x="159" y="184"/>
                  </a:lnTo>
                  <a:lnTo>
                    <a:pt x="158" y="184"/>
                  </a:lnTo>
                  <a:lnTo>
                    <a:pt x="157" y="184"/>
                  </a:lnTo>
                  <a:lnTo>
                    <a:pt x="155" y="184"/>
                  </a:lnTo>
                  <a:lnTo>
                    <a:pt x="155" y="184"/>
                  </a:lnTo>
                  <a:lnTo>
                    <a:pt x="154" y="184"/>
                  </a:lnTo>
                  <a:lnTo>
                    <a:pt x="154" y="183"/>
                  </a:lnTo>
                  <a:lnTo>
                    <a:pt x="153" y="181"/>
                  </a:lnTo>
                  <a:lnTo>
                    <a:pt x="152" y="181"/>
                  </a:lnTo>
                  <a:lnTo>
                    <a:pt x="152" y="180"/>
                  </a:lnTo>
                  <a:lnTo>
                    <a:pt x="151" y="180"/>
                  </a:lnTo>
                  <a:lnTo>
                    <a:pt x="151" y="179"/>
                  </a:lnTo>
                  <a:lnTo>
                    <a:pt x="150" y="179"/>
                  </a:lnTo>
                  <a:lnTo>
                    <a:pt x="150" y="178"/>
                  </a:lnTo>
                  <a:lnTo>
                    <a:pt x="150" y="178"/>
                  </a:lnTo>
                  <a:lnTo>
                    <a:pt x="149" y="177"/>
                  </a:lnTo>
                  <a:lnTo>
                    <a:pt x="149" y="176"/>
                  </a:lnTo>
                  <a:lnTo>
                    <a:pt x="151" y="175"/>
                  </a:lnTo>
                  <a:lnTo>
                    <a:pt x="151" y="174"/>
                  </a:lnTo>
                  <a:lnTo>
                    <a:pt x="152" y="174"/>
                  </a:lnTo>
                  <a:lnTo>
                    <a:pt x="153" y="174"/>
                  </a:lnTo>
                  <a:lnTo>
                    <a:pt x="154" y="173"/>
                  </a:lnTo>
                  <a:lnTo>
                    <a:pt x="155" y="173"/>
                  </a:lnTo>
                  <a:lnTo>
                    <a:pt x="155" y="172"/>
                  </a:lnTo>
                  <a:lnTo>
                    <a:pt x="156" y="172"/>
                  </a:lnTo>
                  <a:lnTo>
                    <a:pt x="158" y="172"/>
                  </a:lnTo>
                  <a:lnTo>
                    <a:pt x="159" y="172"/>
                  </a:lnTo>
                  <a:lnTo>
                    <a:pt x="160" y="171"/>
                  </a:lnTo>
                  <a:lnTo>
                    <a:pt x="161" y="171"/>
                  </a:lnTo>
                  <a:lnTo>
                    <a:pt x="161" y="170"/>
                  </a:lnTo>
                  <a:lnTo>
                    <a:pt x="161" y="170"/>
                  </a:lnTo>
                  <a:lnTo>
                    <a:pt x="161" y="169"/>
                  </a:lnTo>
                  <a:lnTo>
                    <a:pt x="161" y="169"/>
                  </a:lnTo>
                  <a:lnTo>
                    <a:pt x="162" y="169"/>
                  </a:lnTo>
                  <a:lnTo>
                    <a:pt x="163" y="169"/>
                  </a:lnTo>
                  <a:lnTo>
                    <a:pt x="163" y="168"/>
                  </a:lnTo>
                  <a:lnTo>
                    <a:pt x="165" y="168"/>
                  </a:lnTo>
                  <a:lnTo>
                    <a:pt x="166" y="167"/>
                  </a:lnTo>
                  <a:lnTo>
                    <a:pt x="167" y="167"/>
                  </a:lnTo>
                  <a:lnTo>
                    <a:pt x="168" y="166"/>
                  </a:lnTo>
                  <a:lnTo>
                    <a:pt x="169" y="166"/>
                  </a:lnTo>
                  <a:lnTo>
                    <a:pt x="170" y="166"/>
                  </a:lnTo>
                  <a:lnTo>
                    <a:pt x="171" y="165"/>
                  </a:lnTo>
                  <a:lnTo>
                    <a:pt x="172" y="165"/>
                  </a:lnTo>
                  <a:lnTo>
                    <a:pt x="173" y="165"/>
                  </a:lnTo>
                  <a:lnTo>
                    <a:pt x="173" y="165"/>
                  </a:lnTo>
                  <a:lnTo>
                    <a:pt x="174" y="165"/>
                  </a:lnTo>
                  <a:lnTo>
                    <a:pt x="174" y="165"/>
                  </a:lnTo>
                  <a:lnTo>
                    <a:pt x="175" y="165"/>
                  </a:lnTo>
                  <a:lnTo>
                    <a:pt x="174" y="165"/>
                  </a:lnTo>
                  <a:lnTo>
                    <a:pt x="175" y="165"/>
                  </a:lnTo>
                  <a:lnTo>
                    <a:pt x="176" y="165"/>
                  </a:lnTo>
                  <a:lnTo>
                    <a:pt x="177" y="165"/>
                  </a:lnTo>
                  <a:lnTo>
                    <a:pt x="178" y="165"/>
                  </a:lnTo>
                  <a:lnTo>
                    <a:pt x="179" y="165"/>
                  </a:lnTo>
                  <a:lnTo>
                    <a:pt x="180" y="165"/>
                  </a:lnTo>
                  <a:lnTo>
                    <a:pt x="180" y="165"/>
                  </a:lnTo>
                  <a:lnTo>
                    <a:pt x="181" y="165"/>
                  </a:lnTo>
                  <a:lnTo>
                    <a:pt x="181" y="164"/>
                  </a:lnTo>
                  <a:lnTo>
                    <a:pt x="182" y="163"/>
                  </a:lnTo>
                  <a:close/>
                  <a:moveTo>
                    <a:pt x="191" y="164"/>
                  </a:moveTo>
                  <a:lnTo>
                    <a:pt x="193" y="164"/>
                  </a:lnTo>
                  <a:lnTo>
                    <a:pt x="193" y="165"/>
                  </a:lnTo>
                  <a:lnTo>
                    <a:pt x="193" y="165"/>
                  </a:lnTo>
                  <a:lnTo>
                    <a:pt x="193" y="166"/>
                  </a:lnTo>
                  <a:lnTo>
                    <a:pt x="193" y="167"/>
                  </a:lnTo>
                  <a:lnTo>
                    <a:pt x="195" y="167"/>
                  </a:lnTo>
                  <a:lnTo>
                    <a:pt x="195" y="168"/>
                  </a:lnTo>
                  <a:lnTo>
                    <a:pt x="196" y="169"/>
                  </a:lnTo>
                  <a:lnTo>
                    <a:pt x="196" y="170"/>
                  </a:lnTo>
                  <a:lnTo>
                    <a:pt x="196" y="171"/>
                  </a:lnTo>
                  <a:lnTo>
                    <a:pt x="195" y="170"/>
                  </a:lnTo>
                  <a:lnTo>
                    <a:pt x="195" y="171"/>
                  </a:lnTo>
                  <a:lnTo>
                    <a:pt x="194" y="171"/>
                  </a:lnTo>
                  <a:lnTo>
                    <a:pt x="193" y="170"/>
                  </a:lnTo>
                  <a:lnTo>
                    <a:pt x="192" y="170"/>
                  </a:lnTo>
                  <a:lnTo>
                    <a:pt x="191" y="170"/>
                  </a:lnTo>
                  <a:lnTo>
                    <a:pt x="191" y="171"/>
                  </a:lnTo>
                  <a:lnTo>
                    <a:pt x="191" y="170"/>
                  </a:lnTo>
                  <a:lnTo>
                    <a:pt x="190" y="170"/>
                  </a:lnTo>
                  <a:lnTo>
                    <a:pt x="189" y="169"/>
                  </a:lnTo>
                  <a:lnTo>
                    <a:pt x="188" y="168"/>
                  </a:lnTo>
                  <a:lnTo>
                    <a:pt x="187" y="167"/>
                  </a:lnTo>
                  <a:lnTo>
                    <a:pt x="187" y="166"/>
                  </a:lnTo>
                  <a:lnTo>
                    <a:pt x="187" y="166"/>
                  </a:lnTo>
                  <a:lnTo>
                    <a:pt x="188" y="165"/>
                  </a:lnTo>
                  <a:lnTo>
                    <a:pt x="189" y="165"/>
                  </a:lnTo>
                  <a:lnTo>
                    <a:pt x="190" y="164"/>
                  </a:lnTo>
                  <a:lnTo>
                    <a:pt x="190" y="163"/>
                  </a:lnTo>
                  <a:lnTo>
                    <a:pt x="191" y="163"/>
                  </a:lnTo>
                  <a:lnTo>
                    <a:pt x="191" y="164"/>
                  </a:lnTo>
                  <a:close/>
                  <a:moveTo>
                    <a:pt x="189" y="162"/>
                  </a:moveTo>
                  <a:lnTo>
                    <a:pt x="188" y="162"/>
                  </a:lnTo>
                  <a:lnTo>
                    <a:pt x="187" y="162"/>
                  </a:lnTo>
                  <a:lnTo>
                    <a:pt x="187" y="161"/>
                  </a:lnTo>
                  <a:lnTo>
                    <a:pt x="190" y="160"/>
                  </a:lnTo>
                  <a:lnTo>
                    <a:pt x="190" y="161"/>
                  </a:lnTo>
                  <a:lnTo>
                    <a:pt x="189" y="161"/>
                  </a:lnTo>
                  <a:lnTo>
                    <a:pt x="189" y="162"/>
                  </a:lnTo>
                  <a:close/>
                  <a:moveTo>
                    <a:pt x="137" y="153"/>
                  </a:moveTo>
                  <a:lnTo>
                    <a:pt x="136" y="153"/>
                  </a:lnTo>
                  <a:lnTo>
                    <a:pt x="136" y="154"/>
                  </a:lnTo>
                  <a:lnTo>
                    <a:pt x="136" y="154"/>
                  </a:lnTo>
                  <a:lnTo>
                    <a:pt x="136" y="155"/>
                  </a:lnTo>
                  <a:lnTo>
                    <a:pt x="136" y="156"/>
                  </a:lnTo>
                  <a:lnTo>
                    <a:pt x="135" y="156"/>
                  </a:lnTo>
                  <a:lnTo>
                    <a:pt x="134" y="156"/>
                  </a:lnTo>
                  <a:lnTo>
                    <a:pt x="134" y="157"/>
                  </a:lnTo>
                  <a:lnTo>
                    <a:pt x="135" y="156"/>
                  </a:lnTo>
                  <a:lnTo>
                    <a:pt x="136" y="156"/>
                  </a:lnTo>
                  <a:lnTo>
                    <a:pt x="136" y="156"/>
                  </a:lnTo>
                  <a:lnTo>
                    <a:pt x="137" y="156"/>
                  </a:lnTo>
                  <a:lnTo>
                    <a:pt x="139" y="155"/>
                  </a:lnTo>
                  <a:lnTo>
                    <a:pt x="140" y="155"/>
                  </a:lnTo>
                  <a:lnTo>
                    <a:pt x="141" y="155"/>
                  </a:lnTo>
                  <a:lnTo>
                    <a:pt x="141" y="156"/>
                  </a:lnTo>
                  <a:lnTo>
                    <a:pt x="142" y="157"/>
                  </a:lnTo>
                  <a:lnTo>
                    <a:pt x="142" y="159"/>
                  </a:lnTo>
                  <a:lnTo>
                    <a:pt x="142" y="160"/>
                  </a:lnTo>
                  <a:lnTo>
                    <a:pt x="141" y="160"/>
                  </a:lnTo>
                  <a:lnTo>
                    <a:pt x="141" y="161"/>
                  </a:lnTo>
                  <a:lnTo>
                    <a:pt x="142" y="162"/>
                  </a:lnTo>
                  <a:lnTo>
                    <a:pt x="141" y="163"/>
                  </a:lnTo>
                  <a:lnTo>
                    <a:pt x="142" y="163"/>
                  </a:lnTo>
                  <a:lnTo>
                    <a:pt x="142" y="165"/>
                  </a:lnTo>
                  <a:lnTo>
                    <a:pt x="143" y="165"/>
                  </a:lnTo>
                  <a:lnTo>
                    <a:pt x="144" y="165"/>
                  </a:lnTo>
                  <a:lnTo>
                    <a:pt x="144" y="166"/>
                  </a:lnTo>
                  <a:lnTo>
                    <a:pt x="144" y="167"/>
                  </a:lnTo>
                  <a:lnTo>
                    <a:pt x="144" y="168"/>
                  </a:lnTo>
                  <a:lnTo>
                    <a:pt x="145" y="169"/>
                  </a:lnTo>
                  <a:lnTo>
                    <a:pt x="144" y="170"/>
                  </a:lnTo>
                  <a:lnTo>
                    <a:pt x="143" y="171"/>
                  </a:lnTo>
                  <a:lnTo>
                    <a:pt x="143" y="172"/>
                  </a:lnTo>
                  <a:lnTo>
                    <a:pt x="144" y="173"/>
                  </a:lnTo>
                  <a:lnTo>
                    <a:pt x="144" y="175"/>
                  </a:lnTo>
                  <a:lnTo>
                    <a:pt x="144" y="176"/>
                  </a:lnTo>
                  <a:lnTo>
                    <a:pt x="145" y="177"/>
                  </a:lnTo>
                  <a:lnTo>
                    <a:pt x="145" y="178"/>
                  </a:lnTo>
                  <a:lnTo>
                    <a:pt x="145" y="178"/>
                  </a:lnTo>
                  <a:lnTo>
                    <a:pt x="145" y="179"/>
                  </a:lnTo>
                  <a:lnTo>
                    <a:pt x="146" y="180"/>
                  </a:lnTo>
                  <a:lnTo>
                    <a:pt x="147" y="180"/>
                  </a:lnTo>
                  <a:lnTo>
                    <a:pt x="148" y="180"/>
                  </a:lnTo>
                  <a:lnTo>
                    <a:pt x="149" y="179"/>
                  </a:lnTo>
                  <a:lnTo>
                    <a:pt x="149" y="180"/>
                  </a:lnTo>
                  <a:lnTo>
                    <a:pt x="149" y="181"/>
                  </a:lnTo>
                  <a:lnTo>
                    <a:pt x="149" y="182"/>
                  </a:lnTo>
                  <a:lnTo>
                    <a:pt x="149" y="183"/>
                  </a:lnTo>
                  <a:lnTo>
                    <a:pt x="149" y="184"/>
                  </a:lnTo>
                  <a:lnTo>
                    <a:pt x="150" y="185"/>
                  </a:lnTo>
                  <a:lnTo>
                    <a:pt x="150" y="187"/>
                  </a:lnTo>
                  <a:lnTo>
                    <a:pt x="149" y="187"/>
                  </a:lnTo>
                  <a:lnTo>
                    <a:pt x="149" y="188"/>
                  </a:lnTo>
                  <a:lnTo>
                    <a:pt x="149" y="189"/>
                  </a:lnTo>
                  <a:lnTo>
                    <a:pt x="149" y="190"/>
                  </a:lnTo>
                  <a:lnTo>
                    <a:pt x="149" y="191"/>
                  </a:lnTo>
                  <a:lnTo>
                    <a:pt x="149" y="191"/>
                  </a:lnTo>
                  <a:lnTo>
                    <a:pt x="150" y="192"/>
                  </a:lnTo>
                  <a:lnTo>
                    <a:pt x="152" y="193"/>
                  </a:lnTo>
                  <a:lnTo>
                    <a:pt x="151" y="195"/>
                  </a:lnTo>
                  <a:lnTo>
                    <a:pt x="151" y="194"/>
                  </a:lnTo>
                  <a:lnTo>
                    <a:pt x="150" y="195"/>
                  </a:lnTo>
                  <a:lnTo>
                    <a:pt x="151" y="196"/>
                  </a:lnTo>
                  <a:lnTo>
                    <a:pt x="150" y="196"/>
                  </a:lnTo>
                  <a:lnTo>
                    <a:pt x="151" y="197"/>
                  </a:lnTo>
                  <a:lnTo>
                    <a:pt x="152" y="197"/>
                  </a:lnTo>
                  <a:lnTo>
                    <a:pt x="152" y="198"/>
                  </a:lnTo>
                  <a:lnTo>
                    <a:pt x="151" y="199"/>
                  </a:lnTo>
                  <a:lnTo>
                    <a:pt x="151" y="198"/>
                  </a:lnTo>
                  <a:lnTo>
                    <a:pt x="151" y="199"/>
                  </a:lnTo>
                  <a:lnTo>
                    <a:pt x="151" y="200"/>
                  </a:lnTo>
                  <a:lnTo>
                    <a:pt x="152" y="200"/>
                  </a:lnTo>
                  <a:lnTo>
                    <a:pt x="152" y="201"/>
                  </a:lnTo>
                  <a:lnTo>
                    <a:pt x="153" y="201"/>
                  </a:lnTo>
                  <a:lnTo>
                    <a:pt x="153" y="202"/>
                  </a:lnTo>
                  <a:lnTo>
                    <a:pt x="154" y="202"/>
                  </a:lnTo>
                  <a:lnTo>
                    <a:pt x="154" y="203"/>
                  </a:lnTo>
                  <a:lnTo>
                    <a:pt x="153" y="203"/>
                  </a:lnTo>
                  <a:lnTo>
                    <a:pt x="153" y="204"/>
                  </a:lnTo>
                  <a:lnTo>
                    <a:pt x="153" y="205"/>
                  </a:lnTo>
                  <a:lnTo>
                    <a:pt x="153" y="206"/>
                  </a:lnTo>
                  <a:lnTo>
                    <a:pt x="154" y="206"/>
                  </a:lnTo>
                  <a:lnTo>
                    <a:pt x="154" y="207"/>
                  </a:lnTo>
                  <a:lnTo>
                    <a:pt x="154" y="209"/>
                  </a:lnTo>
                  <a:lnTo>
                    <a:pt x="153" y="209"/>
                  </a:lnTo>
                  <a:lnTo>
                    <a:pt x="154" y="210"/>
                  </a:lnTo>
                  <a:lnTo>
                    <a:pt x="153" y="210"/>
                  </a:lnTo>
                  <a:lnTo>
                    <a:pt x="153" y="211"/>
                  </a:lnTo>
                  <a:lnTo>
                    <a:pt x="152" y="211"/>
                  </a:lnTo>
                  <a:lnTo>
                    <a:pt x="152" y="212"/>
                  </a:lnTo>
                  <a:lnTo>
                    <a:pt x="151" y="213"/>
                  </a:lnTo>
                  <a:lnTo>
                    <a:pt x="152" y="214"/>
                  </a:lnTo>
                  <a:lnTo>
                    <a:pt x="153" y="215"/>
                  </a:lnTo>
                  <a:lnTo>
                    <a:pt x="152" y="215"/>
                  </a:lnTo>
                  <a:lnTo>
                    <a:pt x="151" y="216"/>
                  </a:lnTo>
                  <a:lnTo>
                    <a:pt x="151" y="216"/>
                  </a:lnTo>
                  <a:lnTo>
                    <a:pt x="150" y="216"/>
                  </a:lnTo>
                  <a:lnTo>
                    <a:pt x="150" y="217"/>
                  </a:lnTo>
                  <a:lnTo>
                    <a:pt x="151" y="219"/>
                  </a:lnTo>
                  <a:lnTo>
                    <a:pt x="151" y="220"/>
                  </a:lnTo>
                  <a:lnTo>
                    <a:pt x="150" y="221"/>
                  </a:lnTo>
                  <a:lnTo>
                    <a:pt x="150" y="222"/>
                  </a:lnTo>
                  <a:lnTo>
                    <a:pt x="149" y="223"/>
                  </a:lnTo>
                  <a:lnTo>
                    <a:pt x="149" y="224"/>
                  </a:lnTo>
                  <a:lnTo>
                    <a:pt x="149" y="226"/>
                  </a:lnTo>
                  <a:lnTo>
                    <a:pt x="150" y="227"/>
                  </a:lnTo>
                  <a:lnTo>
                    <a:pt x="151" y="227"/>
                  </a:lnTo>
                  <a:lnTo>
                    <a:pt x="152" y="227"/>
                  </a:lnTo>
                  <a:lnTo>
                    <a:pt x="153" y="227"/>
                  </a:lnTo>
                  <a:lnTo>
                    <a:pt x="154" y="226"/>
                  </a:lnTo>
                  <a:lnTo>
                    <a:pt x="155" y="227"/>
                  </a:lnTo>
                  <a:lnTo>
                    <a:pt x="155" y="229"/>
                  </a:lnTo>
                  <a:lnTo>
                    <a:pt x="156" y="229"/>
                  </a:lnTo>
                  <a:lnTo>
                    <a:pt x="157" y="229"/>
                  </a:lnTo>
                  <a:lnTo>
                    <a:pt x="158" y="229"/>
                  </a:lnTo>
                  <a:lnTo>
                    <a:pt x="158" y="230"/>
                  </a:lnTo>
                  <a:lnTo>
                    <a:pt x="156" y="231"/>
                  </a:lnTo>
                  <a:lnTo>
                    <a:pt x="156" y="232"/>
                  </a:lnTo>
                  <a:lnTo>
                    <a:pt x="155" y="233"/>
                  </a:lnTo>
                  <a:lnTo>
                    <a:pt x="154" y="233"/>
                  </a:lnTo>
                  <a:lnTo>
                    <a:pt x="154" y="232"/>
                  </a:lnTo>
                  <a:lnTo>
                    <a:pt x="153" y="233"/>
                  </a:lnTo>
                  <a:lnTo>
                    <a:pt x="153" y="232"/>
                  </a:lnTo>
                  <a:lnTo>
                    <a:pt x="152" y="232"/>
                  </a:lnTo>
                  <a:lnTo>
                    <a:pt x="151" y="232"/>
                  </a:lnTo>
                  <a:lnTo>
                    <a:pt x="150" y="232"/>
                  </a:lnTo>
                  <a:lnTo>
                    <a:pt x="149" y="232"/>
                  </a:lnTo>
                  <a:lnTo>
                    <a:pt x="149" y="232"/>
                  </a:lnTo>
                  <a:lnTo>
                    <a:pt x="147" y="232"/>
                  </a:lnTo>
                  <a:lnTo>
                    <a:pt x="147" y="233"/>
                  </a:lnTo>
                  <a:lnTo>
                    <a:pt x="147" y="232"/>
                  </a:lnTo>
                  <a:lnTo>
                    <a:pt x="146" y="231"/>
                  </a:lnTo>
                  <a:lnTo>
                    <a:pt x="144" y="231"/>
                  </a:lnTo>
                  <a:lnTo>
                    <a:pt x="142" y="232"/>
                  </a:lnTo>
                  <a:lnTo>
                    <a:pt x="141" y="233"/>
                  </a:lnTo>
                  <a:lnTo>
                    <a:pt x="141" y="232"/>
                  </a:lnTo>
                  <a:lnTo>
                    <a:pt x="140" y="232"/>
                  </a:lnTo>
                  <a:lnTo>
                    <a:pt x="139" y="231"/>
                  </a:lnTo>
                  <a:lnTo>
                    <a:pt x="138" y="231"/>
                  </a:lnTo>
                  <a:lnTo>
                    <a:pt x="137" y="231"/>
                  </a:lnTo>
                  <a:lnTo>
                    <a:pt x="136" y="231"/>
                  </a:lnTo>
                  <a:lnTo>
                    <a:pt x="136" y="231"/>
                  </a:lnTo>
                  <a:lnTo>
                    <a:pt x="135" y="231"/>
                  </a:lnTo>
                  <a:lnTo>
                    <a:pt x="134" y="230"/>
                  </a:lnTo>
                  <a:lnTo>
                    <a:pt x="132" y="230"/>
                  </a:lnTo>
                  <a:lnTo>
                    <a:pt x="130" y="231"/>
                  </a:lnTo>
                  <a:lnTo>
                    <a:pt x="129" y="231"/>
                  </a:lnTo>
                  <a:lnTo>
                    <a:pt x="129" y="231"/>
                  </a:lnTo>
                  <a:lnTo>
                    <a:pt x="128" y="232"/>
                  </a:lnTo>
                  <a:lnTo>
                    <a:pt x="127" y="231"/>
                  </a:lnTo>
                  <a:lnTo>
                    <a:pt x="125" y="232"/>
                  </a:lnTo>
                  <a:lnTo>
                    <a:pt x="124" y="233"/>
                  </a:lnTo>
                  <a:lnTo>
                    <a:pt x="123" y="233"/>
                  </a:lnTo>
                  <a:lnTo>
                    <a:pt x="123" y="234"/>
                  </a:lnTo>
                  <a:lnTo>
                    <a:pt x="122" y="234"/>
                  </a:lnTo>
                  <a:lnTo>
                    <a:pt x="119" y="236"/>
                  </a:lnTo>
                  <a:lnTo>
                    <a:pt x="117" y="237"/>
                  </a:lnTo>
                  <a:lnTo>
                    <a:pt x="115" y="237"/>
                  </a:lnTo>
                  <a:lnTo>
                    <a:pt x="114" y="237"/>
                  </a:lnTo>
                  <a:lnTo>
                    <a:pt x="113" y="237"/>
                  </a:lnTo>
                  <a:lnTo>
                    <a:pt x="112" y="238"/>
                  </a:lnTo>
                  <a:lnTo>
                    <a:pt x="111" y="238"/>
                  </a:lnTo>
                  <a:lnTo>
                    <a:pt x="110" y="239"/>
                  </a:lnTo>
                  <a:lnTo>
                    <a:pt x="108" y="239"/>
                  </a:lnTo>
                  <a:lnTo>
                    <a:pt x="108" y="238"/>
                  </a:lnTo>
                  <a:lnTo>
                    <a:pt x="107" y="238"/>
                  </a:lnTo>
                  <a:lnTo>
                    <a:pt x="106" y="238"/>
                  </a:lnTo>
                  <a:lnTo>
                    <a:pt x="105" y="238"/>
                  </a:lnTo>
                  <a:lnTo>
                    <a:pt x="105" y="237"/>
                  </a:lnTo>
                  <a:lnTo>
                    <a:pt x="104" y="236"/>
                  </a:lnTo>
                  <a:lnTo>
                    <a:pt x="104" y="236"/>
                  </a:lnTo>
                  <a:lnTo>
                    <a:pt x="103" y="237"/>
                  </a:lnTo>
                  <a:lnTo>
                    <a:pt x="102" y="236"/>
                  </a:lnTo>
                  <a:lnTo>
                    <a:pt x="101" y="236"/>
                  </a:lnTo>
                  <a:lnTo>
                    <a:pt x="101" y="237"/>
                  </a:lnTo>
                  <a:lnTo>
                    <a:pt x="101" y="236"/>
                  </a:lnTo>
                  <a:lnTo>
                    <a:pt x="100" y="236"/>
                  </a:lnTo>
                  <a:lnTo>
                    <a:pt x="100" y="235"/>
                  </a:lnTo>
                  <a:lnTo>
                    <a:pt x="98" y="236"/>
                  </a:lnTo>
                  <a:lnTo>
                    <a:pt x="97" y="235"/>
                  </a:lnTo>
                  <a:lnTo>
                    <a:pt x="94" y="236"/>
                  </a:lnTo>
                  <a:lnTo>
                    <a:pt x="93" y="237"/>
                  </a:lnTo>
                  <a:lnTo>
                    <a:pt x="91" y="237"/>
                  </a:lnTo>
                  <a:lnTo>
                    <a:pt x="90" y="238"/>
                  </a:lnTo>
                  <a:lnTo>
                    <a:pt x="88" y="238"/>
                  </a:lnTo>
                  <a:lnTo>
                    <a:pt x="87" y="238"/>
                  </a:lnTo>
                  <a:lnTo>
                    <a:pt x="88" y="237"/>
                  </a:lnTo>
                  <a:lnTo>
                    <a:pt x="89" y="236"/>
                  </a:lnTo>
                  <a:lnTo>
                    <a:pt x="88" y="236"/>
                  </a:lnTo>
                  <a:lnTo>
                    <a:pt x="87" y="236"/>
                  </a:lnTo>
                  <a:lnTo>
                    <a:pt x="86" y="236"/>
                  </a:lnTo>
                  <a:lnTo>
                    <a:pt x="85" y="235"/>
                  </a:lnTo>
                  <a:lnTo>
                    <a:pt x="85" y="235"/>
                  </a:lnTo>
                  <a:lnTo>
                    <a:pt x="84" y="235"/>
                  </a:lnTo>
                  <a:lnTo>
                    <a:pt x="83" y="235"/>
                  </a:lnTo>
                  <a:lnTo>
                    <a:pt x="79" y="235"/>
                  </a:lnTo>
                  <a:lnTo>
                    <a:pt x="78" y="235"/>
                  </a:lnTo>
                  <a:lnTo>
                    <a:pt x="77" y="235"/>
                  </a:lnTo>
                  <a:lnTo>
                    <a:pt x="74" y="235"/>
                  </a:lnTo>
                  <a:lnTo>
                    <a:pt x="73" y="235"/>
                  </a:lnTo>
                  <a:lnTo>
                    <a:pt x="72" y="235"/>
                  </a:lnTo>
                  <a:lnTo>
                    <a:pt x="72" y="234"/>
                  </a:lnTo>
                  <a:lnTo>
                    <a:pt x="71" y="234"/>
                  </a:lnTo>
                  <a:lnTo>
                    <a:pt x="69" y="234"/>
                  </a:lnTo>
                  <a:lnTo>
                    <a:pt x="69" y="233"/>
                  </a:lnTo>
                  <a:lnTo>
                    <a:pt x="68" y="233"/>
                  </a:lnTo>
                  <a:lnTo>
                    <a:pt x="68" y="234"/>
                  </a:lnTo>
                  <a:lnTo>
                    <a:pt x="67" y="234"/>
                  </a:lnTo>
                  <a:lnTo>
                    <a:pt x="66" y="233"/>
                  </a:lnTo>
                  <a:lnTo>
                    <a:pt x="66" y="233"/>
                  </a:lnTo>
                  <a:lnTo>
                    <a:pt x="66" y="234"/>
                  </a:lnTo>
                  <a:lnTo>
                    <a:pt x="65" y="233"/>
                  </a:lnTo>
                  <a:lnTo>
                    <a:pt x="64" y="233"/>
                  </a:lnTo>
                  <a:lnTo>
                    <a:pt x="63" y="233"/>
                  </a:lnTo>
                  <a:lnTo>
                    <a:pt x="63" y="232"/>
                  </a:lnTo>
                  <a:lnTo>
                    <a:pt x="64" y="232"/>
                  </a:lnTo>
                  <a:lnTo>
                    <a:pt x="65" y="232"/>
                  </a:lnTo>
                  <a:lnTo>
                    <a:pt x="66" y="232"/>
                  </a:lnTo>
                  <a:lnTo>
                    <a:pt x="66" y="231"/>
                  </a:lnTo>
                  <a:lnTo>
                    <a:pt x="67" y="231"/>
                  </a:lnTo>
                  <a:lnTo>
                    <a:pt x="68" y="231"/>
                  </a:lnTo>
                  <a:lnTo>
                    <a:pt x="69" y="230"/>
                  </a:lnTo>
                  <a:lnTo>
                    <a:pt x="67" y="230"/>
                  </a:lnTo>
                  <a:lnTo>
                    <a:pt x="66" y="230"/>
                  </a:lnTo>
                  <a:lnTo>
                    <a:pt x="65" y="231"/>
                  </a:lnTo>
                  <a:lnTo>
                    <a:pt x="61" y="231"/>
                  </a:lnTo>
                  <a:lnTo>
                    <a:pt x="60" y="231"/>
                  </a:lnTo>
                  <a:lnTo>
                    <a:pt x="59" y="231"/>
                  </a:lnTo>
                  <a:lnTo>
                    <a:pt x="59" y="231"/>
                  </a:lnTo>
                  <a:lnTo>
                    <a:pt x="58" y="231"/>
                  </a:lnTo>
                  <a:lnTo>
                    <a:pt x="57" y="232"/>
                  </a:lnTo>
                  <a:lnTo>
                    <a:pt x="56" y="232"/>
                  </a:lnTo>
                  <a:lnTo>
                    <a:pt x="55" y="232"/>
                  </a:lnTo>
                  <a:lnTo>
                    <a:pt x="54" y="232"/>
                  </a:lnTo>
                  <a:lnTo>
                    <a:pt x="53" y="232"/>
                  </a:lnTo>
                  <a:lnTo>
                    <a:pt x="53" y="231"/>
                  </a:lnTo>
                  <a:lnTo>
                    <a:pt x="54" y="231"/>
                  </a:lnTo>
                  <a:lnTo>
                    <a:pt x="54" y="230"/>
                  </a:lnTo>
                  <a:lnTo>
                    <a:pt x="54" y="229"/>
                  </a:lnTo>
                  <a:lnTo>
                    <a:pt x="56" y="229"/>
                  </a:lnTo>
                  <a:lnTo>
                    <a:pt x="53" y="229"/>
                  </a:lnTo>
                  <a:lnTo>
                    <a:pt x="53" y="229"/>
                  </a:lnTo>
                  <a:lnTo>
                    <a:pt x="52" y="229"/>
                  </a:lnTo>
                  <a:lnTo>
                    <a:pt x="52" y="228"/>
                  </a:lnTo>
                  <a:lnTo>
                    <a:pt x="52" y="227"/>
                  </a:lnTo>
                  <a:lnTo>
                    <a:pt x="52" y="226"/>
                  </a:lnTo>
                  <a:lnTo>
                    <a:pt x="53" y="226"/>
                  </a:lnTo>
                  <a:lnTo>
                    <a:pt x="53" y="226"/>
                  </a:lnTo>
                  <a:lnTo>
                    <a:pt x="54" y="226"/>
                  </a:lnTo>
                  <a:lnTo>
                    <a:pt x="54" y="225"/>
                  </a:lnTo>
                  <a:lnTo>
                    <a:pt x="53" y="225"/>
                  </a:lnTo>
                  <a:lnTo>
                    <a:pt x="55" y="226"/>
                  </a:lnTo>
                  <a:lnTo>
                    <a:pt x="56" y="225"/>
                  </a:lnTo>
                  <a:lnTo>
                    <a:pt x="57" y="225"/>
                  </a:lnTo>
                  <a:lnTo>
                    <a:pt x="58" y="225"/>
                  </a:lnTo>
                  <a:lnTo>
                    <a:pt x="59" y="226"/>
                  </a:lnTo>
                  <a:lnTo>
                    <a:pt x="59" y="226"/>
                  </a:lnTo>
                  <a:lnTo>
                    <a:pt x="60" y="226"/>
                  </a:lnTo>
                  <a:lnTo>
                    <a:pt x="61" y="226"/>
                  </a:lnTo>
                  <a:lnTo>
                    <a:pt x="62" y="226"/>
                  </a:lnTo>
                  <a:lnTo>
                    <a:pt x="61" y="224"/>
                  </a:lnTo>
                  <a:lnTo>
                    <a:pt x="63" y="223"/>
                  </a:lnTo>
                  <a:lnTo>
                    <a:pt x="63" y="222"/>
                  </a:lnTo>
                  <a:lnTo>
                    <a:pt x="61" y="222"/>
                  </a:lnTo>
                  <a:lnTo>
                    <a:pt x="59" y="222"/>
                  </a:lnTo>
                  <a:lnTo>
                    <a:pt x="59" y="222"/>
                  </a:lnTo>
                  <a:lnTo>
                    <a:pt x="58" y="222"/>
                  </a:lnTo>
                  <a:lnTo>
                    <a:pt x="58" y="222"/>
                  </a:lnTo>
                  <a:lnTo>
                    <a:pt x="57" y="222"/>
                  </a:lnTo>
                  <a:lnTo>
                    <a:pt x="57" y="223"/>
                  </a:lnTo>
                  <a:lnTo>
                    <a:pt x="56" y="223"/>
                  </a:lnTo>
                  <a:lnTo>
                    <a:pt x="55" y="224"/>
                  </a:lnTo>
                  <a:lnTo>
                    <a:pt x="53" y="223"/>
                  </a:lnTo>
                  <a:lnTo>
                    <a:pt x="53" y="223"/>
                  </a:lnTo>
                  <a:lnTo>
                    <a:pt x="53" y="222"/>
                  </a:lnTo>
                  <a:lnTo>
                    <a:pt x="53" y="222"/>
                  </a:lnTo>
                  <a:lnTo>
                    <a:pt x="53" y="221"/>
                  </a:lnTo>
                  <a:lnTo>
                    <a:pt x="54" y="221"/>
                  </a:lnTo>
                  <a:lnTo>
                    <a:pt x="53" y="221"/>
                  </a:lnTo>
                  <a:lnTo>
                    <a:pt x="53" y="220"/>
                  </a:lnTo>
                  <a:lnTo>
                    <a:pt x="52" y="220"/>
                  </a:lnTo>
                  <a:lnTo>
                    <a:pt x="51" y="220"/>
                  </a:lnTo>
                  <a:lnTo>
                    <a:pt x="50" y="219"/>
                  </a:lnTo>
                  <a:lnTo>
                    <a:pt x="51" y="219"/>
                  </a:lnTo>
                  <a:lnTo>
                    <a:pt x="51" y="218"/>
                  </a:lnTo>
                  <a:lnTo>
                    <a:pt x="50" y="217"/>
                  </a:lnTo>
                  <a:lnTo>
                    <a:pt x="50" y="216"/>
                  </a:lnTo>
                  <a:lnTo>
                    <a:pt x="50" y="216"/>
                  </a:lnTo>
                  <a:lnTo>
                    <a:pt x="50" y="215"/>
                  </a:lnTo>
                  <a:lnTo>
                    <a:pt x="49" y="215"/>
                  </a:lnTo>
                  <a:lnTo>
                    <a:pt x="50" y="215"/>
                  </a:lnTo>
                  <a:lnTo>
                    <a:pt x="49" y="214"/>
                  </a:lnTo>
                  <a:lnTo>
                    <a:pt x="48" y="213"/>
                  </a:lnTo>
                  <a:lnTo>
                    <a:pt x="47" y="212"/>
                  </a:lnTo>
                  <a:lnTo>
                    <a:pt x="47" y="211"/>
                  </a:lnTo>
                  <a:lnTo>
                    <a:pt x="47" y="211"/>
                  </a:lnTo>
                  <a:lnTo>
                    <a:pt x="47" y="210"/>
                  </a:lnTo>
                  <a:lnTo>
                    <a:pt x="46" y="210"/>
                  </a:lnTo>
                  <a:lnTo>
                    <a:pt x="46" y="210"/>
                  </a:lnTo>
                  <a:lnTo>
                    <a:pt x="45" y="209"/>
                  </a:lnTo>
                  <a:lnTo>
                    <a:pt x="44" y="208"/>
                  </a:lnTo>
                  <a:lnTo>
                    <a:pt x="44" y="207"/>
                  </a:lnTo>
                  <a:lnTo>
                    <a:pt x="45" y="207"/>
                  </a:lnTo>
                  <a:lnTo>
                    <a:pt x="46" y="206"/>
                  </a:lnTo>
                  <a:lnTo>
                    <a:pt x="45" y="206"/>
                  </a:lnTo>
                  <a:lnTo>
                    <a:pt x="43" y="206"/>
                  </a:lnTo>
                  <a:lnTo>
                    <a:pt x="43" y="205"/>
                  </a:lnTo>
                  <a:lnTo>
                    <a:pt x="42" y="205"/>
                  </a:lnTo>
                  <a:lnTo>
                    <a:pt x="41" y="205"/>
                  </a:lnTo>
                  <a:lnTo>
                    <a:pt x="40" y="204"/>
                  </a:lnTo>
                  <a:lnTo>
                    <a:pt x="40" y="203"/>
                  </a:lnTo>
                  <a:lnTo>
                    <a:pt x="40" y="203"/>
                  </a:lnTo>
                  <a:lnTo>
                    <a:pt x="38" y="203"/>
                  </a:lnTo>
                  <a:lnTo>
                    <a:pt x="38" y="202"/>
                  </a:lnTo>
                  <a:lnTo>
                    <a:pt x="38" y="201"/>
                  </a:lnTo>
                  <a:lnTo>
                    <a:pt x="37" y="201"/>
                  </a:lnTo>
                  <a:lnTo>
                    <a:pt x="39" y="201"/>
                  </a:lnTo>
                  <a:lnTo>
                    <a:pt x="40" y="202"/>
                  </a:lnTo>
                  <a:lnTo>
                    <a:pt x="40" y="201"/>
                  </a:lnTo>
                  <a:lnTo>
                    <a:pt x="40" y="200"/>
                  </a:lnTo>
                  <a:lnTo>
                    <a:pt x="40" y="200"/>
                  </a:lnTo>
                  <a:lnTo>
                    <a:pt x="40" y="199"/>
                  </a:lnTo>
                  <a:lnTo>
                    <a:pt x="41" y="199"/>
                  </a:lnTo>
                  <a:lnTo>
                    <a:pt x="43" y="199"/>
                  </a:lnTo>
                  <a:lnTo>
                    <a:pt x="45" y="199"/>
                  </a:lnTo>
                  <a:lnTo>
                    <a:pt x="46" y="199"/>
                  </a:lnTo>
                  <a:lnTo>
                    <a:pt x="47" y="199"/>
                  </a:lnTo>
                  <a:lnTo>
                    <a:pt x="47" y="199"/>
                  </a:lnTo>
                  <a:lnTo>
                    <a:pt x="48" y="199"/>
                  </a:lnTo>
                  <a:lnTo>
                    <a:pt x="49" y="199"/>
                  </a:lnTo>
                  <a:lnTo>
                    <a:pt x="50" y="199"/>
                  </a:lnTo>
                  <a:lnTo>
                    <a:pt x="51" y="198"/>
                  </a:lnTo>
                  <a:lnTo>
                    <a:pt x="50" y="198"/>
                  </a:lnTo>
                  <a:lnTo>
                    <a:pt x="47" y="198"/>
                  </a:lnTo>
                  <a:lnTo>
                    <a:pt x="44" y="198"/>
                  </a:lnTo>
                  <a:lnTo>
                    <a:pt x="42" y="198"/>
                  </a:lnTo>
                  <a:lnTo>
                    <a:pt x="41" y="198"/>
                  </a:lnTo>
                  <a:lnTo>
                    <a:pt x="40" y="197"/>
                  </a:lnTo>
                  <a:lnTo>
                    <a:pt x="40" y="197"/>
                  </a:lnTo>
                  <a:lnTo>
                    <a:pt x="41" y="197"/>
                  </a:lnTo>
                  <a:lnTo>
                    <a:pt x="41" y="196"/>
                  </a:lnTo>
                  <a:lnTo>
                    <a:pt x="42" y="195"/>
                  </a:lnTo>
                  <a:lnTo>
                    <a:pt x="43" y="195"/>
                  </a:lnTo>
                  <a:lnTo>
                    <a:pt x="44" y="194"/>
                  </a:lnTo>
                  <a:lnTo>
                    <a:pt x="45" y="194"/>
                  </a:lnTo>
                  <a:lnTo>
                    <a:pt x="45" y="193"/>
                  </a:lnTo>
                  <a:lnTo>
                    <a:pt x="46" y="193"/>
                  </a:lnTo>
                  <a:lnTo>
                    <a:pt x="47" y="192"/>
                  </a:lnTo>
                  <a:lnTo>
                    <a:pt x="47" y="191"/>
                  </a:lnTo>
                  <a:lnTo>
                    <a:pt x="48" y="191"/>
                  </a:lnTo>
                  <a:lnTo>
                    <a:pt x="49" y="191"/>
                  </a:lnTo>
                  <a:lnTo>
                    <a:pt x="51" y="190"/>
                  </a:lnTo>
                  <a:lnTo>
                    <a:pt x="52" y="190"/>
                  </a:lnTo>
                  <a:lnTo>
                    <a:pt x="53" y="190"/>
                  </a:lnTo>
                  <a:lnTo>
                    <a:pt x="54" y="190"/>
                  </a:lnTo>
                  <a:lnTo>
                    <a:pt x="54" y="189"/>
                  </a:lnTo>
                  <a:lnTo>
                    <a:pt x="55" y="189"/>
                  </a:lnTo>
                  <a:lnTo>
                    <a:pt x="55" y="188"/>
                  </a:lnTo>
                  <a:lnTo>
                    <a:pt x="56" y="188"/>
                  </a:lnTo>
                  <a:lnTo>
                    <a:pt x="57" y="188"/>
                  </a:lnTo>
                  <a:lnTo>
                    <a:pt x="58" y="188"/>
                  </a:lnTo>
                  <a:lnTo>
                    <a:pt x="58" y="187"/>
                  </a:lnTo>
                  <a:lnTo>
                    <a:pt x="59" y="187"/>
                  </a:lnTo>
                  <a:lnTo>
                    <a:pt x="59" y="187"/>
                  </a:lnTo>
                  <a:lnTo>
                    <a:pt x="60" y="187"/>
                  </a:lnTo>
                  <a:lnTo>
                    <a:pt x="59" y="187"/>
                  </a:lnTo>
                  <a:lnTo>
                    <a:pt x="59" y="186"/>
                  </a:lnTo>
                  <a:lnTo>
                    <a:pt x="60" y="185"/>
                  </a:lnTo>
                  <a:lnTo>
                    <a:pt x="62" y="185"/>
                  </a:lnTo>
                  <a:lnTo>
                    <a:pt x="63" y="185"/>
                  </a:lnTo>
                  <a:lnTo>
                    <a:pt x="64" y="185"/>
                  </a:lnTo>
                  <a:lnTo>
                    <a:pt x="65" y="185"/>
                  </a:lnTo>
                  <a:lnTo>
                    <a:pt x="64" y="186"/>
                  </a:lnTo>
                  <a:lnTo>
                    <a:pt x="63" y="186"/>
                  </a:lnTo>
                  <a:lnTo>
                    <a:pt x="63" y="187"/>
                  </a:lnTo>
                  <a:lnTo>
                    <a:pt x="62" y="187"/>
                  </a:lnTo>
                  <a:lnTo>
                    <a:pt x="62" y="188"/>
                  </a:lnTo>
                  <a:lnTo>
                    <a:pt x="62" y="189"/>
                  </a:lnTo>
                  <a:lnTo>
                    <a:pt x="63" y="188"/>
                  </a:lnTo>
                  <a:lnTo>
                    <a:pt x="64" y="188"/>
                  </a:lnTo>
                  <a:lnTo>
                    <a:pt x="64" y="187"/>
                  </a:lnTo>
                  <a:lnTo>
                    <a:pt x="65" y="187"/>
                  </a:lnTo>
                  <a:lnTo>
                    <a:pt x="66" y="187"/>
                  </a:lnTo>
                  <a:lnTo>
                    <a:pt x="67" y="186"/>
                  </a:lnTo>
                  <a:lnTo>
                    <a:pt x="68" y="185"/>
                  </a:lnTo>
                  <a:lnTo>
                    <a:pt x="72" y="184"/>
                  </a:lnTo>
                  <a:lnTo>
                    <a:pt x="73" y="184"/>
                  </a:lnTo>
                  <a:lnTo>
                    <a:pt x="74" y="184"/>
                  </a:lnTo>
                  <a:lnTo>
                    <a:pt x="75" y="184"/>
                  </a:lnTo>
                  <a:lnTo>
                    <a:pt x="74" y="184"/>
                  </a:lnTo>
                  <a:lnTo>
                    <a:pt x="73" y="184"/>
                  </a:lnTo>
                  <a:lnTo>
                    <a:pt x="72" y="184"/>
                  </a:lnTo>
                  <a:lnTo>
                    <a:pt x="73" y="183"/>
                  </a:lnTo>
                  <a:lnTo>
                    <a:pt x="74" y="183"/>
                  </a:lnTo>
                  <a:lnTo>
                    <a:pt x="75" y="183"/>
                  </a:lnTo>
                  <a:lnTo>
                    <a:pt x="74" y="182"/>
                  </a:lnTo>
                  <a:lnTo>
                    <a:pt x="72" y="183"/>
                  </a:lnTo>
                  <a:lnTo>
                    <a:pt x="72" y="182"/>
                  </a:lnTo>
                  <a:lnTo>
                    <a:pt x="71" y="182"/>
                  </a:lnTo>
                  <a:lnTo>
                    <a:pt x="70" y="183"/>
                  </a:lnTo>
                  <a:lnTo>
                    <a:pt x="69" y="182"/>
                  </a:lnTo>
                  <a:lnTo>
                    <a:pt x="69" y="183"/>
                  </a:lnTo>
                  <a:lnTo>
                    <a:pt x="66" y="184"/>
                  </a:lnTo>
                  <a:lnTo>
                    <a:pt x="66" y="183"/>
                  </a:lnTo>
                  <a:lnTo>
                    <a:pt x="66" y="183"/>
                  </a:lnTo>
                  <a:lnTo>
                    <a:pt x="66" y="183"/>
                  </a:lnTo>
                  <a:lnTo>
                    <a:pt x="66" y="182"/>
                  </a:lnTo>
                  <a:lnTo>
                    <a:pt x="66" y="181"/>
                  </a:lnTo>
                  <a:lnTo>
                    <a:pt x="68" y="181"/>
                  </a:lnTo>
                  <a:lnTo>
                    <a:pt x="70" y="180"/>
                  </a:lnTo>
                  <a:lnTo>
                    <a:pt x="71" y="180"/>
                  </a:lnTo>
                  <a:lnTo>
                    <a:pt x="72" y="180"/>
                  </a:lnTo>
                  <a:lnTo>
                    <a:pt x="74" y="179"/>
                  </a:lnTo>
                  <a:lnTo>
                    <a:pt x="75" y="180"/>
                  </a:lnTo>
                  <a:lnTo>
                    <a:pt x="75" y="179"/>
                  </a:lnTo>
                  <a:lnTo>
                    <a:pt x="76" y="179"/>
                  </a:lnTo>
                  <a:lnTo>
                    <a:pt x="77" y="179"/>
                  </a:lnTo>
                  <a:lnTo>
                    <a:pt x="78" y="179"/>
                  </a:lnTo>
                  <a:lnTo>
                    <a:pt x="79" y="179"/>
                  </a:lnTo>
                  <a:lnTo>
                    <a:pt x="79" y="180"/>
                  </a:lnTo>
                  <a:lnTo>
                    <a:pt x="80" y="180"/>
                  </a:lnTo>
                  <a:lnTo>
                    <a:pt x="81" y="180"/>
                  </a:lnTo>
                  <a:lnTo>
                    <a:pt x="82" y="180"/>
                  </a:lnTo>
                  <a:lnTo>
                    <a:pt x="83" y="179"/>
                  </a:lnTo>
                  <a:lnTo>
                    <a:pt x="84" y="179"/>
                  </a:lnTo>
                  <a:lnTo>
                    <a:pt x="85" y="178"/>
                  </a:lnTo>
                  <a:lnTo>
                    <a:pt x="88" y="178"/>
                  </a:lnTo>
                  <a:lnTo>
                    <a:pt x="90" y="178"/>
                  </a:lnTo>
                  <a:lnTo>
                    <a:pt x="91" y="178"/>
                  </a:lnTo>
                  <a:lnTo>
                    <a:pt x="90" y="178"/>
                  </a:lnTo>
                  <a:lnTo>
                    <a:pt x="90" y="179"/>
                  </a:lnTo>
                  <a:lnTo>
                    <a:pt x="91" y="179"/>
                  </a:lnTo>
                  <a:lnTo>
                    <a:pt x="91" y="179"/>
                  </a:lnTo>
                  <a:lnTo>
                    <a:pt x="91" y="178"/>
                  </a:lnTo>
                  <a:lnTo>
                    <a:pt x="92" y="178"/>
                  </a:lnTo>
                  <a:lnTo>
                    <a:pt x="93" y="177"/>
                  </a:lnTo>
                  <a:lnTo>
                    <a:pt x="93" y="176"/>
                  </a:lnTo>
                  <a:lnTo>
                    <a:pt x="94" y="176"/>
                  </a:lnTo>
                  <a:lnTo>
                    <a:pt x="94" y="175"/>
                  </a:lnTo>
                  <a:lnTo>
                    <a:pt x="93" y="175"/>
                  </a:lnTo>
                  <a:lnTo>
                    <a:pt x="92" y="174"/>
                  </a:lnTo>
                  <a:lnTo>
                    <a:pt x="93" y="174"/>
                  </a:lnTo>
                  <a:lnTo>
                    <a:pt x="93" y="173"/>
                  </a:lnTo>
                  <a:lnTo>
                    <a:pt x="94" y="173"/>
                  </a:lnTo>
                  <a:lnTo>
                    <a:pt x="94" y="172"/>
                  </a:lnTo>
                  <a:lnTo>
                    <a:pt x="95" y="172"/>
                  </a:lnTo>
                  <a:lnTo>
                    <a:pt x="95" y="172"/>
                  </a:lnTo>
                  <a:lnTo>
                    <a:pt x="97" y="171"/>
                  </a:lnTo>
                  <a:lnTo>
                    <a:pt x="98" y="170"/>
                  </a:lnTo>
                  <a:lnTo>
                    <a:pt x="98" y="169"/>
                  </a:lnTo>
                  <a:lnTo>
                    <a:pt x="98" y="168"/>
                  </a:lnTo>
                  <a:lnTo>
                    <a:pt x="99" y="167"/>
                  </a:lnTo>
                  <a:lnTo>
                    <a:pt x="99" y="166"/>
                  </a:lnTo>
                  <a:lnTo>
                    <a:pt x="100" y="165"/>
                  </a:lnTo>
                  <a:lnTo>
                    <a:pt x="102" y="165"/>
                  </a:lnTo>
                  <a:lnTo>
                    <a:pt x="103" y="165"/>
                  </a:lnTo>
                  <a:lnTo>
                    <a:pt x="104" y="165"/>
                  </a:lnTo>
                  <a:lnTo>
                    <a:pt x="103" y="164"/>
                  </a:lnTo>
                  <a:lnTo>
                    <a:pt x="103" y="163"/>
                  </a:lnTo>
                  <a:lnTo>
                    <a:pt x="104" y="163"/>
                  </a:lnTo>
                  <a:lnTo>
                    <a:pt x="104" y="162"/>
                  </a:lnTo>
                  <a:lnTo>
                    <a:pt x="103" y="162"/>
                  </a:lnTo>
                  <a:lnTo>
                    <a:pt x="104" y="161"/>
                  </a:lnTo>
                  <a:lnTo>
                    <a:pt x="105" y="160"/>
                  </a:lnTo>
                  <a:lnTo>
                    <a:pt x="109" y="159"/>
                  </a:lnTo>
                  <a:lnTo>
                    <a:pt x="111" y="157"/>
                  </a:lnTo>
                  <a:lnTo>
                    <a:pt x="114" y="157"/>
                  </a:lnTo>
                  <a:lnTo>
                    <a:pt x="117" y="156"/>
                  </a:lnTo>
                  <a:lnTo>
                    <a:pt x="117" y="156"/>
                  </a:lnTo>
                  <a:lnTo>
                    <a:pt x="118" y="156"/>
                  </a:lnTo>
                  <a:lnTo>
                    <a:pt x="118" y="155"/>
                  </a:lnTo>
                  <a:lnTo>
                    <a:pt x="119" y="155"/>
                  </a:lnTo>
                  <a:lnTo>
                    <a:pt x="120" y="155"/>
                  </a:lnTo>
                  <a:lnTo>
                    <a:pt x="121" y="154"/>
                  </a:lnTo>
                  <a:lnTo>
                    <a:pt x="123" y="154"/>
                  </a:lnTo>
                  <a:lnTo>
                    <a:pt x="124" y="153"/>
                  </a:lnTo>
                  <a:lnTo>
                    <a:pt x="125" y="153"/>
                  </a:lnTo>
                  <a:lnTo>
                    <a:pt x="128" y="152"/>
                  </a:lnTo>
                  <a:lnTo>
                    <a:pt x="129" y="152"/>
                  </a:lnTo>
                  <a:lnTo>
                    <a:pt x="129" y="152"/>
                  </a:lnTo>
                  <a:lnTo>
                    <a:pt x="129" y="152"/>
                  </a:lnTo>
                  <a:lnTo>
                    <a:pt x="129" y="152"/>
                  </a:lnTo>
                  <a:lnTo>
                    <a:pt x="129" y="152"/>
                  </a:lnTo>
                  <a:lnTo>
                    <a:pt x="129" y="153"/>
                  </a:lnTo>
                  <a:lnTo>
                    <a:pt x="130" y="153"/>
                  </a:lnTo>
                  <a:lnTo>
                    <a:pt x="131" y="152"/>
                  </a:lnTo>
                  <a:lnTo>
                    <a:pt x="131" y="153"/>
                  </a:lnTo>
                  <a:lnTo>
                    <a:pt x="132" y="153"/>
                  </a:lnTo>
                  <a:lnTo>
                    <a:pt x="133" y="153"/>
                  </a:lnTo>
                  <a:lnTo>
                    <a:pt x="133" y="152"/>
                  </a:lnTo>
                  <a:lnTo>
                    <a:pt x="134" y="152"/>
                  </a:lnTo>
                  <a:lnTo>
                    <a:pt x="133" y="152"/>
                  </a:lnTo>
                  <a:lnTo>
                    <a:pt x="134" y="152"/>
                  </a:lnTo>
                  <a:lnTo>
                    <a:pt x="135" y="152"/>
                  </a:lnTo>
                  <a:lnTo>
                    <a:pt x="134" y="152"/>
                  </a:lnTo>
                  <a:lnTo>
                    <a:pt x="134" y="152"/>
                  </a:lnTo>
                  <a:lnTo>
                    <a:pt x="135" y="152"/>
                  </a:lnTo>
                  <a:lnTo>
                    <a:pt x="136" y="152"/>
                  </a:lnTo>
                  <a:lnTo>
                    <a:pt x="138" y="152"/>
                  </a:lnTo>
                  <a:lnTo>
                    <a:pt x="137" y="152"/>
                  </a:lnTo>
                  <a:lnTo>
                    <a:pt x="137" y="153"/>
                  </a:lnTo>
                  <a:close/>
                  <a:moveTo>
                    <a:pt x="174" y="152"/>
                  </a:moveTo>
                  <a:lnTo>
                    <a:pt x="175" y="152"/>
                  </a:lnTo>
                  <a:lnTo>
                    <a:pt x="177" y="152"/>
                  </a:lnTo>
                  <a:lnTo>
                    <a:pt x="177" y="153"/>
                  </a:lnTo>
                  <a:lnTo>
                    <a:pt x="176" y="154"/>
                  </a:lnTo>
                  <a:lnTo>
                    <a:pt x="174" y="154"/>
                  </a:lnTo>
                  <a:lnTo>
                    <a:pt x="174" y="153"/>
                  </a:lnTo>
                  <a:lnTo>
                    <a:pt x="174" y="153"/>
                  </a:lnTo>
                  <a:lnTo>
                    <a:pt x="174" y="152"/>
                  </a:lnTo>
                  <a:lnTo>
                    <a:pt x="174" y="152"/>
                  </a:lnTo>
                  <a:close/>
                  <a:moveTo>
                    <a:pt x="147" y="149"/>
                  </a:moveTo>
                  <a:lnTo>
                    <a:pt x="146" y="149"/>
                  </a:lnTo>
                  <a:lnTo>
                    <a:pt x="145" y="149"/>
                  </a:lnTo>
                  <a:lnTo>
                    <a:pt x="145" y="148"/>
                  </a:lnTo>
                  <a:lnTo>
                    <a:pt x="147" y="147"/>
                  </a:lnTo>
                  <a:lnTo>
                    <a:pt x="148" y="147"/>
                  </a:lnTo>
                  <a:lnTo>
                    <a:pt x="148" y="148"/>
                  </a:lnTo>
                  <a:lnTo>
                    <a:pt x="147" y="149"/>
                  </a:lnTo>
                  <a:close/>
                  <a:moveTo>
                    <a:pt x="184" y="154"/>
                  </a:moveTo>
                  <a:lnTo>
                    <a:pt x="183" y="154"/>
                  </a:lnTo>
                  <a:lnTo>
                    <a:pt x="183" y="153"/>
                  </a:lnTo>
                  <a:lnTo>
                    <a:pt x="183" y="152"/>
                  </a:lnTo>
                  <a:lnTo>
                    <a:pt x="183" y="152"/>
                  </a:lnTo>
                  <a:lnTo>
                    <a:pt x="184" y="152"/>
                  </a:lnTo>
                  <a:lnTo>
                    <a:pt x="186" y="151"/>
                  </a:lnTo>
                  <a:lnTo>
                    <a:pt x="187" y="151"/>
                  </a:lnTo>
                  <a:lnTo>
                    <a:pt x="187" y="151"/>
                  </a:lnTo>
                  <a:lnTo>
                    <a:pt x="185" y="154"/>
                  </a:lnTo>
                  <a:lnTo>
                    <a:pt x="184" y="154"/>
                  </a:lnTo>
                  <a:close/>
                  <a:moveTo>
                    <a:pt x="149" y="147"/>
                  </a:moveTo>
                  <a:lnTo>
                    <a:pt x="149" y="148"/>
                  </a:lnTo>
                  <a:lnTo>
                    <a:pt x="148" y="147"/>
                  </a:lnTo>
                  <a:lnTo>
                    <a:pt x="149" y="146"/>
                  </a:lnTo>
                  <a:lnTo>
                    <a:pt x="149" y="146"/>
                  </a:lnTo>
                  <a:lnTo>
                    <a:pt x="149" y="147"/>
                  </a:lnTo>
                  <a:close/>
                  <a:moveTo>
                    <a:pt x="193" y="145"/>
                  </a:moveTo>
                  <a:lnTo>
                    <a:pt x="192" y="145"/>
                  </a:lnTo>
                  <a:lnTo>
                    <a:pt x="193" y="145"/>
                  </a:lnTo>
                  <a:lnTo>
                    <a:pt x="193" y="144"/>
                  </a:lnTo>
                  <a:lnTo>
                    <a:pt x="193" y="145"/>
                  </a:lnTo>
                  <a:lnTo>
                    <a:pt x="193" y="145"/>
                  </a:lnTo>
                  <a:close/>
                  <a:moveTo>
                    <a:pt x="184" y="144"/>
                  </a:moveTo>
                  <a:lnTo>
                    <a:pt x="185" y="143"/>
                  </a:lnTo>
                  <a:lnTo>
                    <a:pt x="186" y="143"/>
                  </a:lnTo>
                  <a:lnTo>
                    <a:pt x="185" y="144"/>
                  </a:lnTo>
                  <a:lnTo>
                    <a:pt x="184" y="144"/>
                  </a:lnTo>
                  <a:close/>
                  <a:moveTo>
                    <a:pt x="159" y="141"/>
                  </a:moveTo>
                  <a:lnTo>
                    <a:pt x="161" y="141"/>
                  </a:lnTo>
                  <a:lnTo>
                    <a:pt x="162" y="142"/>
                  </a:lnTo>
                  <a:lnTo>
                    <a:pt x="163" y="143"/>
                  </a:lnTo>
                  <a:lnTo>
                    <a:pt x="165" y="143"/>
                  </a:lnTo>
                  <a:lnTo>
                    <a:pt x="168" y="142"/>
                  </a:lnTo>
                  <a:lnTo>
                    <a:pt x="168" y="143"/>
                  </a:lnTo>
                  <a:lnTo>
                    <a:pt x="169" y="143"/>
                  </a:lnTo>
                  <a:lnTo>
                    <a:pt x="169" y="144"/>
                  </a:lnTo>
                  <a:lnTo>
                    <a:pt x="169" y="145"/>
                  </a:lnTo>
                  <a:lnTo>
                    <a:pt x="169" y="146"/>
                  </a:lnTo>
                  <a:lnTo>
                    <a:pt x="168" y="146"/>
                  </a:lnTo>
                  <a:lnTo>
                    <a:pt x="168" y="146"/>
                  </a:lnTo>
                  <a:lnTo>
                    <a:pt x="168" y="146"/>
                  </a:lnTo>
                  <a:lnTo>
                    <a:pt x="167" y="147"/>
                  </a:lnTo>
                  <a:lnTo>
                    <a:pt x="166" y="147"/>
                  </a:lnTo>
                  <a:lnTo>
                    <a:pt x="164" y="147"/>
                  </a:lnTo>
                  <a:lnTo>
                    <a:pt x="163" y="147"/>
                  </a:lnTo>
                  <a:lnTo>
                    <a:pt x="163" y="148"/>
                  </a:lnTo>
                  <a:lnTo>
                    <a:pt x="164" y="148"/>
                  </a:lnTo>
                  <a:lnTo>
                    <a:pt x="167" y="148"/>
                  </a:lnTo>
                  <a:lnTo>
                    <a:pt x="168" y="148"/>
                  </a:lnTo>
                  <a:lnTo>
                    <a:pt x="168" y="149"/>
                  </a:lnTo>
                  <a:lnTo>
                    <a:pt x="169" y="150"/>
                  </a:lnTo>
                  <a:lnTo>
                    <a:pt x="170" y="149"/>
                  </a:lnTo>
                  <a:lnTo>
                    <a:pt x="171" y="150"/>
                  </a:lnTo>
                  <a:lnTo>
                    <a:pt x="170" y="150"/>
                  </a:lnTo>
                  <a:lnTo>
                    <a:pt x="171" y="150"/>
                  </a:lnTo>
                  <a:lnTo>
                    <a:pt x="171" y="151"/>
                  </a:lnTo>
                  <a:lnTo>
                    <a:pt x="172" y="151"/>
                  </a:lnTo>
                  <a:lnTo>
                    <a:pt x="172" y="152"/>
                  </a:lnTo>
                  <a:lnTo>
                    <a:pt x="172" y="152"/>
                  </a:lnTo>
                  <a:lnTo>
                    <a:pt x="172" y="154"/>
                  </a:lnTo>
                  <a:lnTo>
                    <a:pt x="173" y="154"/>
                  </a:lnTo>
                  <a:lnTo>
                    <a:pt x="174" y="154"/>
                  </a:lnTo>
                  <a:lnTo>
                    <a:pt x="173" y="155"/>
                  </a:lnTo>
                  <a:lnTo>
                    <a:pt x="173" y="156"/>
                  </a:lnTo>
                  <a:lnTo>
                    <a:pt x="172" y="156"/>
                  </a:lnTo>
                  <a:lnTo>
                    <a:pt x="171" y="157"/>
                  </a:lnTo>
                  <a:lnTo>
                    <a:pt x="172" y="157"/>
                  </a:lnTo>
                  <a:lnTo>
                    <a:pt x="171" y="158"/>
                  </a:lnTo>
                  <a:lnTo>
                    <a:pt x="172" y="158"/>
                  </a:lnTo>
                  <a:lnTo>
                    <a:pt x="173" y="158"/>
                  </a:lnTo>
                  <a:lnTo>
                    <a:pt x="174" y="158"/>
                  </a:lnTo>
                  <a:lnTo>
                    <a:pt x="174" y="157"/>
                  </a:lnTo>
                  <a:lnTo>
                    <a:pt x="175" y="158"/>
                  </a:lnTo>
                  <a:lnTo>
                    <a:pt x="175" y="157"/>
                  </a:lnTo>
                  <a:lnTo>
                    <a:pt x="176" y="157"/>
                  </a:lnTo>
                  <a:lnTo>
                    <a:pt x="177" y="157"/>
                  </a:lnTo>
                  <a:lnTo>
                    <a:pt x="176" y="158"/>
                  </a:lnTo>
                  <a:lnTo>
                    <a:pt x="177" y="159"/>
                  </a:lnTo>
                  <a:lnTo>
                    <a:pt x="177" y="159"/>
                  </a:lnTo>
                  <a:lnTo>
                    <a:pt x="176" y="159"/>
                  </a:lnTo>
                  <a:lnTo>
                    <a:pt x="175" y="159"/>
                  </a:lnTo>
                  <a:lnTo>
                    <a:pt x="175" y="160"/>
                  </a:lnTo>
                  <a:lnTo>
                    <a:pt x="174" y="160"/>
                  </a:lnTo>
                  <a:lnTo>
                    <a:pt x="173" y="161"/>
                  </a:lnTo>
                  <a:lnTo>
                    <a:pt x="172" y="162"/>
                  </a:lnTo>
                  <a:lnTo>
                    <a:pt x="171" y="163"/>
                  </a:lnTo>
                  <a:lnTo>
                    <a:pt x="171" y="164"/>
                  </a:lnTo>
                  <a:lnTo>
                    <a:pt x="170" y="165"/>
                  </a:lnTo>
                  <a:lnTo>
                    <a:pt x="168" y="165"/>
                  </a:lnTo>
                  <a:lnTo>
                    <a:pt x="168" y="165"/>
                  </a:lnTo>
                  <a:lnTo>
                    <a:pt x="167" y="165"/>
                  </a:lnTo>
                  <a:lnTo>
                    <a:pt x="166" y="165"/>
                  </a:lnTo>
                  <a:lnTo>
                    <a:pt x="165" y="166"/>
                  </a:lnTo>
                  <a:lnTo>
                    <a:pt x="165" y="165"/>
                  </a:lnTo>
                  <a:lnTo>
                    <a:pt x="167" y="165"/>
                  </a:lnTo>
                  <a:lnTo>
                    <a:pt x="166" y="165"/>
                  </a:lnTo>
                  <a:lnTo>
                    <a:pt x="166" y="164"/>
                  </a:lnTo>
                  <a:lnTo>
                    <a:pt x="165" y="164"/>
                  </a:lnTo>
                  <a:lnTo>
                    <a:pt x="164" y="164"/>
                  </a:lnTo>
                  <a:lnTo>
                    <a:pt x="163" y="164"/>
                  </a:lnTo>
                  <a:lnTo>
                    <a:pt x="162" y="165"/>
                  </a:lnTo>
                  <a:lnTo>
                    <a:pt x="161" y="165"/>
                  </a:lnTo>
                  <a:lnTo>
                    <a:pt x="161" y="165"/>
                  </a:lnTo>
                  <a:lnTo>
                    <a:pt x="160" y="165"/>
                  </a:lnTo>
                  <a:lnTo>
                    <a:pt x="158" y="165"/>
                  </a:lnTo>
                  <a:lnTo>
                    <a:pt x="157" y="165"/>
                  </a:lnTo>
                  <a:lnTo>
                    <a:pt x="156" y="165"/>
                  </a:lnTo>
                  <a:lnTo>
                    <a:pt x="156" y="164"/>
                  </a:lnTo>
                  <a:lnTo>
                    <a:pt x="157" y="164"/>
                  </a:lnTo>
                  <a:lnTo>
                    <a:pt x="158" y="164"/>
                  </a:lnTo>
                  <a:lnTo>
                    <a:pt x="158" y="163"/>
                  </a:lnTo>
                  <a:lnTo>
                    <a:pt x="159" y="162"/>
                  </a:lnTo>
                  <a:lnTo>
                    <a:pt x="158" y="162"/>
                  </a:lnTo>
                  <a:lnTo>
                    <a:pt x="159" y="161"/>
                  </a:lnTo>
                  <a:lnTo>
                    <a:pt x="160" y="161"/>
                  </a:lnTo>
                  <a:lnTo>
                    <a:pt x="160" y="160"/>
                  </a:lnTo>
                  <a:lnTo>
                    <a:pt x="159" y="160"/>
                  </a:lnTo>
                  <a:lnTo>
                    <a:pt x="159" y="159"/>
                  </a:lnTo>
                  <a:lnTo>
                    <a:pt x="158" y="159"/>
                  </a:lnTo>
                  <a:lnTo>
                    <a:pt x="157" y="159"/>
                  </a:lnTo>
                  <a:lnTo>
                    <a:pt x="156" y="159"/>
                  </a:lnTo>
                  <a:lnTo>
                    <a:pt x="155" y="159"/>
                  </a:lnTo>
                  <a:lnTo>
                    <a:pt x="154" y="158"/>
                  </a:lnTo>
                  <a:lnTo>
                    <a:pt x="153" y="158"/>
                  </a:lnTo>
                  <a:lnTo>
                    <a:pt x="152" y="158"/>
                  </a:lnTo>
                  <a:lnTo>
                    <a:pt x="152" y="157"/>
                  </a:lnTo>
                  <a:lnTo>
                    <a:pt x="153" y="156"/>
                  </a:lnTo>
                  <a:lnTo>
                    <a:pt x="154" y="156"/>
                  </a:lnTo>
                  <a:lnTo>
                    <a:pt x="152" y="156"/>
                  </a:lnTo>
                  <a:lnTo>
                    <a:pt x="151" y="156"/>
                  </a:lnTo>
                  <a:lnTo>
                    <a:pt x="151" y="155"/>
                  </a:lnTo>
                  <a:lnTo>
                    <a:pt x="151" y="154"/>
                  </a:lnTo>
                  <a:lnTo>
                    <a:pt x="150" y="154"/>
                  </a:lnTo>
                  <a:lnTo>
                    <a:pt x="150" y="153"/>
                  </a:lnTo>
                  <a:lnTo>
                    <a:pt x="149" y="153"/>
                  </a:lnTo>
                  <a:lnTo>
                    <a:pt x="149" y="153"/>
                  </a:lnTo>
                  <a:lnTo>
                    <a:pt x="149" y="152"/>
                  </a:lnTo>
                  <a:lnTo>
                    <a:pt x="148" y="152"/>
                  </a:lnTo>
                  <a:lnTo>
                    <a:pt x="151" y="151"/>
                  </a:lnTo>
                  <a:lnTo>
                    <a:pt x="152" y="151"/>
                  </a:lnTo>
                  <a:lnTo>
                    <a:pt x="152" y="150"/>
                  </a:lnTo>
                  <a:lnTo>
                    <a:pt x="153" y="150"/>
                  </a:lnTo>
                  <a:lnTo>
                    <a:pt x="154" y="149"/>
                  </a:lnTo>
                  <a:lnTo>
                    <a:pt x="155" y="148"/>
                  </a:lnTo>
                  <a:lnTo>
                    <a:pt x="156" y="148"/>
                  </a:lnTo>
                  <a:lnTo>
                    <a:pt x="156" y="147"/>
                  </a:lnTo>
                  <a:lnTo>
                    <a:pt x="157" y="146"/>
                  </a:lnTo>
                  <a:lnTo>
                    <a:pt x="156" y="146"/>
                  </a:lnTo>
                  <a:lnTo>
                    <a:pt x="155" y="146"/>
                  </a:lnTo>
                  <a:lnTo>
                    <a:pt x="155" y="146"/>
                  </a:lnTo>
                  <a:lnTo>
                    <a:pt x="155" y="146"/>
                  </a:lnTo>
                  <a:lnTo>
                    <a:pt x="155" y="145"/>
                  </a:lnTo>
                  <a:lnTo>
                    <a:pt x="154" y="145"/>
                  </a:lnTo>
                  <a:lnTo>
                    <a:pt x="155" y="144"/>
                  </a:lnTo>
                  <a:lnTo>
                    <a:pt x="155" y="143"/>
                  </a:lnTo>
                  <a:lnTo>
                    <a:pt x="155" y="143"/>
                  </a:lnTo>
                  <a:lnTo>
                    <a:pt x="155" y="143"/>
                  </a:lnTo>
                  <a:lnTo>
                    <a:pt x="155" y="142"/>
                  </a:lnTo>
                  <a:lnTo>
                    <a:pt x="157" y="141"/>
                  </a:lnTo>
                  <a:lnTo>
                    <a:pt x="158" y="141"/>
                  </a:lnTo>
                  <a:lnTo>
                    <a:pt x="159" y="140"/>
                  </a:lnTo>
                  <a:lnTo>
                    <a:pt x="160" y="140"/>
                  </a:lnTo>
                  <a:lnTo>
                    <a:pt x="161" y="141"/>
                  </a:lnTo>
                  <a:lnTo>
                    <a:pt x="159" y="141"/>
                  </a:lnTo>
                  <a:close/>
                  <a:moveTo>
                    <a:pt x="155" y="140"/>
                  </a:moveTo>
                  <a:lnTo>
                    <a:pt x="155" y="140"/>
                  </a:lnTo>
                  <a:lnTo>
                    <a:pt x="153" y="140"/>
                  </a:lnTo>
                  <a:lnTo>
                    <a:pt x="152" y="140"/>
                  </a:lnTo>
                  <a:lnTo>
                    <a:pt x="151" y="140"/>
                  </a:lnTo>
                  <a:lnTo>
                    <a:pt x="151" y="140"/>
                  </a:lnTo>
                  <a:lnTo>
                    <a:pt x="152" y="139"/>
                  </a:lnTo>
                  <a:lnTo>
                    <a:pt x="153" y="140"/>
                  </a:lnTo>
                  <a:lnTo>
                    <a:pt x="153" y="139"/>
                  </a:lnTo>
                  <a:lnTo>
                    <a:pt x="154" y="139"/>
                  </a:lnTo>
                  <a:lnTo>
                    <a:pt x="155" y="138"/>
                  </a:lnTo>
                  <a:lnTo>
                    <a:pt x="155" y="139"/>
                  </a:lnTo>
                  <a:lnTo>
                    <a:pt x="155" y="140"/>
                  </a:lnTo>
                  <a:close/>
                  <a:moveTo>
                    <a:pt x="161" y="136"/>
                  </a:moveTo>
                  <a:lnTo>
                    <a:pt x="161" y="137"/>
                  </a:lnTo>
                  <a:lnTo>
                    <a:pt x="161" y="137"/>
                  </a:lnTo>
                  <a:lnTo>
                    <a:pt x="161" y="138"/>
                  </a:lnTo>
                  <a:lnTo>
                    <a:pt x="162" y="137"/>
                  </a:lnTo>
                  <a:lnTo>
                    <a:pt x="164" y="138"/>
                  </a:lnTo>
                  <a:lnTo>
                    <a:pt x="165" y="138"/>
                  </a:lnTo>
                  <a:lnTo>
                    <a:pt x="166" y="138"/>
                  </a:lnTo>
                  <a:lnTo>
                    <a:pt x="166" y="139"/>
                  </a:lnTo>
                  <a:lnTo>
                    <a:pt x="166" y="140"/>
                  </a:lnTo>
                  <a:lnTo>
                    <a:pt x="166" y="140"/>
                  </a:lnTo>
                  <a:lnTo>
                    <a:pt x="166" y="141"/>
                  </a:lnTo>
                  <a:lnTo>
                    <a:pt x="165" y="141"/>
                  </a:lnTo>
                  <a:lnTo>
                    <a:pt x="162" y="141"/>
                  </a:lnTo>
                  <a:lnTo>
                    <a:pt x="161" y="141"/>
                  </a:lnTo>
                  <a:lnTo>
                    <a:pt x="161" y="140"/>
                  </a:lnTo>
                  <a:lnTo>
                    <a:pt x="161" y="140"/>
                  </a:lnTo>
                  <a:lnTo>
                    <a:pt x="161" y="140"/>
                  </a:lnTo>
                  <a:lnTo>
                    <a:pt x="161" y="140"/>
                  </a:lnTo>
                  <a:lnTo>
                    <a:pt x="160" y="140"/>
                  </a:lnTo>
                  <a:lnTo>
                    <a:pt x="158" y="140"/>
                  </a:lnTo>
                  <a:lnTo>
                    <a:pt x="159" y="139"/>
                  </a:lnTo>
                  <a:lnTo>
                    <a:pt x="158" y="139"/>
                  </a:lnTo>
                  <a:lnTo>
                    <a:pt x="157" y="139"/>
                  </a:lnTo>
                  <a:lnTo>
                    <a:pt x="156" y="138"/>
                  </a:lnTo>
                  <a:lnTo>
                    <a:pt x="157" y="138"/>
                  </a:lnTo>
                  <a:lnTo>
                    <a:pt x="159" y="137"/>
                  </a:lnTo>
                  <a:lnTo>
                    <a:pt x="160" y="137"/>
                  </a:lnTo>
                  <a:lnTo>
                    <a:pt x="161" y="136"/>
                  </a:lnTo>
                  <a:close/>
                  <a:moveTo>
                    <a:pt x="193" y="140"/>
                  </a:moveTo>
                  <a:lnTo>
                    <a:pt x="192" y="140"/>
                  </a:lnTo>
                  <a:lnTo>
                    <a:pt x="191" y="141"/>
                  </a:lnTo>
                  <a:lnTo>
                    <a:pt x="190" y="141"/>
                  </a:lnTo>
                  <a:lnTo>
                    <a:pt x="189" y="141"/>
                  </a:lnTo>
                  <a:lnTo>
                    <a:pt x="188" y="141"/>
                  </a:lnTo>
                  <a:lnTo>
                    <a:pt x="187" y="141"/>
                  </a:lnTo>
                  <a:lnTo>
                    <a:pt x="187" y="140"/>
                  </a:lnTo>
                  <a:lnTo>
                    <a:pt x="187" y="140"/>
                  </a:lnTo>
                  <a:lnTo>
                    <a:pt x="186" y="140"/>
                  </a:lnTo>
                  <a:lnTo>
                    <a:pt x="186" y="139"/>
                  </a:lnTo>
                  <a:lnTo>
                    <a:pt x="187" y="139"/>
                  </a:lnTo>
                  <a:lnTo>
                    <a:pt x="187" y="138"/>
                  </a:lnTo>
                  <a:lnTo>
                    <a:pt x="188" y="137"/>
                  </a:lnTo>
                  <a:lnTo>
                    <a:pt x="189" y="137"/>
                  </a:lnTo>
                  <a:lnTo>
                    <a:pt x="190" y="137"/>
                  </a:lnTo>
                  <a:lnTo>
                    <a:pt x="192" y="139"/>
                  </a:lnTo>
                  <a:lnTo>
                    <a:pt x="192" y="140"/>
                  </a:lnTo>
                  <a:lnTo>
                    <a:pt x="193" y="140"/>
                  </a:lnTo>
                  <a:close/>
                  <a:moveTo>
                    <a:pt x="306" y="147"/>
                  </a:moveTo>
                  <a:lnTo>
                    <a:pt x="307" y="147"/>
                  </a:lnTo>
                  <a:lnTo>
                    <a:pt x="308" y="148"/>
                  </a:lnTo>
                  <a:lnTo>
                    <a:pt x="308" y="149"/>
                  </a:lnTo>
                  <a:lnTo>
                    <a:pt x="308" y="151"/>
                  </a:lnTo>
                  <a:lnTo>
                    <a:pt x="308" y="152"/>
                  </a:lnTo>
                  <a:lnTo>
                    <a:pt x="308" y="152"/>
                  </a:lnTo>
                  <a:lnTo>
                    <a:pt x="308" y="153"/>
                  </a:lnTo>
                  <a:lnTo>
                    <a:pt x="308" y="154"/>
                  </a:lnTo>
                  <a:lnTo>
                    <a:pt x="308" y="155"/>
                  </a:lnTo>
                  <a:lnTo>
                    <a:pt x="309" y="155"/>
                  </a:lnTo>
                  <a:lnTo>
                    <a:pt x="308" y="156"/>
                  </a:lnTo>
                  <a:lnTo>
                    <a:pt x="308" y="157"/>
                  </a:lnTo>
                  <a:lnTo>
                    <a:pt x="307" y="159"/>
                  </a:lnTo>
                  <a:lnTo>
                    <a:pt x="306" y="159"/>
                  </a:lnTo>
                  <a:lnTo>
                    <a:pt x="305" y="160"/>
                  </a:lnTo>
                  <a:lnTo>
                    <a:pt x="306" y="161"/>
                  </a:lnTo>
                  <a:lnTo>
                    <a:pt x="307" y="162"/>
                  </a:lnTo>
                  <a:lnTo>
                    <a:pt x="306" y="162"/>
                  </a:lnTo>
                  <a:lnTo>
                    <a:pt x="306" y="163"/>
                  </a:lnTo>
                  <a:lnTo>
                    <a:pt x="307" y="163"/>
                  </a:lnTo>
                  <a:lnTo>
                    <a:pt x="306" y="164"/>
                  </a:lnTo>
                  <a:lnTo>
                    <a:pt x="306" y="165"/>
                  </a:lnTo>
                  <a:lnTo>
                    <a:pt x="307" y="165"/>
                  </a:lnTo>
                  <a:lnTo>
                    <a:pt x="307" y="166"/>
                  </a:lnTo>
                  <a:lnTo>
                    <a:pt x="307" y="167"/>
                  </a:lnTo>
                  <a:lnTo>
                    <a:pt x="308" y="166"/>
                  </a:lnTo>
                  <a:lnTo>
                    <a:pt x="308" y="167"/>
                  </a:lnTo>
                  <a:lnTo>
                    <a:pt x="308" y="169"/>
                  </a:lnTo>
                  <a:lnTo>
                    <a:pt x="308" y="169"/>
                  </a:lnTo>
                  <a:lnTo>
                    <a:pt x="309" y="169"/>
                  </a:lnTo>
                  <a:lnTo>
                    <a:pt x="309" y="170"/>
                  </a:lnTo>
                  <a:lnTo>
                    <a:pt x="310" y="171"/>
                  </a:lnTo>
                  <a:lnTo>
                    <a:pt x="311" y="171"/>
                  </a:lnTo>
                  <a:lnTo>
                    <a:pt x="311" y="172"/>
                  </a:lnTo>
                  <a:lnTo>
                    <a:pt x="312" y="173"/>
                  </a:lnTo>
                  <a:lnTo>
                    <a:pt x="311" y="174"/>
                  </a:lnTo>
                  <a:lnTo>
                    <a:pt x="313" y="173"/>
                  </a:lnTo>
                  <a:lnTo>
                    <a:pt x="312" y="175"/>
                  </a:lnTo>
                  <a:lnTo>
                    <a:pt x="310" y="176"/>
                  </a:lnTo>
                  <a:lnTo>
                    <a:pt x="309" y="177"/>
                  </a:lnTo>
                  <a:lnTo>
                    <a:pt x="308" y="178"/>
                  </a:lnTo>
                  <a:lnTo>
                    <a:pt x="307" y="178"/>
                  </a:lnTo>
                  <a:lnTo>
                    <a:pt x="305" y="177"/>
                  </a:lnTo>
                  <a:lnTo>
                    <a:pt x="304" y="176"/>
                  </a:lnTo>
                  <a:lnTo>
                    <a:pt x="303" y="176"/>
                  </a:lnTo>
                  <a:lnTo>
                    <a:pt x="303" y="175"/>
                  </a:lnTo>
                  <a:lnTo>
                    <a:pt x="302" y="174"/>
                  </a:lnTo>
                  <a:lnTo>
                    <a:pt x="302" y="173"/>
                  </a:lnTo>
                  <a:lnTo>
                    <a:pt x="302" y="172"/>
                  </a:lnTo>
                  <a:lnTo>
                    <a:pt x="303" y="172"/>
                  </a:lnTo>
                  <a:lnTo>
                    <a:pt x="302" y="172"/>
                  </a:lnTo>
                  <a:lnTo>
                    <a:pt x="302" y="171"/>
                  </a:lnTo>
                  <a:lnTo>
                    <a:pt x="302" y="170"/>
                  </a:lnTo>
                  <a:lnTo>
                    <a:pt x="302" y="169"/>
                  </a:lnTo>
                  <a:lnTo>
                    <a:pt x="301" y="169"/>
                  </a:lnTo>
                  <a:lnTo>
                    <a:pt x="301" y="168"/>
                  </a:lnTo>
                  <a:lnTo>
                    <a:pt x="300" y="168"/>
                  </a:lnTo>
                  <a:lnTo>
                    <a:pt x="300" y="167"/>
                  </a:lnTo>
                  <a:lnTo>
                    <a:pt x="300" y="166"/>
                  </a:lnTo>
                  <a:lnTo>
                    <a:pt x="299" y="165"/>
                  </a:lnTo>
                  <a:lnTo>
                    <a:pt x="298" y="165"/>
                  </a:lnTo>
                  <a:lnTo>
                    <a:pt x="298" y="163"/>
                  </a:lnTo>
                  <a:lnTo>
                    <a:pt x="298" y="162"/>
                  </a:lnTo>
                  <a:lnTo>
                    <a:pt x="296" y="161"/>
                  </a:lnTo>
                  <a:lnTo>
                    <a:pt x="295" y="159"/>
                  </a:lnTo>
                  <a:lnTo>
                    <a:pt x="295" y="158"/>
                  </a:lnTo>
                  <a:lnTo>
                    <a:pt x="295" y="158"/>
                  </a:lnTo>
                  <a:lnTo>
                    <a:pt x="295" y="156"/>
                  </a:lnTo>
                  <a:lnTo>
                    <a:pt x="294" y="156"/>
                  </a:lnTo>
                  <a:lnTo>
                    <a:pt x="294" y="155"/>
                  </a:lnTo>
                  <a:lnTo>
                    <a:pt x="295" y="154"/>
                  </a:lnTo>
                  <a:lnTo>
                    <a:pt x="295" y="153"/>
                  </a:lnTo>
                  <a:lnTo>
                    <a:pt x="296" y="152"/>
                  </a:lnTo>
                  <a:lnTo>
                    <a:pt x="296" y="152"/>
                  </a:lnTo>
                  <a:lnTo>
                    <a:pt x="298" y="151"/>
                  </a:lnTo>
                  <a:lnTo>
                    <a:pt x="299" y="151"/>
                  </a:lnTo>
                  <a:lnTo>
                    <a:pt x="299" y="150"/>
                  </a:lnTo>
                  <a:lnTo>
                    <a:pt x="300" y="150"/>
                  </a:lnTo>
                  <a:lnTo>
                    <a:pt x="300" y="149"/>
                  </a:lnTo>
                  <a:lnTo>
                    <a:pt x="299" y="149"/>
                  </a:lnTo>
                  <a:lnTo>
                    <a:pt x="298" y="148"/>
                  </a:lnTo>
                  <a:lnTo>
                    <a:pt x="299" y="148"/>
                  </a:lnTo>
                  <a:lnTo>
                    <a:pt x="299" y="147"/>
                  </a:lnTo>
                  <a:lnTo>
                    <a:pt x="301" y="146"/>
                  </a:lnTo>
                  <a:lnTo>
                    <a:pt x="302" y="146"/>
                  </a:lnTo>
                  <a:lnTo>
                    <a:pt x="303" y="146"/>
                  </a:lnTo>
                  <a:lnTo>
                    <a:pt x="304" y="145"/>
                  </a:lnTo>
                  <a:lnTo>
                    <a:pt x="306" y="145"/>
                  </a:lnTo>
                  <a:lnTo>
                    <a:pt x="307" y="145"/>
                  </a:lnTo>
                  <a:lnTo>
                    <a:pt x="307" y="146"/>
                  </a:lnTo>
                  <a:lnTo>
                    <a:pt x="308" y="146"/>
                  </a:lnTo>
                  <a:lnTo>
                    <a:pt x="308" y="146"/>
                  </a:lnTo>
                  <a:lnTo>
                    <a:pt x="307" y="146"/>
                  </a:lnTo>
                  <a:lnTo>
                    <a:pt x="306" y="147"/>
                  </a:lnTo>
                  <a:close/>
                  <a:moveTo>
                    <a:pt x="180" y="130"/>
                  </a:moveTo>
                  <a:lnTo>
                    <a:pt x="180" y="131"/>
                  </a:lnTo>
                  <a:lnTo>
                    <a:pt x="179" y="131"/>
                  </a:lnTo>
                  <a:lnTo>
                    <a:pt x="177" y="132"/>
                  </a:lnTo>
                  <a:lnTo>
                    <a:pt x="177" y="131"/>
                  </a:lnTo>
                  <a:lnTo>
                    <a:pt x="177" y="130"/>
                  </a:lnTo>
                  <a:lnTo>
                    <a:pt x="178" y="130"/>
                  </a:lnTo>
                  <a:lnTo>
                    <a:pt x="178" y="131"/>
                  </a:lnTo>
                  <a:lnTo>
                    <a:pt x="179" y="131"/>
                  </a:lnTo>
                  <a:lnTo>
                    <a:pt x="179" y="130"/>
                  </a:lnTo>
                  <a:lnTo>
                    <a:pt x="180" y="130"/>
                  </a:lnTo>
                  <a:close/>
                  <a:moveTo>
                    <a:pt x="232" y="140"/>
                  </a:moveTo>
                  <a:lnTo>
                    <a:pt x="232" y="140"/>
                  </a:lnTo>
                  <a:lnTo>
                    <a:pt x="231" y="140"/>
                  </a:lnTo>
                  <a:lnTo>
                    <a:pt x="232" y="138"/>
                  </a:lnTo>
                  <a:lnTo>
                    <a:pt x="233" y="137"/>
                  </a:lnTo>
                  <a:lnTo>
                    <a:pt x="235" y="135"/>
                  </a:lnTo>
                  <a:lnTo>
                    <a:pt x="236" y="135"/>
                  </a:lnTo>
                  <a:lnTo>
                    <a:pt x="237" y="136"/>
                  </a:lnTo>
                  <a:lnTo>
                    <a:pt x="236" y="137"/>
                  </a:lnTo>
                  <a:lnTo>
                    <a:pt x="235" y="138"/>
                  </a:lnTo>
                  <a:lnTo>
                    <a:pt x="234" y="138"/>
                  </a:lnTo>
                  <a:lnTo>
                    <a:pt x="233" y="140"/>
                  </a:lnTo>
                  <a:lnTo>
                    <a:pt x="232" y="140"/>
                  </a:lnTo>
                  <a:close/>
                  <a:moveTo>
                    <a:pt x="294" y="140"/>
                  </a:moveTo>
                  <a:lnTo>
                    <a:pt x="292" y="140"/>
                  </a:lnTo>
                  <a:lnTo>
                    <a:pt x="292" y="139"/>
                  </a:lnTo>
                  <a:lnTo>
                    <a:pt x="292" y="138"/>
                  </a:lnTo>
                  <a:lnTo>
                    <a:pt x="293" y="138"/>
                  </a:lnTo>
                  <a:lnTo>
                    <a:pt x="294" y="139"/>
                  </a:lnTo>
                  <a:lnTo>
                    <a:pt x="294" y="140"/>
                  </a:lnTo>
                  <a:close/>
                  <a:moveTo>
                    <a:pt x="304" y="135"/>
                  </a:moveTo>
                  <a:lnTo>
                    <a:pt x="305" y="136"/>
                  </a:lnTo>
                  <a:lnTo>
                    <a:pt x="305" y="137"/>
                  </a:lnTo>
                  <a:lnTo>
                    <a:pt x="304" y="137"/>
                  </a:lnTo>
                  <a:lnTo>
                    <a:pt x="305" y="137"/>
                  </a:lnTo>
                  <a:lnTo>
                    <a:pt x="305" y="138"/>
                  </a:lnTo>
                  <a:lnTo>
                    <a:pt x="303" y="139"/>
                  </a:lnTo>
                  <a:lnTo>
                    <a:pt x="302" y="139"/>
                  </a:lnTo>
                  <a:lnTo>
                    <a:pt x="302" y="140"/>
                  </a:lnTo>
                  <a:lnTo>
                    <a:pt x="302" y="140"/>
                  </a:lnTo>
                  <a:lnTo>
                    <a:pt x="302" y="140"/>
                  </a:lnTo>
                  <a:lnTo>
                    <a:pt x="304" y="140"/>
                  </a:lnTo>
                  <a:lnTo>
                    <a:pt x="304" y="140"/>
                  </a:lnTo>
                  <a:lnTo>
                    <a:pt x="305" y="140"/>
                  </a:lnTo>
                  <a:lnTo>
                    <a:pt x="305" y="140"/>
                  </a:lnTo>
                  <a:lnTo>
                    <a:pt x="305" y="141"/>
                  </a:lnTo>
                  <a:lnTo>
                    <a:pt x="304" y="142"/>
                  </a:lnTo>
                  <a:lnTo>
                    <a:pt x="303" y="142"/>
                  </a:lnTo>
                  <a:lnTo>
                    <a:pt x="302" y="142"/>
                  </a:lnTo>
                  <a:lnTo>
                    <a:pt x="302" y="143"/>
                  </a:lnTo>
                  <a:lnTo>
                    <a:pt x="302" y="144"/>
                  </a:lnTo>
                  <a:lnTo>
                    <a:pt x="302" y="144"/>
                  </a:lnTo>
                  <a:lnTo>
                    <a:pt x="301" y="145"/>
                  </a:lnTo>
                  <a:lnTo>
                    <a:pt x="300" y="146"/>
                  </a:lnTo>
                  <a:lnTo>
                    <a:pt x="299" y="146"/>
                  </a:lnTo>
                  <a:lnTo>
                    <a:pt x="298" y="146"/>
                  </a:lnTo>
                  <a:lnTo>
                    <a:pt x="298" y="146"/>
                  </a:lnTo>
                  <a:lnTo>
                    <a:pt x="299" y="146"/>
                  </a:lnTo>
                  <a:lnTo>
                    <a:pt x="298" y="146"/>
                  </a:lnTo>
                  <a:lnTo>
                    <a:pt x="297" y="146"/>
                  </a:lnTo>
                  <a:lnTo>
                    <a:pt x="296" y="145"/>
                  </a:lnTo>
                  <a:lnTo>
                    <a:pt x="295" y="144"/>
                  </a:lnTo>
                  <a:lnTo>
                    <a:pt x="295" y="144"/>
                  </a:lnTo>
                  <a:lnTo>
                    <a:pt x="295" y="143"/>
                  </a:lnTo>
                  <a:lnTo>
                    <a:pt x="296" y="143"/>
                  </a:lnTo>
                  <a:lnTo>
                    <a:pt x="297" y="143"/>
                  </a:lnTo>
                  <a:lnTo>
                    <a:pt x="300" y="141"/>
                  </a:lnTo>
                  <a:lnTo>
                    <a:pt x="300" y="140"/>
                  </a:lnTo>
                  <a:lnTo>
                    <a:pt x="300" y="140"/>
                  </a:lnTo>
                  <a:lnTo>
                    <a:pt x="299" y="140"/>
                  </a:lnTo>
                  <a:lnTo>
                    <a:pt x="299" y="138"/>
                  </a:lnTo>
                  <a:lnTo>
                    <a:pt x="297" y="138"/>
                  </a:lnTo>
                  <a:lnTo>
                    <a:pt x="296" y="138"/>
                  </a:lnTo>
                  <a:lnTo>
                    <a:pt x="297" y="136"/>
                  </a:lnTo>
                  <a:lnTo>
                    <a:pt x="298" y="136"/>
                  </a:lnTo>
                  <a:lnTo>
                    <a:pt x="299" y="136"/>
                  </a:lnTo>
                  <a:lnTo>
                    <a:pt x="300" y="137"/>
                  </a:lnTo>
                  <a:lnTo>
                    <a:pt x="301" y="136"/>
                  </a:lnTo>
                  <a:lnTo>
                    <a:pt x="301" y="135"/>
                  </a:lnTo>
                  <a:lnTo>
                    <a:pt x="300" y="135"/>
                  </a:lnTo>
                  <a:lnTo>
                    <a:pt x="299" y="135"/>
                  </a:lnTo>
                  <a:lnTo>
                    <a:pt x="300" y="135"/>
                  </a:lnTo>
                  <a:lnTo>
                    <a:pt x="301" y="135"/>
                  </a:lnTo>
                  <a:lnTo>
                    <a:pt x="302" y="135"/>
                  </a:lnTo>
                  <a:lnTo>
                    <a:pt x="302" y="135"/>
                  </a:lnTo>
                  <a:lnTo>
                    <a:pt x="304" y="135"/>
                  </a:lnTo>
                  <a:close/>
                  <a:moveTo>
                    <a:pt x="232" y="129"/>
                  </a:moveTo>
                  <a:lnTo>
                    <a:pt x="231" y="130"/>
                  </a:lnTo>
                  <a:lnTo>
                    <a:pt x="230" y="128"/>
                  </a:lnTo>
                  <a:lnTo>
                    <a:pt x="230" y="127"/>
                  </a:lnTo>
                  <a:lnTo>
                    <a:pt x="231" y="127"/>
                  </a:lnTo>
                  <a:lnTo>
                    <a:pt x="232" y="127"/>
                  </a:lnTo>
                  <a:lnTo>
                    <a:pt x="232" y="128"/>
                  </a:lnTo>
                  <a:lnTo>
                    <a:pt x="232" y="129"/>
                  </a:lnTo>
                  <a:close/>
                  <a:moveTo>
                    <a:pt x="254" y="130"/>
                  </a:moveTo>
                  <a:lnTo>
                    <a:pt x="253" y="130"/>
                  </a:lnTo>
                  <a:lnTo>
                    <a:pt x="253" y="131"/>
                  </a:lnTo>
                  <a:lnTo>
                    <a:pt x="252" y="131"/>
                  </a:lnTo>
                  <a:lnTo>
                    <a:pt x="252" y="130"/>
                  </a:lnTo>
                  <a:lnTo>
                    <a:pt x="253" y="130"/>
                  </a:lnTo>
                  <a:lnTo>
                    <a:pt x="253" y="129"/>
                  </a:lnTo>
                  <a:lnTo>
                    <a:pt x="254" y="129"/>
                  </a:lnTo>
                  <a:lnTo>
                    <a:pt x="254" y="130"/>
                  </a:lnTo>
                  <a:close/>
                  <a:moveTo>
                    <a:pt x="184" y="124"/>
                  </a:moveTo>
                  <a:lnTo>
                    <a:pt x="183" y="124"/>
                  </a:lnTo>
                  <a:lnTo>
                    <a:pt x="183" y="123"/>
                  </a:lnTo>
                  <a:lnTo>
                    <a:pt x="184" y="122"/>
                  </a:lnTo>
                  <a:lnTo>
                    <a:pt x="185" y="122"/>
                  </a:lnTo>
                  <a:lnTo>
                    <a:pt x="185" y="123"/>
                  </a:lnTo>
                  <a:lnTo>
                    <a:pt x="185" y="124"/>
                  </a:lnTo>
                  <a:lnTo>
                    <a:pt x="184" y="124"/>
                  </a:lnTo>
                  <a:close/>
                  <a:moveTo>
                    <a:pt x="201" y="125"/>
                  </a:moveTo>
                  <a:lnTo>
                    <a:pt x="200" y="125"/>
                  </a:lnTo>
                  <a:lnTo>
                    <a:pt x="201" y="124"/>
                  </a:lnTo>
                  <a:lnTo>
                    <a:pt x="203" y="123"/>
                  </a:lnTo>
                  <a:lnTo>
                    <a:pt x="204" y="123"/>
                  </a:lnTo>
                  <a:lnTo>
                    <a:pt x="205" y="123"/>
                  </a:lnTo>
                  <a:lnTo>
                    <a:pt x="204" y="123"/>
                  </a:lnTo>
                  <a:lnTo>
                    <a:pt x="204" y="124"/>
                  </a:lnTo>
                  <a:lnTo>
                    <a:pt x="203" y="124"/>
                  </a:lnTo>
                  <a:lnTo>
                    <a:pt x="201" y="125"/>
                  </a:lnTo>
                  <a:close/>
                  <a:moveTo>
                    <a:pt x="295" y="131"/>
                  </a:moveTo>
                  <a:lnTo>
                    <a:pt x="296" y="131"/>
                  </a:lnTo>
                  <a:lnTo>
                    <a:pt x="297" y="131"/>
                  </a:lnTo>
                  <a:lnTo>
                    <a:pt x="298" y="131"/>
                  </a:lnTo>
                  <a:lnTo>
                    <a:pt x="299" y="132"/>
                  </a:lnTo>
                  <a:lnTo>
                    <a:pt x="298" y="133"/>
                  </a:lnTo>
                  <a:lnTo>
                    <a:pt x="297" y="133"/>
                  </a:lnTo>
                  <a:lnTo>
                    <a:pt x="296" y="133"/>
                  </a:lnTo>
                  <a:lnTo>
                    <a:pt x="296" y="133"/>
                  </a:lnTo>
                  <a:lnTo>
                    <a:pt x="295" y="133"/>
                  </a:lnTo>
                  <a:lnTo>
                    <a:pt x="295" y="133"/>
                  </a:lnTo>
                  <a:lnTo>
                    <a:pt x="296" y="133"/>
                  </a:lnTo>
                  <a:lnTo>
                    <a:pt x="297" y="132"/>
                  </a:lnTo>
                  <a:lnTo>
                    <a:pt x="296" y="132"/>
                  </a:lnTo>
                  <a:lnTo>
                    <a:pt x="295" y="132"/>
                  </a:lnTo>
                  <a:lnTo>
                    <a:pt x="295" y="132"/>
                  </a:lnTo>
                  <a:lnTo>
                    <a:pt x="295" y="131"/>
                  </a:lnTo>
                  <a:lnTo>
                    <a:pt x="294" y="132"/>
                  </a:lnTo>
                  <a:lnTo>
                    <a:pt x="294" y="131"/>
                  </a:lnTo>
                  <a:lnTo>
                    <a:pt x="295" y="131"/>
                  </a:lnTo>
                  <a:lnTo>
                    <a:pt x="295" y="131"/>
                  </a:lnTo>
                  <a:close/>
                  <a:moveTo>
                    <a:pt x="244" y="127"/>
                  </a:moveTo>
                  <a:lnTo>
                    <a:pt x="243" y="127"/>
                  </a:lnTo>
                  <a:lnTo>
                    <a:pt x="242" y="127"/>
                  </a:lnTo>
                  <a:lnTo>
                    <a:pt x="243" y="126"/>
                  </a:lnTo>
                  <a:lnTo>
                    <a:pt x="243" y="125"/>
                  </a:lnTo>
                  <a:lnTo>
                    <a:pt x="244" y="125"/>
                  </a:lnTo>
                  <a:lnTo>
                    <a:pt x="244" y="126"/>
                  </a:lnTo>
                  <a:lnTo>
                    <a:pt x="244" y="127"/>
                  </a:lnTo>
                  <a:close/>
                  <a:moveTo>
                    <a:pt x="209" y="121"/>
                  </a:moveTo>
                  <a:lnTo>
                    <a:pt x="208" y="122"/>
                  </a:lnTo>
                  <a:lnTo>
                    <a:pt x="207" y="123"/>
                  </a:lnTo>
                  <a:lnTo>
                    <a:pt x="206" y="123"/>
                  </a:lnTo>
                  <a:lnTo>
                    <a:pt x="207" y="122"/>
                  </a:lnTo>
                  <a:lnTo>
                    <a:pt x="206" y="122"/>
                  </a:lnTo>
                  <a:lnTo>
                    <a:pt x="206" y="122"/>
                  </a:lnTo>
                  <a:lnTo>
                    <a:pt x="207" y="121"/>
                  </a:lnTo>
                  <a:lnTo>
                    <a:pt x="209" y="121"/>
                  </a:lnTo>
                  <a:lnTo>
                    <a:pt x="208" y="121"/>
                  </a:lnTo>
                  <a:lnTo>
                    <a:pt x="209" y="121"/>
                  </a:lnTo>
                  <a:lnTo>
                    <a:pt x="209" y="121"/>
                  </a:lnTo>
                  <a:close/>
                  <a:moveTo>
                    <a:pt x="204" y="121"/>
                  </a:moveTo>
                  <a:lnTo>
                    <a:pt x="202" y="121"/>
                  </a:lnTo>
                  <a:lnTo>
                    <a:pt x="201" y="121"/>
                  </a:lnTo>
                  <a:lnTo>
                    <a:pt x="202" y="122"/>
                  </a:lnTo>
                  <a:lnTo>
                    <a:pt x="201" y="122"/>
                  </a:lnTo>
                  <a:lnTo>
                    <a:pt x="200" y="122"/>
                  </a:lnTo>
                  <a:lnTo>
                    <a:pt x="200" y="122"/>
                  </a:lnTo>
                  <a:lnTo>
                    <a:pt x="200" y="123"/>
                  </a:lnTo>
                  <a:lnTo>
                    <a:pt x="198" y="124"/>
                  </a:lnTo>
                  <a:lnTo>
                    <a:pt x="196" y="124"/>
                  </a:lnTo>
                  <a:lnTo>
                    <a:pt x="198" y="122"/>
                  </a:lnTo>
                  <a:lnTo>
                    <a:pt x="200" y="122"/>
                  </a:lnTo>
                  <a:lnTo>
                    <a:pt x="200" y="121"/>
                  </a:lnTo>
                  <a:lnTo>
                    <a:pt x="201" y="121"/>
                  </a:lnTo>
                  <a:lnTo>
                    <a:pt x="201" y="121"/>
                  </a:lnTo>
                  <a:lnTo>
                    <a:pt x="201" y="121"/>
                  </a:lnTo>
                  <a:lnTo>
                    <a:pt x="202" y="121"/>
                  </a:lnTo>
                  <a:lnTo>
                    <a:pt x="204" y="120"/>
                  </a:lnTo>
                  <a:lnTo>
                    <a:pt x="206" y="120"/>
                  </a:lnTo>
                  <a:lnTo>
                    <a:pt x="205" y="120"/>
                  </a:lnTo>
                  <a:lnTo>
                    <a:pt x="204" y="121"/>
                  </a:lnTo>
                  <a:close/>
                  <a:moveTo>
                    <a:pt x="223" y="122"/>
                  </a:moveTo>
                  <a:lnTo>
                    <a:pt x="222" y="122"/>
                  </a:lnTo>
                  <a:lnTo>
                    <a:pt x="221" y="122"/>
                  </a:lnTo>
                  <a:lnTo>
                    <a:pt x="222" y="122"/>
                  </a:lnTo>
                  <a:lnTo>
                    <a:pt x="222" y="121"/>
                  </a:lnTo>
                  <a:lnTo>
                    <a:pt x="221" y="121"/>
                  </a:lnTo>
                  <a:lnTo>
                    <a:pt x="222" y="121"/>
                  </a:lnTo>
                  <a:lnTo>
                    <a:pt x="223" y="121"/>
                  </a:lnTo>
                  <a:lnTo>
                    <a:pt x="225" y="121"/>
                  </a:lnTo>
                  <a:lnTo>
                    <a:pt x="224" y="121"/>
                  </a:lnTo>
                  <a:lnTo>
                    <a:pt x="223" y="122"/>
                  </a:lnTo>
                  <a:close/>
                  <a:moveTo>
                    <a:pt x="242" y="126"/>
                  </a:moveTo>
                  <a:lnTo>
                    <a:pt x="240" y="127"/>
                  </a:lnTo>
                  <a:lnTo>
                    <a:pt x="238" y="127"/>
                  </a:lnTo>
                  <a:lnTo>
                    <a:pt x="237" y="127"/>
                  </a:lnTo>
                  <a:lnTo>
                    <a:pt x="236" y="127"/>
                  </a:lnTo>
                  <a:lnTo>
                    <a:pt x="234" y="127"/>
                  </a:lnTo>
                  <a:lnTo>
                    <a:pt x="233" y="127"/>
                  </a:lnTo>
                  <a:lnTo>
                    <a:pt x="235" y="127"/>
                  </a:lnTo>
                  <a:lnTo>
                    <a:pt x="236" y="127"/>
                  </a:lnTo>
                  <a:lnTo>
                    <a:pt x="236" y="126"/>
                  </a:lnTo>
                  <a:lnTo>
                    <a:pt x="235" y="126"/>
                  </a:lnTo>
                  <a:lnTo>
                    <a:pt x="234" y="126"/>
                  </a:lnTo>
                  <a:lnTo>
                    <a:pt x="235" y="126"/>
                  </a:lnTo>
                  <a:lnTo>
                    <a:pt x="235" y="125"/>
                  </a:lnTo>
                  <a:lnTo>
                    <a:pt x="236" y="124"/>
                  </a:lnTo>
                  <a:lnTo>
                    <a:pt x="237" y="124"/>
                  </a:lnTo>
                  <a:lnTo>
                    <a:pt x="238" y="123"/>
                  </a:lnTo>
                  <a:lnTo>
                    <a:pt x="239" y="122"/>
                  </a:lnTo>
                  <a:lnTo>
                    <a:pt x="241" y="121"/>
                  </a:lnTo>
                  <a:lnTo>
                    <a:pt x="242" y="121"/>
                  </a:lnTo>
                  <a:lnTo>
                    <a:pt x="243" y="121"/>
                  </a:lnTo>
                  <a:lnTo>
                    <a:pt x="244" y="121"/>
                  </a:lnTo>
                  <a:lnTo>
                    <a:pt x="244" y="122"/>
                  </a:lnTo>
                  <a:lnTo>
                    <a:pt x="244" y="123"/>
                  </a:lnTo>
                  <a:lnTo>
                    <a:pt x="243" y="124"/>
                  </a:lnTo>
                  <a:lnTo>
                    <a:pt x="243" y="125"/>
                  </a:lnTo>
                  <a:lnTo>
                    <a:pt x="242" y="125"/>
                  </a:lnTo>
                  <a:lnTo>
                    <a:pt x="242" y="126"/>
                  </a:lnTo>
                  <a:close/>
                  <a:moveTo>
                    <a:pt x="231" y="124"/>
                  </a:moveTo>
                  <a:lnTo>
                    <a:pt x="230" y="124"/>
                  </a:lnTo>
                  <a:lnTo>
                    <a:pt x="229" y="123"/>
                  </a:lnTo>
                  <a:lnTo>
                    <a:pt x="230" y="123"/>
                  </a:lnTo>
                  <a:lnTo>
                    <a:pt x="231" y="122"/>
                  </a:lnTo>
                  <a:lnTo>
                    <a:pt x="232" y="122"/>
                  </a:lnTo>
                  <a:lnTo>
                    <a:pt x="232" y="122"/>
                  </a:lnTo>
                  <a:lnTo>
                    <a:pt x="234" y="121"/>
                  </a:lnTo>
                  <a:lnTo>
                    <a:pt x="236" y="120"/>
                  </a:lnTo>
                  <a:lnTo>
                    <a:pt x="237" y="120"/>
                  </a:lnTo>
                  <a:lnTo>
                    <a:pt x="237" y="121"/>
                  </a:lnTo>
                  <a:lnTo>
                    <a:pt x="236" y="121"/>
                  </a:lnTo>
                  <a:lnTo>
                    <a:pt x="236" y="121"/>
                  </a:lnTo>
                  <a:lnTo>
                    <a:pt x="233" y="122"/>
                  </a:lnTo>
                  <a:lnTo>
                    <a:pt x="233" y="123"/>
                  </a:lnTo>
                  <a:lnTo>
                    <a:pt x="232" y="123"/>
                  </a:lnTo>
                  <a:lnTo>
                    <a:pt x="231" y="123"/>
                  </a:lnTo>
                  <a:lnTo>
                    <a:pt x="231" y="124"/>
                  </a:lnTo>
                  <a:close/>
                  <a:moveTo>
                    <a:pt x="295" y="127"/>
                  </a:moveTo>
                  <a:lnTo>
                    <a:pt x="295" y="127"/>
                  </a:lnTo>
                  <a:lnTo>
                    <a:pt x="295" y="126"/>
                  </a:lnTo>
                  <a:lnTo>
                    <a:pt x="297" y="125"/>
                  </a:lnTo>
                  <a:lnTo>
                    <a:pt x="296" y="126"/>
                  </a:lnTo>
                  <a:lnTo>
                    <a:pt x="295" y="127"/>
                  </a:lnTo>
                  <a:close/>
                  <a:moveTo>
                    <a:pt x="300" y="126"/>
                  </a:moveTo>
                  <a:lnTo>
                    <a:pt x="298" y="126"/>
                  </a:lnTo>
                  <a:lnTo>
                    <a:pt x="298" y="125"/>
                  </a:lnTo>
                  <a:lnTo>
                    <a:pt x="298" y="124"/>
                  </a:lnTo>
                  <a:lnTo>
                    <a:pt x="299" y="124"/>
                  </a:lnTo>
                  <a:lnTo>
                    <a:pt x="299" y="125"/>
                  </a:lnTo>
                  <a:lnTo>
                    <a:pt x="300" y="126"/>
                  </a:lnTo>
                  <a:close/>
                  <a:moveTo>
                    <a:pt x="242" y="120"/>
                  </a:moveTo>
                  <a:lnTo>
                    <a:pt x="241" y="120"/>
                  </a:lnTo>
                  <a:lnTo>
                    <a:pt x="240" y="120"/>
                  </a:lnTo>
                  <a:lnTo>
                    <a:pt x="239" y="120"/>
                  </a:lnTo>
                  <a:lnTo>
                    <a:pt x="239" y="119"/>
                  </a:lnTo>
                  <a:lnTo>
                    <a:pt x="240" y="119"/>
                  </a:lnTo>
                  <a:lnTo>
                    <a:pt x="241" y="118"/>
                  </a:lnTo>
                  <a:lnTo>
                    <a:pt x="242" y="118"/>
                  </a:lnTo>
                  <a:lnTo>
                    <a:pt x="243" y="119"/>
                  </a:lnTo>
                  <a:lnTo>
                    <a:pt x="242" y="120"/>
                  </a:lnTo>
                  <a:close/>
                  <a:moveTo>
                    <a:pt x="300" y="122"/>
                  </a:moveTo>
                  <a:lnTo>
                    <a:pt x="300" y="123"/>
                  </a:lnTo>
                  <a:lnTo>
                    <a:pt x="301" y="123"/>
                  </a:lnTo>
                  <a:lnTo>
                    <a:pt x="300" y="124"/>
                  </a:lnTo>
                  <a:lnTo>
                    <a:pt x="299" y="124"/>
                  </a:lnTo>
                  <a:lnTo>
                    <a:pt x="299" y="123"/>
                  </a:lnTo>
                  <a:lnTo>
                    <a:pt x="300" y="122"/>
                  </a:lnTo>
                  <a:close/>
                  <a:moveTo>
                    <a:pt x="280" y="121"/>
                  </a:moveTo>
                  <a:lnTo>
                    <a:pt x="281" y="121"/>
                  </a:lnTo>
                  <a:lnTo>
                    <a:pt x="281" y="121"/>
                  </a:lnTo>
                  <a:lnTo>
                    <a:pt x="282" y="121"/>
                  </a:lnTo>
                  <a:lnTo>
                    <a:pt x="283" y="121"/>
                  </a:lnTo>
                  <a:lnTo>
                    <a:pt x="283" y="123"/>
                  </a:lnTo>
                  <a:lnTo>
                    <a:pt x="283" y="124"/>
                  </a:lnTo>
                  <a:lnTo>
                    <a:pt x="283" y="125"/>
                  </a:lnTo>
                  <a:lnTo>
                    <a:pt x="283" y="125"/>
                  </a:lnTo>
                  <a:lnTo>
                    <a:pt x="283" y="127"/>
                  </a:lnTo>
                  <a:lnTo>
                    <a:pt x="283" y="127"/>
                  </a:lnTo>
                  <a:lnTo>
                    <a:pt x="283" y="127"/>
                  </a:lnTo>
                  <a:lnTo>
                    <a:pt x="284" y="127"/>
                  </a:lnTo>
                  <a:lnTo>
                    <a:pt x="284" y="127"/>
                  </a:lnTo>
                  <a:lnTo>
                    <a:pt x="285" y="127"/>
                  </a:lnTo>
                  <a:lnTo>
                    <a:pt x="286" y="127"/>
                  </a:lnTo>
                  <a:lnTo>
                    <a:pt x="287" y="127"/>
                  </a:lnTo>
                  <a:lnTo>
                    <a:pt x="289" y="127"/>
                  </a:lnTo>
                  <a:lnTo>
                    <a:pt x="289" y="128"/>
                  </a:lnTo>
                  <a:lnTo>
                    <a:pt x="288" y="129"/>
                  </a:lnTo>
                  <a:lnTo>
                    <a:pt x="289" y="129"/>
                  </a:lnTo>
                  <a:lnTo>
                    <a:pt x="289" y="129"/>
                  </a:lnTo>
                  <a:lnTo>
                    <a:pt x="289" y="130"/>
                  </a:lnTo>
                  <a:lnTo>
                    <a:pt x="289" y="130"/>
                  </a:lnTo>
                  <a:lnTo>
                    <a:pt x="288" y="130"/>
                  </a:lnTo>
                  <a:lnTo>
                    <a:pt x="289" y="132"/>
                  </a:lnTo>
                  <a:lnTo>
                    <a:pt x="289" y="132"/>
                  </a:lnTo>
                  <a:lnTo>
                    <a:pt x="289" y="133"/>
                  </a:lnTo>
                  <a:lnTo>
                    <a:pt x="289" y="133"/>
                  </a:lnTo>
                  <a:lnTo>
                    <a:pt x="289" y="134"/>
                  </a:lnTo>
                  <a:lnTo>
                    <a:pt x="289" y="134"/>
                  </a:lnTo>
                  <a:lnTo>
                    <a:pt x="289" y="135"/>
                  </a:lnTo>
                  <a:lnTo>
                    <a:pt x="288" y="135"/>
                  </a:lnTo>
                  <a:lnTo>
                    <a:pt x="286" y="136"/>
                  </a:lnTo>
                  <a:lnTo>
                    <a:pt x="287" y="136"/>
                  </a:lnTo>
                  <a:lnTo>
                    <a:pt x="288" y="137"/>
                  </a:lnTo>
                  <a:lnTo>
                    <a:pt x="289" y="137"/>
                  </a:lnTo>
                  <a:lnTo>
                    <a:pt x="289" y="138"/>
                  </a:lnTo>
                  <a:lnTo>
                    <a:pt x="289" y="138"/>
                  </a:lnTo>
                  <a:lnTo>
                    <a:pt x="290" y="139"/>
                  </a:lnTo>
                  <a:lnTo>
                    <a:pt x="290" y="140"/>
                  </a:lnTo>
                  <a:lnTo>
                    <a:pt x="290" y="140"/>
                  </a:lnTo>
                  <a:lnTo>
                    <a:pt x="290" y="141"/>
                  </a:lnTo>
                  <a:lnTo>
                    <a:pt x="291" y="141"/>
                  </a:lnTo>
                  <a:lnTo>
                    <a:pt x="291" y="142"/>
                  </a:lnTo>
                  <a:lnTo>
                    <a:pt x="291" y="143"/>
                  </a:lnTo>
                  <a:lnTo>
                    <a:pt x="290" y="143"/>
                  </a:lnTo>
                  <a:lnTo>
                    <a:pt x="290" y="144"/>
                  </a:lnTo>
                  <a:lnTo>
                    <a:pt x="291" y="144"/>
                  </a:lnTo>
                  <a:lnTo>
                    <a:pt x="292" y="144"/>
                  </a:lnTo>
                  <a:lnTo>
                    <a:pt x="292" y="146"/>
                  </a:lnTo>
                  <a:lnTo>
                    <a:pt x="292" y="147"/>
                  </a:lnTo>
                  <a:lnTo>
                    <a:pt x="292" y="148"/>
                  </a:lnTo>
                  <a:lnTo>
                    <a:pt x="293" y="149"/>
                  </a:lnTo>
                  <a:lnTo>
                    <a:pt x="293" y="150"/>
                  </a:lnTo>
                  <a:lnTo>
                    <a:pt x="293" y="151"/>
                  </a:lnTo>
                  <a:lnTo>
                    <a:pt x="293" y="152"/>
                  </a:lnTo>
                  <a:lnTo>
                    <a:pt x="293" y="152"/>
                  </a:lnTo>
                  <a:lnTo>
                    <a:pt x="292" y="154"/>
                  </a:lnTo>
                  <a:lnTo>
                    <a:pt x="292" y="155"/>
                  </a:lnTo>
                  <a:lnTo>
                    <a:pt x="292" y="156"/>
                  </a:lnTo>
                  <a:lnTo>
                    <a:pt x="293" y="157"/>
                  </a:lnTo>
                  <a:lnTo>
                    <a:pt x="293" y="159"/>
                  </a:lnTo>
                  <a:lnTo>
                    <a:pt x="293" y="160"/>
                  </a:lnTo>
                  <a:lnTo>
                    <a:pt x="293" y="162"/>
                  </a:lnTo>
                  <a:lnTo>
                    <a:pt x="293" y="164"/>
                  </a:lnTo>
                  <a:lnTo>
                    <a:pt x="293" y="165"/>
                  </a:lnTo>
                  <a:lnTo>
                    <a:pt x="293" y="166"/>
                  </a:lnTo>
                  <a:lnTo>
                    <a:pt x="294" y="167"/>
                  </a:lnTo>
                  <a:lnTo>
                    <a:pt x="295" y="167"/>
                  </a:lnTo>
                  <a:lnTo>
                    <a:pt x="295" y="169"/>
                  </a:lnTo>
                  <a:lnTo>
                    <a:pt x="295" y="170"/>
                  </a:lnTo>
                  <a:lnTo>
                    <a:pt x="296" y="170"/>
                  </a:lnTo>
                  <a:lnTo>
                    <a:pt x="298" y="171"/>
                  </a:lnTo>
                  <a:lnTo>
                    <a:pt x="298" y="172"/>
                  </a:lnTo>
                  <a:lnTo>
                    <a:pt x="300" y="172"/>
                  </a:lnTo>
                  <a:lnTo>
                    <a:pt x="300" y="173"/>
                  </a:lnTo>
                  <a:lnTo>
                    <a:pt x="301" y="174"/>
                  </a:lnTo>
                  <a:lnTo>
                    <a:pt x="301" y="175"/>
                  </a:lnTo>
                  <a:lnTo>
                    <a:pt x="301" y="176"/>
                  </a:lnTo>
                  <a:lnTo>
                    <a:pt x="300" y="178"/>
                  </a:lnTo>
                  <a:lnTo>
                    <a:pt x="300" y="178"/>
                  </a:lnTo>
                  <a:lnTo>
                    <a:pt x="302" y="179"/>
                  </a:lnTo>
                  <a:lnTo>
                    <a:pt x="302" y="179"/>
                  </a:lnTo>
                  <a:lnTo>
                    <a:pt x="303" y="179"/>
                  </a:lnTo>
                  <a:lnTo>
                    <a:pt x="305" y="180"/>
                  </a:lnTo>
                  <a:lnTo>
                    <a:pt x="305" y="181"/>
                  </a:lnTo>
                  <a:lnTo>
                    <a:pt x="306" y="181"/>
                  </a:lnTo>
                  <a:lnTo>
                    <a:pt x="307" y="180"/>
                  </a:lnTo>
                  <a:lnTo>
                    <a:pt x="307" y="178"/>
                  </a:lnTo>
                  <a:lnTo>
                    <a:pt x="308" y="178"/>
                  </a:lnTo>
                  <a:lnTo>
                    <a:pt x="308" y="178"/>
                  </a:lnTo>
                  <a:lnTo>
                    <a:pt x="308" y="178"/>
                  </a:lnTo>
                  <a:lnTo>
                    <a:pt x="310" y="178"/>
                  </a:lnTo>
                  <a:lnTo>
                    <a:pt x="311" y="178"/>
                  </a:lnTo>
                  <a:lnTo>
                    <a:pt x="311" y="178"/>
                  </a:lnTo>
                  <a:lnTo>
                    <a:pt x="312" y="178"/>
                  </a:lnTo>
                  <a:lnTo>
                    <a:pt x="312" y="178"/>
                  </a:lnTo>
                  <a:lnTo>
                    <a:pt x="313" y="179"/>
                  </a:lnTo>
                  <a:lnTo>
                    <a:pt x="313" y="180"/>
                  </a:lnTo>
                  <a:lnTo>
                    <a:pt x="314" y="180"/>
                  </a:lnTo>
                  <a:lnTo>
                    <a:pt x="314" y="182"/>
                  </a:lnTo>
                  <a:lnTo>
                    <a:pt x="314" y="183"/>
                  </a:lnTo>
                  <a:lnTo>
                    <a:pt x="315" y="183"/>
                  </a:lnTo>
                  <a:lnTo>
                    <a:pt x="316" y="183"/>
                  </a:lnTo>
                  <a:lnTo>
                    <a:pt x="317" y="182"/>
                  </a:lnTo>
                  <a:lnTo>
                    <a:pt x="317" y="183"/>
                  </a:lnTo>
                  <a:lnTo>
                    <a:pt x="318" y="183"/>
                  </a:lnTo>
                  <a:lnTo>
                    <a:pt x="318" y="184"/>
                  </a:lnTo>
                  <a:lnTo>
                    <a:pt x="318" y="184"/>
                  </a:lnTo>
                  <a:lnTo>
                    <a:pt x="318" y="185"/>
                  </a:lnTo>
                  <a:lnTo>
                    <a:pt x="319" y="186"/>
                  </a:lnTo>
                  <a:lnTo>
                    <a:pt x="319" y="187"/>
                  </a:lnTo>
                  <a:lnTo>
                    <a:pt x="319" y="188"/>
                  </a:lnTo>
                  <a:lnTo>
                    <a:pt x="319" y="189"/>
                  </a:lnTo>
                  <a:lnTo>
                    <a:pt x="319" y="190"/>
                  </a:lnTo>
                  <a:lnTo>
                    <a:pt x="318" y="191"/>
                  </a:lnTo>
                  <a:lnTo>
                    <a:pt x="318" y="191"/>
                  </a:lnTo>
                  <a:lnTo>
                    <a:pt x="317" y="192"/>
                  </a:lnTo>
                  <a:lnTo>
                    <a:pt x="317" y="193"/>
                  </a:lnTo>
                  <a:lnTo>
                    <a:pt x="317" y="192"/>
                  </a:lnTo>
                  <a:lnTo>
                    <a:pt x="317" y="191"/>
                  </a:lnTo>
                  <a:lnTo>
                    <a:pt x="316" y="192"/>
                  </a:lnTo>
                  <a:lnTo>
                    <a:pt x="316" y="191"/>
                  </a:lnTo>
                  <a:lnTo>
                    <a:pt x="315" y="192"/>
                  </a:lnTo>
                  <a:lnTo>
                    <a:pt x="316" y="192"/>
                  </a:lnTo>
                  <a:lnTo>
                    <a:pt x="316" y="193"/>
                  </a:lnTo>
                  <a:lnTo>
                    <a:pt x="317" y="193"/>
                  </a:lnTo>
                  <a:lnTo>
                    <a:pt x="318" y="193"/>
                  </a:lnTo>
                  <a:lnTo>
                    <a:pt x="318" y="194"/>
                  </a:lnTo>
                  <a:lnTo>
                    <a:pt x="319" y="194"/>
                  </a:lnTo>
                  <a:lnTo>
                    <a:pt x="319" y="196"/>
                  </a:lnTo>
                  <a:lnTo>
                    <a:pt x="319" y="197"/>
                  </a:lnTo>
                  <a:lnTo>
                    <a:pt x="319" y="197"/>
                  </a:lnTo>
                  <a:lnTo>
                    <a:pt x="320" y="199"/>
                  </a:lnTo>
                  <a:lnTo>
                    <a:pt x="319" y="200"/>
                  </a:lnTo>
                  <a:lnTo>
                    <a:pt x="319" y="202"/>
                  </a:lnTo>
                  <a:lnTo>
                    <a:pt x="318" y="203"/>
                  </a:lnTo>
                  <a:lnTo>
                    <a:pt x="319" y="203"/>
                  </a:lnTo>
                  <a:lnTo>
                    <a:pt x="321" y="203"/>
                  </a:lnTo>
                  <a:lnTo>
                    <a:pt x="321" y="203"/>
                  </a:lnTo>
                  <a:lnTo>
                    <a:pt x="321" y="204"/>
                  </a:lnTo>
                  <a:lnTo>
                    <a:pt x="322" y="204"/>
                  </a:lnTo>
                  <a:lnTo>
                    <a:pt x="323" y="205"/>
                  </a:lnTo>
                  <a:lnTo>
                    <a:pt x="325" y="204"/>
                  </a:lnTo>
                  <a:lnTo>
                    <a:pt x="326" y="203"/>
                  </a:lnTo>
                  <a:lnTo>
                    <a:pt x="327" y="203"/>
                  </a:lnTo>
                  <a:lnTo>
                    <a:pt x="327" y="204"/>
                  </a:lnTo>
                  <a:lnTo>
                    <a:pt x="327" y="205"/>
                  </a:lnTo>
                  <a:lnTo>
                    <a:pt x="327" y="207"/>
                  </a:lnTo>
                  <a:lnTo>
                    <a:pt x="328" y="207"/>
                  </a:lnTo>
                  <a:lnTo>
                    <a:pt x="329" y="208"/>
                  </a:lnTo>
                  <a:lnTo>
                    <a:pt x="328" y="209"/>
                  </a:lnTo>
                  <a:lnTo>
                    <a:pt x="327" y="210"/>
                  </a:lnTo>
                  <a:lnTo>
                    <a:pt x="327" y="210"/>
                  </a:lnTo>
                  <a:lnTo>
                    <a:pt x="327" y="209"/>
                  </a:lnTo>
                  <a:lnTo>
                    <a:pt x="327" y="208"/>
                  </a:lnTo>
                  <a:lnTo>
                    <a:pt x="326" y="208"/>
                  </a:lnTo>
                  <a:lnTo>
                    <a:pt x="325" y="207"/>
                  </a:lnTo>
                  <a:lnTo>
                    <a:pt x="324" y="208"/>
                  </a:lnTo>
                  <a:lnTo>
                    <a:pt x="324" y="209"/>
                  </a:lnTo>
                  <a:lnTo>
                    <a:pt x="324" y="210"/>
                  </a:lnTo>
                  <a:lnTo>
                    <a:pt x="324" y="211"/>
                  </a:lnTo>
                  <a:lnTo>
                    <a:pt x="324" y="212"/>
                  </a:lnTo>
                  <a:lnTo>
                    <a:pt x="324" y="213"/>
                  </a:lnTo>
                  <a:lnTo>
                    <a:pt x="325" y="213"/>
                  </a:lnTo>
                  <a:lnTo>
                    <a:pt x="326" y="213"/>
                  </a:lnTo>
                  <a:lnTo>
                    <a:pt x="326" y="214"/>
                  </a:lnTo>
                  <a:lnTo>
                    <a:pt x="326" y="215"/>
                  </a:lnTo>
                  <a:lnTo>
                    <a:pt x="327" y="215"/>
                  </a:lnTo>
                  <a:lnTo>
                    <a:pt x="326" y="216"/>
                  </a:lnTo>
                  <a:lnTo>
                    <a:pt x="327" y="216"/>
                  </a:lnTo>
                  <a:lnTo>
                    <a:pt x="326" y="216"/>
                  </a:lnTo>
                  <a:lnTo>
                    <a:pt x="326" y="219"/>
                  </a:lnTo>
                  <a:lnTo>
                    <a:pt x="326" y="220"/>
                  </a:lnTo>
                  <a:lnTo>
                    <a:pt x="327" y="221"/>
                  </a:lnTo>
                  <a:lnTo>
                    <a:pt x="327" y="222"/>
                  </a:lnTo>
                  <a:lnTo>
                    <a:pt x="327" y="222"/>
                  </a:lnTo>
                  <a:lnTo>
                    <a:pt x="328" y="223"/>
                  </a:lnTo>
                  <a:lnTo>
                    <a:pt x="328" y="224"/>
                  </a:lnTo>
                  <a:lnTo>
                    <a:pt x="327" y="224"/>
                  </a:lnTo>
                  <a:lnTo>
                    <a:pt x="327" y="226"/>
                  </a:lnTo>
                  <a:lnTo>
                    <a:pt x="325" y="228"/>
                  </a:lnTo>
                  <a:lnTo>
                    <a:pt x="322" y="229"/>
                  </a:lnTo>
                  <a:lnTo>
                    <a:pt x="318" y="230"/>
                  </a:lnTo>
                  <a:lnTo>
                    <a:pt x="317" y="231"/>
                  </a:lnTo>
                  <a:lnTo>
                    <a:pt x="316" y="232"/>
                  </a:lnTo>
                  <a:lnTo>
                    <a:pt x="314" y="232"/>
                  </a:lnTo>
                  <a:lnTo>
                    <a:pt x="312" y="234"/>
                  </a:lnTo>
                  <a:lnTo>
                    <a:pt x="311" y="234"/>
                  </a:lnTo>
                  <a:lnTo>
                    <a:pt x="309" y="235"/>
                  </a:lnTo>
                  <a:lnTo>
                    <a:pt x="307" y="235"/>
                  </a:lnTo>
                  <a:lnTo>
                    <a:pt x="305" y="236"/>
                  </a:lnTo>
                  <a:lnTo>
                    <a:pt x="304" y="236"/>
                  </a:lnTo>
                  <a:lnTo>
                    <a:pt x="302" y="236"/>
                  </a:lnTo>
                  <a:lnTo>
                    <a:pt x="301" y="236"/>
                  </a:lnTo>
                  <a:lnTo>
                    <a:pt x="300" y="237"/>
                  </a:lnTo>
                  <a:lnTo>
                    <a:pt x="299" y="238"/>
                  </a:lnTo>
                  <a:lnTo>
                    <a:pt x="298" y="239"/>
                  </a:lnTo>
                  <a:lnTo>
                    <a:pt x="297" y="239"/>
                  </a:lnTo>
                  <a:lnTo>
                    <a:pt x="296" y="240"/>
                  </a:lnTo>
                  <a:lnTo>
                    <a:pt x="295" y="241"/>
                  </a:lnTo>
                  <a:lnTo>
                    <a:pt x="294" y="241"/>
                  </a:lnTo>
                  <a:lnTo>
                    <a:pt x="291" y="241"/>
                  </a:lnTo>
                  <a:lnTo>
                    <a:pt x="289" y="242"/>
                  </a:lnTo>
                  <a:lnTo>
                    <a:pt x="289" y="242"/>
                  </a:lnTo>
                  <a:lnTo>
                    <a:pt x="288" y="241"/>
                  </a:lnTo>
                  <a:lnTo>
                    <a:pt x="287" y="241"/>
                  </a:lnTo>
                  <a:lnTo>
                    <a:pt x="282" y="243"/>
                  </a:lnTo>
                  <a:lnTo>
                    <a:pt x="281" y="243"/>
                  </a:lnTo>
                  <a:lnTo>
                    <a:pt x="281" y="242"/>
                  </a:lnTo>
                  <a:lnTo>
                    <a:pt x="280" y="242"/>
                  </a:lnTo>
                  <a:lnTo>
                    <a:pt x="280" y="241"/>
                  </a:lnTo>
                  <a:lnTo>
                    <a:pt x="279" y="241"/>
                  </a:lnTo>
                  <a:lnTo>
                    <a:pt x="279" y="241"/>
                  </a:lnTo>
                  <a:lnTo>
                    <a:pt x="278" y="241"/>
                  </a:lnTo>
                  <a:lnTo>
                    <a:pt x="277" y="241"/>
                  </a:lnTo>
                  <a:lnTo>
                    <a:pt x="276" y="241"/>
                  </a:lnTo>
                  <a:lnTo>
                    <a:pt x="276" y="240"/>
                  </a:lnTo>
                  <a:lnTo>
                    <a:pt x="275" y="240"/>
                  </a:lnTo>
                  <a:lnTo>
                    <a:pt x="273" y="240"/>
                  </a:lnTo>
                  <a:lnTo>
                    <a:pt x="273" y="239"/>
                  </a:lnTo>
                  <a:lnTo>
                    <a:pt x="272" y="238"/>
                  </a:lnTo>
                  <a:lnTo>
                    <a:pt x="271" y="238"/>
                  </a:lnTo>
                  <a:lnTo>
                    <a:pt x="271" y="237"/>
                  </a:lnTo>
                  <a:lnTo>
                    <a:pt x="271" y="236"/>
                  </a:lnTo>
                  <a:lnTo>
                    <a:pt x="270" y="235"/>
                  </a:lnTo>
                  <a:lnTo>
                    <a:pt x="269" y="235"/>
                  </a:lnTo>
                  <a:lnTo>
                    <a:pt x="268" y="235"/>
                  </a:lnTo>
                  <a:lnTo>
                    <a:pt x="267" y="235"/>
                  </a:lnTo>
                  <a:lnTo>
                    <a:pt x="266" y="234"/>
                  </a:lnTo>
                  <a:lnTo>
                    <a:pt x="265" y="234"/>
                  </a:lnTo>
                  <a:lnTo>
                    <a:pt x="266" y="233"/>
                  </a:lnTo>
                  <a:lnTo>
                    <a:pt x="266" y="232"/>
                  </a:lnTo>
                  <a:lnTo>
                    <a:pt x="266" y="231"/>
                  </a:lnTo>
                  <a:lnTo>
                    <a:pt x="265" y="230"/>
                  </a:lnTo>
                  <a:lnTo>
                    <a:pt x="265" y="231"/>
                  </a:lnTo>
                  <a:lnTo>
                    <a:pt x="265" y="232"/>
                  </a:lnTo>
                  <a:lnTo>
                    <a:pt x="265" y="233"/>
                  </a:lnTo>
                  <a:lnTo>
                    <a:pt x="264" y="234"/>
                  </a:lnTo>
                  <a:lnTo>
                    <a:pt x="263" y="234"/>
                  </a:lnTo>
                  <a:lnTo>
                    <a:pt x="262" y="236"/>
                  </a:lnTo>
                  <a:lnTo>
                    <a:pt x="261" y="237"/>
                  </a:lnTo>
                  <a:lnTo>
                    <a:pt x="260" y="238"/>
                  </a:lnTo>
                  <a:lnTo>
                    <a:pt x="259" y="238"/>
                  </a:lnTo>
                  <a:lnTo>
                    <a:pt x="258" y="239"/>
                  </a:lnTo>
                  <a:lnTo>
                    <a:pt x="257" y="240"/>
                  </a:lnTo>
                  <a:lnTo>
                    <a:pt x="257" y="239"/>
                  </a:lnTo>
                  <a:lnTo>
                    <a:pt x="257" y="239"/>
                  </a:lnTo>
                  <a:lnTo>
                    <a:pt x="256" y="239"/>
                  </a:lnTo>
                  <a:lnTo>
                    <a:pt x="255" y="239"/>
                  </a:lnTo>
                  <a:lnTo>
                    <a:pt x="254" y="238"/>
                  </a:lnTo>
                  <a:lnTo>
                    <a:pt x="253" y="238"/>
                  </a:lnTo>
                  <a:lnTo>
                    <a:pt x="251" y="237"/>
                  </a:lnTo>
                  <a:lnTo>
                    <a:pt x="250" y="237"/>
                  </a:lnTo>
                  <a:lnTo>
                    <a:pt x="249" y="237"/>
                  </a:lnTo>
                  <a:lnTo>
                    <a:pt x="248" y="237"/>
                  </a:lnTo>
                  <a:lnTo>
                    <a:pt x="247" y="237"/>
                  </a:lnTo>
                  <a:lnTo>
                    <a:pt x="246" y="237"/>
                  </a:lnTo>
                  <a:lnTo>
                    <a:pt x="245" y="237"/>
                  </a:lnTo>
                  <a:lnTo>
                    <a:pt x="244" y="237"/>
                  </a:lnTo>
                  <a:lnTo>
                    <a:pt x="244" y="236"/>
                  </a:lnTo>
                  <a:lnTo>
                    <a:pt x="244" y="236"/>
                  </a:lnTo>
                  <a:lnTo>
                    <a:pt x="243" y="235"/>
                  </a:lnTo>
                  <a:lnTo>
                    <a:pt x="242" y="235"/>
                  </a:lnTo>
                  <a:lnTo>
                    <a:pt x="241" y="235"/>
                  </a:lnTo>
                  <a:lnTo>
                    <a:pt x="240" y="235"/>
                  </a:lnTo>
                  <a:lnTo>
                    <a:pt x="238" y="235"/>
                  </a:lnTo>
                  <a:lnTo>
                    <a:pt x="238" y="235"/>
                  </a:lnTo>
                  <a:lnTo>
                    <a:pt x="236" y="235"/>
                  </a:lnTo>
                  <a:lnTo>
                    <a:pt x="235" y="235"/>
                  </a:lnTo>
                  <a:lnTo>
                    <a:pt x="233" y="235"/>
                  </a:lnTo>
                  <a:lnTo>
                    <a:pt x="232" y="235"/>
                  </a:lnTo>
                  <a:lnTo>
                    <a:pt x="232" y="235"/>
                  </a:lnTo>
                  <a:lnTo>
                    <a:pt x="231" y="235"/>
                  </a:lnTo>
                  <a:lnTo>
                    <a:pt x="230" y="235"/>
                  </a:lnTo>
                  <a:lnTo>
                    <a:pt x="230" y="234"/>
                  </a:lnTo>
                  <a:lnTo>
                    <a:pt x="228" y="232"/>
                  </a:lnTo>
                  <a:lnTo>
                    <a:pt x="226" y="232"/>
                  </a:lnTo>
                  <a:lnTo>
                    <a:pt x="225" y="231"/>
                  </a:lnTo>
                  <a:lnTo>
                    <a:pt x="225" y="230"/>
                  </a:lnTo>
                  <a:lnTo>
                    <a:pt x="225" y="230"/>
                  </a:lnTo>
                  <a:lnTo>
                    <a:pt x="225" y="229"/>
                  </a:lnTo>
                  <a:lnTo>
                    <a:pt x="225" y="229"/>
                  </a:lnTo>
                  <a:lnTo>
                    <a:pt x="225" y="228"/>
                  </a:lnTo>
                  <a:lnTo>
                    <a:pt x="225" y="228"/>
                  </a:lnTo>
                  <a:lnTo>
                    <a:pt x="225" y="227"/>
                  </a:lnTo>
                  <a:lnTo>
                    <a:pt x="224" y="226"/>
                  </a:lnTo>
                  <a:lnTo>
                    <a:pt x="225" y="226"/>
                  </a:lnTo>
                  <a:lnTo>
                    <a:pt x="224" y="225"/>
                  </a:lnTo>
                  <a:lnTo>
                    <a:pt x="225" y="224"/>
                  </a:lnTo>
                  <a:lnTo>
                    <a:pt x="224" y="223"/>
                  </a:lnTo>
                  <a:lnTo>
                    <a:pt x="224" y="222"/>
                  </a:lnTo>
                  <a:lnTo>
                    <a:pt x="224" y="222"/>
                  </a:lnTo>
                  <a:lnTo>
                    <a:pt x="224" y="221"/>
                  </a:lnTo>
                  <a:lnTo>
                    <a:pt x="224" y="220"/>
                  </a:lnTo>
                  <a:lnTo>
                    <a:pt x="223" y="218"/>
                  </a:lnTo>
                  <a:lnTo>
                    <a:pt x="223" y="217"/>
                  </a:lnTo>
                  <a:lnTo>
                    <a:pt x="222" y="216"/>
                  </a:lnTo>
                  <a:lnTo>
                    <a:pt x="222" y="216"/>
                  </a:lnTo>
                  <a:lnTo>
                    <a:pt x="221" y="216"/>
                  </a:lnTo>
                  <a:lnTo>
                    <a:pt x="221" y="214"/>
                  </a:lnTo>
                  <a:lnTo>
                    <a:pt x="220" y="213"/>
                  </a:lnTo>
                  <a:lnTo>
                    <a:pt x="220" y="212"/>
                  </a:lnTo>
                  <a:lnTo>
                    <a:pt x="221" y="212"/>
                  </a:lnTo>
                  <a:lnTo>
                    <a:pt x="221" y="211"/>
                  </a:lnTo>
                  <a:lnTo>
                    <a:pt x="221" y="210"/>
                  </a:lnTo>
                  <a:lnTo>
                    <a:pt x="220" y="211"/>
                  </a:lnTo>
                  <a:lnTo>
                    <a:pt x="220" y="212"/>
                  </a:lnTo>
                  <a:lnTo>
                    <a:pt x="219" y="213"/>
                  </a:lnTo>
                  <a:lnTo>
                    <a:pt x="219" y="212"/>
                  </a:lnTo>
                  <a:lnTo>
                    <a:pt x="219" y="211"/>
                  </a:lnTo>
                  <a:lnTo>
                    <a:pt x="218" y="210"/>
                  </a:lnTo>
                  <a:lnTo>
                    <a:pt x="219" y="210"/>
                  </a:lnTo>
                  <a:lnTo>
                    <a:pt x="217" y="209"/>
                  </a:lnTo>
                  <a:lnTo>
                    <a:pt x="218" y="209"/>
                  </a:lnTo>
                  <a:lnTo>
                    <a:pt x="218" y="208"/>
                  </a:lnTo>
                  <a:lnTo>
                    <a:pt x="218" y="207"/>
                  </a:lnTo>
                  <a:lnTo>
                    <a:pt x="218" y="206"/>
                  </a:lnTo>
                  <a:lnTo>
                    <a:pt x="217" y="206"/>
                  </a:lnTo>
                  <a:lnTo>
                    <a:pt x="218" y="206"/>
                  </a:lnTo>
                  <a:lnTo>
                    <a:pt x="218" y="205"/>
                  </a:lnTo>
                  <a:lnTo>
                    <a:pt x="218" y="204"/>
                  </a:lnTo>
                  <a:lnTo>
                    <a:pt x="217" y="203"/>
                  </a:lnTo>
                  <a:lnTo>
                    <a:pt x="217" y="202"/>
                  </a:lnTo>
                  <a:lnTo>
                    <a:pt x="216" y="202"/>
                  </a:lnTo>
                  <a:lnTo>
                    <a:pt x="215" y="201"/>
                  </a:lnTo>
                  <a:lnTo>
                    <a:pt x="214" y="201"/>
                  </a:lnTo>
                  <a:lnTo>
                    <a:pt x="214" y="200"/>
                  </a:lnTo>
                  <a:lnTo>
                    <a:pt x="213" y="200"/>
                  </a:lnTo>
                  <a:lnTo>
                    <a:pt x="213" y="199"/>
                  </a:lnTo>
                  <a:lnTo>
                    <a:pt x="212" y="199"/>
                  </a:lnTo>
                  <a:lnTo>
                    <a:pt x="212" y="198"/>
                  </a:lnTo>
                  <a:lnTo>
                    <a:pt x="212" y="198"/>
                  </a:lnTo>
                  <a:lnTo>
                    <a:pt x="211" y="197"/>
                  </a:lnTo>
                  <a:lnTo>
                    <a:pt x="210" y="197"/>
                  </a:lnTo>
                  <a:lnTo>
                    <a:pt x="210" y="197"/>
                  </a:lnTo>
                  <a:lnTo>
                    <a:pt x="210" y="196"/>
                  </a:lnTo>
                  <a:lnTo>
                    <a:pt x="210" y="195"/>
                  </a:lnTo>
                  <a:lnTo>
                    <a:pt x="209" y="194"/>
                  </a:lnTo>
                  <a:lnTo>
                    <a:pt x="208" y="194"/>
                  </a:lnTo>
                  <a:lnTo>
                    <a:pt x="208" y="193"/>
                  </a:lnTo>
                  <a:lnTo>
                    <a:pt x="207" y="192"/>
                  </a:lnTo>
                  <a:lnTo>
                    <a:pt x="207" y="191"/>
                  </a:lnTo>
                  <a:lnTo>
                    <a:pt x="206" y="191"/>
                  </a:lnTo>
                  <a:lnTo>
                    <a:pt x="206" y="190"/>
                  </a:lnTo>
                  <a:lnTo>
                    <a:pt x="205" y="189"/>
                  </a:lnTo>
                  <a:lnTo>
                    <a:pt x="205" y="188"/>
                  </a:lnTo>
                  <a:lnTo>
                    <a:pt x="205" y="187"/>
                  </a:lnTo>
                  <a:lnTo>
                    <a:pt x="204" y="186"/>
                  </a:lnTo>
                  <a:lnTo>
                    <a:pt x="204" y="185"/>
                  </a:lnTo>
                  <a:lnTo>
                    <a:pt x="203" y="185"/>
                  </a:lnTo>
                  <a:lnTo>
                    <a:pt x="203" y="184"/>
                  </a:lnTo>
                  <a:lnTo>
                    <a:pt x="202" y="184"/>
                  </a:lnTo>
                  <a:lnTo>
                    <a:pt x="201" y="183"/>
                  </a:lnTo>
                  <a:lnTo>
                    <a:pt x="200" y="183"/>
                  </a:lnTo>
                  <a:lnTo>
                    <a:pt x="201" y="183"/>
                  </a:lnTo>
                  <a:lnTo>
                    <a:pt x="200" y="184"/>
                  </a:lnTo>
                  <a:lnTo>
                    <a:pt x="200" y="184"/>
                  </a:lnTo>
                  <a:lnTo>
                    <a:pt x="200" y="183"/>
                  </a:lnTo>
                  <a:lnTo>
                    <a:pt x="200" y="182"/>
                  </a:lnTo>
                  <a:lnTo>
                    <a:pt x="199" y="182"/>
                  </a:lnTo>
                  <a:lnTo>
                    <a:pt x="198" y="181"/>
                  </a:lnTo>
                  <a:lnTo>
                    <a:pt x="198" y="180"/>
                  </a:lnTo>
                  <a:lnTo>
                    <a:pt x="197" y="180"/>
                  </a:lnTo>
                  <a:lnTo>
                    <a:pt x="196" y="179"/>
                  </a:lnTo>
                  <a:lnTo>
                    <a:pt x="195" y="179"/>
                  </a:lnTo>
                  <a:lnTo>
                    <a:pt x="195" y="178"/>
                  </a:lnTo>
                  <a:lnTo>
                    <a:pt x="194" y="178"/>
                  </a:lnTo>
                  <a:lnTo>
                    <a:pt x="194" y="177"/>
                  </a:lnTo>
                  <a:lnTo>
                    <a:pt x="194" y="176"/>
                  </a:lnTo>
                  <a:lnTo>
                    <a:pt x="194" y="175"/>
                  </a:lnTo>
                  <a:lnTo>
                    <a:pt x="194" y="174"/>
                  </a:lnTo>
                  <a:lnTo>
                    <a:pt x="196" y="173"/>
                  </a:lnTo>
                  <a:lnTo>
                    <a:pt x="196" y="172"/>
                  </a:lnTo>
                  <a:lnTo>
                    <a:pt x="196" y="172"/>
                  </a:lnTo>
                  <a:lnTo>
                    <a:pt x="197" y="172"/>
                  </a:lnTo>
                  <a:lnTo>
                    <a:pt x="197" y="171"/>
                  </a:lnTo>
                  <a:lnTo>
                    <a:pt x="197" y="169"/>
                  </a:lnTo>
                  <a:lnTo>
                    <a:pt x="196" y="169"/>
                  </a:lnTo>
                  <a:lnTo>
                    <a:pt x="196" y="167"/>
                  </a:lnTo>
                  <a:lnTo>
                    <a:pt x="194" y="165"/>
                  </a:lnTo>
                  <a:lnTo>
                    <a:pt x="194" y="164"/>
                  </a:lnTo>
                  <a:lnTo>
                    <a:pt x="194" y="163"/>
                  </a:lnTo>
                  <a:lnTo>
                    <a:pt x="193" y="159"/>
                  </a:lnTo>
                  <a:lnTo>
                    <a:pt x="194" y="159"/>
                  </a:lnTo>
                  <a:lnTo>
                    <a:pt x="195" y="159"/>
                  </a:lnTo>
                  <a:lnTo>
                    <a:pt x="196" y="159"/>
                  </a:lnTo>
                  <a:lnTo>
                    <a:pt x="197" y="159"/>
                  </a:lnTo>
                  <a:lnTo>
                    <a:pt x="196" y="158"/>
                  </a:lnTo>
                  <a:lnTo>
                    <a:pt x="198" y="157"/>
                  </a:lnTo>
                  <a:lnTo>
                    <a:pt x="199" y="157"/>
                  </a:lnTo>
                  <a:lnTo>
                    <a:pt x="200" y="156"/>
                  </a:lnTo>
                  <a:lnTo>
                    <a:pt x="201" y="156"/>
                  </a:lnTo>
                  <a:lnTo>
                    <a:pt x="202" y="155"/>
                  </a:lnTo>
                  <a:lnTo>
                    <a:pt x="203" y="155"/>
                  </a:lnTo>
                  <a:lnTo>
                    <a:pt x="204" y="155"/>
                  </a:lnTo>
                  <a:lnTo>
                    <a:pt x="205" y="155"/>
                  </a:lnTo>
                  <a:lnTo>
                    <a:pt x="205" y="154"/>
                  </a:lnTo>
                  <a:lnTo>
                    <a:pt x="205" y="153"/>
                  </a:lnTo>
                  <a:lnTo>
                    <a:pt x="206" y="153"/>
                  </a:lnTo>
                  <a:lnTo>
                    <a:pt x="206" y="152"/>
                  </a:lnTo>
                  <a:lnTo>
                    <a:pt x="207" y="152"/>
                  </a:lnTo>
                  <a:lnTo>
                    <a:pt x="208" y="152"/>
                  </a:lnTo>
                  <a:lnTo>
                    <a:pt x="209" y="151"/>
                  </a:lnTo>
                  <a:lnTo>
                    <a:pt x="208" y="151"/>
                  </a:lnTo>
                  <a:lnTo>
                    <a:pt x="207" y="151"/>
                  </a:lnTo>
                  <a:lnTo>
                    <a:pt x="206" y="151"/>
                  </a:lnTo>
                  <a:lnTo>
                    <a:pt x="206" y="151"/>
                  </a:lnTo>
                  <a:lnTo>
                    <a:pt x="205" y="151"/>
                  </a:lnTo>
                  <a:lnTo>
                    <a:pt x="204" y="151"/>
                  </a:lnTo>
                  <a:lnTo>
                    <a:pt x="205" y="150"/>
                  </a:lnTo>
                  <a:lnTo>
                    <a:pt x="204" y="150"/>
                  </a:lnTo>
                  <a:lnTo>
                    <a:pt x="203" y="150"/>
                  </a:lnTo>
                  <a:lnTo>
                    <a:pt x="204" y="149"/>
                  </a:lnTo>
                  <a:lnTo>
                    <a:pt x="202" y="149"/>
                  </a:lnTo>
                  <a:lnTo>
                    <a:pt x="202" y="148"/>
                  </a:lnTo>
                  <a:lnTo>
                    <a:pt x="202" y="147"/>
                  </a:lnTo>
                  <a:lnTo>
                    <a:pt x="201" y="147"/>
                  </a:lnTo>
                  <a:lnTo>
                    <a:pt x="202" y="146"/>
                  </a:lnTo>
                  <a:lnTo>
                    <a:pt x="201" y="146"/>
                  </a:lnTo>
                  <a:lnTo>
                    <a:pt x="200" y="147"/>
                  </a:lnTo>
                  <a:lnTo>
                    <a:pt x="199" y="146"/>
                  </a:lnTo>
                  <a:lnTo>
                    <a:pt x="199" y="146"/>
                  </a:lnTo>
                  <a:lnTo>
                    <a:pt x="200" y="146"/>
                  </a:lnTo>
                  <a:lnTo>
                    <a:pt x="200" y="145"/>
                  </a:lnTo>
                  <a:lnTo>
                    <a:pt x="200" y="145"/>
                  </a:lnTo>
                  <a:lnTo>
                    <a:pt x="200" y="145"/>
                  </a:lnTo>
                  <a:lnTo>
                    <a:pt x="201" y="144"/>
                  </a:lnTo>
                  <a:lnTo>
                    <a:pt x="202" y="144"/>
                  </a:lnTo>
                  <a:lnTo>
                    <a:pt x="201" y="144"/>
                  </a:lnTo>
                  <a:lnTo>
                    <a:pt x="201" y="143"/>
                  </a:lnTo>
                  <a:lnTo>
                    <a:pt x="202" y="142"/>
                  </a:lnTo>
                  <a:lnTo>
                    <a:pt x="203" y="142"/>
                  </a:lnTo>
                  <a:lnTo>
                    <a:pt x="203" y="141"/>
                  </a:lnTo>
                  <a:lnTo>
                    <a:pt x="203" y="140"/>
                  </a:lnTo>
                  <a:lnTo>
                    <a:pt x="202" y="140"/>
                  </a:lnTo>
                  <a:lnTo>
                    <a:pt x="202" y="140"/>
                  </a:lnTo>
                  <a:lnTo>
                    <a:pt x="201" y="139"/>
                  </a:lnTo>
                  <a:lnTo>
                    <a:pt x="200" y="139"/>
                  </a:lnTo>
                  <a:lnTo>
                    <a:pt x="200" y="140"/>
                  </a:lnTo>
                  <a:lnTo>
                    <a:pt x="199" y="140"/>
                  </a:lnTo>
                  <a:lnTo>
                    <a:pt x="200" y="139"/>
                  </a:lnTo>
                  <a:lnTo>
                    <a:pt x="200" y="138"/>
                  </a:lnTo>
                  <a:lnTo>
                    <a:pt x="200" y="138"/>
                  </a:lnTo>
                  <a:lnTo>
                    <a:pt x="200" y="137"/>
                  </a:lnTo>
                  <a:lnTo>
                    <a:pt x="200" y="138"/>
                  </a:lnTo>
                  <a:lnTo>
                    <a:pt x="199" y="137"/>
                  </a:lnTo>
                  <a:lnTo>
                    <a:pt x="198" y="138"/>
                  </a:lnTo>
                  <a:lnTo>
                    <a:pt x="197" y="138"/>
                  </a:lnTo>
                  <a:lnTo>
                    <a:pt x="196" y="137"/>
                  </a:lnTo>
                  <a:lnTo>
                    <a:pt x="196" y="136"/>
                  </a:lnTo>
                  <a:lnTo>
                    <a:pt x="196" y="135"/>
                  </a:lnTo>
                  <a:lnTo>
                    <a:pt x="195" y="135"/>
                  </a:lnTo>
                  <a:lnTo>
                    <a:pt x="196" y="134"/>
                  </a:lnTo>
                  <a:lnTo>
                    <a:pt x="195" y="134"/>
                  </a:lnTo>
                  <a:lnTo>
                    <a:pt x="196" y="133"/>
                  </a:lnTo>
                  <a:lnTo>
                    <a:pt x="194" y="134"/>
                  </a:lnTo>
                  <a:lnTo>
                    <a:pt x="194" y="133"/>
                  </a:lnTo>
                  <a:lnTo>
                    <a:pt x="195" y="133"/>
                  </a:lnTo>
                  <a:lnTo>
                    <a:pt x="194" y="133"/>
                  </a:lnTo>
                  <a:lnTo>
                    <a:pt x="194" y="133"/>
                  </a:lnTo>
                  <a:lnTo>
                    <a:pt x="193" y="133"/>
                  </a:lnTo>
                  <a:lnTo>
                    <a:pt x="194" y="132"/>
                  </a:lnTo>
                  <a:lnTo>
                    <a:pt x="195" y="132"/>
                  </a:lnTo>
                  <a:lnTo>
                    <a:pt x="195" y="131"/>
                  </a:lnTo>
                  <a:lnTo>
                    <a:pt x="196" y="130"/>
                  </a:lnTo>
                  <a:lnTo>
                    <a:pt x="197" y="130"/>
                  </a:lnTo>
                  <a:lnTo>
                    <a:pt x="195" y="130"/>
                  </a:lnTo>
                  <a:lnTo>
                    <a:pt x="194" y="130"/>
                  </a:lnTo>
                  <a:lnTo>
                    <a:pt x="193" y="131"/>
                  </a:lnTo>
                  <a:lnTo>
                    <a:pt x="191" y="131"/>
                  </a:lnTo>
                  <a:lnTo>
                    <a:pt x="190" y="131"/>
                  </a:lnTo>
                  <a:lnTo>
                    <a:pt x="191" y="130"/>
                  </a:lnTo>
                  <a:lnTo>
                    <a:pt x="190" y="130"/>
                  </a:lnTo>
                  <a:lnTo>
                    <a:pt x="191" y="130"/>
                  </a:lnTo>
                  <a:lnTo>
                    <a:pt x="192" y="129"/>
                  </a:lnTo>
                  <a:lnTo>
                    <a:pt x="191" y="129"/>
                  </a:lnTo>
                  <a:lnTo>
                    <a:pt x="193" y="128"/>
                  </a:lnTo>
                  <a:lnTo>
                    <a:pt x="193" y="127"/>
                  </a:lnTo>
                  <a:lnTo>
                    <a:pt x="195" y="127"/>
                  </a:lnTo>
                  <a:lnTo>
                    <a:pt x="196" y="127"/>
                  </a:lnTo>
                  <a:lnTo>
                    <a:pt x="197" y="127"/>
                  </a:lnTo>
                  <a:lnTo>
                    <a:pt x="197" y="126"/>
                  </a:lnTo>
                  <a:lnTo>
                    <a:pt x="198" y="126"/>
                  </a:lnTo>
                  <a:lnTo>
                    <a:pt x="198" y="127"/>
                  </a:lnTo>
                  <a:lnTo>
                    <a:pt x="197" y="127"/>
                  </a:lnTo>
                  <a:lnTo>
                    <a:pt x="197" y="128"/>
                  </a:lnTo>
                  <a:lnTo>
                    <a:pt x="198" y="127"/>
                  </a:lnTo>
                  <a:lnTo>
                    <a:pt x="200" y="127"/>
                  </a:lnTo>
                  <a:lnTo>
                    <a:pt x="200" y="127"/>
                  </a:lnTo>
                  <a:lnTo>
                    <a:pt x="201" y="127"/>
                  </a:lnTo>
                  <a:lnTo>
                    <a:pt x="201" y="127"/>
                  </a:lnTo>
                  <a:lnTo>
                    <a:pt x="202" y="127"/>
                  </a:lnTo>
                  <a:lnTo>
                    <a:pt x="204" y="127"/>
                  </a:lnTo>
                  <a:lnTo>
                    <a:pt x="206" y="126"/>
                  </a:lnTo>
                  <a:lnTo>
                    <a:pt x="206" y="125"/>
                  </a:lnTo>
                  <a:lnTo>
                    <a:pt x="207" y="125"/>
                  </a:lnTo>
                  <a:lnTo>
                    <a:pt x="207" y="126"/>
                  </a:lnTo>
                  <a:lnTo>
                    <a:pt x="209" y="125"/>
                  </a:lnTo>
                  <a:lnTo>
                    <a:pt x="209" y="126"/>
                  </a:lnTo>
                  <a:lnTo>
                    <a:pt x="210" y="126"/>
                  </a:lnTo>
                  <a:lnTo>
                    <a:pt x="211" y="126"/>
                  </a:lnTo>
                  <a:lnTo>
                    <a:pt x="212" y="126"/>
                  </a:lnTo>
                  <a:lnTo>
                    <a:pt x="212" y="125"/>
                  </a:lnTo>
                  <a:lnTo>
                    <a:pt x="212" y="127"/>
                  </a:lnTo>
                  <a:lnTo>
                    <a:pt x="212" y="128"/>
                  </a:lnTo>
                  <a:lnTo>
                    <a:pt x="213" y="128"/>
                  </a:lnTo>
                  <a:lnTo>
                    <a:pt x="213" y="129"/>
                  </a:lnTo>
                  <a:lnTo>
                    <a:pt x="214" y="129"/>
                  </a:lnTo>
                  <a:lnTo>
                    <a:pt x="213" y="130"/>
                  </a:lnTo>
                  <a:lnTo>
                    <a:pt x="213" y="131"/>
                  </a:lnTo>
                  <a:lnTo>
                    <a:pt x="214" y="131"/>
                  </a:lnTo>
                  <a:lnTo>
                    <a:pt x="216" y="131"/>
                  </a:lnTo>
                  <a:lnTo>
                    <a:pt x="216" y="132"/>
                  </a:lnTo>
                  <a:lnTo>
                    <a:pt x="215" y="132"/>
                  </a:lnTo>
                  <a:lnTo>
                    <a:pt x="216" y="133"/>
                  </a:lnTo>
                  <a:lnTo>
                    <a:pt x="215" y="133"/>
                  </a:lnTo>
                  <a:lnTo>
                    <a:pt x="215" y="134"/>
                  </a:lnTo>
                  <a:lnTo>
                    <a:pt x="216" y="134"/>
                  </a:lnTo>
                  <a:lnTo>
                    <a:pt x="217" y="134"/>
                  </a:lnTo>
                  <a:lnTo>
                    <a:pt x="219" y="134"/>
                  </a:lnTo>
                  <a:lnTo>
                    <a:pt x="219" y="135"/>
                  </a:lnTo>
                  <a:lnTo>
                    <a:pt x="218" y="136"/>
                  </a:lnTo>
                  <a:lnTo>
                    <a:pt x="219" y="137"/>
                  </a:lnTo>
                  <a:lnTo>
                    <a:pt x="219" y="137"/>
                  </a:lnTo>
                  <a:lnTo>
                    <a:pt x="219" y="138"/>
                  </a:lnTo>
                  <a:lnTo>
                    <a:pt x="219" y="139"/>
                  </a:lnTo>
                  <a:lnTo>
                    <a:pt x="219" y="140"/>
                  </a:lnTo>
                  <a:lnTo>
                    <a:pt x="219" y="140"/>
                  </a:lnTo>
                  <a:lnTo>
                    <a:pt x="220" y="140"/>
                  </a:lnTo>
                  <a:lnTo>
                    <a:pt x="221" y="140"/>
                  </a:lnTo>
                  <a:lnTo>
                    <a:pt x="224" y="139"/>
                  </a:lnTo>
                  <a:lnTo>
                    <a:pt x="225" y="137"/>
                  </a:lnTo>
                  <a:lnTo>
                    <a:pt x="227" y="137"/>
                  </a:lnTo>
                  <a:lnTo>
                    <a:pt x="227" y="138"/>
                  </a:lnTo>
                  <a:lnTo>
                    <a:pt x="226" y="139"/>
                  </a:lnTo>
                  <a:lnTo>
                    <a:pt x="225" y="140"/>
                  </a:lnTo>
                  <a:lnTo>
                    <a:pt x="224" y="140"/>
                  </a:lnTo>
                  <a:lnTo>
                    <a:pt x="223" y="140"/>
                  </a:lnTo>
                  <a:lnTo>
                    <a:pt x="223" y="141"/>
                  </a:lnTo>
                  <a:lnTo>
                    <a:pt x="222" y="142"/>
                  </a:lnTo>
                  <a:lnTo>
                    <a:pt x="223" y="143"/>
                  </a:lnTo>
                  <a:lnTo>
                    <a:pt x="223" y="142"/>
                  </a:lnTo>
                  <a:lnTo>
                    <a:pt x="223" y="143"/>
                  </a:lnTo>
                  <a:lnTo>
                    <a:pt x="223" y="144"/>
                  </a:lnTo>
                  <a:lnTo>
                    <a:pt x="224" y="144"/>
                  </a:lnTo>
                  <a:lnTo>
                    <a:pt x="224" y="143"/>
                  </a:lnTo>
                  <a:lnTo>
                    <a:pt x="225" y="142"/>
                  </a:lnTo>
                  <a:lnTo>
                    <a:pt x="227" y="141"/>
                  </a:lnTo>
                  <a:lnTo>
                    <a:pt x="227" y="142"/>
                  </a:lnTo>
                  <a:lnTo>
                    <a:pt x="228" y="142"/>
                  </a:lnTo>
                  <a:lnTo>
                    <a:pt x="227" y="143"/>
                  </a:lnTo>
                  <a:lnTo>
                    <a:pt x="228" y="143"/>
                  </a:lnTo>
                  <a:lnTo>
                    <a:pt x="228" y="144"/>
                  </a:lnTo>
                  <a:lnTo>
                    <a:pt x="228" y="145"/>
                  </a:lnTo>
                  <a:lnTo>
                    <a:pt x="229" y="144"/>
                  </a:lnTo>
                  <a:lnTo>
                    <a:pt x="230" y="143"/>
                  </a:lnTo>
                  <a:lnTo>
                    <a:pt x="230" y="142"/>
                  </a:lnTo>
                  <a:lnTo>
                    <a:pt x="231" y="140"/>
                  </a:lnTo>
                  <a:lnTo>
                    <a:pt x="232" y="140"/>
                  </a:lnTo>
                  <a:lnTo>
                    <a:pt x="233" y="140"/>
                  </a:lnTo>
                  <a:lnTo>
                    <a:pt x="233" y="141"/>
                  </a:lnTo>
                  <a:lnTo>
                    <a:pt x="234" y="140"/>
                  </a:lnTo>
                  <a:lnTo>
                    <a:pt x="235" y="140"/>
                  </a:lnTo>
                  <a:lnTo>
                    <a:pt x="236" y="140"/>
                  </a:lnTo>
                  <a:lnTo>
                    <a:pt x="237" y="140"/>
                  </a:lnTo>
                  <a:lnTo>
                    <a:pt x="238" y="139"/>
                  </a:lnTo>
                  <a:lnTo>
                    <a:pt x="238" y="138"/>
                  </a:lnTo>
                  <a:lnTo>
                    <a:pt x="239" y="137"/>
                  </a:lnTo>
                  <a:lnTo>
                    <a:pt x="239" y="136"/>
                  </a:lnTo>
                  <a:lnTo>
                    <a:pt x="240" y="136"/>
                  </a:lnTo>
                  <a:lnTo>
                    <a:pt x="241" y="137"/>
                  </a:lnTo>
                  <a:lnTo>
                    <a:pt x="241" y="136"/>
                  </a:lnTo>
                  <a:lnTo>
                    <a:pt x="241" y="135"/>
                  </a:lnTo>
                  <a:lnTo>
                    <a:pt x="241" y="134"/>
                  </a:lnTo>
                  <a:lnTo>
                    <a:pt x="242" y="133"/>
                  </a:lnTo>
                  <a:lnTo>
                    <a:pt x="244" y="132"/>
                  </a:lnTo>
                  <a:lnTo>
                    <a:pt x="244" y="131"/>
                  </a:lnTo>
                  <a:lnTo>
                    <a:pt x="245" y="132"/>
                  </a:lnTo>
                  <a:lnTo>
                    <a:pt x="245" y="133"/>
                  </a:lnTo>
                  <a:lnTo>
                    <a:pt x="246" y="133"/>
                  </a:lnTo>
                  <a:lnTo>
                    <a:pt x="246" y="133"/>
                  </a:lnTo>
                  <a:lnTo>
                    <a:pt x="246" y="134"/>
                  </a:lnTo>
                  <a:lnTo>
                    <a:pt x="247" y="133"/>
                  </a:lnTo>
                  <a:lnTo>
                    <a:pt x="246" y="133"/>
                  </a:lnTo>
                  <a:lnTo>
                    <a:pt x="247" y="133"/>
                  </a:lnTo>
                  <a:lnTo>
                    <a:pt x="247" y="133"/>
                  </a:lnTo>
                  <a:lnTo>
                    <a:pt x="248" y="133"/>
                  </a:lnTo>
                  <a:lnTo>
                    <a:pt x="248" y="133"/>
                  </a:lnTo>
                  <a:lnTo>
                    <a:pt x="248" y="132"/>
                  </a:lnTo>
                  <a:lnTo>
                    <a:pt x="248" y="131"/>
                  </a:lnTo>
                  <a:lnTo>
                    <a:pt x="249" y="130"/>
                  </a:lnTo>
                  <a:lnTo>
                    <a:pt x="249" y="131"/>
                  </a:lnTo>
                  <a:lnTo>
                    <a:pt x="249" y="132"/>
                  </a:lnTo>
                  <a:lnTo>
                    <a:pt x="249" y="133"/>
                  </a:lnTo>
                  <a:lnTo>
                    <a:pt x="249" y="133"/>
                  </a:lnTo>
                  <a:lnTo>
                    <a:pt x="249" y="134"/>
                  </a:lnTo>
                  <a:lnTo>
                    <a:pt x="250" y="135"/>
                  </a:lnTo>
                  <a:lnTo>
                    <a:pt x="250" y="136"/>
                  </a:lnTo>
                  <a:lnTo>
                    <a:pt x="251" y="138"/>
                  </a:lnTo>
                  <a:lnTo>
                    <a:pt x="251" y="139"/>
                  </a:lnTo>
                  <a:lnTo>
                    <a:pt x="251" y="140"/>
                  </a:lnTo>
                  <a:lnTo>
                    <a:pt x="251" y="140"/>
                  </a:lnTo>
                  <a:lnTo>
                    <a:pt x="251" y="141"/>
                  </a:lnTo>
                  <a:lnTo>
                    <a:pt x="251" y="142"/>
                  </a:lnTo>
                  <a:lnTo>
                    <a:pt x="251" y="143"/>
                  </a:lnTo>
                  <a:lnTo>
                    <a:pt x="251" y="144"/>
                  </a:lnTo>
                  <a:lnTo>
                    <a:pt x="251" y="145"/>
                  </a:lnTo>
                  <a:lnTo>
                    <a:pt x="252" y="146"/>
                  </a:lnTo>
                  <a:lnTo>
                    <a:pt x="252" y="147"/>
                  </a:lnTo>
                  <a:lnTo>
                    <a:pt x="252" y="148"/>
                  </a:lnTo>
                  <a:lnTo>
                    <a:pt x="252" y="149"/>
                  </a:lnTo>
                  <a:lnTo>
                    <a:pt x="252" y="150"/>
                  </a:lnTo>
                  <a:lnTo>
                    <a:pt x="252" y="151"/>
                  </a:lnTo>
                  <a:lnTo>
                    <a:pt x="252" y="152"/>
                  </a:lnTo>
                  <a:lnTo>
                    <a:pt x="251" y="152"/>
                  </a:lnTo>
                  <a:lnTo>
                    <a:pt x="252" y="153"/>
                  </a:lnTo>
                  <a:lnTo>
                    <a:pt x="252" y="152"/>
                  </a:lnTo>
                  <a:lnTo>
                    <a:pt x="253" y="153"/>
                  </a:lnTo>
                  <a:lnTo>
                    <a:pt x="253" y="155"/>
                  </a:lnTo>
                  <a:lnTo>
                    <a:pt x="253" y="156"/>
                  </a:lnTo>
                  <a:lnTo>
                    <a:pt x="253" y="157"/>
                  </a:lnTo>
                  <a:lnTo>
                    <a:pt x="253" y="159"/>
                  </a:lnTo>
                  <a:lnTo>
                    <a:pt x="253" y="160"/>
                  </a:lnTo>
                  <a:lnTo>
                    <a:pt x="252" y="161"/>
                  </a:lnTo>
                  <a:lnTo>
                    <a:pt x="252" y="162"/>
                  </a:lnTo>
                  <a:lnTo>
                    <a:pt x="252" y="163"/>
                  </a:lnTo>
                  <a:lnTo>
                    <a:pt x="251" y="164"/>
                  </a:lnTo>
                  <a:lnTo>
                    <a:pt x="252" y="165"/>
                  </a:lnTo>
                  <a:lnTo>
                    <a:pt x="252" y="165"/>
                  </a:lnTo>
                  <a:lnTo>
                    <a:pt x="251" y="165"/>
                  </a:lnTo>
                  <a:lnTo>
                    <a:pt x="251" y="166"/>
                  </a:lnTo>
                  <a:lnTo>
                    <a:pt x="251" y="166"/>
                  </a:lnTo>
                  <a:lnTo>
                    <a:pt x="251" y="167"/>
                  </a:lnTo>
                  <a:lnTo>
                    <a:pt x="250" y="168"/>
                  </a:lnTo>
                  <a:lnTo>
                    <a:pt x="250" y="169"/>
                  </a:lnTo>
                  <a:lnTo>
                    <a:pt x="249" y="171"/>
                  </a:lnTo>
                  <a:lnTo>
                    <a:pt x="249" y="172"/>
                  </a:lnTo>
                  <a:lnTo>
                    <a:pt x="249" y="172"/>
                  </a:lnTo>
                  <a:lnTo>
                    <a:pt x="249" y="173"/>
                  </a:lnTo>
                  <a:lnTo>
                    <a:pt x="249" y="175"/>
                  </a:lnTo>
                  <a:lnTo>
                    <a:pt x="249" y="176"/>
                  </a:lnTo>
                  <a:lnTo>
                    <a:pt x="249" y="177"/>
                  </a:lnTo>
                  <a:lnTo>
                    <a:pt x="250" y="177"/>
                  </a:lnTo>
                  <a:lnTo>
                    <a:pt x="250" y="178"/>
                  </a:lnTo>
                  <a:lnTo>
                    <a:pt x="250" y="178"/>
                  </a:lnTo>
                  <a:lnTo>
                    <a:pt x="250" y="179"/>
                  </a:lnTo>
                  <a:lnTo>
                    <a:pt x="249" y="180"/>
                  </a:lnTo>
                  <a:lnTo>
                    <a:pt x="249" y="181"/>
                  </a:lnTo>
                  <a:lnTo>
                    <a:pt x="248" y="182"/>
                  </a:lnTo>
                  <a:lnTo>
                    <a:pt x="249" y="183"/>
                  </a:lnTo>
                  <a:lnTo>
                    <a:pt x="249" y="184"/>
                  </a:lnTo>
                  <a:lnTo>
                    <a:pt x="250" y="184"/>
                  </a:lnTo>
                  <a:lnTo>
                    <a:pt x="250" y="185"/>
                  </a:lnTo>
                  <a:lnTo>
                    <a:pt x="250" y="186"/>
                  </a:lnTo>
                  <a:lnTo>
                    <a:pt x="250" y="188"/>
                  </a:lnTo>
                  <a:lnTo>
                    <a:pt x="250" y="189"/>
                  </a:lnTo>
                  <a:lnTo>
                    <a:pt x="250" y="190"/>
                  </a:lnTo>
                  <a:lnTo>
                    <a:pt x="250" y="191"/>
                  </a:lnTo>
                  <a:lnTo>
                    <a:pt x="251" y="191"/>
                  </a:lnTo>
                  <a:lnTo>
                    <a:pt x="251" y="192"/>
                  </a:lnTo>
                  <a:lnTo>
                    <a:pt x="252" y="192"/>
                  </a:lnTo>
                  <a:lnTo>
                    <a:pt x="253" y="191"/>
                  </a:lnTo>
                  <a:lnTo>
                    <a:pt x="254" y="191"/>
                  </a:lnTo>
                  <a:lnTo>
                    <a:pt x="255" y="191"/>
                  </a:lnTo>
                  <a:lnTo>
                    <a:pt x="255" y="192"/>
                  </a:lnTo>
                  <a:lnTo>
                    <a:pt x="256" y="192"/>
                  </a:lnTo>
                  <a:lnTo>
                    <a:pt x="256" y="193"/>
                  </a:lnTo>
                  <a:lnTo>
                    <a:pt x="257" y="193"/>
                  </a:lnTo>
                  <a:lnTo>
                    <a:pt x="257" y="194"/>
                  </a:lnTo>
                  <a:lnTo>
                    <a:pt x="257" y="193"/>
                  </a:lnTo>
                  <a:lnTo>
                    <a:pt x="257" y="192"/>
                  </a:lnTo>
                  <a:lnTo>
                    <a:pt x="256" y="191"/>
                  </a:lnTo>
                  <a:lnTo>
                    <a:pt x="255" y="189"/>
                  </a:lnTo>
                  <a:lnTo>
                    <a:pt x="255" y="188"/>
                  </a:lnTo>
                  <a:lnTo>
                    <a:pt x="257" y="188"/>
                  </a:lnTo>
                  <a:lnTo>
                    <a:pt x="257" y="186"/>
                  </a:lnTo>
                  <a:lnTo>
                    <a:pt x="257" y="186"/>
                  </a:lnTo>
                  <a:lnTo>
                    <a:pt x="257" y="185"/>
                  </a:lnTo>
                  <a:lnTo>
                    <a:pt x="257" y="184"/>
                  </a:lnTo>
                  <a:lnTo>
                    <a:pt x="258" y="183"/>
                  </a:lnTo>
                  <a:lnTo>
                    <a:pt x="259" y="182"/>
                  </a:lnTo>
                  <a:lnTo>
                    <a:pt x="260" y="181"/>
                  </a:lnTo>
                  <a:lnTo>
                    <a:pt x="259" y="179"/>
                  </a:lnTo>
                  <a:lnTo>
                    <a:pt x="260" y="178"/>
                  </a:lnTo>
                  <a:lnTo>
                    <a:pt x="259" y="178"/>
                  </a:lnTo>
                  <a:lnTo>
                    <a:pt x="258" y="177"/>
                  </a:lnTo>
                  <a:lnTo>
                    <a:pt x="259" y="176"/>
                  </a:lnTo>
                  <a:lnTo>
                    <a:pt x="259" y="175"/>
                  </a:lnTo>
                  <a:lnTo>
                    <a:pt x="259" y="174"/>
                  </a:lnTo>
                  <a:lnTo>
                    <a:pt x="258" y="174"/>
                  </a:lnTo>
                  <a:lnTo>
                    <a:pt x="258" y="172"/>
                  </a:lnTo>
                  <a:lnTo>
                    <a:pt x="258" y="172"/>
                  </a:lnTo>
                  <a:lnTo>
                    <a:pt x="257" y="171"/>
                  </a:lnTo>
                  <a:lnTo>
                    <a:pt x="256" y="170"/>
                  </a:lnTo>
                  <a:lnTo>
                    <a:pt x="257" y="169"/>
                  </a:lnTo>
                  <a:lnTo>
                    <a:pt x="257" y="168"/>
                  </a:lnTo>
                  <a:lnTo>
                    <a:pt x="256" y="166"/>
                  </a:lnTo>
                  <a:lnTo>
                    <a:pt x="255" y="165"/>
                  </a:lnTo>
                  <a:lnTo>
                    <a:pt x="254" y="165"/>
                  </a:lnTo>
                  <a:lnTo>
                    <a:pt x="254" y="163"/>
                  </a:lnTo>
                  <a:lnTo>
                    <a:pt x="255" y="163"/>
                  </a:lnTo>
                  <a:lnTo>
                    <a:pt x="255" y="162"/>
                  </a:lnTo>
                  <a:lnTo>
                    <a:pt x="255" y="161"/>
                  </a:lnTo>
                  <a:lnTo>
                    <a:pt x="255" y="160"/>
                  </a:lnTo>
                  <a:lnTo>
                    <a:pt x="255" y="159"/>
                  </a:lnTo>
                  <a:lnTo>
                    <a:pt x="255" y="159"/>
                  </a:lnTo>
                  <a:lnTo>
                    <a:pt x="254" y="159"/>
                  </a:lnTo>
                  <a:lnTo>
                    <a:pt x="254" y="158"/>
                  </a:lnTo>
                  <a:lnTo>
                    <a:pt x="254" y="157"/>
                  </a:lnTo>
                  <a:lnTo>
                    <a:pt x="255" y="156"/>
                  </a:lnTo>
                  <a:lnTo>
                    <a:pt x="256" y="156"/>
                  </a:lnTo>
                  <a:lnTo>
                    <a:pt x="256" y="155"/>
                  </a:lnTo>
                  <a:lnTo>
                    <a:pt x="257" y="155"/>
                  </a:lnTo>
                  <a:lnTo>
                    <a:pt x="257" y="154"/>
                  </a:lnTo>
                  <a:lnTo>
                    <a:pt x="257" y="153"/>
                  </a:lnTo>
                  <a:lnTo>
                    <a:pt x="256" y="152"/>
                  </a:lnTo>
                  <a:lnTo>
                    <a:pt x="256" y="152"/>
                  </a:lnTo>
                  <a:lnTo>
                    <a:pt x="256" y="151"/>
                  </a:lnTo>
                  <a:lnTo>
                    <a:pt x="256" y="150"/>
                  </a:lnTo>
                  <a:lnTo>
                    <a:pt x="257" y="150"/>
                  </a:lnTo>
                  <a:lnTo>
                    <a:pt x="257" y="149"/>
                  </a:lnTo>
                  <a:lnTo>
                    <a:pt x="258" y="149"/>
                  </a:lnTo>
                  <a:lnTo>
                    <a:pt x="259" y="149"/>
                  </a:lnTo>
                  <a:lnTo>
                    <a:pt x="260" y="148"/>
                  </a:lnTo>
                  <a:lnTo>
                    <a:pt x="260" y="147"/>
                  </a:lnTo>
                  <a:lnTo>
                    <a:pt x="258" y="146"/>
                  </a:lnTo>
                  <a:lnTo>
                    <a:pt x="255" y="146"/>
                  </a:lnTo>
                  <a:lnTo>
                    <a:pt x="254" y="145"/>
                  </a:lnTo>
                  <a:lnTo>
                    <a:pt x="255" y="144"/>
                  </a:lnTo>
                  <a:lnTo>
                    <a:pt x="255" y="143"/>
                  </a:lnTo>
                  <a:lnTo>
                    <a:pt x="255" y="142"/>
                  </a:lnTo>
                  <a:lnTo>
                    <a:pt x="254" y="141"/>
                  </a:lnTo>
                  <a:lnTo>
                    <a:pt x="252" y="141"/>
                  </a:lnTo>
                  <a:lnTo>
                    <a:pt x="251" y="141"/>
                  </a:lnTo>
                  <a:lnTo>
                    <a:pt x="253" y="140"/>
                  </a:lnTo>
                  <a:lnTo>
                    <a:pt x="252" y="140"/>
                  </a:lnTo>
                  <a:lnTo>
                    <a:pt x="253" y="139"/>
                  </a:lnTo>
                  <a:lnTo>
                    <a:pt x="254" y="138"/>
                  </a:lnTo>
                  <a:lnTo>
                    <a:pt x="255" y="138"/>
                  </a:lnTo>
                  <a:lnTo>
                    <a:pt x="256" y="138"/>
                  </a:lnTo>
                  <a:lnTo>
                    <a:pt x="256" y="137"/>
                  </a:lnTo>
                  <a:lnTo>
                    <a:pt x="257" y="138"/>
                  </a:lnTo>
                  <a:lnTo>
                    <a:pt x="257" y="137"/>
                  </a:lnTo>
                  <a:lnTo>
                    <a:pt x="257" y="137"/>
                  </a:lnTo>
                  <a:lnTo>
                    <a:pt x="258" y="137"/>
                  </a:lnTo>
                  <a:lnTo>
                    <a:pt x="259" y="137"/>
                  </a:lnTo>
                  <a:lnTo>
                    <a:pt x="258" y="136"/>
                  </a:lnTo>
                  <a:lnTo>
                    <a:pt x="258" y="135"/>
                  </a:lnTo>
                  <a:lnTo>
                    <a:pt x="257" y="135"/>
                  </a:lnTo>
                  <a:lnTo>
                    <a:pt x="257" y="134"/>
                  </a:lnTo>
                  <a:lnTo>
                    <a:pt x="256" y="135"/>
                  </a:lnTo>
                  <a:lnTo>
                    <a:pt x="255" y="136"/>
                  </a:lnTo>
                  <a:lnTo>
                    <a:pt x="255" y="135"/>
                  </a:lnTo>
                  <a:lnTo>
                    <a:pt x="254" y="135"/>
                  </a:lnTo>
                  <a:lnTo>
                    <a:pt x="254" y="136"/>
                  </a:lnTo>
                  <a:lnTo>
                    <a:pt x="253" y="136"/>
                  </a:lnTo>
                  <a:lnTo>
                    <a:pt x="252" y="136"/>
                  </a:lnTo>
                  <a:lnTo>
                    <a:pt x="253" y="135"/>
                  </a:lnTo>
                  <a:lnTo>
                    <a:pt x="252" y="135"/>
                  </a:lnTo>
                  <a:lnTo>
                    <a:pt x="252" y="134"/>
                  </a:lnTo>
                  <a:lnTo>
                    <a:pt x="252" y="135"/>
                  </a:lnTo>
                  <a:lnTo>
                    <a:pt x="252" y="133"/>
                  </a:lnTo>
                  <a:lnTo>
                    <a:pt x="253" y="133"/>
                  </a:lnTo>
                  <a:lnTo>
                    <a:pt x="253" y="132"/>
                  </a:lnTo>
                  <a:lnTo>
                    <a:pt x="254" y="132"/>
                  </a:lnTo>
                  <a:lnTo>
                    <a:pt x="256" y="130"/>
                  </a:lnTo>
                  <a:lnTo>
                    <a:pt x="257" y="130"/>
                  </a:lnTo>
                  <a:lnTo>
                    <a:pt x="257" y="129"/>
                  </a:lnTo>
                  <a:lnTo>
                    <a:pt x="257" y="128"/>
                  </a:lnTo>
                  <a:lnTo>
                    <a:pt x="258" y="128"/>
                  </a:lnTo>
                  <a:lnTo>
                    <a:pt x="259" y="128"/>
                  </a:lnTo>
                  <a:lnTo>
                    <a:pt x="259" y="127"/>
                  </a:lnTo>
                  <a:lnTo>
                    <a:pt x="260" y="127"/>
                  </a:lnTo>
                  <a:lnTo>
                    <a:pt x="260" y="127"/>
                  </a:lnTo>
                  <a:lnTo>
                    <a:pt x="261" y="127"/>
                  </a:lnTo>
                  <a:lnTo>
                    <a:pt x="262" y="127"/>
                  </a:lnTo>
                  <a:lnTo>
                    <a:pt x="262" y="127"/>
                  </a:lnTo>
                  <a:lnTo>
                    <a:pt x="263" y="126"/>
                  </a:lnTo>
                  <a:lnTo>
                    <a:pt x="263" y="126"/>
                  </a:lnTo>
                  <a:lnTo>
                    <a:pt x="264" y="126"/>
                  </a:lnTo>
                  <a:lnTo>
                    <a:pt x="266" y="124"/>
                  </a:lnTo>
                  <a:lnTo>
                    <a:pt x="267" y="126"/>
                  </a:lnTo>
                  <a:lnTo>
                    <a:pt x="268" y="126"/>
                  </a:lnTo>
                  <a:lnTo>
                    <a:pt x="269" y="126"/>
                  </a:lnTo>
                  <a:lnTo>
                    <a:pt x="269" y="127"/>
                  </a:lnTo>
                  <a:lnTo>
                    <a:pt x="270" y="126"/>
                  </a:lnTo>
                  <a:lnTo>
                    <a:pt x="270" y="127"/>
                  </a:lnTo>
                  <a:lnTo>
                    <a:pt x="270" y="127"/>
                  </a:lnTo>
                  <a:lnTo>
                    <a:pt x="270" y="126"/>
                  </a:lnTo>
                  <a:lnTo>
                    <a:pt x="271" y="126"/>
                  </a:lnTo>
                  <a:lnTo>
                    <a:pt x="271" y="125"/>
                  </a:lnTo>
                  <a:lnTo>
                    <a:pt x="272" y="125"/>
                  </a:lnTo>
                  <a:lnTo>
                    <a:pt x="272" y="124"/>
                  </a:lnTo>
                  <a:lnTo>
                    <a:pt x="273" y="124"/>
                  </a:lnTo>
                  <a:lnTo>
                    <a:pt x="274" y="123"/>
                  </a:lnTo>
                  <a:lnTo>
                    <a:pt x="275" y="123"/>
                  </a:lnTo>
                  <a:lnTo>
                    <a:pt x="275" y="122"/>
                  </a:lnTo>
                  <a:lnTo>
                    <a:pt x="276" y="122"/>
                  </a:lnTo>
                  <a:lnTo>
                    <a:pt x="277" y="122"/>
                  </a:lnTo>
                  <a:lnTo>
                    <a:pt x="277" y="121"/>
                  </a:lnTo>
                  <a:lnTo>
                    <a:pt x="278" y="121"/>
                  </a:lnTo>
                  <a:lnTo>
                    <a:pt x="279" y="121"/>
                  </a:lnTo>
                  <a:lnTo>
                    <a:pt x="278" y="121"/>
                  </a:lnTo>
                  <a:lnTo>
                    <a:pt x="278" y="121"/>
                  </a:lnTo>
                  <a:lnTo>
                    <a:pt x="279" y="121"/>
                  </a:lnTo>
                  <a:lnTo>
                    <a:pt x="279" y="121"/>
                  </a:lnTo>
                  <a:lnTo>
                    <a:pt x="280" y="121"/>
                  </a:lnTo>
                  <a:lnTo>
                    <a:pt x="280" y="121"/>
                  </a:lnTo>
                  <a:close/>
                  <a:moveTo>
                    <a:pt x="229" y="116"/>
                  </a:moveTo>
                  <a:lnTo>
                    <a:pt x="228" y="118"/>
                  </a:lnTo>
                  <a:lnTo>
                    <a:pt x="227" y="118"/>
                  </a:lnTo>
                  <a:lnTo>
                    <a:pt x="227" y="117"/>
                  </a:lnTo>
                  <a:lnTo>
                    <a:pt x="226" y="117"/>
                  </a:lnTo>
                  <a:lnTo>
                    <a:pt x="227" y="117"/>
                  </a:lnTo>
                  <a:lnTo>
                    <a:pt x="228" y="116"/>
                  </a:lnTo>
                  <a:lnTo>
                    <a:pt x="230" y="115"/>
                  </a:lnTo>
                  <a:lnTo>
                    <a:pt x="229" y="116"/>
                  </a:lnTo>
                  <a:close/>
                  <a:moveTo>
                    <a:pt x="221" y="107"/>
                  </a:moveTo>
                  <a:lnTo>
                    <a:pt x="220" y="107"/>
                  </a:lnTo>
                  <a:lnTo>
                    <a:pt x="219" y="107"/>
                  </a:lnTo>
                  <a:lnTo>
                    <a:pt x="219" y="107"/>
                  </a:lnTo>
                  <a:lnTo>
                    <a:pt x="219" y="106"/>
                  </a:lnTo>
                  <a:lnTo>
                    <a:pt x="220" y="106"/>
                  </a:lnTo>
                  <a:lnTo>
                    <a:pt x="220" y="105"/>
                  </a:lnTo>
                  <a:lnTo>
                    <a:pt x="221" y="106"/>
                  </a:lnTo>
                  <a:lnTo>
                    <a:pt x="221" y="107"/>
                  </a:lnTo>
                  <a:close/>
                  <a:moveTo>
                    <a:pt x="219" y="105"/>
                  </a:moveTo>
                  <a:lnTo>
                    <a:pt x="218" y="105"/>
                  </a:lnTo>
                  <a:lnTo>
                    <a:pt x="217" y="105"/>
                  </a:lnTo>
                  <a:lnTo>
                    <a:pt x="216" y="106"/>
                  </a:lnTo>
                  <a:lnTo>
                    <a:pt x="215" y="106"/>
                  </a:lnTo>
                  <a:lnTo>
                    <a:pt x="216" y="105"/>
                  </a:lnTo>
                  <a:lnTo>
                    <a:pt x="217" y="103"/>
                  </a:lnTo>
                  <a:lnTo>
                    <a:pt x="219" y="103"/>
                  </a:lnTo>
                  <a:lnTo>
                    <a:pt x="219" y="103"/>
                  </a:lnTo>
                  <a:lnTo>
                    <a:pt x="219" y="104"/>
                  </a:lnTo>
                  <a:lnTo>
                    <a:pt x="220" y="104"/>
                  </a:lnTo>
                  <a:lnTo>
                    <a:pt x="220" y="105"/>
                  </a:lnTo>
                  <a:lnTo>
                    <a:pt x="219" y="105"/>
                  </a:lnTo>
                  <a:close/>
                  <a:moveTo>
                    <a:pt x="232" y="101"/>
                  </a:moveTo>
                  <a:lnTo>
                    <a:pt x="232" y="102"/>
                  </a:lnTo>
                  <a:lnTo>
                    <a:pt x="231" y="101"/>
                  </a:lnTo>
                  <a:lnTo>
                    <a:pt x="230" y="102"/>
                  </a:lnTo>
                  <a:lnTo>
                    <a:pt x="228" y="102"/>
                  </a:lnTo>
                  <a:lnTo>
                    <a:pt x="229" y="101"/>
                  </a:lnTo>
                  <a:lnTo>
                    <a:pt x="231" y="100"/>
                  </a:lnTo>
                  <a:lnTo>
                    <a:pt x="232" y="100"/>
                  </a:lnTo>
                  <a:lnTo>
                    <a:pt x="232" y="101"/>
                  </a:lnTo>
                  <a:close/>
                  <a:moveTo>
                    <a:pt x="227" y="99"/>
                  </a:moveTo>
                  <a:lnTo>
                    <a:pt x="226" y="99"/>
                  </a:lnTo>
                  <a:lnTo>
                    <a:pt x="225" y="99"/>
                  </a:lnTo>
                  <a:lnTo>
                    <a:pt x="225" y="100"/>
                  </a:lnTo>
                  <a:lnTo>
                    <a:pt x="224" y="99"/>
                  </a:lnTo>
                  <a:lnTo>
                    <a:pt x="225" y="98"/>
                  </a:lnTo>
                  <a:lnTo>
                    <a:pt x="225" y="98"/>
                  </a:lnTo>
                  <a:lnTo>
                    <a:pt x="226" y="97"/>
                  </a:lnTo>
                  <a:lnTo>
                    <a:pt x="227" y="97"/>
                  </a:lnTo>
                  <a:lnTo>
                    <a:pt x="227" y="98"/>
                  </a:lnTo>
                  <a:lnTo>
                    <a:pt x="228" y="98"/>
                  </a:lnTo>
                  <a:lnTo>
                    <a:pt x="228" y="99"/>
                  </a:lnTo>
                  <a:lnTo>
                    <a:pt x="227" y="99"/>
                  </a:lnTo>
                  <a:close/>
                  <a:moveTo>
                    <a:pt x="321" y="105"/>
                  </a:moveTo>
                  <a:lnTo>
                    <a:pt x="321" y="106"/>
                  </a:lnTo>
                  <a:lnTo>
                    <a:pt x="322" y="106"/>
                  </a:lnTo>
                  <a:lnTo>
                    <a:pt x="321" y="106"/>
                  </a:lnTo>
                  <a:lnTo>
                    <a:pt x="320" y="106"/>
                  </a:lnTo>
                  <a:lnTo>
                    <a:pt x="321" y="106"/>
                  </a:lnTo>
                  <a:lnTo>
                    <a:pt x="321" y="105"/>
                  </a:lnTo>
                  <a:lnTo>
                    <a:pt x="321" y="105"/>
                  </a:lnTo>
                  <a:close/>
                  <a:moveTo>
                    <a:pt x="237" y="94"/>
                  </a:moveTo>
                  <a:lnTo>
                    <a:pt x="237" y="95"/>
                  </a:lnTo>
                  <a:lnTo>
                    <a:pt x="236" y="95"/>
                  </a:lnTo>
                  <a:lnTo>
                    <a:pt x="235" y="95"/>
                  </a:lnTo>
                  <a:lnTo>
                    <a:pt x="236" y="96"/>
                  </a:lnTo>
                  <a:lnTo>
                    <a:pt x="237" y="95"/>
                  </a:lnTo>
                  <a:lnTo>
                    <a:pt x="238" y="95"/>
                  </a:lnTo>
                  <a:lnTo>
                    <a:pt x="239" y="95"/>
                  </a:lnTo>
                  <a:lnTo>
                    <a:pt x="238" y="97"/>
                  </a:lnTo>
                  <a:lnTo>
                    <a:pt x="238" y="97"/>
                  </a:lnTo>
                  <a:lnTo>
                    <a:pt x="237" y="99"/>
                  </a:lnTo>
                  <a:lnTo>
                    <a:pt x="236" y="99"/>
                  </a:lnTo>
                  <a:lnTo>
                    <a:pt x="236" y="100"/>
                  </a:lnTo>
                  <a:lnTo>
                    <a:pt x="234" y="100"/>
                  </a:lnTo>
                  <a:lnTo>
                    <a:pt x="234" y="101"/>
                  </a:lnTo>
                  <a:lnTo>
                    <a:pt x="233" y="100"/>
                  </a:lnTo>
                  <a:lnTo>
                    <a:pt x="232" y="100"/>
                  </a:lnTo>
                  <a:lnTo>
                    <a:pt x="232" y="99"/>
                  </a:lnTo>
                  <a:lnTo>
                    <a:pt x="233" y="98"/>
                  </a:lnTo>
                  <a:lnTo>
                    <a:pt x="232" y="97"/>
                  </a:lnTo>
                  <a:lnTo>
                    <a:pt x="231" y="97"/>
                  </a:lnTo>
                  <a:lnTo>
                    <a:pt x="230" y="96"/>
                  </a:lnTo>
                  <a:lnTo>
                    <a:pt x="230" y="97"/>
                  </a:lnTo>
                  <a:lnTo>
                    <a:pt x="229" y="96"/>
                  </a:lnTo>
                  <a:lnTo>
                    <a:pt x="230" y="96"/>
                  </a:lnTo>
                  <a:lnTo>
                    <a:pt x="232" y="95"/>
                  </a:lnTo>
                  <a:lnTo>
                    <a:pt x="232" y="95"/>
                  </a:lnTo>
                  <a:lnTo>
                    <a:pt x="233" y="95"/>
                  </a:lnTo>
                  <a:lnTo>
                    <a:pt x="234" y="95"/>
                  </a:lnTo>
                  <a:lnTo>
                    <a:pt x="234" y="94"/>
                  </a:lnTo>
                  <a:lnTo>
                    <a:pt x="235" y="94"/>
                  </a:lnTo>
                  <a:lnTo>
                    <a:pt x="236" y="95"/>
                  </a:lnTo>
                  <a:lnTo>
                    <a:pt x="236" y="94"/>
                  </a:lnTo>
                  <a:lnTo>
                    <a:pt x="237" y="94"/>
                  </a:lnTo>
                  <a:close/>
                  <a:moveTo>
                    <a:pt x="302" y="102"/>
                  </a:moveTo>
                  <a:lnTo>
                    <a:pt x="302" y="102"/>
                  </a:lnTo>
                  <a:lnTo>
                    <a:pt x="301" y="102"/>
                  </a:lnTo>
                  <a:lnTo>
                    <a:pt x="301" y="102"/>
                  </a:lnTo>
                  <a:lnTo>
                    <a:pt x="300" y="102"/>
                  </a:lnTo>
                  <a:lnTo>
                    <a:pt x="299" y="102"/>
                  </a:lnTo>
                  <a:lnTo>
                    <a:pt x="300" y="101"/>
                  </a:lnTo>
                  <a:lnTo>
                    <a:pt x="301" y="101"/>
                  </a:lnTo>
                  <a:lnTo>
                    <a:pt x="302" y="100"/>
                  </a:lnTo>
                  <a:lnTo>
                    <a:pt x="304" y="100"/>
                  </a:lnTo>
                  <a:lnTo>
                    <a:pt x="303" y="101"/>
                  </a:lnTo>
                  <a:lnTo>
                    <a:pt x="302" y="102"/>
                  </a:lnTo>
                  <a:lnTo>
                    <a:pt x="302" y="102"/>
                  </a:lnTo>
                  <a:close/>
                  <a:moveTo>
                    <a:pt x="306" y="94"/>
                  </a:moveTo>
                  <a:lnTo>
                    <a:pt x="307" y="94"/>
                  </a:lnTo>
                  <a:lnTo>
                    <a:pt x="308" y="94"/>
                  </a:lnTo>
                  <a:lnTo>
                    <a:pt x="308" y="95"/>
                  </a:lnTo>
                  <a:lnTo>
                    <a:pt x="306" y="95"/>
                  </a:lnTo>
                  <a:lnTo>
                    <a:pt x="304" y="96"/>
                  </a:lnTo>
                  <a:lnTo>
                    <a:pt x="303" y="96"/>
                  </a:lnTo>
                  <a:lnTo>
                    <a:pt x="302" y="96"/>
                  </a:lnTo>
                  <a:lnTo>
                    <a:pt x="302" y="96"/>
                  </a:lnTo>
                  <a:lnTo>
                    <a:pt x="302" y="96"/>
                  </a:lnTo>
                  <a:lnTo>
                    <a:pt x="302" y="95"/>
                  </a:lnTo>
                  <a:lnTo>
                    <a:pt x="302" y="95"/>
                  </a:lnTo>
                  <a:lnTo>
                    <a:pt x="304" y="94"/>
                  </a:lnTo>
                  <a:lnTo>
                    <a:pt x="306" y="94"/>
                  </a:lnTo>
                  <a:close/>
                  <a:moveTo>
                    <a:pt x="317" y="93"/>
                  </a:moveTo>
                  <a:lnTo>
                    <a:pt x="315" y="94"/>
                  </a:lnTo>
                  <a:lnTo>
                    <a:pt x="314" y="94"/>
                  </a:lnTo>
                  <a:lnTo>
                    <a:pt x="314" y="93"/>
                  </a:lnTo>
                  <a:lnTo>
                    <a:pt x="316" y="92"/>
                  </a:lnTo>
                  <a:lnTo>
                    <a:pt x="317" y="92"/>
                  </a:lnTo>
                  <a:lnTo>
                    <a:pt x="317" y="93"/>
                  </a:lnTo>
                  <a:close/>
                  <a:moveTo>
                    <a:pt x="302" y="92"/>
                  </a:moveTo>
                  <a:lnTo>
                    <a:pt x="302" y="92"/>
                  </a:lnTo>
                  <a:lnTo>
                    <a:pt x="302" y="91"/>
                  </a:lnTo>
                  <a:lnTo>
                    <a:pt x="302" y="91"/>
                  </a:lnTo>
                  <a:lnTo>
                    <a:pt x="304" y="90"/>
                  </a:lnTo>
                  <a:lnTo>
                    <a:pt x="304" y="91"/>
                  </a:lnTo>
                  <a:lnTo>
                    <a:pt x="303" y="91"/>
                  </a:lnTo>
                  <a:lnTo>
                    <a:pt x="303" y="92"/>
                  </a:lnTo>
                  <a:lnTo>
                    <a:pt x="302" y="92"/>
                  </a:lnTo>
                  <a:close/>
                  <a:moveTo>
                    <a:pt x="364" y="95"/>
                  </a:moveTo>
                  <a:lnTo>
                    <a:pt x="363" y="95"/>
                  </a:lnTo>
                  <a:lnTo>
                    <a:pt x="363" y="96"/>
                  </a:lnTo>
                  <a:lnTo>
                    <a:pt x="362" y="96"/>
                  </a:lnTo>
                  <a:lnTo>
                    <a:pt x="362" y="95"/>
                  </a:lnTo>
                  <a:lnTo>
                    <a:pt x="363" y="95"/>
                  </a:lnTo>
                  <a:lnTo>
                    <a:pt x="363" y="95"/>
                  </a:lnTo>
                  <a:lnTo>
                    <a:pt x="364" y="95"/>
                  </a:lnTo>
                  <a:lnTo>
                    <a:pt x="364" y="95"/>
                  </a:lnTo>
                  <a:close/>
                  <a:moveTo>
                    <a:pt x="296" y="82"/>
                  </a:moveTo>
                  <a:lnTo>
                    <a:pt x="295" y="82"/>
                  </a:lnTo>
                  <a:lnTo>
                    <a:pt x="294" y="82"/>
                  </a:lnTo>
                  <a:lnTo>
                    <a:pt x="295" y="82"/>
                  </a:lnTo>
                  <a:lnTo>
                    <a:pt x="295" y="82"/>
                  </a:lnTo>
                  <a:lnTo>
                    <a:pt x="296" y="82"/>
                  </a:lnTo>
                  <a:close/>
                  <a:moveTo>
                    <a:pt x="397" y="89"/>
                  </a:moveTo>
                  <a:lnTo>
                    <a:pt x="397" y="89"/>
                  </a:lnTo>
                  <a:lnTo>
                    <a:pt x="396" y="89"/>
                  </a:lnTo>
                  <a:lnTo>
                    <a:pt x="396" y="90"/>
                  </a:lnTo>
                  <a:lnTo>
                    <a:pt x="395" y="90"/>
                  </a:lnTo>
                  <a:lnTo>
                    <a:pt x="395" y="89"/>
                  </a:lnTo>
                  <a:lnTo>
                    <a:pt x="396" y="89"/>
                  </a:lnTo>
                  <a:lnTo>
                    <a:pt x="397" y="89"/>
                  </a:lnTo>
                  <a:close/>
                  <a:moveTo>
                    <a:pt x="280" y="72"/>
                  </a:moveTo>
                  <a:lnTo>
                    <a:pt x="279" y="73"/>
                  </a:lnTo>
                  <a:lnTo>
                    <a:pt x="280" y="74"/>
                  </a:lnTo>
                  <a:lnTo>
                    <a:pt x="279" y="74"/>
                  </a:lnTo>
                  <a:lnTo>
                    <a:pt x="278" y="75"/>
                  </a:lnTo>
                  <a:lnTo>
                    <a:pt x="278" y="76"/>
                  </a:lnTo>
                  <a:lnTo>
                    <a:pt x="277" y="76"/>
                  </a:lnTo>
                  <a:lnTo>
                    <a:pt x="276" y="76"/>
                  </a:lnTo>
                  <a:lnTo>
                    <a:pt x="276" y="76"/>
                  </a:lnTo>
                  <a:lnTo>
                    <a:pt x="276" y="77"/>
                  </a:lnTo>
                  <a:lnTo>
                    <a:pt x="276" y="77"/>
                  </a:lnTo>
                  <a:lnTo>
                    <a:pt x="277" y="76"/>
                  </a:lnTo>
                  <a:lnTo>
                    <a:pt x="278" y="76"/>
                  </a:lnTo>
                  <a:lnTo>
                    <a:pt x="280" y="76"/>
                  </a:lnTo>
                  <a:lnTo>
                    <a:pt x="281" y="76"/>
                  </a:lnTo>
                  <a:lnTo>
                    <a:pt x="282" y="76"/>
                  </a:lnTo>
                  <a:lnTo>
                    <a:pt x="283" y="76"/>
                  </a:lnTo>
                  <a:lnTo>
                    <a:pt x="284" y="76"/>
                  </a:lnTo>
                  <a:lnTo>
                    <a:pt x="284" y="75"/>
                  </a:lnTo>
                  <a:lnTo>
                    <a:pt x="285" y="74"/>
                  </a:lnTo>
                  <a:lnTo>
                    <a:pt x="287" y="74"/>
                  </a:lnTo>
                  <a:lnTo>
                    <a:pt x="287" y="73"/>
                  </a:lnTo>
                  <a:lnTo>
                    <a:pt x="288" y="73"/>
                  </a:lnTo>
                  <a:lnTo>
                    <a:pt x="289" y="74"/>
                  </a:lnTo>
                  <a:lnTo>
                    <a:pt x="290" y="74"/>
                  </a:lnTo>
                  <a:lnTo>
                    <a:pt x="289" y="74"/>
                  </a:lnTo>
                  <a:lnTo>
                    <a:pt x="289" y="75"/>
                  </a:lnTo>
                  <a:lnTo>
                    <a:pt x="290" y="76"/>
                  </a:lnTo>
                  <a:lnTo>
                    <a:pt x="291" y="76"/>
                  </a:lnTo>
                  <a:lnTo>
                    <a:pt x="290" y="76"/>
                  </a:lnTo>
                  <a:lnTo>
                    <a:pt x="290" y="76"/>
                  </a:lnTo>
                  <a:lnTo>
                    <a:pt x="290" y="77"/>
                  </a:lnTo>
                  <a:lnTo>
                    <a:pt x="291" y="77"/>
                  </a:lnTo>
                  <a:lnTo>
                    <a:pt x="290" y="77"/>
                  </a:lnTo>
                  <a:lnTo>
                    <a:pt x="290" y="78"/>
                  </a:lnTo>
                  <a:lnTo>
                    <a:pt x="290" y="79"/>
                  </a:lnTo>
                  <a:lnTo>
                    <a:pt x="290" y="80"/>
                  </a:lnTo>
                  <a:lnTo>
                    <a:pt x="290" y="81"/>
                  </a:lnTo>
                  <a:lnTo>
                    <a:pt x="290" y="82"/>
                  </a:lnTo>
                  <a:lnTo>
                    <a:pt x="291" y="82"/>
                  </a:lnTo>
                  <a:lnTo>
                    <a:pt x="292" y="83"/>
                  </a:lnTo>
                  <a:lnTo>
                    <a:pt x="293" y="82"/>
                  </a:lnTo>
                  <a:lnTo>
                    <a:pt x="294" y="83"/>
                  </a:lnTo>
                  <a:lnTo>
                    <a:pt x="295" y="83"/>
                  </a:lnTo>
                  <a:lnTo>
                    <a:pt x="295" y="83"/>
                  </a:lnTo>
                  <a:lnTo>
                    <a:pt x="295" y="84"/>
                  </a:lnTo>
                  <a:lnTo>
                    <a:pt x="297" y="84"/>
                  </a:lnTo>
                  <a:lnTo>
                    <a:pt x="298" y="84"/>
                  </a:lnTo>
                  <a:lnTo>
                    <a:pt x="299" y="84"/>
                  </a:lnTo>
                  <a:lnTo>
                    <a:pt x="300" y="85"/>
                  </a:lnTo>
                  <a:lnTo>
                    <a:pt x="299" y="87"/>
                  </a:lnTo>
                  <a:lnTo>
                    <a:pt x="299" y="88"/>
                  </a:lnTo>
                  <a:lnTo>
                    <a:pt x="299" y="89"/>
                  </a:lnTo>
                  <a:lnTo>
                    <a:pt x="299" y="89"/>
                  </a:lnTo>
                  <a:lnTo>
                    <a:pt x="298" y="89"/>
                  </a:lnTo>
                  <a:lnTo>
                    <a:pt x="298" y="90"/>
                  </a:lnTo>
                  <a:lnTo>
                    <a:pt x="298" y="91"/>
                  </a:lnTo>
                  <a:lnTo>
                    <a:pt x="297" y="91"/>
                  </a:lnTo>
                  <a:lnTo>
                    <a:pt x="296" y="92"/>
                  </a:lnTo>
                  <a:lnTo>
                    <a:pt x="295" y="93"/>
                  </a:lnTo>
                  <a:lnTo>
                    <a:pt x="295" y="94"/>
                  </a:lnTo>
                  <a:lnTo>
                    <a:pt x="294" y="94"/>
                  </a:lnTo>
                  <a:lnTo>
                    <a:pt x="294" y="95"/>
                  </a:lnTo>
                  <a:lnTo>
                    <a:pt x="295" y="95"/>
                  </a:lnTo>
                  <a:lnTo>
                    <a:pt x="295" y="95"/>
                  </a:lnTo>
                  <a:lnTo>
                    <a:pt x="295" y="95"/>
                  </a:lnTo>
                  <a:lnTo>
                    <a:pt x="295" y="96"/>
                  </a:lnTo>
                  <a:lnTo>
                    <a:pt x="295" y="97"/>
                  </a:lnTo>
                  <a:lnTo>
                    <a:pt x="295" y="97"/>
                  </a:lnTo>
                  <a:lnTo>
                    <a:pt x="294" y="98"/>
                  </a:lnTo>
                  <a:lnTo>
                    <a:pt x="293" y="98"/>
                  </a:lnTo>
                  <a:lnTo>
                    <a:pt x="291" y="98"/>
                  </a:lnTo>
                  <a:lnTo>
                    <a:pt x="292" y="98"/>
                  </a:lnTo>
                  <a:lnTo>
                    <a:pt x="292" y="97"/>
                  </a:lnTo>
                  <a:lnTo>
                    <a:pt x="291" y="97"/>
                  </a:lnTo>
                  <a:lnTo>
                    <a:pt x="290" y="97"/>
                  </a:lnTo>
                  <a:lnTo>
                    <a:pt x="289" y="98"/>
                  </a:lnTo>
                  <a:lnTo>
                    <a:pt x="289" y="99"/>
                  </a:lnTo>
                  <a:lnTo>
                    <a:pt x="289" y="99"/>
                  </a:lnTo>
                  <a:lnTo>
                    <a:pt x="288" y="101"/>
                  </a:lnTo>
                  <a:lnTo>
                    <a:pt x="287" y="100"/>
                  </a:lnTo>
                  <a:lnTo>
                    <a:pt x="285" y="101"/>
                  </a:lnTo>
                  <a:lnTo>
                    <a:pt x="284" y="101"/>
                  </a:lnTo>
                  <a:lnTo>
                    <a:pt x="283" y="102"/>
                  </a:lnTo>
                  <a:lnTo>
                    <a:pt x="283" y="102"/>
                  </a:lnTo>
                  <a:lnTo>
                    <a:pt x="282" y="102"/>
                  </a:lnTo>
                  <a:lnTo>
                    <a:pt x="280" y="102"/>
                  </a:lnTo>
                  <a:lnTo>
                    <a:pt x="279" y="100"/>
                  </a:lnTo>
                  <a:lnTo>
                    <a:pt x="278" y="100"/>
                  </a:lnTo>
                  <a:lnTo>
                    <a:pt x="277" y="100"/>
                  </a:lnTo>
                  <a:lnTo>
                    <a:pt x="277" y="101"/>
                  </a:lnTo>
                  <a:lnTo>
                    <a:pt x="276" y="101"/>
                  </a:lnTo>
                  <a:lnTo>
                    <a:pt x="274" y="100"/>
                  </a:lnTo>
                  <a:lnTo>
                    <a:pt x="275" y="101"/>
                  </a:lnTo>
                  <a:lnTo>
                    <a:pt x="275" y="102"/>
                  </a:lnTo>
                  <a:lnTo>
                    <a:pt x="274" y="102"/>
                  </a:lnTo>
                  <a:lnTo>
                    <a:pt x="273" y="102"/>
                  </a:lnTo>
                  <a:lnTo>
                    <a:pt x="272" y="102"/>
                  </a:lnTo>
                  <a:lnTo>
                    <a:pt x="271" y="101"/>
                  </a:lnTo>
                  <a:lnTo>
                    <a:pt x="270" y="101"/>
                  </a:lnTo>
                  <a:lnTo>
                    <a:pt x="270" y="102"/>
                  </a:lnTo>
                  <a:lnTo>
                    <a:pt x="270" y="102"/>
                  </a:lnTo>
                  <a:lnTo>
                    <a:pt x="269" y="102"/>
                  </a:lnTo>
                  <a:lnTo>
                    <a:pt x="268" y="102"/>
                  </a:lnTo>
                  <a:lnTo>
                    <a:pt x="267" y="102"/>
                  </a:lnTo>
                  <a:lnTo>
                    <a:pt x="266" y="102"/>
                  </a:lnTo>
                  <a:lnTo>
                    <a:pt x="265" y="102"/>
                  </a:lnTo>
                  <a:lnTo>
                    <a:pt x="265" y="102"/>
                  </a:lnTo>
                  <a:lnTo>
                    <a:pt x="265" y="101"/>
                  </a:lnTo>
                  <a:lnTo>
                    <a:pt x="264" y="101"/>
                  </a:lnTo>
                  <a:lnTo>
                    <a:pt x="263" y="102"/>
                  </a:lnTo>
                  <a:lnTo>
                    <a:pt x="262" y="102"/>
                  </a:lnTo>
                  <a:lnTo>
                    <a:pt x="263" y="101"/>
                  </a:lnTo>
                  <a:lnTo>
                    <a:pt x="263" y="101"/>
                  </a:lnTo>
                  <a:lnTo>
                    <a:pt x="264" y="101"/>
                  </a:lnTo>
                  <a:lnTo>
                    <a:pt x="265" y="101"/>
                  </a:lnTo>
                  <a:lnTo>
                    <a:pt x="266" y="100"/>
                  </a:lnTo>
                  <a:lnTo>
                    <a:pt x="266" y="99"/>
                  </a:lnTo>
                  <a:lnTo>
                    <a:pt x="266" y="98"/>
                  </a:lnTo>
                  <a:lnTo>
                    <a:pt x="265" y="99"/>
                  </a:lnTo>
                  <a:lnTo>
                    <a:pt x="264" y="99"/>
                  </a:lnTo>
                  <a:lnTo>
                    <a:pt x="263" y="99"/>
                  </a:lnTo>
                  <a:lnTo>
                    <a:pt x="262" y="99"/>
                  </a:lnTo>
                  <a:lnTo>
                    <a:pt x="262" y="100"/>
                  </a:lnTo>
                  <a:lnTo>
                    <a:pt x="260" y="101"/>
                  </a:lnTo>
                  <a:lnTo>
                    <a:pt x="258" y="101"/>
                  </a:lnTo>
                  <a:lnTo>
                    <a:pt x="257" y="102"/>
                  </a:lnTo>
                  <a:lnTo>
                    <a:pt x="256" y="101"/>
                  </a:lnTo>
                  <a:lnTo>
                    <a:pt x="254" y="102"/>
                  </a:lnTo>
                  <a:lnTo>
                    <a:pt x="253" y="101"/>
                  </a:lnTo>
                  <a:lnTo>
                    <a:pt x="254" y="101"/>
                  </a:lnTo>
                  <a:lnTo>
                    <a:pt x="255" y="100"/>
                  </a:lnTo>
                  <a:lnTo>
                    <a:pt x="256" y="100"/>
                  </a:lnTo>
                  <a:lnTo>
                    <a:pt x="256" y="99"/>
                  </a:lnTo>
                  <a:lnTo>
                    <a:pt x="254" y="99"/>
                  </a:lnTo>
                  <a:lnTo>
                    <a:pt x="253" y="100"/>
                  </a:lnTo>
                  <a:lnTo>
                    <a:pt x="252" y="100"/>
                  </a:lnTo>
                  <a:lnTo>
                    <a:pt x="253" y="99"/>
                  </a:lnTo>
                  <a:lnTo>
                    <a:pt x="252" y="99"/>
                  </a:lnTo>
                  <a:lnTo>
                    <a:pt x="251" y="99"/>
                  </a:lnTo>
                  <a:lnTo>
                    <a:pt x="251" y="99"/>
                  </a:lnTo>
                  <a:lnTo>
                    <a:pt x="251" y="98"/>
                  </a:lnTo>
                  <a:lnTo>
                    <a:pt x="251" y="98"/>
                  </a:lnTo>
                  <a:lnTo>
                    <a:pt x="251" y="97"/>
                  </a:lnTo>
                  <a:lnTo>
                    <a:pt x="251" y="98"/>
                  </a:lnTo>
                  <a:lnTo>
                    <a:pt x="249" y="97"/>
                  </a:lnTo>
                  <a:lnTo>
                    <a:pt x="248" y="97"/>
                  </a:lnTo>
                  <a:lnTo>
                    <a:pt x="249" y="97"/>
                  </a:lnTo>
                  <a:lnTo>
                    <a:pt x="249" y="96"/>
                  </a:lnTo>
                  <a:lnTo>
                    <a:pt x="249" y="97"/>
                  </a:lnTo>
                  <a:lnTo>
                    <a:pt x="249" y="96"/>
                  </a:lnTo>
                  <a:lnTo>
                    <a:pt x="250" y="96"/>
                  </a:lnTo>
                  <a:lnTo>
                    <a:pt x="249" y="95"/>
                  </a:lnTo>
                  <a:lnTo>
                    <a:pt x="249" y="95"/>
                  </a:lnTo>
                  <a:lnTo>
                    <a:pt x="247" y="95"/>
                  </a:lnTo>
                  <a:lnTo>
                    <a:pt x="246" y="95"/>
                  </a:lnTo>
                  <a:lnTo>
                    <a:pt x="245" y="94"/>
                  </a:lnTo>
                  <a:lnTo>
                    <a:pt x="245" y="93"/>
                  </a:lnTo>
                  <a:lnTo>
                    <a:pt x="245" y="92"/>
                  </a:lnTo>
                  <a:lnTo>
                    <a:pt x="246" y="92"/>
                  </a:lnTo>
                  <a:lnTo>
                    <a:pt x="245" y="92"/>
                  </a:lnTo>
                  <a:lnTo>
                    <a:pt x="245" y="91"/>
                  </a:lnTo>
                  <a:lnTo>
                    <a:pt x="246" y="91"/>
                  </a:lnTo>
                  <a:lnTo>
                    <a:pt x="246" y="90"/>
                  </a:lnTo>
                  <a:lnTo>
                    <a:pt x="247" y="89"/>
                  </a:lnTo>
                  <a:lnTo>
                    <a:pt x="248" y="89"/>
                  </a:lnTo>
                  <a:lnTo>
                    <a:pt x="249" y="89"/>
                  </a:lnTo>
                  <a:lnTo>
                    <a:pt x="250" y="88"/>
                  </a:lnTo>
                  <a:lnTo>
                    <a:pt x="252" y="86"/>
                  </a:lnTo>
                  <a:lnTo>
                    <a:pt x="252" y="85"/>
                  </a:lnTo>
                  <a:lnTo>
                    <a:pt x="252" y="86"/>
                  </a:lnTo>
                  <a:lnTo>
                    <a:pt x="251" y="85"/>
                  </a:lnTo>
                  <a:lnTo>
                    <a:pt x="251" y="84"/>
                  </a:lnTo>
                  <a:lnTo>
                    <a:pt x="252" y="83"/>
                  </a:lnTo>
                  <a:lnTo>
                    <a:pt x="251" y="83"/>
                  </a:lnTo>
                  <a:lnTo>
                    <a:pt x="252" y="82"/>
                  </a:lnTo>
                  <a:lnTo>
                    <a:pt x="253" y="82"/>
                  </a:lnTo>
                  <a:lnTo>
                    <a:pt x="253" y="82"/>
                  </a:lnTo>
                  <a:lnTo>
                    <a:pt x="254" y="82"/>
                  </a:lnTo>
                  <a:lnTo>
                    <a:pt x="256" y="82"/>
                  </a:lnTo>
                  <a:lnTo>
                    <a:pt x="257" y="82"/>
                  </a:lnTo>
                  <a:lnTo>
                    <a:pt x="257" y="81"/>
                  </a:lnTo>
                  <a:lnTo>
                    <a:pt x="257" y="80"/>
                  </a:lnTo>
                  <a:lnTo>
                    <a:pt x="257" y="79"/>
                  </a:lnTo>
                  <a:lnTo>
                    <a:pt x="258" y="78"/>
                  </a:lnTo>
                  <a:lnTo>
                    <a:pt x="259" y="78"/>
                  </a:lnTo>
                  <a:lnTo>
                    <a:pt x="259" y="79"/>
                  </a:lnTo>
                  <a:lnTo>
                    <a:pt x="259" y="80"/>
                  </a:lnTo>
                  <a:lnTo>
                    <a:pt x="260" y="80"/>
                  </a:lnTo>
                  <a:lnTo>
                    <a:pt x="261" y="80"/>
                  </a:lnTo>
                  <a:lnTo>
                    <a:pt x="262" y="81"/>
                  </a:lnTo>
                  <a:lnTo>
                    <a:pt x="262" y="80"/>
                  </a:lnTo>
                  <a:lnTo>
                    <a:pt x="263" y="79"/>
                  </a:lnTo>
                  <a:lnTo>
                    <a:pt x="263" y="79"/>
                  </a:lnTo>
                  <a:lnTo>
                    <a:pt x="264" y="80"/>
                  </a:lnTo>
                  <a:lnTo>
                    <a:pt x="264" y="81"/>
                  </a:lnTo>
                  <a:lnTo>
                    <a:pt x="264" y="82"/>
                  </a:lnTo>
                  <a:lnTo>
                    <a:pt x="264" y="82"/>
                  </a:lnTo>
                  <a:lnTo>
                    <a:pt x="265" y="82"/>
                  </a:lnTo>
                  <a:lnTo>
                    <a:pt x="266" y="82"/>
                  </a:lnTo>
                  <a:lnTo>
                    <a:pt x="266" y="81"/>
                  </a:lnTo>
                  <a:lnTo>
                    <a:pt x="265" y="80"/>
                  </a:lnTo>
                  <a:lnTo>
                    <a:pt x="265" y="78"/>
                  </a:lnTo>
                  <a:lnTo>
                    <a:pt x="266" y="78"/>
                  </a:lnTo>
                  <a:lnTo>
                    <a:pt x="265" y="77"/>
                  </a:lnTo>
                  <a:lnTo>
                    <a:pt x="266" y="77"/>
                  </a:lnTo>
                  <a:lnTo>
                    <a:pt x="266" y="76"/>
                  </a:lnTo>
                  <a:lnTo>
                    <a:pt x="265" y="76"/>
                  </a:lnTo>
                  <a:lnTo>
                    <a:pt x="266" y="76"/>
                  </a:lnTo>
                  <a:lnTo>
                    <a:pt x="267" y="76"/>
                  </a:lnTo>
                  <a:lnTo>
                    <a:pt x="267" y="77"/>
                  </a:lnTo>
                  <a:lnTo>
                    <a:pt x="268" y="77"/>
                  </a:lnTo>
                  <a:lnTo>
                    <a:pt x="268" y="78"/>
                  </a:lnTo>
                  <a:lnTo>
                    <a:pt x="269" y="79"/>
                  </a:lnTo>
                  <a:lnTo>
                    <a:pt x="269" y="80"/>
                  </a:lnTo>
                  <a:lnTo>
                    <a:pt x="270" y="80"/>
                  </a:lnTo>
                  <a:lnTo>
                    <a:pt x="270" y="80"/>
                  </a:lnTo>
                  <a:lnTo>
                    <a:pt x="270" y="81"/>
                  </a:lnTo>
                  <a:lnTo>
                    <a:pt x="271" y="82"/>
                  </a:lnTo>
                  <a:lnTo>
                    <a:pt x="271" y="81"/>
                  </a:lnTo>
                  <a:lnTo>
                    <a:pt x="271" y="79"/>
                  </a:lnTo>
                  <a:lnTo>
                    <a:pt x="272" y="79"/>
                  </a:lnTo>
                  <a:lnTo>
                    <a:pt x="274" y="78"/>
                  </a:lnTo>
                  <a:lnTo>
                    <a:pt x="273" y="78"/>
                  </a:lnTo>
                  <a:lnTo>
                    <a:pt x="272" y="78"/>
                  </a:lnTo>
                  <a:lnTo>
                    <a:pt x="271" y="76"/>
                  </a:lnTo>
                  <a:lnTo>
                    <a:pt x="271" y="76"/>
                  </a:lnTo>
                  <a:lnTo>
                    <a:pt x="271" y="75"/>
                  </a:lnTo>
                  <a:lnTo>
                    <a:pt x="272" y="75"/>
                  </a:lnTo>
                  <a:lnTo>
                    <a:pt x="273" y="74"/>
                  </a:lnTo>
                  <a:lnTo>
                    <a:pt x="274" y="74"/>
                  </a:lnTo>
                  <a:lnTo>
                    <a:pt x="274" y="73"/>
                  </a:lnTo>
                  <a:lnTo>
                    <a:pt x="275" y="73"/>
                  </a:lnTo>
                  <a:lnTo>
                    <a:pt x="276" y="72"/>
                  </a:lnTo>
                  <a:lnTo>
                    <a:pt x="276" y="72"/>
                  </a:lnTo>
                  <a:lnTo>
                    <a:pt x="276" y="73"/>
                  </a:lnTo>
                  <a:lnTo>
                    <a:pt x="277" y="73"/>
                  </a:lnTo>
                  <a:lnTo>
                    <a:pt x="278" y="73"/>
                  </a:lnTo>
                  <a:lnTo>
                    <a:pt x="279" y="72"/>
                  </a:lnTo>
                  <a:lnTo>
                    <a:pt x="280" y="72"/>
                  </a:lnTo>
                  <a:close/>
                  <a:moveTo>
                    <a:pt x="272" y="70"/>
                  </a:moveTo>
                  <a:lnTo>
                    <a:pt x="273" y="70"/>
                  </a:lnTo>
                  <a:lnTo>
                    <a:pt x="274" y="70"/>
                  </a:lnTo>
                  <a:lnTo>
                    <a:pt x="274" y="70"/>
                  </a:lnTo>
                  <a:lnTo>
                    <a:pt x="273" y="70"/>
                  </a:lnTo>
                  <a:lnTo>
                    <a:pt x="271" y="70"/>
                  </a:lnTo>
                  <a:lnTo>
                    <a:pt x="270" y="71"/>
                  </a:lnTo>
                  <a:lnTo>
                    <a:pt x="270" y="70"/>
                  </a:lnTo>
                  <a:lnTo>
                    <a:pt x="271" y="70"/>
                  </a:lnTo>
                  <a:lnTo>
                    <a:pt x="272" y="70"/>
                  </a:lnTo>
                  <a:close/>
                  <a:moveTo>
                    <a:pt x="403" y="79"/>
                  </a:moveTo>
                  <a:lnTo>
                    <a:pt x="401" y="79"/>
                  </a:lnTo>
                  <a:lnTo>
                    <a:pt x="400" y="79"/>
                  </a:lnTo>
                  <a:lnTo>
                    <a:pt x="401" y="78"/>
                  </a:lnTo>
                  <a:lnTo>
                    <a:pt x="402" y="77"/>
                  </a:lnTo>
                  <a:lnTo>
                    <a:pt x="402" y="76"/>
                  </a:lnTo>
                  <a:lnTo>
                    <a:pt x="403" y="76"/>
                  </a:lnTo>
                  <a:lnTo>
                    <a:pt x="404" y="77"/>
                  </a:lnTo>
                  <a:lnTo>
                    <a:pt x="403" y="77"/>
                  </a:lnTo>
                  <a:lnTo>
                    <a:pt x="403" y="78"/>
                  </a:lnTo>
                  <a:lnTo>
                    <a:pt x="404" y="78"/>
                  </a:lnTo>
                  <a:lnTo>
                    <a:pt x="404" y="78"/>
                  </a:lnTo>
                  <a:lnTo>
                    <a:pt x="404" y="78"/>
                  </a:lnTo>
                  <a:lnTo>
                    <a:pt x="404" y="79"/>
                  </a:lnTo>
                  <a:lnTo>
                    <a:pt x="403" y="79"/>
                  </a:lnTo>
                  <a:close/>
                  <a:moveTo>
                    <a:pt x="352" y="25"/>
                  </a:moveTo>
                  <a:lnTo>
                    <a:pt x="353" y="25"/>
                  </a:lnTo>
                  <a:lnTo>
                    <a:pt x="353" y="26"/>
                  </a:lnTo>
                  <a:lnTo>
                    <a:pt x="353" y="25"/>
                  </a:lnTo>
                  <a:lnTo>
                    <a:pt x="353" y="26"/>
                  </a:lnTo>
                  <a:lnTo>
                    <a:pt x="353" y="27"/>
                  </a:lnTo>
                  <a:lnTo>
                    <a:pt x="353" y="27"/>
                  </a:lnTo>
                  <a:lnTo>
                    <a:pt x="354" y="27"/>
                  </a:lnTo>
                  <a:lnTo>
                    <a:pt x="354" y="28"/>
                  </a:lnTo>
                  <a:lnTo>
                    <a:pt x="355" y="29"/>
                  </a:lnTo>
                  <a:lnTo>
                    <a:pt x="354" y="31"/>
                  </a:lnTo>
                  <a:lnTo>
                    <a:pt x="355" y="31"/>
                  </a:lnTo>
                  <a:lnTo>
                    <a:pt x="355" y="32"/>
                  </a:lnTo>
                  <a:lnTo>
                    <a:pt x="354" y="32"/>
                  </a:lnTo>
                  <a:lnTo>
                    <a:pt x="355" y="33"/>
                  </a:lnTo>
                  <a:lnTo>
                    <a:pt x="356" y="33"/>
                  </a:lnTo>
                  <a:lnTo>
                    <a:pt x="356" y="35"/>
                  </a:lnTo>
                  <a:lnTo>
                    <a:pt x="358" y="36"/>
                  </a:lnTo>
                  <a:lnTo>
                    <a:pt x="359" y="35"/>
                  </a:lnTo>
                  <a:lnTo>
                    <a:pt x="360" y="35"/>
                  </a:lnTo>
                  <a:lnTo>
                    <a:pt x="361" y="35"/>
                  </a:lnTo>
                  <a:lnTo>
                    <a:pt x="362" y="35"/>
                  </a:lnTo>
                  <a:lnTo>
                    <a:pt x="361" y="35"/>
                  </a:lnTo>
                  <a:lnTo>
                    <a:pt x="361" y="34"/>
                  </a:lnTo>
                  <a:lnTo>
                    <a:pt x="362" y="34"/>
                  </a:lnTo>
                  <a:lnTo>
                    <a:pt x="363" y="34"/>
                  </a:lnTo>
                  <a:lnTo>
                    <a:pt x="364" y="33"/>
                  </a:lnTo>
                  <a:lnTo>
                    <a:pt x="364" y="32"/>
                  </a:lnTo>
                  <a:lnTo>
                    <a:pt x="364" y="32"/>
                  </a:lnTo>
                  <a:lnTo>
                    <a:pt x="365" y="32"/>
                  </a:lnTo>
                  <a:lnTo>
                    <a:pt x="365" y="32"/>
                  </a:lnTo>
                  <a:lnTo>
                    <a:pt x="368" y="31"/>
                  </a:lnTo>
                  <a:lnTo>
                    <a:pt x="367" y="32"/>
                  </a:lnTo>
                  <a:lnTo>
                    <a:pt x="368" y="32"/>
                  </a:lnTo>
                  <a:lnTo>
                    <a:pt x="367" y="32"/>
                  </a:lnTo>
                  <a:lnTo>
                    <a:pt x="368" y="32"/>
                  </a:lnTo>
                  <a:lnTo>
                    <a:pt x="368" y="33"/>
                  </a:lnTo>
                  <a:lnTo>
                    <a:pt x="369" y="33"/>
                  </a:lnTo>
                  <a:lnTo>
                    <a:pt x="370" y="34"/>
                  </a:lnTo>
                  <a:lnTo>
                    <a:pt x="370" y="35"/>
                  </a:lnTo>
                  <a:lnTo>
                    <a:pt x="370" y="36"/>
                  </a:lnTo>
                  <a:lnTo>
                    <a:pt x="372" y="36"/>
                  </a:lnTo>
                  <a:lnTo>
                    <a:pt x="373" y="35"/>
                  </a:lnTo>
                  <a:lnTo>
                    <a:pt x="375" y="35"/>
                  </a:lnTo>
                  <a:lnTo>
                    <a:pt x="377" y="35"/>
                  </a:lnTo>
                  <a:lnTo>
                    <a:pt x="377" y="36"/>
                  </a:lnTo>
                  <a:lnTo>
                    <a:pt x="375" y="36"/>
                  </a:lnTo>
                  <a:lnTo>
                    <a:pt x="375" y="37"/>
                  </a:lnTo>
                  <a:lnTo>
                    <a:pt x="376" y="37"/>
                  </a:lnTo>
                  <a:lnTo>
                    <a:pt x="376" y="38"/>
                  </a:lnTo>
                  <a:lnTo>
                    <a:pt x="375" y="39"/>
                  </a:lnTo>
                  <a:lnTo>
                    <a:pt x="375" y="40"/>
                  </a:lnTo>
                  <a:lnTo>
                    <a:pt x="378" y="41"/>
                  </a:lnTo>
                  <a:lnTo>
                    <a:pt x="377" y="43"/>
                  </a:lnTo>
                  <a:lnTo>
                    <a:pt x="377" y="44"/>
                  </a:lnTo>
                  <a:lnTo>
                    <a:pt x="378" y="45"/>
                  </a:lnTo>
                  <a:lnTo>
                    <a:pt x="378" y="47"/>
                  </a:lnTo>
                  <a:lnTo>
                    <a:pt x="378" y="48"/>
                  </a:lnTo>
                  <a:lnTo>
                    <a:pt x="378" y="49"/>
                  </a:lnTo>
                  <a:lnTo>
                    <a:pt x="379" y="51"/>
                  </a:lnTo>
                  <a:lnTo>
                    <a:pt x="380" y="51"/>
                  </a:lnTo>
                  <a:lnTo>
                    <a:pt x="381" y="51"/>
                  </a:lnTo>
                  <a:lnTo>
                    <a:pt x="381" y="53"/>
                  </a:lnTo>
                  <a:lnTo>
                    <a:pt x="380" y="54"/>
                  </a:lnTo>
                  <a:lnTo>
                    <a:pt x="380" y="55"/>
                  </a:lnTo>
                  <a:lnTo>
                    <a:pt x="380" y="56"/>
                  </a:lnTo>
                  <a:lnTo>
                    <a:pt x="381" y="56"/>
                  </a:lnTo>
                  <a:lnTo>
                    <a:pt x="381" y="57"/>
                  </a:lnTo>
                  <a:lnTo>
                    <a:pt x="381" y="58"/>
                  </a:lnTo>
                  <a:lnTo>
                    <a:pt x="383" y="58"/>
                  </a:lnTo>
                  <a:lnTo>
                    <a:pt x="384" y="58"/>
                  </a:lnTo>
                  <a:lnTo>
                    <a:pt x="385" y="58"/>
                  </a:lnTo>
                  <a:lnTo>
                    <a:pt x="384" y="57"/>
                  </a:lnTo>
                  <a:lnTo>
                    <a:pt x="385" y="57"/>
                  </a:lnTo>
                  <a:lnTo>
                    <a:pt x="386" y="57"/>
                  </a:lnTo>
                  <a:lnTo>
                    <a:pt x="386" y="57"/>
                  </a:lnTo>
                  <a:lnTo>
                    <a:pt x="385" y="57"/>
                  </a:lnTo>
                  <a:lnTo>
                    <a:pt x="385" y="58"/>
                  </a:lnTo>
                  <a:lnTo>
                    <a:pt x="388" y="57"/>
                  </a:lnTo>
                  <a:lnTo>
                    <a:pt x="390" y="57"/>
                  </a:lnTo>
                  <a:lnTo>
                    <a:pt x="391" y="57"/>
                  </a:lnTo>
                  <a:lnTo>
                    <a:pt x="391" y="58"/>
                  </a:lnTo>
                  <a:lnTo>
                    <a:pt x="393" y="58"/>
                  </a:lnTo>
                  <a:lnTo>
                    <a:pt x="394" y="58"/>
                  </a:lnTo>
                  <a:lnTo>
                    <a:pt x="394" y="59"/>
                  </a:lnTo>
                  <a:lnTo>
                    <a:pt x="394" y="60"/>
                  </a:lnTo>
                  <a:lnTo>
                    <a:pt x="395" y="60"/>
                  </a:lnTo>
                  <a:lnTo>
                    <a:pt x="396" y="60"/>
                  </a:lnTo>
                  <a:lnTo>
                    <a:pt x="396" y="61"/>
                  </a:lnTo>
                  <a:lnTo>
                    <a:pt x="394" y="62"/>
                  </a:lnTo>
                  <a:lnTo>
                    <a:pt x="393" y="62"/>
                  </a:lnTo>
                  <a:lnTo>
                    <a:pt x="392" y="62"/>
                  </a:lnTo>
                  <a:lnTo>
                    <a:pt x="392" y="63"/>
                  </a:lnTo>
                  <a:lnTo>
                    <a:pt x="393" y="63"/>
                  </a:lnTo>
                  <a:lnTo>
                    <a:pt x="393" y="63"/>
                  </a:lnTo>
                  <a:lnTo>
                    <a:pt x="394" y="64"/>
                  </a:lnTo>
                  <a:lnTo>
                    <a:pt x="393" y="65"/>
                  </a:lnTo>
                  <a:lnTo>
                    <a:pt x="392" y="65"/>
                  </a:lnTo>
                  <a:lnTo>
                    <a:pt x="391" y="66"/>
                  </a:lnTo>
                  <a:lnTo>
                    <a:pt x="391" y="67"/>
                  </a:lnTo>
                  <a:lnTo>
                    <a:pt x="391" y="68"/>
                  </a:lnTo>
                  <a:lnTo>
                    <a:pt x="391" y="69"/>
                  </a:lnTo>
                  <a:lnTo>
                    <a:pt x="391" y="69"/>
                  </a:lnTo>
                  <a:lnTo>
                    <a:pt x="391" y="70"/>
                  </a:lnTo>
                  <a:lnTo>
                    <a:pt x="391" y="70"/>
                  </a:lnTo>
                  <a:lnTo>
                    <a:pt x="392" y="70"/>
                  </a:lnTo>
                  <a:lnTo>
                    <a:pt x="392" y="71"/>
                  </a:lnTo>
                  <a:lnTo>
                    <a:pt x="392" y="72"/>
                  </a:lnTo>
                  <a:lnTo>
                    <a:pt x="392" y="73"/>
                  </a:lnTo>
                  <a:lnTo>
                    <a:pt x="391" y="74"/>
                  </a:lnTo>
                  <a:lnTo>
                    <a:pt x="391" y="75"/>
                  </a:lnTo>
                  <a:lnTo>
                    <a:pt x="391" y="76"/>
                  </a:lnTo>
                  <a:lnTo>
                    <a:pt x="391" y="76"/>
                  </a:lnTo>
                  <a:lnTo>
                    <a:pt x="392" y="76"/>
                  </a:lnTo>
                  <a:lnTo>
                    <a:pt x="392" y="77"/>
                  </a:lnTo>
                  <a:lnTo>
                    <a:pt x="393" y="77"/>
                  </a:lnTo>
                  <a:lnTo>
                    <a:pt x="393" y="78"/>
                  </a:lnTo>
                  <a:lnTo>
                    <a:pt x="394" y="77"/>
                  </a:lnTo>
                  <a:lnTo>
                    <a:pt x="394" y="78"/>
                  </a:lnTo>
                  <a:lnTo>
                    <a:pt x="395" y="78"/>
                  </a:lnTo>
                  <a:lnTo>
                    <a:pt x="396" y="78"/>
                  </a:lnTo>
                  <a:lnTo>
                    <a:pt x="396" y="77"/>
                  </a:lnTo>
                  <a:lnTo>
                    <a:pt x="397" y="77"/>
                  </a:lnTo>
                  <a:lnTo>
                    <a:pt x="398" y="77"/>
                  </a:lnTo>
                  <a:lnTo>
                    <a:pt x="398" y="78"/>
                  </a:lnTo>
                  <a:lnTo>
                    <a:pt x="398" y="79"/>
                  </a:lnTo>
                  <a:lnTo>
                    <a:pt x="399" y="80"/>
                  </a:lnTo>
                  <a:lnTo>
                    <a:pt x="398" y="80"/>
                  </a:lnTo>
                  <a:lnTo>
                    <a:pt x="397" y="81"/>
                  </a:lnTo>
                  <a:lnTo>
                    <a:pt x="397" y="82"/>
                  </a:lnTo>
                  <a:lnTo>
                    <a:pt x="396" y="82"/>
                  </a:lnTo>
                  <a:lnTo>
                    <a:pt x="395" y="82"/>
                  </a:lnTo>
                  <a:lnTo>
                    <a:pt x="394" y="82"/>
                  </a:lnTo>
                  <a:lnTo>
                    <a:pt x="394" y="83"/>
                  </a:lnTo>
                  <a:lnTo>
                    <a:pt x="393" y="83"/>
                  </a:lnTo>
                  <a:lnTo>
                    <a:pt x="393" y="84"/>
                  </a:lnTo>
                  <a:lnTo>
                    <a:pt x="391" y="85"/>
                  </a:lnTo>
                  <a:lnTo>
                    <a:pt x="391" y="85"/>
                  </a:lnTo>
                  <a:lnTo>
                    <a:pt x="389" y="85"/>
                  </a:lnTo>
                  <a:lnTo>
                    <a:pt x="386" y="86"/>
                  </a:lnTo>
                  <a:lnTo>
                    <a:pt x="385" y="87"/>
                  </a:lnTo>
                  <a:lnTo>
                    <a:pt x="384" y="87"/>
                  </a:lnTo>
                  <a:lnTo>
                    <a:pt x="383" y="88"/>
                  </a:lnTo>
                  <a:lnTo>
                    <a:pt x="381" y="88"/>
                  </a:lnTo>
                  <a:lnTo>
                    <a:pt x="380" y="88"/>
                  </a:lnTo>
                  <a:lnTo>
                    <a:pt x="378" y="89"/>
                  </a:lnTo>
                  <a:lnTo>
                    <a:pt x="376" y="89"/>
                  </a:lnTo>
                  <a:lnTo>
                    <a:pt x="375" y="89"/>
                  </a:lnTo>
                  <a:lnTo>
                    <a:pt x="374" y="89"/>
                  </a:lnTo>
                  <a:lnTo>
                    <a:pt x="374" y="90"/>
                  </a:lnTo>
                  <a:lnTo>
                    <a:pt x="375" y="91"/>
                  </a:lnTo>
                  <a:lnTo>
                    <a:pt x="374" y="91"/>
                  </a:lnTo>
                  <a:lnTo>
                    <a:pt x="373" y="91"/>
                  </a:lnTo>
                  <a:lnTo>
                    <a:pt x="373" y="89"/>
                  </a:lnTo>
                  <a:lnTo>
                    <a:pt x="374" y="89"/>
                  </a:lnTo>
                  <a:lnTo>
                    <a:pt x="374" y="89"/>
                  </a:lnTo>
                  <a:lnTo>
                    <a:pt x="373" y="89"/>
                  </a:lnTo>
                  <a:lnTo>
                    <a:pt x="372" y="89"/>
                  </a:lnTo>
                  <a:lnTo>
                    <a:pt x="369" y="89"/>
                  </a:lnTo>
                  <a:lnTo>
                    <a:pt x="364" y="90"/>
                  </a:lnTo>
                  <a:lnTo>
                    <a:pt x="360" y="91"/>
                  </a:lnTo>
                  <a:lnTo>
                    <a:pt x="359" y="92"/>
                  </a:lnTo>
                  <a:lnTo>
                    <a:pt x="359" y="93"/>
                  </a:lnTo>
                  <a:lnTo>
                    <a:pt x="358" y="94"/>
                  </a:lnTo>
                  <a:lnTo>
                    <a:pt x="357" y="95"/>
                  </a:lnTo>
                  <a:lnTo>
                    <a:pt x="355" y="95"/>
                  </a:lnTo>
                  <a:lnTo>
                    <a:pt x="353" y="95"/>
                  </a:lnTo>
                  <a:lnTo>
                    <a:pt x="352" y="95"/>
                  </a:lnTo>
                  <a:lnTo>
                    <a:pt x="351" y="96"/>
                  </a:lnTo>
                  <a:lnTo>
                    <a:pt x="349" y="96"/>
                  </a:lnTo>
                  <a:lnTo>
                    <a:pt x="347" y="95"/>
                  </a:lnTo>
                  <a:lnTo>
                    <a:pt x="346" y="96"/>
                  </a:lnTo>
                  <a:lnTo>
                    <a:pt x="344" y="95"/>
                  </a:lnTo>
                  <a:lnTo>
                    <a:pt x="343" y="96"/>
                  </a:lnTo>
                  <a:lnTo>
                    <a:pt x="341" y="96"/>
                  </a:lnTo>
                  <a:lnTo>
                    <a:pt x="340" y="96"/>
                  </a:lnTo>
                  <a:lnTo>
                    <a:pt x="340" y="95"/>
                  </a:lnTo>
                  <a:lnTo>
                    <a:pt x="340" y="95"/>
                  </a:lnTo>
                  <a:lnTo>
                    <a:pt x="339" y="97"/>
                  </a:lnTo>
                  <a:lnTo>
                    <a:pt x="337" y="96"/>
                  </a:lnTo>
                  <a:lnTo>
                    <a:pt x="338" y="95"/>
                  </a:lnTo>
                  <a:lnTo>
                    <a:pt x="337" y="95"/>
                  </a:lnTo>
                  <a:lnTo>
                    <a:pt x="335" y="96"/>
                  </a:lnTo>
                  <a:lnTo>
                    <a:pt x="334" y="96"/>
                  </a:lnTo>
                  <a:lnTo>
                    <a:pt x="333" y="96"/>
                  </a:lnTo>
                  <a:lnTo>
                    <a:pt x="334" y="95"/>
                  </a:lnTo>
                  <a:lnTo>
                    <a:pt x="334" y="95"/>
                  </a:lnTo>
                  <a:lnTo>
                    <a:pt x="335" y="95"/>
                  </a:lnTo>
                  <a:lnTo>
                    <a:pt x="336" y="95"/>
                  </a:lnTo>
                  <a:lnTo>
                    <a:pt x="337" y="95"/>
                  </a:lnTo>
                  <a:lnTo>
                    <a:pt x="337" y="94"/>
                  </a:lnTo>
                  <a:lnTo>
                    <a:pt x="336" y="94"/>
                  </a:lnTo>
                  <a:lnTo>
                    <a:pt x="336" y="93"/>
                  </a:lnTo>
                  <a:lnTo>
                    <a:pt x="334" y="94"/>
                  </a:lnTo>
                  <a:lnTo>
                    <a:pt x="334" y="93"/>
                  </a:lnTo>
                  <a:lnTo>
                    <a:pt x="334" y="92"/>
                  </a:lnTo>
                  <a:lnTo>
                    <a:pt x="334" y="92"/>
                  </a:lnTo>
                  <a:lnTo>
                    <a:pt x="335" y="92"/>
                  </a:lnTo>
                  <a:lnTo>
                    <a:pt x="334" y="91"/>
                  </a:lnTo>
                  <a:lnTo>
                    <a:pt x="334" y="92"/>
                  </a:lnTo>
                  <a:lnTo>
                    <a:pt x="333" y="92"/>
                  </a:lnTo>
                  <a:lnTo>
                    <a:pt x="333" y="91"/>
                  </a:lnTo>
                  <a:lnTo>
                    <a:pt x="334" y="91"/>
                  </a:lnTo>
                  <a:lnTo>
                    <a:pt x="334" y="90"/>
                  </a:lnTo>
                  <a:lnTo>
                    <a:pt x="334" y="89"/>
                  </a:lnTo>
                  <a:lnTo>
                    <a:pt x="335" y="89"/>
                  </a:lnTo>
                  <a:lnTo>
                    <a:pt x="337" y="89"/>
                  </a:lnTo>
                  <a:lnTo>
                    <a:pt x="339" y="89"/>
                  </a:lnTo>
                  <a:lnTo>
                    <a:pt x="340" y="88"/>
                  </a:lnTo>
                  <a:lnTo>
                    <a:pt x="340" y="88"/>
                  </a:lnTo>
                  <a:lnTo>
                    <a:pt x="340" y="87"/>
                  </a:lnTo>
                  <a:lnTo>
                    <a:pt x="340" y="86"/>
                  </a:lnTo>
                  <a:lnTo>
                    <a:pt x="339" y="86"/>
                  </a:lnTo>
                  <a:lnTo>
                    <a:pt x="340" y="85"/>
                  </a:lnTo>
                  <a:lnTo>
                    <a:pt x="338" y="85"/>
                  </a:lnTo>
                  <a:lnTo>
                    <a:pt x="337" y="84"/>
                  </a:lnTo>
                  <a:lnTo>
                    <a:pt x="338" y="83"/>
                  </a:lnTo>
                  <a:lnTo>
                    <a:pt x="340" y="83"/>
                  </a:lnTo>
                  <a:lnTo>
                    <a:pt x="339" y="82"/>
                  </a:lnTo>
                  <a:lnTo>
                    <a:pt x="337" y="83"/>
                  </a:lnTo>
                  <a:lnTo>
                    <a:pt x="336" y="83"/>
                  </a:lnTo>
                  <a:lnTo>
                    <a:pt x="334" y="83"/>
                  </a:lnTo>
                  <a:lnTo>
                    <a:pt x="334" y="82"/>
                  </a:lnTo>
                  <a:lnTo>
                    <a:pt x="335" y="82"/>
                  </a:lnTo>
                  <a:lnTo>
                    <a:pt x="335" y="81"/>
                  </a:lnTo>
                  <a:lnTo>
                    <a:pt x="336" y="80"/>
                  </a:lnTo>
                  <a:lnTo>
                    <a:pt x="337" y="80"/>
                  </a:lnTo>
                  <a:lnTo>
                    <a:pt x="337" y="79"/>
                  </a:lnTo>
                  <a:lnTo>
                    <a:pt x="339" y="78"/>
                  </a:lnTo>
                  <a:lnTo>
                    <a:pt x="340" y="77"/>
                  </a:lnTo>
                  <a:lnTo>
                    <a:pt x="340" y="76"/>
                  </a:lnTo>
                  <a:lnTo>
                    <a:pt x="339" y="76"/>
                  </a:lnTo>
                  <a:lnTo>
                    <a:pt x="340" y="76"/>
                  </a:lnTo>
                  <a:lnTo>
                    <a:pt x="339" y="76"/>
                  </a:lnTo>
                  <a:lnTo>
                    <a:pt x="339" y="76"/>
                  </a:lnTo>
                  <a:lnTo>
                    <a:pt x="338" y="76"/>
                  </a:lnTo>
                  <a:lnTo>
                    <a:pt x="337" y="76"/>
                  </a:lnTo>
                  <a:lnTo>
                    <a:pt x="336" y="76"/>
                  </a:lnTo>
                  <a:lnTo>
                    <a:pt x="337" y="76"/>
                  </a:lnTo>
                  <a:lnTo>
                    <a:pt x="337" y="75"/>
                  </a:lnTo>
                  <a:lnTo>
                    <a:pt x="337" y="74"/>
                  </a:lnTo>
                  <a:lnTo>
                    <a:pt x="336" y="75"/>
                  </a:lnTo>
                  <a:lnTo>
                    <a:pt x="335" y="74"/>
                  </a:lnTo>
                  <a:lnTo>
                    <a:pt x="335" y="73"/>
                  </a:lnTo>
                  <a:lnTo>
                    <a:pt x="334" y="72"/>
                  </a:lnTo>
                  <a:lnTo>
                    <a:pt x="334" y="72"/>
                  </a:lnTo>
                  <a:lnTo>
                    <a:pt x="334" y="71"/>
                  </a:lnTo>
                  <a:lnTo>
                    <a:pt x="333" y="71"/>
                  </a:lnTo>
                  <a:lnTo>
                    <a:pt x="332" y="70"/>
                  </a:lnTo>
                  <a:lnTo>
                    <a:pt x="333" y="70"/>
                  </a:lnTo>
                  <a:lnTo>
                    <a:pt x="332" y="69"/>
                  </a:lnTo>
                  <a:lnTo>
                    <a:pt x="331" y="68"/>
                  </a:lnTo>
                  <a:lnTo>
                    <a:pt x="327" y="70"/>
                  </a:lnTo>
                  <a:lnTo>
                    <a:pt x="326" y="69"/>
                  </a:lnTo>
                  <a:lnTo>
                    <a:pt x="325" y="69"/>
                  </a:lnTo>
                  <a:lnTo>
                    <a:pt x="324" y="69"/>
                  </a:lnTo>
                  <a:lnTo>
                    <a:pt x="324" y="68"/>
                  </a:lnTo>
                  <a:lnTo>
                    <a:pt x="324" y="67"/>
                  </a:lnTo>
                  <a:lnTo>
                    <a:pt x="323" y="68"/>
                  </a:lnTo>
                  <a:lnTo>
                    <a:pt x="323" y="67"/>
                  </a:lnTo>
                  <a:lnTo>
                    <a:pt x="321" y="67"/>
                  </a:lnTo>
                  <a:lnTo>
                    <a:pt x="321" y="67"/>
                  </a:lnTo>
                  <a:lnTo>
                    <a:pt x="320" y="67"/>
                  </a:lnTo>
                  <a:lnTo>
                    <a:pt x="319" y="67"/>
                  </a:lnTo>
                  <a:lnTo>
                    <a:pt x="318" y="67"/>
                  </a:lnTo>
                  <a:lnTo>
                    <a:pt x="318" y="68"/>
                  </a:lnTo>
                  <a:lnTo>
                    <a:pt x="318" y="69"/>
                  </a:lnTo>
                  <a:lnTo>
                    <a:pt x="318" y="70"/>
                  </a:lnTo>
                  <a:lnTo>
                    <a:pt x="317" y="70"/>
                  </a:lnTo>
                  <a:lnTo>
                    <a:pt x="318" y="71"/>
                  </a:lnTo>
                  <a:lnTo>
                    <a:pt x="319" y="71"/>
                  </a:lnTo>
                  <a:lnTo>
                    <a:pt x="319" y="72"/>
                  </a:lnTo>
                  <a:lnTo>
                    <a:pt x="319" y="73"/>
                  </a:lnTo>
                  <a:lnTo>
                    <a:pt x="320" y="73"/>
                  </a:lnTo>
                  <a:lnTo>
                    <a:pt x="321" y="73"/>
                  </a:lnTo>
                  <a:lnTo>
                    <a:pt x="322" y="73"/>
                  </a:lnTo>
                  <a:lnTo>
                    <a:pt x="323" y="73"/>
                  </a:lnTo>
                  <a:lnTo>
                    <a:pt x="324" y="72"/>
                  </a:lnTo>
                  <a:lnTo>
                    <a:pt x="324" y="73"/>
                  </a:lnTo>
                  <a:lnTo>
                    <a:pt x="325" y="74"/>
                  </a:lnTo>
                  <a:lnTo>
                    <a:pt x="325" y="75"/>
                  </a:lnTo>
                  <a:lnTo>
                    <a:pt x="324" y="76"/>
                  </a:lnTo>
                  <a:lnTo>
                    <a:pt x="323" y="76"/>
                  </a:lnTo>
                  <a:lnTo>
                    <a:pt x="324" y="77"/>
                  </a:lnTo>
                  <a:lnTo>
                    <a:pt x="325" y="77"/>
                  </a:lnTo>
                  <a:lnTo>
                    <a:pt x="326" y="77"/>
                  </a:lnTo>
                  <a:lnTo>
                    <a:pt x="327" y="78"/>
                  </a:lnTo>
                  <a:lnTo>
                    <a:pt x="327" y="78"/>
                  </a:lnTo>
                  <a:lnTo>
                    <a:pt x="327" y="79"/>
                  </a:lnTo>
                  <a:lnTo>
                    <a:pt x="327" y="80"/>
                  </a:lnTo>
                  <a:lnTo>
                    <a:pt x="327" y="81"/>
                  </a:lnTo>
                  <a:lnTo>
                    <a:pt x="326" y="82"/>
                  </a:lnTo>
                  <a:lnTo>
                    <a:pt x="326" y="82"/>
                  </a:lnTo>
                  <a:lnTo>
                    <a:pt x="327" y="83"/>
                  </a:lnTo>
                  <a:lnTo>
                    <a:pt x="327" y="83"/>
                  </a:lnTo>
                  <a:lnTo>
                    <a:pt x="327" y="84"/>
                  </a:lnTo>
                  <a:lnTo>
                    <a:pt x="327" y="84"/>
                  </a:lnTo>
                  <a:lnTo>
                    <a:pt x="327" y="85"/>
                  </a:lnTo>
                  <a:lnTo>
                    <a:pt x="328" y="85"/>
                  </a:lnTo>
                  <a:lnTo>
                    <a:pt x="328" y="86"/>
                  </a:lnTo>
                  <a:lnTo>
                    <a:pt x="327" y="87"/>
                  </a:lnTo>
                  <a:lnTo>
                    <a:pt x="327" y="87"/>
                  </a:lnTo>
                  <a:lnTo>
                    <a:pt x="329" y="87"/>
                  </a:lnTo>
                  <a:lnTo>
                    <a:pt x="329" y="88"/>
                  </a:lnTo>
                  <a:lnTo>
                    <a:pt x="328" y="89"/>
                  </a:lnTo>
                  <a:lnTo>
                    <a:pt x="327" y="89"/>
                  </a:lnTo>
                  <a:lnTo>
                    <a:pt x="327" y="89"/>
                  </a:lnTo>
                  <a:lnTo>
                    <a:pt x="325" y="89"/>
                  </a:lnTo>
                  <a:lnTo>
                    <a:pt x="324" y="89"/>
                  </a:lnTo>
                  <a:lnTo>
                    <a:pt x="323" y="89"/>
                  </a:lnTo>
                  <a:lnTo>
                    <a:pt x="322" y="89"/>
                  </a:lnTo>
                  <a:lnTo>
                    <a:pt x="322" y="89"/>
                  </a:lnTo>
                  <a:lnTo>
                    <a:pt x="321" y="89"/>
                  </a:lnTo>
                  <a:lnTo>
                    <a:pt x="321" y="88"/>
                  </a:lnTo>
                  <a:lnTo>
                    <a:pt x="320" y="89"/>
                  </a:lnTo>
                  <a:lnTo>
                    <a:pt x="319" y="88"/>
                  </a:lnTo>
                  <a:lnTo>
                    <a:pt x="319" y="87"/>
                  </a:lnTo>
                  <a:lnTo>
                    <a:pt x="318" y="86"/>
                  </a:lnTo>
                  <a:lnTo>
                    <a:pt x="317" y="85"/>
                  </a:lnTo>
                  <a:lnTo>
                    <a:pt x="315" y="86"/>
                  </a:lnTo>
                  <a:lnTo>
                    <a:pt x="314" y="86"/>
                  </a:lnTo>
                  <a:lnTo>
                    <a:pt x="313" y="86"/>
                  </a:lnTo>
                  <a:lnTo>
                    <a:pt x="313" y="85"/>
                  </a:lnTo>
                  <a:lnTo>
                    <a:pt x="311" y="85"/>
                  </a:lnTo>
                  <a:lnTo>
                    <a:pt x="310" y="85"/>
                  </a:lnTo>
                  <a:lnTo>
                    <a:pt x="309" y="85"/>
                  </a:lnTo>
                  <a:lnTo>
                    <a:pt x="308" y="84"/>
                  </a:lnTo>
                  <a:lnTo>
                    <a:pt x="308" y="84"/>
                  </a:lnTo>
                  <a:lnTo>
                    <a:pt x="307" y="82"/>
                  </a:lnTo>
                  <a:lnTo>
                    <a:pt x="306" y="82"/>
                  </a:lnTo>
                  <a:lnTo>
                    <a:pt x="304" y="81"/>
                  </a:lnTo>
                  <a:lnTo>
                    <a:pt x="302" y="81"/>
                  </a:lnTo>
                  <a:lnTo>
                    <a:pt x="301" y="81"/>
                  </a:lnTo>
                  <a:lnTo>
                    <a:pt x="299" y="80"/>
                  </a:lnTo>
                  <a:lnTo>
                    <a:pt x="297" y="82"/>
                  </a:lnTo>
                  <a:lnTo>
                    <a:pt x="296" y="82"/>
                  </a:lnTo>
                  <a:lnTo>
                    <a:pt x="295" y="82"/>
                  </a:lnTo>
                  <a:lnTo>
                    <a:pt x="295" y="81"/>
                  </a:lnTo>
                  <a:lnTo>
                    <a:pt x="295" y="81"/>
                  </a:lnTo>
                  <a:lnTo>
                    <a:pt x="294" y="80"/>
                  </a:lnTo>
                  <a:lnTo>
                    <a:pt x="294" y="78"/>
                  </a:lnTo>
                  <a:lnTo>
                    <a:pt x="293" y="77"/>
                  </a:lnTo>
                  <a:lnTo>
                    <a:pt x="292" y="77"/>
                  </a:lnTo>
                  <a:lnTo>
                    <a:pt x="292" y="76"/>
                  </a:lnTo>
                  <a:lnTo>
                    <a:pt x="292" y="76"/>
                  </a:lnTo>
                  <a:lnTo>
                    <a:pt x="292" y="75"/>
                  </a:lnTo>
                  <a:lnTo>
                    <a:pt x="290" y="74"/>
                  </a:lnTo>
                  <a:lnTo>
                    <a:pt x="290" y="73"/>
                  </a:lnTo>
                  <a:lnTo>
                    <a:pt x="291" y="72"/>
                  </a:lnTo>
                  <a:lnTo>
                    <a:pt x="290" y="72"/>
                  </a:lnTo>
                  <a:lnTo>
                    <a:pt x="289" y="71"/>
                  </a:lnTo>
                  <a:lnTo>
                    <a:pt x="288" y="71"/>
                  </a:lnTo>
                  <a:lnTo>
                    <a:pt x="287" y="71"/>
                  </a:lnTo>
                  <a:lnTo>
                    <a:pt x="287" y="70"/>
                  </a:lnTo>
                  <a:lnTo>
                    <a:pt x="288" y="70"/>
                  </a:lnTo>
                  <a:lnTo>
                    <a:pt x="287" y="70"/>
                  </a:lnTo>
                  <a:lnTo>
                    <a:pt x="286" y="70"/>
                  </a:lnTo>
                  <a:lnTo>
                    <a:pt x="286" y="69"/>
                  </a:lnTo>
                  <a:lnTo>
                    <a:pt x="286" y="68"/>
                  </a:lnTo>
                  <a:lnTo>
                    <a:pt x="287" y="67"/>
                  </a:lnTo>
                  <a:lnTo>
                    <a:pt x="288" y="66"/>
                  </a:lnTo>
                  <a:lnTo>
                    <a:pt x="289" y="66"/>
                  </a:lnTo>
                  <a:lnTo>
                    <a:pt x="289" y="66"/>
                  </a:lnTo>
                  <a:lnTo>
                    <a:pt x="290" y="65"/>
                  </a:lnTo>
                  <a:lnTo>
                    <a:pt x="291" y="65"/>
                  </a:lnTo>
                  <a:lnTo>
                    <a:pt x="293" y="65"/>
                  </a:lnTo>
                  <a:lnTo>
                    <a:pt x="294" y="65"/>
                  </a:lnTo>
                  <a:lnTo>
                    <a:pt x="294" y="64"/>
                  </a:lnTo>
                  <a:lnTo>
                    <a:pt x="295" y="64"/>
                  </a:lnTo>
                  <a:lnTo>
                    <a:pt x="295" y="63"/>
                  </a:lnTo>
                  <a:lnTo>
                    <a:pt x="295" y="63"/>
                  </a:lnTo>
                  <a:lnTo>
                    <a:pt x="296" y="63"/>
                  </a:lnTo>
                  <a:lnTo>
                    <a:pt x="298" y="63"/>
                  </a:lnTo>
                  <a:lnTo>
                    <a:pt x="299" y="63"/>
                  </a:lnTo>
                  <a:lnTo>
                    <a:pt x="298" y="63"/>
                  </a:lnTo>
                  <a:lnTo>
                    <a:pt x="298" y="64"/>
                  </a:lnTo>
                  <a:lnTo>
                    <a:pt x="301" y="64"/>
                  </a:lnTo>
                  <a:lnTo>
                    <a:pt x="302" y="63"/>
                  </a:lnTo>
                  <a:lnTo>
                    <a:pt x="301" y="63"/>
                  </a:lnTo>
                  <a:lnTo>
                    <a:pt x="301" y="63"/>
                  </a:lnTo>
                  <a:lnTo>
                    <a:pt x="302" y="63"/>
                  </a:lnTo>
                  <a:lnTo>
                    <a:pt x="302" y="62"/>
                  </a:lnTo>
                  <a:lnTo>
                    <a:pt x="302" y="62"/>
                  </a:lnTo>
                  <a:lnTo>
                    <a:pt x="304" y="61"/>
                  </a:lnTo>
                  <a:lnTo>
                    <a:pt x="306" y="60"/>
                  </a:lnTo>
                  <a:lnTo>
                    <a:pt x="307" y="60"/>
                  </a:lnTo>
                  <a:lnTo>
                    <a:pt x="308" y="60"/>
                  </a:lnTo>
                  <a:lnTo>
                    <a:pt x="309" y="61"/>
                  </a:lnTo>
                  <a:lnTo>
                    <a:pt x="309" y="60"/>
                  </a:lnTo>
                  <a:lnTo>
                    <a:pt x="310" y="60"/>
                  </a:lnTo>
                  <a:lnTo>
                    <a:pt x="312" y="59"/>
                  </a:lnTo>
                  <a:lnTo>
                    <a:pt x="314" y="59"/>
                  </a:lnTo>
                  <a:lnTo>
                    <a:pt x="314" y="60"/>
                  </a:lnTo>
                  <a:lnTo>
                    <a:pt x="313" y="60"/>
                  </a:lnTo>
                  <a:lnTo>
                    <a:pt x="312" y="60"/>
                  </a:lnTo>
                  <a:lnTo>
                    <a:pt x="311" y="60"/>
                  </a:lnTo>
                  <a:lnTo>
                    <a:pt x="312" y="61"/>
                  </a:lnTo>
                  <a:lnTo>
                    <a:pt x="312" y="62"/>
                  </a:lnTo>
                  <a:lnTo>
                    <a:pt x="313" y="62"/>
                  </a:lnTo>
                  <a:lnTo>
                    <a:pt x="314" y="64"/>
                  </a:lnTo>
                  <a:lnTo>
                    <a:pt x="314" y="66"/>
                  </a:lnTo>
                  <a:lnTo>
                    <a:pt x="317" y="66"/>
                  </a:lnTo>
                  <a:lnTo>
                    <a:pt x="318" y="66"/>
                  </a:lnTo>
                  <a:lnTo>
                    <a:pt x="318" y="65"/>
                  </a:lnTo>
                  <a:lnTo>
                    <a:pt x="319" y="65"/>
                  </a:lnTo>
                  <a:lnTo>
                    <a:pt x="320" y="64"/>
                  </a:lnTo>
                  <a:lnTo>
                    <a:pt x="321" y="64"/>
                  </a:lnTo>
                  <a:lnTo>
                    <a:pt x="321" y="63"/>
                  </a:lnTo>
                  <a:lnTo>
                    <a:pt x="321" y="63"/>
                  </a:lnTo>
                  <a:lnTo>
                    <a:pt x="320" y="63"/>
                  </a:lnTo>
                  <a:lnTo>
                    <a:pt x="321" y="62"/>
                  </a:lnTo>
                  <a:lnTo>
                    <a:pt x="320" y="61"/>
                  </a:lnTo>
                  <a:lnTo>
                    <a:pt x="319" y="61"/>
                  </a:lnTo>
                  <a:lnTo>
                    <a:pt x="318" y="62"/>
                  </a:lnTo>
                  <a:lnTo>
                    <a:pt x="317" y="62"/>
                  </a:lnTo>
                  <a:lnTo>
                    <a:pt x="318" y="61"/>
                  </a:lnTo>
                  <a:lnTo>
                    <a:pt x="319" y="61"/>
                  </a:lnTo>
                  <a:lnTo>
                    <a:pt x="319" y="60"/>
                  </a:lnTo>
                  <a:lnTo>
                    <a:pt x="320" y="59"/>
                  </a:lnTo>
                  <a:lnTo>
                    <a:pt x="319" y="58"/>
                  </a:lnTo>
                  <a:lnTo>
                    <a:pt x="318" y="57"/>
                  </a:lnTo>
                  <a:lnTo>
                    <a:pt x="319" y="57"/>
                  </a:lnTo>
                  <a:lnTo>
                    <a:pt x="319" y="57"/>
                  </a:lnTo>
                  <a:lnTo>
                    <a:pt x="319" y="57"/>
                  </a:lnTo>
                  <a:lnTo>
                    <a:pt x="317" y="57"/>
                  </a:lnTo>
                  <a:lnTo>
                    <a:pt x="316" y="57"/>
                  </a:lnTo>
                  <a:lnTo>
                    <a:pt x="316" y="57"/>
                  </a:lnTo>
                  <a:lnTo>
                    <a:pt x="318" y="57"/>
                  </a:lnTo>
                  <a:lnTo>
                    <a:pt x="318" y="56"/>
                  </a:lnTo>
                  <a:lnTo>
                    <a:pt x="317" y="56"/>
                  </a:lnTo>
                  <a:lnTo>
                    <a:pt x="316" y="56"/>
                  </a:lnTo>
                  <a:lnTo>
                    <a:pt x="316" y="55"/>
                  </a:lnTo>
                  <a:lnTo>
                    <a:pt x="315" y="55"/>
                  </a:lnTo>
                  <a:lnTo>
                    <a:pt x="314" y="56"/>
                  </a:lnTo>
                  <a:lnTo>
                    <a:pt x="313" y="56"/>
                  </a:lnTo>
                  <a:lnTo>
                    <a:pt x="314" y="57"/>
                  </a:lnTo>
                  <a:lnTo>
                    <a:pt x="312" y="57"/>
                  </a:lnTo>
                  <a:lnTo>
                    <a:pt x="311" y="57"/>
                  </a:lnTo>
                  <a:lnTo>
                    <a:pt x="310" y="57"/>
                  </a:lnTo>
                  <a:lnTo>
                    <a:pt x="309" y="57"/>
                  </a:lnTo>
                  <a:lnTo>
                    <a:pt x="310" y="57"/>
                  </a:lnTo>
                  <a:lnTo>
                    <a:pt x="312" y="56"/>
                  </a:lnTo>
                  <a:lnTo>
                    <a:pt x="313" y="56"/>
                  </a:lnTo>
                  <a:lnTo>
                    <a:pt x="313" y="55"/>
                  </a:lnTo>
                  <a:lnTo>
                    <a:pt x="312" y="55"/>
                  </a:lnTo>
                  <a:lnTo>
                    <a:pt x="311" y="55"/>
                  </a:lnTo>
                  <a:lnTo>
                    <a:pt x="310" y="55"/>
                  </a:lnTo>
                  <a:lnTo>
                    <a:pt x="309" y="56"/>
                  </a:lnTo>
                  <a:lnTo>
                    <a:pt x="308" y="56"/>
                  </a:lnTo>
                  <a:lnTo>
                    <a:pt x="308" y="55"/>
                  </a:lnTo>
                  <a:lnTo>
                    <a:pt x="308" y="55"/>
                  </a:lnTo>
                  <a:lnTo>
                    <a:pt x="308" y="54"/>
                  </a:lnTo>
                  <a:lnTo>
                    <a:pt x="308" y="53"/>
                  </a:lnTo>
                  <a:lnTo>
                    <a:pt x="308" y="53"/>
                  </a:lnTo>
                  <a:lnTo>
                    <a:pt x="308" y="53"/>
                  </a:lnTo>
                  <a:lnTo>
                    <a:pt x="308" y="52"/>
                  </a:lnTo>
                  <a:lnTo>
                    <a:pt x="309" y="51"/>
                  </a:lnTo>
                  <a:lnTo>
                    <a:pt x="309" y="52"/>
                  </a:lnTo>
                  <a:lnTo>
                    <a:pt x="310" y="51"/>
                  </a:lnTo>
                  <a:lnTo>
                    <a:pt x="311" y="51"/>
                  </a:lnTo>
                  <a:lnTo>
                    <a:pt x="313" y="51"/>
                  </a:lnTo>
                  <a:lnTo>
                    <a:pt x="314" y="51"/>
                  </a:lnTo>
                  <a:lnTo>
                    <a:pt x="314" y="51"/>
                  </a:lnTo>
                  <a:lnTo>
                    <a:pt x="314" y="50"/>
                  </a:lnTo>
                  <a:lnTo>
                    <a:pt x="314" y="50"/>
                  </a:lnTo>
                  <a:lnTo>
                    <a:pt x="313" y="51"/>
                  </a:lnTo>
                  <a:lnTo>
                    <a:pt x="312" y="51"/>
                  </a:lnTo>
                  <a:lnTo>
                    <a:pt x="313" y="50"/>
                  </a:lnTo>
                  <a:lnTo>
                    <a:pt x="313" y="49"/>
                  </a:lnTo>
                  <a:lnTo>
                    <a:pt x="314" y="49"/>
                  </a:lnTo>
                  <a:lnTo>
                    <a:pt x="316" y="48"/>
                  </a:lnTo>
                  <a:lnTo>
                    <a:pt x="315" y="48"/>
                  </a:lnTo>
                  <a:lnTo>
                    <a:pt x="314" y="48"/>
                  </a:lnTo>
                  <a:lnTo>
                    <a:pt x="315" y="47"/>
                  </a:lnTo>
                  <a:lnTo>
                    <a:pt x="315" y="46"/>
                  </a:lnTo>
                  <a:lnTo>
                    <a:pt x="314" y="47"/>
                  </a:lnTo>
                  <a:lnTo>
                    <a:pt x="314" y="46"/>
                  </a:lnTo>
                  <a:lnTo>
                    <a:pt x="316" y="45"/>
                  </a:lnTo>
                  <a:lnTo>
                    <a:pt x="316" y="44"/>
                  </a:lnTo>
                  <a:lnTo>
                    <a:pt x="315" y="44"/>
                  </a:lnTo>
                  <a:lnTo>
                    <a:pt x="316" y="44"/>
                  </a:lnTo>
                  <a:lnTo>
                    <a:pt x="315" y="44"/>
                  </a:lnTo>
                  <a:lnTo>
                    <a:pt x="314" y="43"/>
                  </a:lnTo>
                  <a:lnTo>
                    <a:pt x="314" y="43"/>
                  </a:lnTo>
                  <a:lnTo>
                    <a:pt x="313" y="43"/>
                  </a:lnTo>
                  <a:lnTo>
                    <a:pt x="313" y="42"/>
                  </a:lnTo>
                  <a:lnTo>
                    <a:pt x="312" y="42"/>
                  </a:lnTo>
                  <a:lnTo>
                    <a:pt x="312" y="41"/>
                  </a:lnTo>
                  <a:lnTo>
                    <a:pt x="313" y="41"/>
                  </a:lnTo>
                  <a:lnTo>
                    <a:pt x="312" y="40"/>
                  </a:lnTo>
                  <a:lnTo>
                    <a:pt x="313" y="40"/>
                  </a:lnTo>
                  <a:lnTo>
                    <a:pt x="312" y="39"/>
                  </a:lnTo>
                  <a:lnTo>
                    <a:pt x="313" y="38"/>
                  </a:lnTo>
                  <a:lnTo>
                    <a:pt x="312" y="38"/>
                  </a:lnTo>
                  <a:lnTo>
                    <a:pt x="310" y="38"/>
                  </a:lnTo>
                  <a:lnTo>
                    <a:pt x="310" y="38"/>
                  </a:lnTo>
                  <a:lnTo>
                    <a:pt x="311" y="38"/>
                  </a:lnTo>
                  <a:lnTo>
                    <a:pt x="312" y="38"/>
                  </a:lnTo>
                  <a:lnTo>
                    <a:pt x="313" y="38"/>
                  </a:lnTo>
                  <a:lnTo>
                    <a:pt x="314" y="38"/>
                  </a:lnTo>
                  <a:lnTo>
                    <a:pt x="314" y="37"/>
                  </a:lnTo>
                  <a:lnTo>
                    <a:pt x="313" y="38"/>
                  </a:lnTo>
                  <a:lnTo>
                    <a:pt x="313" y="37"/>
                  </a:lnTo>
                  <a:lnTo>
                    <a:pt x="314" y="37"/>
                  </a:lnTo>
                  <a:lnTo>
                    <a:pt x="314" y="36"/>
                  </a:lnTo>
                  <a:lnTo>
                    <a:pt x="314" y="35"/>
                  </a:lnTo>
                  <a:lnTo>
                    <a:pt x="314" y="35"/>
                  </a:lnTo>
                  <a:lnTo>
                    <a:pt x="314" y="34"/>
                  </a:lnTo>
                  <a:lnTo>
                    <a:pt x="316" y="34"/>
                  </a:lnTo>
                  <a:lnTo>
                    <a:pt x="316" y="33"/>
                  </a:lnTo>
                  <a:lnTo>
                    <a:pt x="317" y="33"/>
                  </a:lnTo>
                  <a:lnTo>
                    <a:pt x="317" y="32"/>
                  </a:lnTo>
                  <a:lnTo>
                    <a:pt x="319" y="32"/>
                  </a:lnTo>
                  <a:lnTo>
                    <a:pt x="320" y="31"/>
                  </a:lnTo>
                  <a:lnTo>
                    <a:pt x="321" y="30"/>
                  </a:lnTo>
                  <a:lnTo>
                    <a:pt x="326" y="29"/>
                  </a:lnTo>
                  <a:lnTo>
                    <a:pt x="327" y="28"/>
                  </a:lnTo>
                  <a:lnTo>
                    <a:pt x="328" y="28"/>
                  </a:lnTo>
                  <a:lnTo>
                    <a:pt x="329" y="28"/>
                  </a:lnTo>
                  <a:lnTo>
                    <a:pt x="330" y="28"/>
                  </a:lnTo>
                  <a:lnTo>
                    <a:pt x="331" y="27"/>
                  </a:lnTo>
                  <a:lnTo>
                    <a:pt x="332" y="27"/>
                  </a:lnTo>
                  <a:lnTo>
                    <a:pt x="333" y="27"/>
                  </a:lnTo>
                  <a:lnTo>
                    <a:pt x="334" y="27"/>
                  </a:lnTo>
                  <a:lnTo>
                    <a:pt x="333" y="27"/>
                  </a:lnTo>
                  <a:lnTo>
                    <a:pt x="334" y="27"/>
                  </a:lnTo>
                  <a:lnTo>
                    <a:pt x="335" y="26"/>
                  </a:lnTo>
                  <a:lnTo>
                    <a:pt x="336" y="27"/>
                  </a:lnTo>
                  <a:lnTo>
                    <a:pt x="338" y="27"/>
                  </a:lnTo>
                  <a:lnTo>
                    <a:pt x="340" y="26"/>
                  </a:lnTo>
                  <a:lnTo>
                    <a:pt x="340" y="26"/>
                  </a:lnTo>
                  <a:lnTo>
                    <a:pt x="341" y="25"/>
                  </a:lnTo>
                  <a:lnTo>
                    <a:pt x="342" y="25"/>
                  </a:lnTo>
                  <a:lnTo>
                    <a:pt x="344" y="25"/>
                  </a:lnTo>
                  <a:lnTo>
                    <a:pt x="344" y="24"/>
                  </a:lnTo>
                  <a:lnTo>
                    <a:pt x="344" y="25"/>
                  </a:lnTo>
                  <a:lnTo>
                    <a:pt x="346" y="24"/>
                  </a:lnTo>
                  <a:lnTo>
                    <a:pt x="346" y="24"/>
                  </a:lnTo>
                  <a:lnTo>
                    <a:pt x="347" y="24"/>
                  </a:lnTo>
                  <a:lnTo>
                    <a:pt x="348" y="25"/>
                  </a:lnTo>
                  <a:lnTo>
                    <a:pt x="349" y="25"/>
                  </a:lnTo>
                  <a:lnTo>
                    <a:pt x="350" y="24"/>
                  </a:lnTo>
                  <a:lnTo>
                    <a:pt x="351" y="24"/>
                  </a:lnTo>
                  <a:lnTo>
                    <a:pt x="352" y="25"/>
                  </a:lnTo>
                  <a:close/>
                  <a:moveTo>
                    <a:pt x="426" y="0"/>
                  </a:moveTo>
                  <a:lnTo>
                    <a:pt x="427" y="0"/>
                  </a:lnTo>
                  <a:lnTo>
                    <a:pt x="427" y="0"/>
                  </a:lnTo>
                  <a:lnTo>
                    <a:pt x="428" y="3"/>
                  </a:lnTo>
                  <a:lnTo>
                    <a:pt x="428" y="5"/>
                  </a:lnTo>
                  <a:lnTo>
                    <a:pt x="428" y="6"/>
                  </a:lnTo>
                  <a:lnTo>
                    <a:pt x="429" y="9"/>
                  </a:lnTo>
                  <a:lnTo>
                    <a:pt x="432" y="11"/>
                  </a:lnTo>
                  <a:lnTo>
                    <a:pt x="435" y="13"/>
                  </a:lnTo>
                  <a:lnTo>
                    <a:pt x="439" y="18"/>
                  </a:lnTo>
                  <a:lnTo>
                    <a:pt x="446" y="23"/>
                  </a:lnTo>
                  <a:lnTo>
                    <a:pt x="445" y="24"/>
                  </a:lnTo>
                  <a:lnTo>
                    <a:pt x="444" y="32"/>
                  </a:lnTo>
                  <a:lnTo>
                    <a:pt x="443" y="35"/>
                  </a:lnTo>
                  <a:lnTo>
                    <a:pt x="442" y="35"/>
                  </a:lnTo>
                  <a:lnTo>
                    <a:pt x="442" y="36"/>
                  </a:lnTo>
                  <a:lnTo>
                    <a:pt x="442" y="38"/>
                  </a:lnTo>
                  <a:lnTo>
                    <a:pt x="442" y="39"/>
                  </a:lnTo>
                  <a:lnTo>
                    <a:pt x="441" y="42"/>
                  </a:lnTo>
                  <a:lnTo>
                    <a:pt x="442" y="46"/>
                  </a:lnTo>
                  <a:lnTo>
                    <a:pt x="441" y="52"/>
                  </a:lnTo>
                  <a:lnTo>
                    <a:pt x="450" y="54"/>
                  </a:lnTo>
                  <a:lnTo>
                    <a:pt x="452" y="53"/>
                  </a:lnTo>
                  <a:lnTo>
                    <a:pt x="453" y="53"/>
                  </a:lnTo>
                  <a:lnTo>
                    <a:pt x="455" y="55"/>
                  </a:lnTo>
                  <a:lnTo>
                    <a:pt x="457" y="56"/>
                  </a:lnTo>
                  <a:lnTo>
                    <a:pt x="457" y="57"/>
                  </a:lnTo>
                  <a:lnTo>
                    <a:pt x="459" y="57"/>
                  </a:lnTo>
                  <a:lnTo>
                    <a:pt x="461" y="59"/>
                  </a:lnTo>
                  <a:lnTo>
                    <a:pt x="464" y="59"/>
                  </a:lnTo>
                  <a:lnTo>
                    <a:pt x="465" y="59"/>
                  </a:lnTo>
                  <a:lnTo>
                    <a:pt x="469" y="57"/>
                  </a:lnTo>
                  <a:lnTo>
                    <a:pt x="470" y="56"/>
                  </a:lnTo>
                  <a:lnTo>
                    <a:pt x="471" y="57"/>
                  </a:lnTo>
                  <a:lnTo>
                    <a:pt x="471" y="59"/>
                  </a:lnTo>
                  <a:lnTo>
                    <a:pt x="471" y="60"/>
                  </a:lnTo>
                  <a:lnTo>
                    <a:pt x="472" y="62"/>
                  </a:lnTo>
                  <a:lnTo>
                    <a:pt x="473" y="63"/>
                  </a:lnTo>
                  <a:lnTo>
                    <a:pt x="474" y="64"/>
                  </a:lnTo>
                  <a:lnTo>
                    <a:pt x="475" y="68"/>
                  </a:lnTo>
                  <a:lnTo>
                    <a:pt x="476" y="70"/>
                  </a:lnTo>
                  <a:lnTo>
                    <a:pt x="477" y="70"/>
                  </a:lnTo>
                  <a:lnTo>
                    <a:pt x="480" y="73"/>
                  </a:lnTo>
                  <a:lnTo>
                    <a:pt x="487" y="71"/>
                  </a:lnTo>
                  <a:lnTo>
                    <a:pt x="487" y="71"/>
                  </a:lnTo>
                  <a:lnTo>
                    <a:pt x="487" y="72"/>
                  </a:lnTo>
                  <a:lnTo>
                    <a:pt x="485" y="76"/>
                  </a:lnTo>
                  <a:lnTo>
                    <a:pt x="484" y="78"/>
                  </a:lnTo>
                  <a:lnTo>
                    <a:pt x="477" y="81"/>
                  </a:lnTo>
                  <a:lnTo>
                    <a:pt x="474" y="82"/>
                  </a:lnTo>
                  <a:lnTo>
                    <a:pt x="474" y="89"/>
                  </a:lnTo>
                  <a:lnTo>
                    <a:pt x="468" y="95"/>
                  </a:lnTo>
                  <a:lnTo>
                    <a:pt x="465" y="101"/>
                  </a:lnTo>
                  <a:lnTo>
                    <a:pt x="464" y="103"/>
                  </a:lnTo>
                  <a:lnTo>
                    <a:pt x="464" y="108"/>
                  </a:lnTo>
                  <a:lnTo>
                    <a:pt x="463" y="117"/>
                  </a:lnTo>
                  <a:lnTo>
                    <a:pt x="463" y="121"/>
                  </a:lnTo>
                  <a:lnTo>
                    <a:pt x="463" y="128"/>
                  </a:lnTo>
                  <a:lnTo>
                    <a:pt x="455" y="133"/>
                  </a:lnTo>
                  <a:lnTo>
                    <a:pt x="442" y="148"/>
                  </a:lnTo>
                  <a:lnTo>
                    <a:pt x="439" y="153"/>
                  </a:lnTo>
                  <a:lnTo>
                    <a:pt x="438" y="154"/>
                  </a:lnTo>
                  <a:lnTo>
                    <a:pt x="439" y="154"/>
                  </a:lnTo>
                  <a:lnTo>
                    <a:pt x="439" y="156"/>
                  </a:lnTo>
                  <a:lnTo>
                    <a:pt x="441" y="159"/>
                  </a:lnTo>
                  <a:lnTo>
                    <a:pt x="441" y="168"/>
                  </a:lnTo>
                  <a:lnTo>
                    <a:pt x="442" y="176"/>
                  </a:lnTo>
                  <a:lnTo>
                    <a:pt x="456" y="189"/>
                  </a:lnTo>
                  <a:lnTo>
                    <a:pt x="454" y="200"/>
                  </a:lnTo>
                  <a:lnTo>
                    <a:pt x="443" y="203"/>
                  </a:lnTo>
                  <a:lnTo>
                    <a:pt x="442" y="204"/>
                  </a:lnTo>
                  <a:lnTo>
                    <a:pt x="442" y="207"/>
                  </a:lnTo>
                  <a:lnTo>
                    <a:pt x="440" y="214"/>
                  </a:lnTo>
                  <a:lnTo>
                    <a:pt x="440" y="216"/>
                  </a:lnTo>
                  <a:lnTo>
                    <a:pt x="439" y="216"/>
                  </a:lnTo>
                  <a:lnTo>
                    <a:pt x="437" y="216"/>
                  </a:lnTo>
                  <a:lnTo>
                    <a:pt x="437" y="217"/>
                  </a:lnTo>
                  <a:lnTo>
                    <a:pt x="436" y="217"/>
                  </a:lnTo>
                  <a:lnTo>
                    <a:pt x="436" y="218"/>
                  </a:lnTo>
                  <a:lnTo>
                    <a:pt x="436" y="218"/>
                  </a:lnTo>
                  <a:lnTo>
                    <a:pt x="433" y="219"/>
                  </a:lnTo>
                  <a:lnTo>
                    <a:pt x="431" y="219"/>
                  </a:lnTo>
                  <a:lnTo>
                    <a:pt x="427" y="218"/>
                  </a:lnTo>
                  <a:lnTo>
                    <a:pt x="424" y="218"/>
                  </a:lnTo>
                  <a:lnTo>
                    <a:pt x="423" y="219"/>
                  </a:lnTo>
                  <a:lnTo>
                    <a:pt x="423" y="219"/>
                  </a:lnTo>
                  <a:lnTo>
                    <a:pt x="418" y="219"/>
                  </a:lnTo>
                  <a:lnTo>
                    <a:pt x="416" y="219"/>
                  </a:lnTo>
                  <a:lnTo>
                    <a:pt x="414" y="219"/>
                  </a:lnTo>
                  <a:lnTo>
                    <a:pt x="412" y="219"/>
                  </a:lnTo>
                  <a:lnTo>
                    <a:pt x="410" y="220"/>
                  </a:lnTo>
                  <a:lnTo>
                    <a:pt x="408" y="219"/>
                  </a:lnTo>
                  <a:lnTo>
                    <a:pt x="404" y="219"/>
                  </a:lnTo>
                  <a:lnTo>
                    <a:pt x="403" y="219"/>
                  </a:lnTo>
                  <a:lnTo>
                    <a:pt x="400" y="220"/>
                  </a:lnTo>
                  <a:lnTo>
                    <a:pt x="398" y="220"/>
                  </a:lnTo>
                  <a:lnTo>
                    <a:pt x="396" y="220"/>
                  </a:lnTo>
                  <a:lnTo>
                    <a:pt x="394" y="220"/>
                  </a:lnTo>
                  <a:lnTo>
                    <a:pt x="392" y="220"/>
                  </a:lnTo>
                  <a:lnTo>
                    <a:pt x="391" y="220"/>
                  </a:lnTo>
                  <a:lnTo>
                    <a:pt x="389" y="220"/>
                  </a:lnTo>
                  <a:lnTo>
                    <a:pt x="387" y="220"/>
                  </a:lnTo>
                  <a:lnTo>
                    <a:pt x="385" y="221"/>
                  </a:lnTo>
                  <a:lnTo>
                    <a:pt x="385" y="221"/>
                  </a:lnTo>
                  <a:lnTo>
                    <a:pt x="384" y="220"/>
                  </a:lnTo>
                  <a:lnTo>
                    <a:pt x="383" y="220"/>
                  </a:lnTo>
                  <a:lnTo>
                    <a:pt x="382" y="219"/>
                  </a:lnTo>
                  <a:lnTo>
                    <a:pt x="381" y="219"/>
                  </a:lnTo>
                  <a:lnTo>
                    <a:pt x="378" y="219"/>
                  </a:lnTo>
                  <a:lnTo>
                    <a:pt x="378" y="219"/>
                  </a:lnTo>
                  <a:lnTo>
                    <a:pt x="377" y="219"/>
                  </a:lnTo>
                  <a:lnTo>
                    <a:pt x="377" y="218"/>
                  </a:lnTo>
                  <a:lnTo>
                    <a:pt x="376" y="218"/>
                  </a:lnTo>
                  <a:lnTo>
                    <a:pt x="375" y="218"/>
                  </a:lnTo>
                  <a:lnTo>
                    <a:pt x="374" y="217"/>
                  </a:lnTo>
                  <a:lnTo>
                    <a:pt x="374" y="216"/>
                  </a:lnTo>
                  <a:lnTo>
                    <a:pt x="375" y="216"/>
                  </a:lnTo>
                  <a:lnTo>
                    <a:pt x="376" y="216"/>
                  </a:lnTo>
                  <a:lnTo>
                    <a:pt x="377" y="215"/>
                  </a:lnTo>
                  <a:lnTo>
                    <a:pt x="378" y="214"/>
                  </a:lnTo>
                  <a:lnTo>
                    <a:pt x="378" y="213"/>
                  </a:lnTo>
                  <a:lnTo>
                    <a:pt x="378" y="213"/>
                  </a:lnTo>
                  <a:lnTo>
                    <a:pt x="378" y="212"/>
                  </a:lnTo>
                  <a:lnTo>
                    <a:pt x="377" y="211"/>
                  </a:lnTo>
                  <a:lnTo>
                    <a:pt x="378" y="210"/>
                  </a:lnTo>
                  <a:lnTo>
                    <a:pt x="378" y="210"/>
                  </a:lnTo>
                  <a:lnTo>
                    <a:pt x="378" y="210"/>
                  </a:lnTo>
                  <a:lnTo>
                    <a:pt x="378" y="210"/>
                  </a:lnTo>
                  <a:lnTo>
                    <a:pt x="377" y="211"/>
                  </a:lnTo>
                  <a:lnTo>
                    <a:pt x="377" y="213"/>
                  </a:lnTo>
                  <a:lnTo>
                    <a:pt x="375" y="213"/>
                  </a:lnTo>
                  <a:lnTo>
                    <a:pt x="374" y="213"/>
                  </a:lnTo>
                  <a:lnTo>
                    <a:pt x="373" y="214"/>
                  </a:lnTo>
                  <a:lnTo>
                    <a:pt x="372" y="214"/>
                  </a:lnTo>
                  <a:lnTo>
                    <a:pt x="370" y="215"/>
                  </a:lnTo>
                  <a:lnTo>
                    <a:pt x="369" y="216"/>
                  </a:lnTo>
                  <a:lnTo>
                    <a:pt x="366" y="217"/>
                  </a:lnTo>
                  <a:lnTo>
                    <a:pt x="365" y="218"/>
                  </a:lnTo>
                  <a:lnTo>
                    <a:pt x="364" y="218"/>
                  </a:lnTo>
                  <a:lnTo>
                    <a:pt x="361" y="220"/>
                  </a:lnTo>
                  <a:lnTo>
                    <a:pt x="359" y="221"/>
                  </a:lnTo>
                  <a:lnTo>
                    <a:pt x="358" y="221"/>
                  </a:lnTo>
                  <a:lnTo>
                    <a:pt x="357" y="221"/>
                  </a:lnTo>
                  <a:lnTo>
                    <a:pt x="356" y="221"/>
                  </a:lnTo>
                  <a:lnTo>
                    <a:pt x="355" y="221"/>
                  </a:lnTo>
                  <a:lnTo>
                    <a:pt x="354" y="221"/>
                  </a:lnTo>
                  <a:lnTo>
                    <a:pt x="353" y="220"/>
                  </a:lnTo>
                  <a:lnTo>
                    <a:pt x="352" y="219"/>
                  </a:lnTo>
                  <a:lnTo>
                    <a:pt x="351" y="219"/>
                  </a:lnTo>
                  <a:lnTo>
                    <a:pt x="350" y="219"/>
                  </a:lnTo>
                  <a:lnTo>
                    <a:pt x="349" y="220"/>
                  </a:lnTo>
                  <a:lnTo>
                    <a:pt x="349" y="219"/>
                  </a:lnTo>
                  <a:lnTo>
                    <a:pt x="348" y="219"/>
                  </a:lnTo>
                  <a:lnTo>
                    <a:pt x="347" y="219"/>
                  </a:lnTo>
                  <a:lnTo>
                    <a:pt x="346" y="219"/>
                  </a:lnTo>
                  <a:lnTo>
                    <a:pt x="347" y="219"/>
                  </a:lnTo>
                  <a:lnTo>
                    <a:pt x="346" y="218"/>
                  </a:lnTo>
                  <a:lnTo>
                    <a:pt x="347" y="218"/>
                  </a:lnTo>
                  <a:lnTo>
                    <a:pt x="346" y="217"/>
                  </a:lnTo>
                  <a:lnTo>
                    <a:pt x="346" y="217"/>
                  </a:lnTo>
                  <a:lnTo>
                    <a:pt x="345" y="217"/>
                  </a:lnTo>
                  <a:lnTo>
                    <a:pt x="344" y="216"/>
                  </a:lnTo>
                  <a:lnTo>
                    <a:pt x="342" y="216"/>
                  </a:lnTo>
                  <a:lnTo>
                    <a:pt x="341" y="215"/>
                  </a:lnTo>
                  <a:lnTo>
                    <a:pt x="340" y="214"/>
                  </a:lnTo>
                  <a:lnTo>
                    <a:pt x="340" y="213"/>
                  </a:lnTo>
                  <a:lnTo>
                    <a:pt x="339" y="213"/>
                  </a:lnTo>
                  <a:lnTo>
                    <a:pt x="339" y="214"/>
                  </a:lnTo>
                  <a:lnTo>
                    <a:pt x="338" y="213"/>
                  </a:lnTo>
                  <a:lnTo>
                    <a:pt x="339" y="213"/>
                  </a:lnTo>
                  <a:lnTo>
                    <a:pt x="340" y="212"/>
                  </a:lnTo>
                  <a:lnTo>
                    <a:pt x="340" y="212"/>
                  </a:lnTo>
                  <a:lnTo>
                    <a:pt x="341" y="211"/>
                  </a:lnTo>
                  <a:lnTo>
                    <a:pt x="342" y="209"/>
                  </a:lnTo>
                  <a:lnTo>
                    <a:pt x="344" y="208"/>
                  </a:lnTo>
                  <a:lnTo>
                    <a:pt x="344" y="207"/>
                  </a:lnTo>
                  <a:lnTo>
                    <a:pt x="343" y="206"/>
                  </a:lnTo>
                  <a:lnTo>
                    <a:pt x="344" y="204"/>
                  </a:lnTo>
                  <a:lnTo>
                    <a:pt x="343" y="204"/>
                  </a:lnTo>
                  <a:lnTo>
                    <a:pt x="342" y="203"/>
                  </a:lnTo>
                  <a:lnTo>
                    <a:pt x="342" y="202"/>
                  </a:lnTo>
                  <a:lnTo>
                    <a:pt x="341" y="201"/>
                  </a:lnTo>
                  <a:lnTo>
                    <a:pt x="340" y="202"/>
                  </a:lnTo>
                  <a:lnTo>
                    <a:pt x="340" y="203"/>
                  </a:lnTo>
                  <a:lnTo>
                    <a:pt x="339" y="203"/>
                  </a:lnTo>
                  <a:lnTo>
                    <a:pt x="335" y="205"/>
                  </a:lnTo>
                  <a:lnTo>
                    <a:pt x="334" y="205"/>
                  </a:lnTo>
                  <a:lnTo>
                    <a:pt x="334" y="206"/>
                  </a:lnTo>
                  <a:lnTo>
                    <a:pt x="334" y="205"/>
                  </a:lnTo>
                  <a:lnTo>
                    <a:pt x="334" y="206"/>
                  </a:lnTo>
                  <a:lnTo>
                    <a:pt x="333" y="206"/>
                  </a:lnTo>
                  <a:lnTo>
                    <a:pt x="332" y="207"/>
                  </a:lnTo>
                  <a:lnTo>
                    <a:pt x="332" y="206"/>
                  </a:lnTo>
                  <a:lnTo>
                    <a:pt x="333" y="205"/>
                  </a:lnTo>
                  <a:lnTo>
                    <a:pt x="334" y="204"/>
                  </a:lnTo>
                  <a:lnTo>
                    <a:pt x="334" y="203"/>
                  </a:lnTo>
                  <a:lnTo>
                    <a:pt x="336" y="203"/>
                  </a:lnTo>
                  <a:lnTo>
                    <a:pt x="336" y="202"/>
                  </a:lnTo>
                  <a:lnTo>
                    <a:pt x="336" y="201"/>
                  </a:lnTo>
                  <a:lnTo>
                    <a:pt x="336" y="200"/>
                  </a:lnTo>
                  <a:lnTo>
                    <a:pt x="336" y="199"/>
                  </a:lnTo>
                  <a:lnTo>
                    <a:pt x="337" y="199"/>
                  </a:lnTo>
                  <a:lnTo>
                    <a:pt x="338" y="199"/>
                  </a:lnTo>
                  <a:lnTo>
                    <a:pt x="339" y="199"/>
                  </a:lnTo>
                  <a:lnTo>
                    <a:pt x="339" y="198"/>
                  </a:lnTo>
                  <a:lnTo>
                    <a:pt x="338" y="197"/>
                  </a:lnTo>
                  <a:lnTo>
                    <a:pt x="336" y="197"/>
                  </a:lnTo>
                  <a:lnTo>
                    <a:pt x="335" y="196"/>
                  </a:lnTo>
                  <a:lnTo>
                    <a:pt x="334" y="195"/>
                  </a:lnTo>
                  <a:lnTo>
                    <a:pt x="334" y="194"/>
                  </a:lnTo>
                  <a:lnTo>
                    <a:pt x="333" y="194"/>
                  </a:lnTo>
                  <a:lnTo>
                    <a:pt x="334" y="192"/>
                  </a:lnTo>
                  <a:lnTo>
                    <a:pt x="333" y="191"/>
                  </a:lnTo>
                  <a:lnTo>
                    <a:pt x="333" y="191"/>
                  </a:lnTo>
                  <a:lnTo>
                    <a:pt x="334" y="190"/>
                  </a:lnTo>
                  <a:lnTo>
                    <a:pt x="333" y="190"/>
                  </a:lnTo>
                  <a:lnTo>
                    <a:pt x="332" y="191"/>
                  </a:lnTo>
                  <a:lnTo>
                    <a:pt x="331" y="190"/>
                  </a:lnTo>
                  <a:lnTo>
                    <a:pt x="332" y="189"/>
                  </a:lnTo>
                  <a:lnTo>
                    <a:pt x="333" y="188"/>
                  </a:lnTo>
                  <a:lnTo>
                    <a:pt x="334" y="188"/>
                  </a:lnTo>
                  <a:lnTo>
                    <a:pt x="334" y="187"/>
                  </a:lnTo>
                  <a:lnTo>
                    <a:pt x="334" y="186"/>
                  </a:lnTo>
                  <a:lnTo>
                    <a:pt x="334" y="185"/>
                  </a:lnTo>
                  <a:lnTo>
                    <a:pt x="334" y="184"/>
                  </a:lnTo>
                  <a:lnTo>
                    <a:pt x="334" y="182"/>
                  </a:lnTo>
                  <a:lnTo>
                    <a:pt x="334" y="181"/>
                  </a:lnTo>
                  <a:lnTo>
                    <a:pt x="333" y="181"/>
                  </a:lnTo>
                  <a:lnTo>
                    <a:pt x="332" y="180"/>
                  </a:lnTo>
                  <a:lnTo>
                    <a:pt x="331" y="180"/>
                  </a:lnTo>
                  <a:lnTo>
                    <a:pt x="330" y="180"/>
                  </a:lnTo>
                  <a:lnTo>
                    <a:pt x="330" y="179"/>
                  </a:lnTo>
                  <a:lnTo>
                    <a:pt x="329" y="178"/>
                  </a:lnTo>
                  <a:lnTo>
                    <a:pt x="328" y="178"/>
                  </a:lnTo>
                  <a:lnTo>
                    <a:pt x="328" y="178"/>
                  </a:lnTo>
                  <a:lnTo>
                    <a:pt x="329" y="178"/>
                  </a:lnTo>
                  <a:lnTo>
                    <a:pt x="329" y="177"/>
                  </a:lnTo>
                  <a:lnTo>
                    <a:pt x="330" y="176"/>
                  </a:lnTo>
                  <a:lnTo>
                    <a:pt x="330" y="175"/>
                  </a:lnTo>
                  <a:lnTo>
                    <a:pt x="331" y="174"/>
                  </a:lnTo>
                  <a:lnTo>
                    <a:pt x="330" y="173"/>
                  </a:lnTo>
                  <a:lnTo>
                    <a:pt x="328" y="172"/>
                  </a:lnTo>
                  <a:lnTo>
                    <a:pt x="329" y="172"/>
                  </a:lnTo>
                  <a:lnTo>
                    <a:pt x="328" y="171"/>
                  </a:lnTo>
                  <a:lnTo>
                    <a:pt x="327" y="170"/>
                  </a:lnTo>
                  <a:lnTo>
                    <a:pt x="327" y="170"/>
                  </a:lnTo>
                  <a:lnTo>
                    <a:pt x="326" y="170"/>
                  </a:lnTo>
                  <a:lnTo>
                    <a:pt x="325" y="170"/>
                  </a:lnTo>
                  <a:lnTo>
                    <a:pt x="325" y="169"/>
                  </a:lnTo>
                  <a:lnTo>
                    <a:pt x="325" y="168"/>
                  </a:lnTo>
                  <a:lnTo>
                    <a:pt x="324" y="168"/>
                  </a:lnTo>
                  <a:lnTo>
                    <a:pt x="324" y="167"/>
                  </a:lnTo>
                  <a:lnTo>
                    <a:pt x="323" y="167"/>
                  </a:lnTo>
                  <a:lnTo>
                    <a:pt x="322" y="167"/>
                  </a:lnTo>
                  <a:lnTo>
                    <a:pt x="322" y="166"/>
                  </a:lnTo>
                  <a:lnTo>
                    <a:pt x="321" y="166"/>
                  </a:lnTo>
                  <a:lnTo>
                    <a:pt x="321" y="165"/>
                  </a:lnTo>
                  <a:lnTo>
                    <a:pt x="321" y="165"/>
                  </a:lnTo>
                  <a:lnTo>
                    <a:pt x="322" y="165"/>
                  </a:lnTo>
                  <a:lnTo>
                    <a:pt x="323" y="165"/>
                  </a:lnTo>
                  <a:lnTo>
                    <a:pt x="323" y="164"/>
                  </a:lnTo>
                  <a:lnTo>
                    <a:pt x="324" y="164"/>
                  </a:lnTo>
                  <a:lnTo>
                    <a:pt x="325" y="164"/>
                  </a:lnTo>
                  <a:lnTo>
                    <a:pt x="326" y="164"/>
                  </a:lnTo>
                  <a:lnTo>
                    <a:pt x="326" y="163"/>
                  </a:lnTo>
                  <a:lnTo>
                    <a:pt x="326" y="162"/>
                  </a:lnTo>
                  <a:lnTo>
                    <a:pt x="325" y="161"/>
                  </a:lnTo>
                  <a:lnTo>
                    <a:pt x="325" y="160"/>
                  </a:lnTo>
                  <a:lnTo>
                    <a:pt x="325" y="159"/>
                  </a:lnTo>
                  <a:lnTo>
                    <a:pt x="324" y="159"/>
                  </a:lnTo>
                  <a:lnTo>
                    <a:pt x="323" y="159"/>
                  </a:lnTo>
                  <a:lnTo>
                    <a:pt x="322" y="158"/>
                  </a:lnTo>
                  <a:lnTo>
                    <a:pt x="323" y="157"/>
                  </a:lnTo>
                  <a:lnTo>
                    <a:pt x="323" y="156"/>
                  </a:lnTo>
                  <a:lnTo>
                    <a:pt x="321" y="154"/>
                  </a:lnTo>
                  <a:lnTo>
                    <a:pt x="320" y="154"/>
                  </a:lnTo>
                  <a:lnTo>
                    <a:pt x="319" y="154"/>
                  </a:lnTo>
                  <a:lnTo>
                    <a:pt x="318" y="154"/>
                  </a:lnTo>
                  <a:lnTo>
                    <a:pt x="317" y="153"/>
                  </a:lnTo>
                  <a:lnTo>
                    <a:pt x="315" y="154"/>
                  </a:lnTo>
                  <a:lnTo>
                    <a:pt x="314" y="153"/>
                  </a:lnTo>
                  <a:lnTo>
                    <a:pt x="314" y="154"/>
                  </a:lnTo>
                  <a:lnTo>
                    <a:pt x="314" y="153"/>
                  </a:lnTo>
                  <a:lnTo>
                    <a:pt x="313" y="153"/>
                  </a:lnTo>
                  <a:lnTo>
                    <a:pt x="312" y="152"/>
                  </a:lnTo>
                  <a:lnTo>
                    <a:pt x="312" y="152"/>
                  </a:lnTo>
                  <a:lnTo>
                    <a:pt x="312" y="151"/>
                  </a:lnTo>
                  <a:lnTo>
                    <a:pt x="312" y="150"/>
                  </a:lnTo>
                  <a:lnTo>
                    <a:pt x="312" y="149"/>
                  </a:lnTo>
                  <a:lnTo>
                    <a:pt x="313" y="148"/>
                  </a:lnTo>
                  <a:lnTo>
                    <a:pt x="313" y="147"/>
                  </a:lnTo>
                  <a:lnTo>
                    <a:pt x="314" y="147"/>
                  </a:lnTo>
                  <a:lnTo>
                    <a:pt x="315" y="147"/>
                  </a:lnTo>
                  <a:lnTo>
                    <a:pt x="315" y="146"/>
                  </a:lnTo>
                  <a:lnTo>
                    <a:pt x="316" y="146"/>
                  </a:lnTo>
                  <a:lnTo>
                    <a:pt x="316" y="146"/>
                  </a:lnTo>
                  <a:lnTo>
                    <a:pt x="315" y="146"/>
                  </a:lnTo>
                  <a:lnTo>
                    <a:pt x="316" y="146"/>
                  </a:lnTo>
                  <a:lnTo>
                    <a:pt x="316" y="145"/>
                  </a:lnTo>
                  <a:lnTo>
                    <a:pt x="315" y="144"/>
                  </a:lnTo>
                  <a:lnTo>
                    <a:pt x="314" y="144"/>
                  </a:lnTo>
                  <a:lnTo>
                    <a:pt x="314" y="145"/>
                  </a:lnTo>
                  <a:lnTo>
                    <a:pt x="313" y="144"/>
                  </a:lnTo>
                  <a:lnTo>
                    <a:pt x="313" y="143"/>
                  </a:lnTo>
                  <a:lnTo>
                    <a:pt x="313" y="142"/>
                  </a:lnTo>
                  <a:lnTo>
                    <a:pt x="314" y="143"/>
                  </a:lnTo>
                  <a:lnTo>
                    <a:pt x="314" y="142"/>
                  </a:lnTo>
                  <a:lnTo>
                    <a:pt x="314" y="141"/>
                  </a:lnTo>
                  <a:lnTo>
                    <a:pt x="314" y="140"/>
                  </a:lnTo>
                  <a:lnTo>
                    <a:pt x="314" y="140"/>
                  </a:lnTo>
                  <a:lnTo>
                    <a:pt x="313" y="140"/>
                  </a:lnTo>
                  <a:lnTo>
                    <a:pt x="312" y="140"/>
                  </a:lnTo>
                  <a:lnTo>
                    <a:pt x="312" y="139"/>
                  </a:lnTo>
                  <a:lnTo>
                    <a:pt x="313" y="138"/>
                  </a:lnTo>
                  <a:lnTo>
                    <a:pt x="314" y="137"/>
                  </a:lnTo>
                  <a:lnTo>
                    <a:pt x="314" y="137"/>
                  </a:lnTo>
                  <a:lnTo>
                    <a:pt x="315" y="137"/>
                  </a:lnTo>
                  <a:lnTo>
                    <a:pt x="315" y="136"/>
                  </a:lnTo>
                  <a:lnTo>
                    <a:pt x="314" y="136"/>
                  </a:lnTo>
                  <a:lnTo>
                    <a:pt x="313" y="135"/>
                  </a:lnTo>
                  <a:lnTo>
                    <a:pt x="313" y="136"/>
                  </a:lnTo>
                  <a:lnTo>
                    <a:pt x="312" y="135"/>
                  </a:lnTo>
                  <a:lnTo>
                    <a:pt x="312" y="134"/>
                  </a:lnTo>
                  <a:lnTo>
                    <a:pt x="311" y="134"/>
                  </a:lnTo>
                  <a:lnTo>
                    <a:pt x="311" y="133"/>
                  </a:lnTo>
                  <a:lnTo>
                    <a:pt x="311" y="133"/>
                  </a:lnTo>
                  <a:lnTo>
                    <a:pt x="311" y="131"/>
                  </a:lnTo>
                  <a:lnTo>
                    <a:pt x="310" y="131"/>
                  </a:lnTo>
                  <a:lnTo>
                    <a:pt x="310" y="132"/>
                  </a:lnTo>
                  <a:lnTo>
                    <a:pt x="309" y="133"/>
                  </a:lnTo>
                  <a:lnTo>
                    <a:pt x="309" y="133"/>
                  </a:lnTo>
                  <a:lnTo>
                    <a:pt x="308" y="133"/>
                  </a:lnTo>
                  <a:lnTo>
                    <a:pt x="308" y="134"/>
                  </a:lnTo>
                  <a:lnTo>
                    <a:pt x="308" y="136"/>
                  </a:lnTo>
                  <a:lnTo>
                    <a:pt x="308" y="136"/>
                  </a:lnTo>
                  <a:lnTo>
                    <a:pt x="308" y="135"/>
                  </a:lnTo>
                  <a:lnTo>
                    <a:pt x="308" y="134"/>
                  </a:lnTo>
                  <a:lnTo>
                    <a:pt x="308" y="133"/>
                  </a:lnTo>
                  <a:lnTo>
                    <a:pt x="308" y="133"/>
                  </a:lnTo>
                  <a:lnTo>
                    <a:pt x="307" y="132"/>
                  </a:lnTo>
                  <a:lnTo>
                    <a:pt x="307" y="131"/>
                  </a:lnTo>
                  <a:lnTo>
                    <a:pt x="306" y="132"/>
                  </a:lnTo>
                  <a:lnTo>
                    <a:pt x="305" y="132"/>
                  </a:lnTo>
                  <a:lnTo>
                    <a:pt x="304" y="132"/>
                  </a:lnTo>
                  <a:lnTo>
                    <a:pt x="303" y="131"/>
                  </a:lnTo>
                  <a:lnTo>
                    <a:pt x="302" y="131"/>
                  </a:lnTo>
                  <a:lnTo>
                    <a:pt x="302" y="132"/>
                  </a:lnTo>
                  <a:lnTo>
                    <a:pt x="302" y="132"/>
                  </a:lnTo>
                  <a:lnTo>
                    <a:pt x="302" y="131"/>
                  </a:lnTo>
                  <a:lnTo>
                    <a:pt x="301" y="131"/>
                  </a:lnTo>
                  <a:lnTo>
                    <a:pt x="301" y="130"/>
                  </a:lnTo>
                  <a:lnTo>
                    <a:pt x="300" y="130"/>
                  </a:lnTo>
                  <a:lnTo>
                    <a:pt x="299" y="130"/>
                  </a:lnTo>
                  <a:lnTo>
                    <a:pt x="299" y="129"/>
                  </a:lnTo>
                  <a:lnTo>
                    <a:pt x="299" y="128"/>
                  </a:lnTo>
                  <a:lnTo>
                    <a:pt x="300" y="128"/>
                  </a:lnTo>
                  <a:lnTo>
                    <a:pt x="300" y="129"/>
                  </a:lnTo>
                  <a:lnTo>
                    <a:pt x="302" y="129"/>
                  </a:lnTo>
                  <a:lnTo>
                    <a:pt x="302" y="128"/>
                  </a:lnTo>
                  <a:lnTo>
                    <a:pt x="302" y="127"/>
                  </a:lnTo>
                  <a:lnTo>
                    <a:pt x="302" y="127"/>
                  </a:lnTo>
                  <a:lnTo>
                    <a:pt x="301" y="127"/>
                  </a:lnTo>
                  <a:lnTo>
                    <a:pt x="301" y="127"/>
                  </a:lnTo>
                  <a:lnTo>
                    <a:pt x="300" y="126"/>
                  </a:lnTo>
                  <a:lnTo>
                    <a:pt x="302" y="124"/>
                  </a:lnTo>
                  <a:lnTo>
                    <a:pt x="302" y="123"/>
                  </a:lnTo>
                  <a:lnTo>
                    <a:pt x="302" y="122"/>
                  </a:lnTo>
                  <a:lnTo>
                    <a:pt x="302" y="122"/>
                  </a:lnTo>
                  <a:lnTo>
                    <a:pt x="303" y="122"/>
                  </a:lnTo>
                  <a:lnTo>
                    <a:pt x="303" y="121"/>
                  </a:lnTo>
                  <a:lnTo>
                    <a:pt x="303" y="121"/>
                  </a:lnTo>
                  <a:lnTo>
                    <a:pt x="304" y="119"/>
                  </a:lnTo>
                  <a:lnTo>
                    <a:pt x="303" y="119"/>
                  </a:lnTo>
                  <a:lnTo>
                    <a:pt x="303" y="118"/>
                  </a:lnTo>
                  <a:lnTo>
                    <a:pt x="304" y="118"/>
                  </a:lnTo>
                  <a:lnTo>
                    <a:pt x="304" y="116"/>
                  </a:lnTo>
                  <a:lnTo>
                    <a:pt x="305" y="116"/>
                  </a:lnTo>
                  <a:lnTo>
                    <a:pt x="306" y="116"/>
                  </a:lnTo>
                  <a:lnTo>
                    <a:pt x="307" y="116"/>
                  </a:lnTo>
                  <a:lnTo>
                    <a:pt x="308" y="117"/>
                  </a:lnTo>
                  <a:lnTo>
                    <a:pt x="307" y="117"/>
                  </a:lnTo>
                  <a:lnTo>
                    <a:pt x="308" y="118"/>
                  </a:lnTo>
                  <a:lnTo>
                    <a:pt x="308" y="119"/>
                  </a:lnTo>
                  <a:lnTo>
                    <a:pt x="308" y="118"/>
                  </a:lnTo>
                  <a:lnTo>
                    <a:pt x="309" y="118"/>
                  </a:lnTo>
                  <a:lnTo>
                    <a:pt x="310" y="118"/>
                  </a:lnTo>
                  <a:lnTo>
                    <a:pt x="310" y="119"/>
                  </a:lnTo>
                  <a:lnTo>
                    <a:pt x="310" y="120"/>
                  </a:lnTo>
                  <a:lnTo>
                    <a:pt x="310" y="121"/>
                  </a:lnTo>
                  <a:lnTo>
                    <a:pt x="311" y="121"/>
                  </a:lnTo>
                  <a:lnTo>
                    <a:pt x="311" y="121"/>
                  </a:lnTo>
                  <a:lnTo>
                    <a:pt x="312" y="121"/>
                  </a:lnTo>
                  <a:lnTo>
                    <a:pt x="314" y="121"/>
                  </a:lnTo>
                  <a:lnTo>
                    <a:pt x="314" y="121"/>
                  </a:lnTo>
                  <a:lnTo>
                    <a:pt x="314" y="121"/>
                  </a:lnTo>
                  <a:lnTo>
                    <a:pt x="315" y="119"/>
                  </a:lnTo>
                  <a:lnTo>
                    <a:pt x="316" y="119"/>
                  </a:lnTo>
                  <a:lnTo>
                    <a:pt x="318" y="119"/>
                  </a:lnTo>
                  <a:lnTo>
                    <a:pt x="317" y="119"/>
                  </a:lnTo>
                  <a:lnTo>
                    <a:pt x="317" y="118"/>
                  </a:lnTo>
                  <a:lnTo>
                    <a:pt x="318" y="118"/>
                  </a:lnTo>
                  <a:lnTo>
                    <a:pt x="319" y="118"/>
                  </a:lnTo>
                  <a:lnTo>
                    <a:pt x="318" y="117"/>
                  </a:lnTo>
                  <a:lnTo>
                    <a:pt x="318" y="116"/>
                  </a:lnTo>
                  <a:lnTo>
                    <a:pt x="318" y="115"/>
                  </a:lnTo>
                  <a:lnTo>
                    <a:pt x="319" y="115"/>
                  </a:lnTo>
                  <a:lnTo>
                    <a:pt x="319" y="114"/>
                  </a:lnTo>
                  <a:lnTo>
                    <a:pt x="319" y="114"/>
                  </a:lnTo>
                  <a:lnTo>
                    <a:pt x="318" y="114"/>
                  </a:lnTo>
                  <a:lnTo>
                    <a:pt x="317" y="113"/>
                  </a:lnTo>
                  <a:lnTo>
                    <a:pt x="319" y="111"/>
                  </a:lnTo>
                  <a:lnTo>
                    <a:pt x="320" y="111"/>
                  </a:lnTo>
                  <a:lnTo>
                    <a:pt x="320" y="110"/>
                  </a:lnTo>
                  <a:lnTo>
                    <a:pt x="321" y="110"/>
                  </a:lnTo>
                  <a:lnTo>
                    <a:pt x="320" y="110"/>
                  </a:lnTo>
                  <a:lnTo>
                    <a:pt x="319" y="110"/>
                  </a:lnTo>
                  <a:lnTo>
                    <a:pt x="318" y="110"/>
                  </a:lnTo>
                  <a:lnTo>
                    <a:pt x="316" y="110"/>
                  </a:lnTo>
                  <a:lnTo>
                    <a:pt x="315" y="110"/>
                  </a:lnTo>
                  <a:lnTo>
                    <a:pt x="314" y="109"/>
                  </a:lnTo>
                  <a:lnTo>
                    <a:pt x="315" y="108"/>
                  </a:lnTo>
                  <a:lnTo>
                    <a:pt x="316" y="108"/>
                  </a:lnTo>
                  <a:lnTo>
                    <a:pt x="315" y="107"/>
                  </a:lnTo>
                  <a:lnTo>
                    <a:pt x="317" y="106"/>
                  </a:lnTo>
                  <a:lnTo>
                    <a:pt x="318" y="106"/>
                  </a:lnTo>
                  <a:lnTo>
                    <a:pt x="318" y="107"/>
                  </a:lnTo>
                  <a:lnTo>
                    <a:pt x="318" y="108"/>
                  </a:lnTo>
                  <a:lnTo>
                    <a:pt x="319" y="108"/>
                  </a:lnTo>
                  <a:lnTo>
                    <a:pt x="320" y="107"/>
                  </a:lnTo>
                  <a:lnTo>
                    <a:pt x="321" y="107"/>
                  </a:lnTo>
                  <a:lnTo>
                    <a:pt x="322" y="107"/>
                  </a:lnTo>
                  <a:lnTo>
                    <a:pt x="322" y="108"/>
                  </a:lnTo>
                  <a:lnTo>
                    <a:pt x="323" y="108"/>
                  </a:lnTo>
                  <a:lnTo>
                    <a:pt x="323" y="108"/>
                  </a:lnTo>
                  <a:lnTo>
                    <a:pt x="324" y="107"/>
                  </a:lnTo>
                  <a:lnTo>
                    <a:pt x="324" y="106"/>
                  </a:lnTo>
                  <a:lnTo>
                    <a:pt x="326" y="106"/>
                  </a:lnTo>
                  <a:lnTo>
                    <a:pt x="326" y="104"/>
                  </a:lnTo>
                  <a:lnTo>
                    <a:pt x="327" y="104"/>
                  </a:lnTo>
                  <a:lnTo>
                    <a:pt x="327" y="103"/>
                  </a:lnTo>
                  <a:lnTo>
                    <a:pt x="327" y="103"/>
                  </a:lnTo>
                  <a:lnTo>
                    <a:pt x="328" y="103"/>
                  </a:lnTo>
                  <a:lnTo>
                    <a:pt x="329" y="102"/>
                  </a:lnTo>
                  <a:lnTo>
                    <a:pt x="330" y="102"/>
                  </a:lnTo>
                  <a:lnTo>
                    <a:pt x="331" y="102"/>
                  </a:lnTo>
                  <a:lnTo>
                    <a:pt x="332" y="102"/>
                  </a:lnTo>
                  <a:lnTo>
                    <a:pt x="333" y="102"/>
                  </a:lnTo>
                  <a:lnTo>
                    <a:pt x="334" y="102"/>
                  </a:lnTo>
                  <a:lnTo>
                    <a:pt x="336" y="101"/>
                  </a:lnTo>
                  <a:lnTo>
                    <a:pt x="338" y="101"/>
                  </a:lnTo>
                  <a:lnTo>
                    <a:pt x="339" y="101"/>
                  </a:lnTo>
                  <a:lnTo>
                    <a:pt x="340" y="101"/>
                  </a:lnTo>
                  <a:lnTo>
                    <a:pt x="340" y="102"/>
                  </a:lnTo>
                  <a:lnTo>
                    <a:pt x="340" y="102"/>
                  </a:lnTo>
                  <a:lnTo>
                    <a:pt x="341" y="102"/>
                  </a:lnTo>
                  <a:lnTo>
                    <a:pt x="343" y="102"/>
                  </a:lnTo>
                  <a:lnTo>
                    <a:pt x="345" y="101"/>
                  </a:lnTo>
                  <a:lnTo>
                    <a:pt x="346" y="101"/>
                  </a:lnTo>
                  <a:lnTo>
                    <a:pt x="347" y="101"/>
                  </a:lnTo>
                  <a:lnTo>
                    <a:pt x="348" y="101"/>
                  </a:lnTo>
                  <a:lnTo>
                    <a:pt x="348" y="102"/>
                  </a:lnTo>
                  <a:lnTo>
                    <a:pt x="348" y="101"/>
                  </a:lnTo>
                  <a:lnTo>
                    <a:pt x="350" y="101"/>
                  </a:lnTo>
                  <a:lnTo>
                    <a:pt x="350" y="100"/>
                  </a:lnTo>
                  <a:lnTo>
                    <a:pt x="350" y="99"/>
                  </a:lnTo>
                  <a:lnTo>
                    <a:pt x="352" y="99"/>
                  </a:lnTo>
                  <a:lnTo>
                    <a:pt x="353" y="98"/>
                  </a:lnTo>
                  <a:lnTo>
                    <a:pt x="353" y="98"/>
                  </a:lnTo>
                  <a:lnTo>
                    <a:pt x="354" y="98"/>
                  </a:lnTo>
                  <a:lnTo>
                    <a:pt x="355" y="98"/>
                  </a:lnTo>
                  <a:lnTo>
                    <a:pt x="356" y="98"/>
                  </a:lnTo>
                  <a:lnTo>
                    <a:pt x="356" y="97"/>
                  </a:lnTo>
                  <a:lnTo>
                    <a:pt x="356" y="98"/>
                  </a:lnTo>
                  <a:lnTo>
                    <a:pt x="357" y="98"/>
                  </a:lnTo>
                  <a:lnTo>
                    <a:pt x="358" y="98"/>
                  </a:lnTo>
                  <a:lnTo>
                    <a:pt x="359" y="98"/>
                  </a:lnTo>
                  <a:lnTo>
                    <a:pt x="360" y="97"/>
                  </a:lnTo>
                  <a:lnTo>
                    <a:pt x="361" y="96"/>
                  </a:lnTo>
                  <a:lnTo>
                    <a:pt x="362" y="96"/>
                  </a:lnTo>
                  <a:lnTo>
                    <a:pt x="363" y="96"/>
                  </a:lnTo>
                  <a:lnTo>
                    <a:pt x="365" y="95"/>
                  </a:lnTo>
                  <a:lnTo>
                    <a:pt x="367" y="95"/>
                  </a:lnTo>
                  <a:lnTo>
                    <a:pt x="368" y="96"/>
                  </a:lnTo>
                  <a:lnTo>
                    <a:pt x="369" y="96"/>
                  </a:lnTo>
                  <a:lnTo>
                    <a:pt x="370" y="96"/>
                  </a:lnTo>
                  <a:lnTo>
                    <a:pt x="370" y="97"/>
                  </a:lnTo>
                  <a:lnTo>
                    <a:pt x="372" y="97"/>
                  </a:lnTo>
                  <a:lnTo>
                    <a:pt x="373" y="98"/>
                  </a:lnTo>
                  <a:lnTo>
                    <a:pt x="375" y="98"/>
                  </a:lnTo>
                  <a:lnTo>
                    <a:pt x="376" y="98"/>
                  </a:lnTo>
                  <a:lnTo>
                    <a:pt x="377" y="97"/>
                  </a:lnTo>
                  <a:lnTo>
                    <a:pt x="378" y="97"/>
                  </a:lnTo>
                  <a:lnTo>
                    <a:pt x="378" y="96"/>
                  </a:lnTo>
                  <a:lnTo>
                    <a:pt x="377" y="96"/>
                  </a:lnTo>
                  <a:lnTo>
                    <a:pt x="377" y="95"/>
                  </a:lnTo>
                  <a:lnTo>
                    <a:pt x="378" y="95"/>
                  </a:lnTo>
                  <a:lnTo>
                    <a:pt x="378" y="95"/>
                  </a:lnTo>
                  <a:lnTo>
                    <a:pt x="377" y="95"/>
                  </a:lnTo>
                  <a:lnTo>
                    <a:pt x="378" y="94"/>
                  </a:lnTo>
                  <a:lnTo>
                    <a:pt x="378" y="95"/>
                  </a:lnTo>
                  <a:lnTo>
                    <a:pt x="379" y="95"/>
                  </a:lnTo>
                  <a:lnTo>
                    <a:pt x="380" y="95"/>
                  </a:lnTo>
                  <a:lnTo>
                    <a:pt x="380" y="94"/>
                  </a:lnTo>
                  <a:lnTo>
                    <a:pt x="379" y="94"/>
                  </a:lnTo>
                  <a:lnTo>
                    <a:pt x="379" y="93"/>
                  </a:lnTo>
                  <a:lnTo>
                    <a:pt x="378" y="93"/>
                  </a:lnTo>
                  <a:lnTo>
                    <a:pt x="379" y="93"/>
                  </a:lnTo>
                  <a:lnTo>
                    <a:pt x="380" y="93"/>
                  </a:lnTo>
                  <a:lnTo>
                    <a:pt x="382" y="92"/>
                  </a:lnTo>
                  <a:lnTo>
                    <a:pt x="382" y="91"/>
                  </a:lnTo>
                  <a:lnTo>
                    <a:pt x="383" y="91"/>
                  </a:lnTo>
                  <a:lnTo>
                    <a:pt x="384" y="90"/>
                  </a:lnTo>
                  <a:lnTo>
                    <a:pt x="385" y="90"/>
                  </a:lnTo>
                  <a:lnTo>
                    <a:pt x="384" y="92"/>
                  </a:lnTo>
                  <a:lnTo>
                    <a:pt x="385" y="91"/>
                  </a:lnTo>
                  <a:lnTo>
                    <a:pt x="385" y="92"/>
                  </a:lnTo>
                  <a:lnTo>
                    <a:pt x="386" y="92"/>
                  </a:lnTo>
                  <a:lnTo>
                    <a:pt x="386" y="91"/>
                  </a:lnTo>
                  <a:lnTo>
                    <a:pt x="387" y="91"/>
                  </a:lnTo>
                  <a:lnTo>
                    <a:pt x="387" y="90"/>
                  </a:lnTo>
                  <a:lnTo>
                    <a:pt x="385" y="91"/>
                  </a:lnTo>
                  <a:lnTo>
                    <a:pt x="386" y="90"/>
                  </a:lnTo>
                  <a:lnTo>
                    <a:pt x="387" y="89"/>
                  </a:lnTo>
                  <a:lnTo>
                    <a:pt x="388" y="89"/>
                  </a:lnTo>
                  <a:lnTo>
                    <a:pt x="388" y="90"/>
                  </a:lnTo>
                  <a:lnTo>
                    <a:pt x="389" y="89"/>
                  </a:lnTo>
                  <a:lnTo>
                    <a:pt x="390" y="89"/>
                  </a:lnTo>
                  <a:lnTo>
                    <a:pt x="391" y="90"/>
                  </a:lnTo>
                  <a:lnTo>
                    <a:pt x="391" y="89"/>
                  </a:lnTo>
                  <a:lnTo>
                    <a:pt x="391" y="89"/>
                  </a:lnTo>
                  <a:lnTo>
                    <a:pt x="393" y="88"/>
                  </a:lnTo>
                  <a:lnTo>
                    <a:pt x="394" y="89"/>
                  </a:lnTo>
                  <a:lnTo>
                    <a:pt x="393" y="89"/>
                  </a:lnTo>
                  <a:lnTo>
                    <a:pt x="393" y="89"/>
                  </a:lnTo>
                  <a:lnTo>
                    <a:pt x="394" y="89"/>
                  </a:lnTo>
                  <a:lnTo>
                    <a:pt x="394" y="90"/>
                  </a:lnTo>
                  <a:lnTo>
                    <a:pt x="395" y="90"/>
                  </a:lnTo>
                  <a:lnTo>
                    <a:pt x="396" y="90"/>
                  </a:lnTo>
                  <a:lnTo>
                    <a:pt x="396" y="91"/>
                  </a:lnTo>
                  <a:lnTo>
                    <a:pt x="397" y="91"/>
                  </a:lnTo>
                  <a:lnTo>
                    <a:pt x="397" y="90"/>
                  </a:lnTo>
                  <a:lnTo>
                    <a:pt x="397" y="90"/>
                  </a:lnTo>
                  <a:lnTo>
                    <a:pt x="398" y="89"/>
                  </a:lnTo>
                  <a:lnTo>
                    <a:pt x="400" y="89"/>
                  </a:lnTo>
                  <a:lnTo>
                    <a:pt x="400" y="88"/>
                  </a:lnTo>
                  <a:lnTo>
                    <a:pt x="401" y="88"/>
                  </a:lnTo>
                  <a:lnTo>
                    <a:pt x="402" y="88"/>
                  </a:lnTo>
                  <a:lnTo>
                    <a:pt x="404" y="87"/>
                  </a:lnTo>
                  <a:lnTo>
                    <a:pt x="407" y="87"/>
                  </a:lnTo>
                  <a:lnTo>
                    <a:pt x="408" y="87"/>
                  </a:lnTo>
                  <a:lnTo>
                    <a:pt x="407" y="87"/>
                  </a:lnTo>
                  <a:lnTo>
                    <a:pt x="407" y="88"/>
                  </a:lnTo>
                  <a:lnTo>
                    <a:pt x="409" y="87"/>
                  </a:lnTo>
                  <a:lnTo>
                    <a:pt x="410" y="86"/>
                  </a:lnTo>
                  <a:lnTo>
                    <a:pt x="410" y="86"/>
                  </a:lnTo>
                  <a:lnTo>
                    <a:pt x="410" y="85"/>
                  </a:lnTo>
                  <a:lnTo>
                    <a:pt x="411" y="85"/>
                  </a:lnTo>
                  <a:lnTo>
                    <a:pt x="410" y="85"/>
                  </a:lnTo>
                  <a:lnTo>
                    <a:pt x="411" y="84"/>
                  </a:lnTo>
                  <a:lnTo>
                    <a:pt x="412" y="84"/>
                  </a:lnTo>
                  <a:lnTo>
                    <a:pt x="413" y="84"/>
                  </a:lnTo>
                  <a:lnTo>
                    <a:pt x="414" y="84"/>
                  </a:lnTo>
                  <a:lnTo>
                    <a:pt x="414" y="85"/>
                  </a:lnTo>
                  <a:lnTo>
                    <a:pt x="415" y="84"/>
                  </a:lnTo>
                  <a:lnTo>
                    <a:pt x="416" y="83"/>
                  </a:lnTo>
                  <a:lnTo>
                    <a:pt x="416" y="83"/>
                  </a:lnTo>
                  <a:lnTo>
                    <a:pt x="417" y="83"/>
                  </a:lnTo>
                  <a:lnTo>
                    <a:pt x="417" y="84"/>
                  </a:lnTo>
                  <a:lnTo>
                    <a:pt x="417" y="85"/>
                  </a:lnTo>
                  <a:lnTo>
                    <a:pt x="418" y="84"/>
                  </a:lnTo>
                  <a:lnTo>
                    <a:pt x="418" y="83"/>
                  </a:lnTo>
                  <a:lnTo>
                    <a:pt x="419" y="83"/>
                  </a:lnTo>
                  <a:lnTo>
                    <a:pt x="420" y="83"/>
                  </a:lnTo>
                  <a:lnTo>
                    <a:pt x="421" y="82"/>
                  </a:lnTo>
                  <a:lnTo>
                    <a:pt x="423" y="82"/>
                  </a:lnTo>
                  <a:lnTo>
                    <a:pt x="423" y="81"/>
                  </a:lnTo>
                  <a:lnTo>
                    <a:pt x="423" y="80"/>
                  </a:lnTo>
                  <a:lnTo>
                    <a:pt x="423" y="79"/>
                  </a:lnTo>
                  <a:lnTo>
                    <a:pt x="425" y="79"/>
                  </a:lnTo>
                  <a:lnTo>
                    <a:pt x="426" y="79"/>
                  </a:lnTo>
                  <a:lnTo>
                    <a:pt x="427" y="78"/>
                  </a:lnTo>
                  <a:lnTo>
                    <a:pt x="428" y="78"/>
                  </a:lnTo>
                  <a:lnTo>
                    <a:pt x="429" y="78"/>
                  </a:lnTo>
                  <a:lnTo>
                    <a:pt x="430" y="78"/>
                  </a:lnTo>
                  <a:lnTo>
                    <a:pt x="433" y="77"/>
                  </a:lnTo>
                  <a:lnTo>
                    <a:pt x="434" y="77"/>
                  </a:lnTo>
                  <a:lnTo>
                    <a:pt x="436" y="77"/>
                  </a:lnTo>
                  <a:lnTo>
                    <a:pt x="437" y="77"/>
                  </a:lnTo>
                  <a:lnTo>
                    <a:pt x="439" y="77"/>
                  </a:lnTo>
                  <a:lnTo>
                    <a:pt x="441" y="77"/>
                  </a:lnTo>
                  <a:lnTo>
                    <a:pt x="442" y="77"/>
                  </a:lnTo>
                  <a:lnTo>
                    <a:pt x="443" y="77"/>
                  </a:lnTo>
                  <a:lnTo>
                    <a:pt x="445" y="77"/>
                  </a:lnTo>
                  <a:lnTo>
                    <a:pt x="446" y="78"/>
                  </a:lnTo>
                  <a:lnTo>
                    <a:pt x="447" y="78"/>
                  </a:lnTo>
                  <a:lnTo>
                    <a:pt x="448" y="79"/>
                  </a:lnTo>
                  <a:lnTo>
                    <a:pt x="449" y="79"/>
                  </a:lnTo>
                  <a:lnTo>
                    <a:pt x="450" y="80"/>
                  </a:lnTo>
                  <a:lnTo>
                    <a:pt x="451" y="80"/>
                  </a:lnTo>
                  <a:lnTo>
                    <a:pt x="453" y="79"/>
                  </a:lnTo>
                  <a:lnTo>
                    <a:pt x="454" y="79"/>
                  </a:lnTo>
                  <a:lnTo>
                    <a:pt x="455" y="78"/>
                  </a:lnTo>
                  <a:lnTo>
                    <a:pt x="456" y="78"/>
                  </a:lnTo>
                  <a:lnTo>
                    <a:pt x="457" y="78"/>
                  </a:lnTo>
                  <a:lnTo>
                    <a:pt x="458" y="78"/>
                  </a:lnTo>
                  <a:lnTo>
                    <a:pt x="458" y="77"/>
                  </a:lnTo>
                  <a:lnTo>
                    <a:pt x="457" y="76"/>
                  </a:lnTo>
                  <a:lnTo>
                    <a:pt x="457" y="76"/>
                  </a:lnTo>
                  <a:lnTo>
                    <a:pt x="458" y="76"/>
                  </a:lnTo>
                  <a:lnTo>
                    <a:pt x="458" y="75"/>
                  </a:lnTo>
                  <a:lnTo>
                    <a:pt x="459" y="75"/>
                  </a:lnTo>
                  <a:lnTo>
                    <a:pt x="458" y="74"/>
                  </a:lnTo>
                  <a:lnTo>
                    <a:pt x="457" y="73"/>
                  </a:lnTo>
                  <a:lnTo>
                    <a:pt x="456" y="73"/>
                  </a:lnTo>
                  <a:lnTo>
                    <a:pt x="455" y="73"/>
                  </a:lnTo>
                  <a:lnTo>
                    <a:pt x="454" y="75"/>
                  </a:lnTo>
                  <a:lnTo>
                    <a:pt x="453" y="74"/>
                  </a:lnTo>
                  <a:lnTo>
                    <a:pt x="453" y="75"/>
                  </a:lnTo>
                  <a:lnTo>
                    <a:pt x="453" y="74"/>
                  </a:lnTo>
                  <a:lnTo>
                    <a:pt x="453" y="73"/>
                  </a:lnTo>
                  <a:lnTo>
                    <a:pt x="452" y="73"/>
                  </a:lnTo>
                  <a:lnTo>
                    <a:pt x="450" y="74"/>
                  </a:lnTo>
                  <a:lnTo>
                    <a:pt x="448" y="73"/>
                  </a:lnTo>
                  <a:lnTo>
                    <a:pt x="446" y="72"/>
                  </a:lnTo>
                  <a:lnTo>
                    <a:pt x="445" y="73"/>
                  </a:lnTo>
                  <a:lnTo>
                    <a:pt x="443" y="73"/>
                  </a:lnTo>
                  <a:lnTo>
                    <a:pt x="441" y="73"/>
                  </a:lnTo>
                  <a:lnTo>
                    <a:pt x="440" y="73"/>
                  </a:lnTo>
                  <a:lnTo>
                    <a:pt x="440" y="74"/>
                  </a:lnTo>
                  <a:lnTo>
                    <a:pt x="439" y="73"/>
                  </a:lnTo>
                  <a:lnTo>
                    <a:pt x="438" y="73"/>
                  </a:lnTo>
                  <a:lnTo>
                    <a:pt x="436" y="74"/>
                  </a:lnTo>
                  <a:lnTo>
                    <a:pt x="435" y="75"/>
                  </a:lnTo>
                  <a:lnTo>
                    <a:pt x="434" y="75"/>
                  </a:lnTo>
                  <a:lnTo>
                    <a:pt x="432" y="75"/>
                  </a:lnTo>
                  <a:lnTo>
                    <a:pt x="431" y="75"/>
                  </a:lnTo>
                  <a:lnTo>
                    <a:pt x="430" y="75"/>
                  </a:lnTo>
                  <a:lnTo>
                    <a:pt x="429" y="76"/>
                  </a:lnTo>
                  <a:lnTo>
                    <a:pt x="429" y="75"/>
                  </a:lnTo>
                  <a:lnTo>
                    <a:pt x="425" y="75"/>
                  </a:lnTo>
                  <a:lnTo>
                    <a:pt x="423" y="75"/>
                  </a:lnTo>
                  <a:lnTo>
                    <a:pt x="423" y="76"/>
                  </a:lnTo>
                  <a:lnTo>
                    <a:pt x="422" y="76"/>
                  </a:lnTo>
                  <a:lnTo>
                    <a:pt x="421" y="76"/>
                  </a:lnTo>
                  <a:lnTo>
                    <a:pt x="420" y="76"/>
                  </a:lnTo>
                  <a:lnTo>
                    <a:pt x="418" y="77"/>
                  </a:lnTo>
                  <a:lnTo>
                    <a:pt x="416" y="76"/>
                  </a:lnTo>
                  <a:lnTo>
                    <a:pt x="416" y="76"/>
                  </a:lnTo>
                  <a:lnTo>
                    <a:pt x="417" y="76"/>
                  </a:lnTo>
                  <a:lnTo>
                    <a:pt x="416" y="76"/>
                  </a:lnTo>
                  <a:lnTo>
                    <a:pt x="416" y="75"/>
                  </a:lnTo>
                  <a:lnTo>
                    <a:pt x="416" y="75"/>
                  </a:lnTo>
                  <a:lnTo>
                    <a:pt x="415" y="74"/>
                  </a:lnTo>
                  <a:lnTo>
                    <a:pt x="413" y="74"/>
                  </a:lnTo>
                  <a:lnTo>
                    <a:pt x="412" y="74"/>
                  </a:lnTo>
                  <a:lnTo>
                    <a:pt x="412" y="73"/>
                  </a:lnTo>
                  <a:lnTo>
                    <a:pt x="411" y="74"/>
                  </a:lnTo>
                  <a:lnTo>
                    <a:pt x="410" y="73"/>
                  </a:lnTo>
                  <a:lnTo>
                    <a:pt x="410" y="72"/>
                  </a:lnTo>
                  <a:lnTo>
                    <a:pt x="411" y="72"/>
                  </a:lnTo>
                  <a:lnTo>
                    <a:pt x="411" y="71"/>
                  </a:lnTo>
                  <a:lnTo>
                    <a:pt x="410" y="71"/>
                  </a:lnTo>
                  <a:lnTo>
                    <a:pt x="410" y="70"/>
                  </a:lnTo>
                  <a:lnTo>
                    <a:pt x="409" y="70"/>
                  </a:lnTo>
                  <a:lnTo>
                    <a:pt x="408" y="70"/>
                  </a:lnTo>
                  <a:lnTo>
                    <a:pt x="407" y="70"/>
                  </a:lnTo>
                  <a:lnTo>
                    <a:pt x="404" y="71"/>
                  </a:lnTo>
                  <a:lnTo>
                    <a:pt x="401" y="72"/>
                  </a:lnTo>
                  <a:lnTo>
                    <a:pt x="399" y="72"/>
                  </a:lnTo>
                  <a:lnTo>
                    <a:pt x="398" y="72"/>
                  </a:lnTo>
                  <a:lnTo>
                    <a:pt x="397" y="72"/>
                  </a:lnTo>
                  <a:lnTo>
                    <a:pt x="397" y="72"/>
                  </a:lnTo>
                  <a:lnTo>
                    <a:pt x="397" y="71"/>
                  </a:lnTo>
                  <a:lnTo>
                    <a:pt x="399" y="70"/>
                  </a:lnTo>
                  <a:lnTo>
                    <a:pt x="400" y="70"/>
                  </a:lnTo>
                  <a:lnTo>
                    <a:pt x="400" y="70"/>
                  </a:lnTo>
                  <a:lnTo>
                    <a:pt x="401" y="70"/>
                  </a:lnTo>
                  <a:lnTo>
                    <a:pt x="401" y="69"/>
                  </a:lnTo>
                  <a:lnTo>
                    <a:pt x="401" y="67"/>
                  </a:lnTo>
                  <a:lnTo>
                    <a:pt x="401" y="66"/>
                  </a:lnTo>
                  <a:lnTo>
                    <a:pt x="401" y="65"/>
                  </a:lnTo>
                  <a:lnTo>
                    <a:pt x="401" y="64"/>
                  </a:lnTo>
                  <a:lnTo>
                    <a:pt x="400" y="63"/>
                  </a:lnTo>
                  <a:lnTo>
                    <a:pt x="401" y="62"/>
                  </a:lnTo>
                  <a:lnTo>
                    <a:pt x="400" y="61"/>
                  </a:lnTo>
                  <a:lnTo>
                    <a:pt x="399" y="60"/>
                  </a:lnTo>
                  <a:lnTo>
                    <a:pt x="399" y="59"/>
                  </a:lnTo>
                  <a:lnTo>
                    <a:pt x="399" y="58"/>
                  </a:lnTo>
                  <a:lnTo>
                    <a:pt x="398" y="58"/>
                  </a:lnTo>
                  <a:lnTo>
                    <a:pt x="399" y="57"/>
                  </a:lnTo>
                  <a:lnTo>
                    <a:pt x="399" y="57"/>
                  </a:lnTo>
                  <a:lnTo>
                    <a:pt x="398" y="56"/>
                  </a:lnTo>
                  <a:lnTo>
                    <a:pt x="397" y="56"/>
                  </a:lnTo>
                  <a:lnTo>
                    <a:pt x="397" y="55"/>
                  </a:lnTo>
                  <a:lnTo>
                    <a:pt x="398" y="55"/>
                  </a:lnTo>
                  <a:lnTo>
                    <a:pt x="397" y="54"/>
                  </a:lnTo>
                  <a:lnTo>
                    <a:pt x="397" y="53"/>
                  </a:lnTo>
                  <a:lnTo>
                    <a:pt x="397" y="53"/>
                  </a:lnTo>
                  <a:lnTo>
                    <a:pt x="397" y="52"/>
                  </a:lnTo>
                  <a:lnTo>
                    <a:pt x="396" y="52"/>
                  </a:lnTo>
                  <a:lnTo>
                    <a:pt x="395" y="52"/>
                  </a:lnTo>
                  <a:lnTo>
                    <a:pt x="395" y="51"/>
                  </a:lnTo>
                  <a:lnTo>
                    <a:pt x="394" y="51"/>
                  </a:lnTo>
                  <a:lnTo>
                    <a:pt x="394" y="51"/>
                  </a:lnTo>
                  <a:lnTo>
                    <a:pt x="393" y="50"/>
                  </a:lnTo>
                  <a:lnTo>
                    <a:pt x="393" y="49"/>
                  </a:lnTo>
                  <a:lnTo>
                    <a:pt x="392" y="48"/>
                  </a:lnTo>
                  <a:lnTo>
                    <a:pt x="391" y="48"/>
                  </a:lnTo>
                  <a:lnTo>
                    <a:pt x="391" y="47"/>
                  </a:lnTo>
                  <a:lnTo>
                    <a:pt x="391" y="47"/>
                  </a:lnTo>
                  <a:lnTo>
                    <a:pt x="391" y="46"/>
                  </a:lnTo>
                  <a:lnTo>
                    <a:pt x="390" y="45"/>
                  </a:lnTo>
                  <a:lnTo>
                    <a:pt x="389" y="45"/>
                  </a:lnTo>
                  <a:lnTo>
                    <a:pt x="388" y="44"/>
                  </a:lnTo>
                  <a:lnTo>
                    <a:pt x="388" y="45"/>
                  </a:lnTo>
                  <a:lnTo>
                    <a:pt x="388" y="44"/>
                  </a:lnTo>
                  <a:lnTo>
                    <a:pt x="387" y="44"/>
                  </a:lnTo>
                  <a:lnTo>
                    <a:pt x="387" y="43"/>
                  </a:lnTo>
                  <a:lnTo>
                    <a:pt x="386" y="43"/>
                  </a:lnTo>
                  <a:lnTo>
                    <a:pt x="386" y="42"/>
                  </a:lnTo>
                  <a:lnTo>
                    <a:pt x="386" y="41"/>
                  </a:lnTo>
                  <a:lnTo>
                    <a:pt x="386" y="40"/>
                  </a:lnTo>
                  <a:lnTo>
                    <a:pt x="385" y="39"/>
                  </a:lnTo>
                  <a:lnTo>
                    <a:pt x="385" y="38"/>
                  </a:lnTo>
                  <a:lnTo>
                    <a:pt x="385" y="38"/>
                  </a:lnTo>
                  <a:lnTo>
                    <a:pt x="385" y="37"/>
                  </a:lnTo>
                  <a:lnTo>
                    <a:pt x="385" y="36"/>
                  </a:lnTo>
                  <a:lnTo>
                    <a:pt x="385" y="35"/>
                  </a:lnTo>
                  <a:lnTo>
                    <a:pt x="385" y="34"/>
                  </a:lnTo>
                  <a:lnTo>
                    <a:pt x="385" y="32"/>
                  </a:lnTo>
                  <a:lnTo>
                    <a:pt x="385" y="30"/>
                  </a:lnTo>
                  <a:lnTo>
                    <a:pt x="383" y="30"/>
                  </a:lnTo>
                  <a:lnTo>
                    <a:pt x="382" y="30"/>
                  </a:lnTo>
                  <a:lnTo>
                    <a:pt x="381" y="29"/>
                  </a:lnTo>
                  <a:lnTo>
                    <a:pt x="381" y="28"/>
                  </a:lnTo>
                  <a:lnTo>
                    <a:pt x="380" y="29"/>
                  </a:lnTo>
                  <a:lnTo>
                    <a:pt x="379" y="28"/>
                  </a:lnTo>
                  <a:lnTo>
                    <a:pt x="378" y="28"/>
                  </a:lnTo>
                  <a:lnTo>
                    <a:pt x="380" y="27"/>
                  </a:lnTo>
                  <a:lnTo>
                    <a:pt x="381" y="27"/>
                  </a:lnTo>
                  <a:lnTo>
                    <a:pt x="381" y="25"/>
                  </a:lnTo>
                  <a:lnTo>
                    <a:pt x="380" y="24"/>
                  </a:lnTo>
                  <a:lnTo>
                    <a:pt x="380" y="23"/>
                  </a:lnTo>
                  <a:lnTo>
                    <a:pt x="380" y="21"/>
                  </a:lnTo>
                  <a:lnTo>
                    <a:pt x="380" y="20"/>
                  </a:lnTo>
                  <a:lnTo>
                    <a:pt x="381" y="19"/>
                  </a:lnTo>
                  <a:lnTo>
                    <a:pt x="381" y="19"/>
                  </a:lnTo>
                  <a:lnTo>
                    <a:pt x="381" y="18"/>
                  </a:lnTo>
                  <a:lnTo>
                    <a:pt x="379" y="18"/>
                  </a:lnTo>
                  <a:lnTo>
                    <a:pt x="379" y="17"/>
                  </a:lnTo>
                  <a:lnTo>
                    <a:pt x="379" y="16"/>
                  </a:lnTo>
                  <a:lnTo>
                    <a:pt x="380" y="15"/>
                  </a:lnTo>
                  <a:lnTo>
                    <a:pt x="381" y="14"/>
                  </a:lnTo>
                  <a:lnTo>
                    <a:pt x="382" y="14"/>
                  </a:lnTo>
                  <a:lnTo>
                    <a:pt x="382" y="13"/>
                  </a:lnTo>
                  <a:lnTo>
                    <a:pt x="382" y="13"/>
                  </a:lnTo>
                  <a:lnTo>
                    <a:pt x="383" y="12"/>
                  </a:lnTo>
                  <a:lnTo>
                    <a:pt x="382" y="12"/>
                  </a:lnTo>
                  <a:lnTo>
                    <a:pt x="383" y="11"/>
                  </a:lnTo>
                  <a:lnTo>
                    <a:pt x="384" y="11"/>
                  </a:lnTo>
                  <a:lnTo>
                    <a:pt x="384" y="10"/>
                  </a:lnTo>
                  <a:lnTo>
                    <a:pt x="385" y="9"/>
                  </a:lnTo>
                  <a:lnTo>
                    <a:pt x="385" y="10"/>
                  </a:lnTo>
                  <a:lnTo>
                    <a:pt x="385" y="9"/>
                  </a:lnTo>
                  <a:lnTo>
                    <a:pt x="386" y="9"/>
                  </a:lnTo>
                  <a:lnTo>
                    <a:pt x="387" y="8"/>
                  </a:lnTo>
                  <a:lnTo>
                    <a:pt x="388" y="9"/>
                  </a:lnTo>
                  <a:lnTo>
                    <a:pt x="388" y="8"/>
                  </a:lnTo>
                  <a:lnTo>
                    <a:pt x="389" y="9"/>
                  </a:lnTo>
                  <a:lnTo>
                    <a:pt x="389" y="8"/>
                  </a:lnTo>
                  <a:lnTo>
                    <a:pt x="390" y="8"/>
                  </a:lnTo>
                  <a:lnTo>
                    <a:pt x="391" y="8"/>
                  </a:lnTo>
                  <a:lnTo>
                    <a:pt x="393" y="8"/>
                  </a:lnTo>
                  <a:lnTo>
                    <a:pt x="394" y="8"/>
                  </a:lnTo>
                  <a:lnTo>
                    <a:pt x="397" y="7"/>
                  </a:lnTo>
                  <a:lnTo>
                    <a:pt x="397" y="8"/>
                  </a:lnTo>
                  <a:lnTo>
                    <a:pt x="397" y="7"/>
                  </a:lnTo>
                  <a:lnTo>
                    <a:pt x="398" y="7"/>
                  </a:lnTo>
                  <a:lnTo>
                    <a:pt x="398" y="8"/>
                  </a:lnTo>
                  <a:lnTo>
                    <a:pt x="399" y="7"/>
                  </a:lnTo>
                  <a:lnTo>
                    <a:pt x="401" y="6"/>
                  </a:lnTo>
                  <a:lnTo>
                    <a:pt x="402" y="6"/>
                  </a:lnTo>
                  <a:lnTo>
                    <a:pt x="404" y="6"/>
                  </a:lnTo>
                  <a:lnTo>
                    <a:pt x="406" y="5"/>
                  </a:lnTo>
                  <a:lnTo>
                    <a:pt x="407" y="6"/>
                  </a:lnTo>
                  <a:lnTo>
                    <a:pt x="409" y="6"/>
                  </a:lnTo>
                  <a:lnTo>
                    <a:pt x="410" y="7"/>
                  </a:lnTo>
                  <a:lnTo>
                    <a:pt x="411" y="8"/>
                  </a:lnTo>
                  <a:lnTo>
                    <a:pt x="411" y="9"/>
                  </a:lnTo>
                  <a:lnTo>
                    <a:pt x="410" y="10"/>
                  </a:lnTo>
                  <a:lnTo>
                    <a:pt x="412" y="10"/>
                  </a:lnTo>
                  <a:lnTo>
                    <a:pt x="413" y="10"/>
                  </a:lnTo>
                  <a:lnTo>
                    <a:pt x="413" y="11"/>
                  </a:lnTo>
                  <a:lnTo>
                    <a:pt x="414" y="11"/>
                  </a:lnTo>
                  <a:lnTo>
                    <a:pt x="415" y="11"/>
                  </a:lnTo>
                  <a:lnTo>
                    <a:pt x="416" y="11"/>
                  </a:lnTo>
                  <a:lnTo>
                    <a:pt x="416" y="10"/>
                  </a:lnTo>
                  <a:lnTo>
                    <a:pt x="417" y="10"/>
                  </a:lnTo>
                  <a:lnTo>
                    <a:pt x="418" y="10"/>
                  </a:lnTo>
                  <a:lnTo>
                    <a:pt x="419" y="10"/>
                  </a:lnTo>
                  <a:lnTo>
                    <a:pt x="419" y="9"/>
                  </a:lnTo>
                  <a:lnTo>
                    <a:pt x="418" y="9"/>
                  </a:lnTo>
                  <a:lnTo>
                    <a:pt x="419" y="8"/>
                  </a:lnTo>
                  <a:lnTo>
                    <a:pt x="420" y="8"/>
                  </a:lnTo>
                  <a:lnTo>
                    <a:pt x="419" y="7"/>
                  </a:lnTo>
                  <a:lnTo>
                    <a:pt x="420" y="7"/>
                  </a:lnTo>
                  <a:lnTo>
                    <a:pt x="420" y="6"/>
                  </a:lnTo>
                  <a:lnTo>
                    <a:pt x="419" y="6"/>
                  </a:lnTo>
                  <a:lnTo>
                    <a:pt x="418" y="6"/>
                  </a:lnTo>
                  <a:lnTo>
                    <a:pt x="419" y="6"/>
                  </a:lnTo>
                  <a:lnTo>
                    <a:pt x="419" y="5"/>
                  </a:lnTo>
                  <a:lnTo>
                    <a:pt x="419" y="4"/>
                  </a:lnTo>
                  <a:lnTo>
                    <a:pt x="418" y="3"/>
                  </a:lnTo>
                  <a:lnTo>
                    <a:pt x="419" y="3"/>
                  </a:lnTo>
                  <a:lnTo>
                    <a:pt x="421" y="1"/>
                  </a:lnTo>
                  <a:lnTo>
                    <a:pt x="422" y="0"/>
                  </a:lnTo>
                  <a:lnTo>
                    <a:pt x="423" y="0"/>
                  </a:lnTo>
                  <a:lnTo>
                    <a:pt x="423" y="0"/>
                  </a:lnTo>
                  <a:lnTo>
                    <a:pt x="424" y="0"/>
                  </a:lnTo>
                  <a:lnTo>
                    <a:pt x="425" y="0"/>
                  </a:lnTo>
                  <a:lnTo>
                    <a:pt x="426"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2" name="Freeform 117"/>
            <p:cNvSpPr>
              <a:spLocks noEditPoints="1"/>
            </p:cNvSpPr>
            <p:nvPr/>
          </p:nvSpPr>
          <p:spPr bwMode="auto">
            <a:xfrm>
              <a:off x="5077578" y="3882406"/>
              <a:ext cx="530226" cy="530226"/>
            </a:xfrm>
            <a:custGeom>
              <a:avLst/>
              <a:gdLst>
                <a:gd name="T0" fmla="*/ 38 w 167"/>
                <a:gd name="T1" fmla="*/ 88 h 167"/>
                <a:gd name="T2" fmla="*/ 30 w 167"/>
                <a:gd name="T3" fmla="*/ 84 h 167"/>
                <a:gd name="T4" fmla="*/ 17 w 167"/>
                <a:gd name="T5" fmla="*/ 79 h 167"/>
                <a:gd name="T6" fmla="*/ 25 w 167"/>
                <a:gd name="T7" fmla="*/ 72 h 167"/>
                <a:gd name="T8" fmla="*/ 33 w 167"/>
                <a:gd name="T9" fmla="*/ 70 h 167"/>
                <a:gd name="T10" fmla="*/ 34 w 167"/>
                <a:gd name="T11" fmla="*/ 67 h 167"/>
                <a:gd name="T12" fmla="*/ 98 w 167"/>
                <a:gd name="T13" fmla="*/ 64 h 167"/>
                <a:gd name="T14" fmla="*/ 38 w 167"/>
                <a:gd name="T15" fmla="*/ 63 h 167"/>
                <a:gd name="T16" fmla="*/ 27 w 167"/>
                <a:gd name="T17" fmla="*/ 56 h 167"/>
                <a:gd name="T18" fmla="*/ 25 w 167"/>
                <a:gd name="T19" fmla="*/ 52 h 167"/>
                <a:gd name="T20" fmla="*/ 40 w 167"/>
                <a:gd name="T21" fmla="*/ 48 h 167"/>
                <a:gd name="T22" fmla="*/ 45 w 167"/>
                <a:gd name="T23" fmla="*/ 44 h 167"/>
                <a:gd name="T24" fmla="*/ 50 w 167"/>
                <a:gd name="T25" fmla="*/ 41 h 167"/>
                <a:gd name="T26" fmla="*/ 44 w 167"/>
                <a:gd name="T27" fmla="*/ 46 h 167"/>
                <a:gd name="T28" fmla="*/ 56 w 167"/>
                <a:gd name="T29" fmla="*/ 44 h 167"/>
                <a:gd name="T30" fmla="*/ 56 w 167"/>
                <a:gd name="T31" fmla="*/ 47 h 167"/>
                <a:gd name="T32" fmla="*/ 93 w 167"/>
                <a:gd name="T33" fmla="*/ 45 h 167"/>
                <a:gd name="T34" fmla="*/ 81 w 167"/>
                <a:gd name="T35" fmla="*/ 39 h 167"/>
                <a:gd name="T36" fmla="*/ 80 w 167"/>
                <a:gd name="T37" fmla="*/ 35 h 167"/>
                <a:gd name="T38" fmla="*/ 80 w 167"/>
                <a:gd name="T39" fmla="*/ 31 h 167"/>
                <a:gd name="T40" fmla="*/ 85 w 167"/>
                <a:gd name="T41" fmla="*/ 31 h 167"/>
                <a:gd name="T42" fmla="*/ 115 w 167"/>
                <a:gd name="T43" fmla="*/ 32 h 167"/>
                <a:gd name="T44" fmla="*/ 109 w 167"/>
                <a:gd name="T45" fmla="*/ 56 h 167"/>
                <a:gd name="T46" fmla="*/ 104 w 167"/>
                <a:gd name="T47" fmla="*/ 36 h 167"/>
                <a:gd name="T48" fmla="*/ 74 w 167"/>
                <a:gd name="T49" fmla="*/ 25 h 167"/>
                <a:gd name="T50" fmla="*/ 94 w 167"/>
                <a:gd name="T51" fmla="*/ 26 h 167"/>
                <a:gd name="T52" fmla="*/ 113 w 167"/>
                <a:gd name="T53" fmla="*/ 24 h 167"/>
                <a:gd name="T54" fmla="*/ 105 w 167"/>
                <a:gd name="T55" fmla="*/ 10 h 167"/>
                <a:gd name="T56" fmla="*/ 107 w 167"/>
                <a:gd name="T57" fmla="*/ 15 h 167"/>
                <a:gd name="T58" fmla="*/ 120 w 167"/>
                <a:gd name="T59" fmla="*/ 2 h 167"/>
                <a:gd name="T60" fmla="*/ 134 w 167"/>
                <a:gd name="T61" fmla="*/ 4 h 167"/>
                <a:gd name="T62" fmla="*/ 152 w 167"/>
                <a:gd name="T63" fmla="*/ 9 h 167"/>
                <a:gd name="T64" fmla="*/ 150 w 167"/>
                <a:gd name="T65" fmla="*/ 30 h 167"/>
                <a:gd name="T66" fmla="*/ 150 w 167"/>
                <a:gd name="T67" fmla="*/ 53 h 167"/>
                <a:gd name="T68" fmla="*/ 147 w 167"/>
                <a:gd name="T69" fmla="*/ 72 h 167"/>
                <a:gd name="T70" fmla="*/ 153 w 167"/>
                <a:gd name="T71" fmla="*/ 98 h 167"/>
                <a:gd name="T72" fmla="*/ 142 w 167"/>
                <a:gd name="T73" fmla="*/ 130 h 167"/>
                <a:gd name="T74" fmla="*/ 65 w 167"/>
                <a:gd name="T75" fmla="*/ 165 h 167"/>
                <a:gd name="T76" fmla="*/ 32 w 167"/>
                <a:gd name="T77" fmla="*/ 133 h 167"/>
                <a:gd name="T78" fmla="*/ 10 w 167"/>
                <a:gd name="T79" fmla="*/ 105 h 167"/>
                <a:gd name="T80" fmla="*/ 28 w 167"/>
                <a:gd name="T81" fmla="*/ 96 h 167"/>
                <a:gd name="T82" fmla="*/ 38 w 167"/>
                <a:gd name="T83" fmla="*/ 89 h 167"/>
                <a:gd name="T84" fmla="*/ 47 w 167"/>
                <a:gd name="T85" fmla="*/ 81 h 167"/>
                <a:gd name="T86" fmla="*/ 30 w 167"/>
                <a:gd name="T87" fmla="*/ 76 h 167"/>
                <a:gd name="T88" fmla="*/ 45 w 167"/>
                <a:gd name="T89" fmla="*/ 76 h 167"/>
                <a:gd name="T90" fmla="*/ 43 w 167"/>
                <a:gd name="T91" fmla="*/ 70 h 167"/>
                <a:gd name="T92" fmla="*/ 39 w 167"/>
                <a:gd name="T93" fmla="*/ 66 h 167"/>
                <a:gd name="T94" fmla="*/ 49 w 167"/>
                <a:gd name="T95" fmla="*/ 59 h 167"/>
                <a:gd name="T96" fmla="*/ 46 w 167"/>
                <a:gd name="T97" fmla="*/ 54 h 167"/>
                <a:gd name="T98" fmla="*/ 66 w 167"/>
                <a:gd name="T99" fmla="*/ 50 h 167"/>
                <a:gd name="T100" fmla="*/ 80 w 167"/>
                <a:gd name="T101" fmla="*/ 57 h 167"/>
                <a:gd name="T102" fmla="*/ 62 w 167"/>
                <a:gd name="T103" fmla="*/ 60 h 167"/>
                <a:gd name="T104" fmla="*/ 75 w 167"/>
                <a:gd name="T105" fmla="*/ 63 h 167"/>
                <a:gd name="T106" fmla="*/ 94 w 167"/>
                <a:gd name="T107" fmla="*/ 73 h 167"/>
                <a:gd name="T108" fmla="*/ 99 w 167"/>
                <a:gd name="T109" fmla="*/ 95 h 167"/>
                <a:gd name="T110" fmla="*/ 110 w 167"/>
                <a:gd name="T111" fmla="*/ 88 h 167"/>
                <a:gd name="T112" fmla="*/ 106 w 167"/>
                <a:gd name="T113" fmla="*/ 76 h 167"/>
                <a:gd name="T114" fmla="*/ 110 w 167"/>
                <a:gd name="T115" fmla="*/ 58 h 167"/>
                <a:gd name="T116" fmla="*/ 131 w 167"/>
                <a:gd name="T117" fmla="*/ 47 h 167"/>
                <a:gd name="T118" fmla="*/ 119 w 167"/>
                <a:gd name="T119" fmla="*/ 40 h 167"/>
                <a:gd name="T120" fmla="*/ 130 w 167"/>
                <a:gd name="T121" fmla="*/ 27 h 167"/>
                <a:gd name="T122" fmla="*/ 125 w 167"/>
                <a:gd name="T123" fmla="*/ 17 h 167"/>
                <a:gd name="T124" fmla="*/ 130 w 167"/>
                <a:gd name="T125"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7" h="167">
                  <a:moveTo>
                    <a:pt x="104" y="95"/>
                  </a:moveTo>
                  <a:lnTo>
                    <a:pt x="103" y="95"/>
                  </a:lnTo>
                  <a:lnTo>
                    <a:pt x="101" y="95"/>
                  </a:lnTo>
                  <a:lnTo>
                    <a:pt x="100" y="95"/>
                  </a:lnTo>
                  <a:lnTo>
                    <a:pt x="100" y="94"/>
                  </a:lnTo>
                  <a:lnTo>
                    <a:pt x="102" y="95"/>
                  </a:lnTo>
                  <a:lnTo>
                    <a:pt x="103" y="94"/>
                  </a:lnTo>
                  <a:lnTo>
                    <a:pt x="104" y="94"/>
                  </a:lnTo>
                  <a:lnTo>
                    <a:pt x="104" y="95"/>
                  </a:lnTo>
                  <a:close/>
                  <a:moveTo>
                    <a:pt x="30" y="87"/>
                  </a:moveTo>
                  <a:lnTo>
                    <a:pt x="29" y="87"/>
                  </a:lnTo>
                  <a:lnTo>
                    <a:pt x="30" y="88"/>
                  </a:lnTo>
                  <a:lnTo>
                    <a:pt x="30" y="89"/>
                  </a:lnTo>
                  <a:lnTo>
                    <a:pt x="29" y="89"/>
                  </a:lnTo>
                  <a:lnTo>
                    <a:pt x="27" y="89"/>
                  </a:lnTo>
                  <a:lnTo>
                    <a:pt x="26" y="89"/>
                  </a:lnTo>
                  <a:lnTo>
                    <a:pt x="25" y="89"/>
                  </a:lnTo>
                  <a:lnTo>
                    <a:pt x="25" y="89"/>
                  </a:lnTo>
                  <a:lnTo>
                    <a:pt x="25" y="88"/>
                  </a:lnTo>
                  <a:lnTo>
                    <a:pt x="26" y="88"/>
                  </a:lnTo>
                  <a:lnTo>
                    <a:pt x="26" y="87"/>
                  </a:lnTo>
                  <a:lnTo>
                    <a:pt x="27" y="87"/>
                  </a:lnTo>
                  <a:lnTo>
                    <a:pt x="28" y="87"/>
                  </a:lnTo>
                  <a:lnTo>
                    <a:pt x="29" y="87"/>
                  </a:lnTo>
                  <a:lnTo>
                    <a:pt x="30" y="87"/>
                  </a:lnTo>
                  <a:close/>
                  <a:moveTo>
                    <a:pt x="33" y="87"/>
                  </a:moveTo>
                  <a:lnTo>
                    <a:pt x="34" y="88"/>
                  </a:lnTo>
                  <a:lnTo>
                    <a:pt x="32" y="88"/>
                  </a:lnTo>
                  <a:lnTo>
                    <a:pt x="31" y="88"/>
                  </a:lnTo>
                  <a:lnTo>
                    <a:pt x="31" y="89"/>
                  </a:lnTo>
                  <a:lnTo>
                    <a:pt x="30" y="89"/>
                  </a:lnTo>
                  <a:lnTo>
                    <a:pt x="30" y="88"/>
                  </a:lnTo>
                  <a:lnTo>
                    <a:pt x="30" y="87"/>
                  </a:lnTo>
                  <a:lnTo>
                    <a:pt x="30" y="87"/>
                  </a:lnTo>
                  <a:lnTo>
                    <a:pt x="31" y="87"/>
                  </a:lnTo>
                  <a:lnTo>
                    <a:pt x="32" y="87"/>
                  </a:lnTo>
                  <a:lnTo>
                    <a:pt x="31" y="87"/>
                  </a:lnTo>
                  <a:lnTo>
                    <a:pt x="33" y="87"/>
                  </a:lnTo>
                  <a:close/>
                  <a:moveTo>
                    <a:pt x="41" y="87"/>
                  </a:moveTo>
                  <a:lnTo>
                    <a:pt x="39" y="87"/>
                  </a:lnTo>
                  <a:lnTo>
                    <a:pt x="38" y="87"/>
                  </a:lnTo>
                  <a:lnTo>
                    <a:pt x="38" y="88"/>
                  </a:lnTo>
                  <a:lnTo>
                    <a:pt x="37" y="88"/>
                  </a:lnTo>
                  <a:lnTo>
                    <a:pt x="37" y="88"/>
                  </a:lnTo>
                  <a:lnTo>
                    <a:pt x="37" y="87"/>
                  </a:lnTo>
                  <a:lnTo>
                    <a:pt x="37" y="87"/>
                  </a:lnTo>
                  <a:lnTo>
                    <a:pt x="38" y="87"/>
                  </a:lnTo>
                  <a:lnTo>
                    <a:pt x="38" y="86"/>
                  </a:lnTo>
                  <a:lnTo>
                    <a:pt x="39" y="86"/>
                  </a:lnTo>
                  <a:lnTo>
                    <a:pt x="40" y="86"/>
                  </a:lnTo>
                  <a:lnTo>
                    <a:pt x="41" y="85"/>
                  </a:lnTo>
                  <a:lnTo>
                    <a:pt x="42" y="85"/>
                  </a:lnTo>
                  <a:lnTo>
                    <a:pt x="43" y="85"/>
                  </a:lnTo>
                  <a:lnTo>
                    <a:pt x="42" y="86"/>
                  </a:lnTo>
                  <a:lnTo>
                    <a:pt x="42" y="87"/>
                  </a:lnTo>
                  <a:lnTo>
                    <a:pt x="41" y="87"/>
                  </a:lnTo>
                  <a:close/>
                  <a:moveTo>
                    <a:pt x="22" y="83"/>
                  </a:moveTo>
                  <a:lnTo>
                    <a:pt x="24" y="83"/>
                  </a:lnTo>
                  <a:lnTo>
                    <a:pt x="24" y="83"/>
                  </a:lnTo>
                  <a:lnTo>
                    <a:pt x="25" y="84"/>
                  </a:lnTo>
                  <a:lnTo>
                    <a:pt x="24" y="85"/>
                  </a:lnTo>
                  <a:lnTo>
                    <a:pt x="25" y="86"/>
                  </a:lnTo>
                  <a:lnTo>
                    <a:pt x="24" y="86"/>
                  </a:lnTo>
                  <a:lnTo>
                    <a:pt x="24" y="87"/>
                  </a:lnTo>
                  <a:lnTo>
                    <a:pt x="23" y="87"/>
                  </a:lnTo>
                  <a:lnTo>
                    <a:pt x="21" y="87"/>
                  </a:lnTo>
                  <a:lnTo>
                    <a:pt x="21" y="88"/>
                  </a:lnTo>
                  <a:lnTo>
                    <a:pt x="19" y="88"/>
                  </a:lnTo>
                  <a:lnTo>
                    <a:pt x="18" y="88"/>
                  </a:lnTo>
                  <a:lnTo>
                    <a:pt x="17" y="87"/>
                  </a:lnTo>
                  <a:lnTo>
                    <a:pt x="17" y="86"/>
                  </a:lnTo>
                  <a:lnTo>
                    <a:pt x="17" y="85"/>
                  </a:lnTo>
                  <a:lnTo>
                    <a:pt x="17" y="84"/>
                  </a:lnTo>
                  <a:lnTo>
                    <a:pt x="19" y="84"/>
                  </a:lnTo>
                  <a:lnTo>
                    <a:pt x="20" y="83"/>
                  </a:lnTo>
                  <a:lnTo>
                    <a:pt x="21" y="83"/>
                  </a:lnTo>
                  <a:lnTo>
                    <a:pt x="22" y="83"/>
                  </a:lnTo>
                  <a:close/>
                  <a:moveTo>
                    <a:pt x="33" y="84"/>
                  </a:moveTo>
                  <a:lnTo>
                    <a:pt x="33" y="85"/>
                  </a:lnTo>
                  <a:lnTo>
                    <a:pt x="32" y="85"/>
                  </a:lnTo>
                  <a:lnTo>
                    <a:pt x="31" y="85"/>
                  </a:lnTo>
                  <a:lnTo>
                    <a:pt x="31" y="84"/>
                  </a:lnTo>
                  <a:lnTo>
                    <a:pt x="30" y="84"/>
                  </a:lnTo>
                  <a:lnTo>
                    <a:pt x="30" y="84"/>
                  </a:lnTo>
                  <a:lnTo>
                    <a:pt x="29" y="84"/>
                  </a:lnTo>
                  <a:lnTo>
                    <a:pt x="30" y="83"/>
                  </a:lnTo>
                  <a:lnTo>
                    <a:pt x="32" y="83"/>
                  </a:lnTo>
                  <a:lnTo>
                    <a:pt x="33" y="84"/>
                  </a:lnTo>
                  <a:close/>
                  <a:moveTo>
                    <a:pt x="10" y="79"/>
                  </a:moveTo>
                  <a:lnTo>
                    <a:pt x="11" y="80"/>
                  </a:lnTo>
                  <a:lnTo>
                    <a:pt x="11" y="80"/>
                  </a:lnTo>
                  <a:lnTo>
                    <a:pt x="11" y="81"/>
                  </a:lnTo>
                  <a:lnTo>
                    <a:pt x="12" y="81"/>
                  </a:lnTo>
                  <a:lnTo>
                    <a:pt x="12" y="82"/>
                  </a:lnTo>
                  <a:lnTo>
                    <a:pt x="12" y="81"/>
                  </a:lnTo>
                  <a:lnTo>
                    <a:pt x="11" y="81"/>
                  </a:lnTo>
                  <a:lnTo>
                    <a:pt x="11" y="82"/>
                  </a:lnTo>
                  <a:lnTo>
                    <a:pt x="11" y="81"/>
                  </a:lnTo>
                  <a:lnTo>
                    <a:pt x="11" y="82"/>
                  </a:lnTo>
                  <a:lnTo>
                    <a:pt x="10" y="82"/>
                  </a:lnTo>
                  <a:lnTo>
                    <a:pt x="9" y="81"/>
                  </a:lnTo>
                  <a:lnTo>
                    <a:pt x="9" y="80"/>
                  </a:lnTo>
                  <a:lnTo>
                    <a:pt x="10" y="79"/>
                  </a:lnTo>
                  <a:close/>
                  <a:moveTo>
                    <a:pt x="49" y="82"/>
                  </a:moveTo>
                  <a:lnTo>
                    <a:pt x="49" y="83"/>
                  </a:lnTo>
                  <a:lnTo>
                    <a:pt x="49" y="84"/>
                  </a:lnTo>
                  <a:lnTo>
                    <a:pt x="48" y="84"/>
                  </a:lnTo>
                  <a:lnTo>
                    <a:pt x="46" y="85"/>
                  </a:lnTo>
                  <a:lnTo>
                    <a:pt x="45" y="85"/>
                  </a:lnTo>
                  <a:lnTo>
                    <a:pt x="46" y="85"/>
                  </a:lnTo>
                  <a:lnTo>
                    <a:pt x="45" y="85"/>
                  </a:lnTo>
                  <a:lnTo>
                    <a:pt x="45" y="84"/>
                  </a:lnTo>
                  <a:lnTo>
                    <a:pt x="44" y="83"/>
                  </a:lnTo>
                  <a:lnTo>
                    <a:pt x="44" y="82"/>
                  </a:lnTo>
                  <a:lnTo>
                    <a:pt x="45" y="83"/>
                  </a:lnTo>
                  <a:lnTo>
                    <a:pt x="46" y="82"/>
                  </a:lnTo>
                  <a:lnTo>
                    <a:pt x="47" y="82"/>
                  </a:lnTo>
                  <a:lnTo>
                    <a:pt x="49" y="82"/>
                  </a:lnTo>
                  <a:lnTo>
                    <a:pt x="49" y="82"/>
                  </a:lnTo>
                  <a:lnTo>
                    <a:pt x="50" y="82"/>
                  </a:lnTo>
                  <a:lnTo>
                    <a:pt x="49" y="82"/>
                  </a:lnTo>
                  <a:close/>
                  <a:moveTo>
                    <a:pt x="15" y="77"/>
                  </a:moveTo>
                  <a:lnTo>
                    <a:pt x="17" y="78"/>
                  </a:lnTo>
                  <a:lnTo>
                    <a:pt x="17" y="78"/>
                  </a:lnTo>
                  <a:lnTo>
                    <a:pt x="17" y="79"/>
                  </a:lnTo>
                  <a:lnTo>
                    <a:pt x="17" y="79"/>
                  </a:lnTo>
                  <a:lnTo>
                    <a:pt x="16" y="78"/>
                  </a:lnTo>
                  <a:lnTo>
                    <a:pt x="16" y="79"/>
                  </a:lnTo>
                  <a:lnTo>
                    <a:pt x="16" y="78"/>
                  </a:lnTo>
                  <a:lnTo>
                    <a:pt x="16" y="79"/>
                  </a:lnTo>
                  <a:lnTo>
                    <a:pt x="15" y="80"/>
                  </a:lnTo>
                  <a:lnTo>
                    <a:pt x="14" y="80"/>
                  </a:lnTo>
                  <a:lnTo>
                    <a:pt x="13" y="80"/>
                  </a:lnTo>
                  <a:lnTo>
                    <a:pt x="13" y="79"/>
                  </a:lnTo>
                  <a:lnTo>
                    <a:pt x="12" y="80"/>
                  </a:lnTo>
                  <a:lnTo>
                    <a:pt x="12" y="79"/>
                  </a:lnTo>
                  <a:lnTo>
                    <a:pt x="11" y="80"/>
                  </a:lnTo>
                  <a:lnTo>
                    <a:pt x="11" y="79"/>
                  </a:lnTo>
                  <a:lnTo>
                    <a:pt x="11" y="79"/>
                  </a:lnTo>
                  <a:lnTo>
                    <a:pt x="12" y="78"/>
                  </a:lnTo>
                  <a:lnTo>
                    <a:pt x="13" y="78"/>
                  </a:lnTo>
                  <a:lnTo>
                    <a:pt x="15" y="77"/>
                  </a:lnTo>
                  <a:close/>
                  <a:moveTo>
                    <a:pt x="17" y="76"/>
                  </a:moveTo>
                  <a:lnTo>
                    <a:pt x="18" y="76"/>
                  </a:lnTo>
                  <a:lnTo>
                    <a:pt x="19" y="77"/>
                  </a:lnTo>
                  <a:lnTo>
                    <a:pt x="20" y="77"/>
                  </a:lnTo>
                  <a:lnTo>
                    <a:pt x="20" y="78"/>
                  </a:lnTo>
                  <a:lnTo>
                    <a:pt x="19" y="78"/>
                  </a:lnTo>
                  <a:lnTo>
                    <a:pt x="18" y="79"/>
                  </a:lnTo>
                  <a:lnTo>
                    <a:pt x="19" y="79"/>
                  </a:lnTo>
                  <a:lnTo>
                    <a:pt x="18" y="79"/>
                  </a:lnTo>
                  <a:lnTo>
                    <a:pt x="18" y="78"/>
                  </a:lnTo>
                  <a:lnTo>
                    <a:pt x="17" y="77"/>
                  </a:lnTo>
                  <a:lnTo>
                    <a:pt x="17" y="76"/>
                  </a:lnTo>
                  <a:close/>
                  <a:moveTo>
                    <a:pt x="23" y="73"/>
                  </a:moveTo>
                  <a:lnTo>
                    <a:pt x="23" y="74"/>
                  </a:lnTo>
                  <a:lnTo>
                    <a:pt x="22" y="75"/>
                  </a:lnTo>
                  <a:lnTo>
                    <a:pt x="22" y="74"/>
                  </a:lnTo>
                  <a:lnTo>
                    <a:pt x="21" y="73"/>
                  </a:lnTo>
                  <a:lnTo>
                    <a:pt x="20" y="73"/>
                  </a:lnTo>
                  <a:lnTo>
                    <a:pt x="21" y="73"/>
                  </a:lnTo>
                  <a:lnTo>
                    <a:pt x="22" y="73"/>
                  </a:lnTo>
                  <a:lnTo>
                    <a:pt x="23" y="73"/>
                  </a:lnTo>
                  <a:lnTo>
                    <a:pt x="24" y="73"/>
                  </a:lnTo>
                  <a:lnTo>
                    <a:pt x="23" y="73"/>
                  </a:lnTo>
                  <a:close/>
                  <a:moveTo>
                    <a:pt x="24" y="71"/>
                  </a:moveTo>
                  <a:lnTo>
                    <a:pt x="24" y="72"/>
                  </a:lnTo>
                  <a:lnTo>
                    <a:pt x="25" y="72"/>
                  </a:lnTo>
                  <a:lnTo>
                    <a:pt x="25" y="73"/>
                  </a:lnTo>
                  <a:lnTo>
                    <a:pt x="24" y="73"/>
                  </a:lnTo>
                  <a:lnTo>
                    <a:pt x="24" y="72"/>
                  </a:lnTo>
                  <a:lnTo>
                    <a:pt x="23" y="72"/>
                  </a:lnTo>
                  <a:lnTo>
                    <a:pt x="24" y="72"/>
                  </a:lnTo>
                  <a:lnTo>
                    <a:pt x="23" y="72"/>
                  </a:lnTo>
                  <a:lnTo>
                    <a:pt x="22" y="72"/>
                  </a:lnTo>
                  <a:lnTo>
                    <a:pt x="23" y="71"/>
                  </a:lnTo>
                  <a:lnTo>
                    <a:pt x="23" y="72"/>
                  </a:lnTo>
                  <a:lnTo>
                    <a:pt x="23" y="71"/>
                  </a:lnTo>
                  <a:lnTo>
                    <a:pt x="24" y="71"/>
                  </a:lnTo>
                  <a:lnTo>
                    <a:pt x="24" y="71"/>
                  </a:lnTo>
                  <a:close/>
                  <a:moveTo>
                    <a:pt x="101" y="80"/>
                  </a:moveTo>
                  <a:lnTo>
                    <a:pt x="100" y="80"/>
                  </a:lnTo>
                  <a:lnTo>
                    <a:pt x="100" y="81"/>
                  </a:lnTo>
                  <a:lnTo>
                    <a:pt x="100" y="82"/>
                  </a:lnTo>
                  <a:lnTo>
                    <a:pt x="99" y="82"/>
                  </a:lnTo>
                  <a:lnTo>
                    <a:pt x="98" y="82"/>
                  </a:lnTo>
                  <a:lnTo>
                    <a:pt x="97" y="82"/>
                  </a:lnTo>
                  <a:lnTo>
                    <a:pt x="97" y="81"/>
                  </a:lnTo>
                  <a:lnTo>
                    <a:pt x="98" y="80"/>
                  </a:lnTo>
                  <a:lnTo>
                    <a:pt x="99" y="79"/>
                  </a:lnTo>
                  <a:lnTo>
                    <a:pt x="100" y="78"/>
                  </a:lnTo>
                  <a:lnTo>
                    <a:pt x="101" y="77"/>
                  </a:lnTo>
                  <a:lnTo>
                    <a:pt x="101" y="78"/>
                  </a:lnTo>
                  <a:lnTo>
                    <a:pt x="102" y="79"/>
                  </a:lnTo>
                  <a:lnTo>
                    <a:pt x="101" y="80"/>
                  </a:lnTo>
                  <a:close/>
                  <a:moveTo>
                    <a:pt x="31" y="70"/>
                  </a:moveTo>
                  <a:lnTo>
                    <a:pt x="31" y="71"/>
                  </a:lnTo>
                  <a:lnTo>
                    <a:pt x="30" y="72"/>
                  </a:lnTo>
                  <a:lnTo>
                    <a:pt x="29" y="72"/>
                  </a:lnTo>
                  <a:lnTo>
                    <a:pt x="28" y="72"/>
                  </a:lnTo>
                  <a:lnTo>
                    <a:pt x="27" y="72"/>
                  </a:lnTo>
                  <a:lnTo>
                    <a:pt x="27" y="71"/>
                  </a:lnTo>
                  <a:lnTo>
                    <a:pt x="28" y="71"/>
                  </a:lnTo>
                  <a:lnTo>
                    <a:pt x="29" y="71"/>
                  </a:lnTo>
                  <a:lnTo>
                    <a:pt x="28" y="70"/>
                  </a:lnTo>
                  <a:lnTo>
                    <a:pt x="29" y="70"/>
                  </a:lnTo>
                  <a:lnTo>
                    <a:pt x="30" y="71"/>
                  </a:lnTo>
                  <a:lnTo>
                    <a:pt x="30" y="70"/>
                  </a:lnTo>
                  <a:lnTo>
                    <a:pt x="31" y="70"/>
                  </a:lnTo>
                  <a:close/>
                  <a:moveTo>
                    <a:pt x="33" y="70"/>
                  </a:moveTo>
                  <a:lnTo>
                    <a:pt x="33" y="71"/>
                  </a:lnTo>
                  <a:lnTo>
                    <a:pt x="34" y="71"/>
                  </a:lnTo>
                  <a:lnTo>
                    <a:pt x="35" y="71"/>
                  </a:lnTo>
                  <a:lnTo>
                    <a:pt x="36" y="71"/>
                  </a:lnTo>
                  <a:lnTo>
                    <a:pt x="37" y="71"/>
                  </a:lnTo>
                  <a:lnTo>
                    <a:pt x="37" y="72"/>
                  </a:lnTo>
                  <a:lnTo>
                    <a:pt x="36" y="72"/>
                  </a:lnTo>
                  <a:lnTo>
                    <a:pt x="34" y="72"/>
                  </a:lnTo>
                  <a:lnTo>
                    <a:pt x="32" y="72"/>
                  </a:lnTo>
                  <a:lnTo>
                    <a:pt x="32" y="71"/>
                  </a:lnTo>
                  <a:lnTo>
                    <a:pt x="32" y="72"/>
                  </a:lnTo>
                  <a:lnTo>
                    <a:pt x="32" y="71"/>
                  </a:lnTo>
                  <a:lnTo>
                    <a:pt x="31" y="70"/>
                  </a:lnTo>
                  <a:lnTo>
                    <a:pt x="32" y="70"/>
                  </a:lnTo>
                  <a:lnTo>
                    <a:pt x="33" y="70"/>
                  </a:lnTo>
                  <a:close/>
                  <a:moveTo>
                    <a:pt x="106" y="77"/>
                  </a:moveTo>
                  <a:lnTo>
                    <a:pt x="105" y="77"/>
                  </a:lnTo>
                  <a:lnTo>
                    <a:pt x="106" y="78"/>
                  </a:lnTo>
                  <a:lnTo>
                    <a:pt x="105" y="78"/>
                  </a:lnTo>
                  <a:lnTo>
                    <a:pt x="104" y="79"/>
                  </a:lnTo>
                  <a:lnTo>
                    <a:pt x="104" y="78"/>
                  </a:lnTo>
                  <a:lnTo>
                    <a:pt x="103" y="78"/>
                  </a:lnTo>
                  <a:lnTo>
                    <a:pt x="103" y="76"/>
                  </a:lnTo>
                  <a:lnTo>
                    <a:pt x="104" y="76"/>
                  </a:lnTo>
                  <a:lnTo>
                    <a:pt x="105" y="76"/>
                  </a:lnTo>
                  <a:lnTo>
                    <a:pt x="106" y="76"/>
                  </a:lnTo>
                  <a:lnTo>
                    <a:pt x="106" y="77"/>
                  </a:lnTo>
                  <a:close/>
                  <a:moveTo>
                    <a:pt x="37" y="70"/>
                  </a:moveTo>
                  <a:lnTo>
                    <a:pt x="36" y="70"/>
                  </a:lnTo>
                  <a:lnTo>
                    <a:pt x="35" y="70"/>
                  </a:lnTo>
                  <a:lnTo>
                    <a:pt x="35" y="69"/>
                  </a:lnTo>
                  <a:lnTo>
                    <a:pt x="36" y="69"/>
                  </a:lnTo>
                  <a:lnTo>
                    <a:pt x="37" y="69"/>
                  </a:lnTo>
                  <a:lnTo>
                    <a:pt x="37" y="70"/>
                  </a:lnTo>
                  <a:close/>
                  <a:moveTo>
                    <a:pt x="30" y="64"/>
                  </a:moveTo>
                  <a:lnTo>
                    <a:pt x="32" y="65"/>
                  </a:lnTo>
                  <a:lnTo>
                    <a:pt x="32" y="64"/>
                  </a:lnTo>
                  <a:lnTo>
                    <a:pt x="33" y="64"/>
                  </a:lnTo>
                  <a:lnTo>
                    <a:pt x="33" y="65"/>
                  </a:lnTo>
                  <a:lnTo>
                    <a:pt x="35" y="66"/>
                  </a:lnTo>
                  <a:lnTo>
                    <a:pt x="35" y="67"/>
                  </a:lnTo>
                  <a:lnTo>
                    <a:pt x="34" y="67"/>
                  </a:lnTo>
                  <a:lnTo>
                    <a:pt x="35" y="67"/>
                  </a:lnTo>
                  <a:lnTo>
                    <a:pt x="35" y="68"/>
                  </a:lnTo>
                  <a:lnTo>
                    <a:pt x="34" y="67"/>
                  </a:lnTo>
                  <a:lnTo>
                    <a:pt x="33" y="67"/>
                  </a:lnTo>
                  <a:lnTo>
                    <a:pt x="31" y="67"/>
                  </a:lnTo>
                  <a:lnTo>
                    <a:pt x="30" y="66"/>
                  </a:lnTo>
                  <a:lnTo>
                    <a:pt x="31" y="66"/>
                  </a:lnTo>
                  <a:lnTo>
                    <a:pt x="30" y="66"/>
                  </a:lnTo>
                  <a:lnTo>
                    <a:pt x="30" y="66"/>
                  </a:lnTo>
                  <a:lnTo>
                    <a:pt x="29" y="65"/>
                  </a:lnTo>
                  <a:lnTo>
                    <a:pt x="28" y="65"/>
                  </a:lnTo>
                  <a:lnTo>
                    <a:pt x="27" y="64"/>
                  </a:lnTo>
                  <a:lnTo>
                    <a:pt x="28" y="64"/>
                  </a:lnTo>
                  <a:lnTo>
                    <a:pt x="28" y="63"/>
                  </a:lnTo>
                  <a:lnTo>
                    <a:pt x="29" y="63"/>
                  </a:lnTo>
                  <a:lnTo>
                    <a:pt x="30" y="64"/>
                  </a:lnTo>
                  <a:close/>
                  <a:moveTo>
                    <a:pt x="23" y="58"/>
                  </a:moveTo>
                  <a:lnTo>
                    <a:pt x="22" y="59"/>
                  </a:lnTo>
                  <a:lnTo>
                    <a:pt x="22" y="58"/>
                  </a:lnTo>
                  <a:lnTo>
                    <a:pt x="21" y="58"/>
                  </a:lnTo>
                  <a:lnTo>
                    <a:pt x="21" y="57"/>
                  </a:lnTo>
                  <a:lnTo>
                    <a:pt x="23" y="57"/>
                  </a:lnTo>
                  <a:lnTo>
                    <a:pt x="23" y="58"/>
                  </a:lnTo>
                  <a:close/>
                  <a:moveTo>
                    <a:pt x="99" y="64"/>
                  </a:moveTo>
                  <a:lnTo>
                    <a:pt x="99" y="65"/>
                  </a:lnTo>
                  <a:lnTo>
                    <a:pt x="100" y="65"/>
                  </a:lnTo>
                  <a:lnTo>
                    <a:pt x="100" y="67"/>
                  </a:lnTo>
                  <a:lnTo>
                    <a:pt x="99" y="67"/>
                  </a:lnTo>
                  <a:lnTo>
                    <a:pt x="98" y="68"/>
                  </a:lnTo>
                  <a:lnTo>
                    <a:pt x="99" y="68"/>
                  </a:lnTo>
                  <a:lnTo>
                    <a:pt x="100" y="68"/>
                  </a:lnTo>
                  <a:lnTo>
                    <a:pt x="100" y="69"/>
                  </a:lnTo>
                  <a:lnTo>
                    <a:pt x="100" y="70"/>
                  </a:lnTo>
                  <a:lnTo>
                    <a:pt x="99" y="70"/>
                  </a:lnTo>
                  <a:lnTo>
                    <a:pt x="97" y="69"/>
                  </a:lnTo>
                  <a:lnTo>
                    <a:pt x="97" y="69"/>
                  </a:lnTo>
                  <a:lnTo>
                    <a:pt x="98" y="69"/>
                  </a:lnTo>
                  <a:lnTo>
                    <a:pt x="98" y="68"/>
                  </a:lnTo>
                  <a:lnTo>
                    <a:pt x="95" y="68"/>
                  </a:lnTo>
                  <a:lnTo>
                    <a:pt x="94" y="66"/>
                  </a:lnTo>
                  <a:lnTo>
                    <a:pt x="96" y="65"/>
                  </a:lnTo>
                  <a:lnTo>
                    <a:pt x="98" y="64"/>
                  </a:lnTo>
                  <a:lnTo>
                    <a:pt x="99" y="64"/>
                  </a:lnTo>
                  <a:close/>
                  <a:moveTo>
                    <a:pt x="77" y="62"/>
                  </a:moveTo>
                  <a:lnTo>
                    <a:pt x="76" y="62"/>
                  </a:lnTo>
                  <a:lnTo>
                    <a:pt x="76" y="61"/>
                  </a:lnTo>
                  <a:lnTo>
                    <a:pt x="77" y="61"/>
                  </a:lnTo>
                  <a:lnTo>
                    <a:pt x="78" y="61"/>
                  </a:lnTo>
                  <a:lnTo>
                    <a:pt x="79" y="61"/>
                  </a:lnTo>
                  <a:lnTo>
                    <a:pt x="79" y="62"/>
                  </a:lnTo>
                  <a:lnTo>
                    <a:pt x="78" y="62"/>
                  </a:lnTo>
                  <a:lnTo>
                    <a:pt x="77" y="62"/>
                  </a:lnTo>
                  <a:close/>
                  <a:moveTo>
                    <a:pt x="99" y="62"/>
                  </a:moveTo>
                  <a:lnTo>
                    <a:pt x="98" y="62"/>
                  </a:lnTo>
                  <a:lnTo>
                    <a:pt x="97" y="62"/>
                  </a:lnTo>
                  <a:lnTo>
                    <a:pt x="97" y="61"/>
                  </a:lnTo>
                  <a:lnTo>
                    <a:pt x="99" y="61"/>
                  </a:lnTo>
                  <a:lnTo>
                    <a:pt x="100" y="60"/>
                  </a:lnTo>
                  <a:lnTo>
                    <a:pt x="100" y="60"/>
                  </a:lnTo>
                  <a:lnTo>
                    <a:pt x="100" y="61"/>
                  </a:lnTo>
                  <a:lnTo>
                    <a:pt x="100" y="61"/>
                  </a:lnTo>
                  <a:lnTo>
                    <a:pt x="99" y="62"/>
                  </a:lnTo>
                  <a:close/>
                  <a:moveTo>
                    <a:pt x="37" y="53"/>
                  </a:moveTo>
                  <a:lnTo>
                    <a:pt x="38" y="54"/>
                  </a:lnTo>
                  <a:lnTo>
                    <a:pt x="38" y="53"/>
                  </a:lnTo>
                  <a:lnTo>
                    <a:pt x="39" y="53"/>
                  </a:lnTo>
                  <a:lnTo>
                    <a:pt x="40" y="53"/>
                  </a:lnTo>
                  <a:lnTo>
                    <a:pt x="39" y="53"/>
                  </a:lnTo>
                  <a:lnTo>
                    <a:pt x="39" y="54"/>
                  </a:lnTo>
                  <a:lnTo>
                    <a:pt x="39" y="55"/>
                  </a:lnTo>
                  <a:lnTo>
                    <a:pt x="38" y="56"/>
                  </a:lnTo>
                  <a:lnTo>
                    <a:pt x="39" y="56"/>
                  </a:lnTo>
                  <a:lnTo>
                    <a:pt x="39" y="57"/>
                  </a:lnTo>
                  <a:lnTo>
                    <a:pt x="39" y="57"/>
                  </a:lnTo>
                  <a:lnTo>
                    <a:pt x="39" y="58"/>
                  </a:lnTo>
                  <a:lnTo>
                    <a:pt x="39" y="59"/>
                  </a:lnTo>
                  <a:lnTo>
                    <a:pt x="38" y="60"/>
                  </a:lnTo>
                  <a:lnTo>
                    <a:pt x="38" y="59"/>
                  </a:lnTo>
                  <a:lnTo>
                    <a:pt x="37" y="59"/>
                  </a:lnTo>
                  <a:lnTo>
                    <a:pt x="37" y="60"/>
                  </a:lnTo>
                  <a:lnTo>
                    <a:pt x="37" y="61"/>
                  </a:lnTo>
                  <a:lnTo>
                    <a:pt x="37" y="61"/>
                  </a:lnTo>
                  <a:lnTo>
                    <a:pt x="37" y="62"/>
                  </a:lnTo>
                  <a:lnTo>
                    <a:pt x="38" y="63"/>
                  </a:lnTo>
                  <a:lnTo>
                    <a:pt x="37" y="63"/>
                  </a:lnTo>
                  <a:lnTo>
                    <a:pt x="37" y="63"/>
                  </a:lnTo>
                  <a:lnTo>
                    <a:pt x="36" y="63"/>
                  </a:lnTo>
                  <a:lnTo>
                    <a:pt x="35" y="63"/>
                  </a:lnTo>
                  <a:lnTo>
                    <a:pt x="34" y="63"/>
                  </a:lnTo>
                  <a:lnTo>
                    <a:pt x="34" y="63"/>
                  </a:lnTo>
                  <a:lnTo>
                    <a:pt x="33" y="63"/>
                  </a:lnTo>
                  <a:lnTo>
                    <a:pt x="33" y="63"/>
                  </a:lnTo>
                  <a:lnTo>
                    <a:pt x="34" y="62"/>
                  </a:lnTo>
                  <a:lnTo>
                    <a:pt x="33" y="62"/>
                  </a:lnTo>
                  <a:lnTo>
                    <a:pt x="33" y="63"/>
                  </a:lnTo>
                  <a:lnTo>
                    <a:pt x="32" y="63"/>
                  </a:lnTo>
                  <a:lnTo>
                    <a:pt x="31" y="63"/>
                  </a:lnTo>
                  <a:lnTo>
                    <a:pt x="31" y="62"/>
                  </a:lnTo>
                  <a:lnTo>
                    <a:pt x="30" y="62"/>
                  </a:lnTo>
                  <a:lnTo>
                    <a:pt x="30" y="61"/>
                  </a:lnTo>
                  <a:lnTo>
                    <a:pt x="30" y="61"/>
                  </a:lnTo>
                  <a:lnTo>
                    <a:pt x="29" y="60"/>
                  </a:lnTo>
                  <a:lnTo>
                    <a:pt x="30" y="60"/>
                  </a:lnTo>
                  <a:lnTo>
                    <a:pt x="30" y="59"/>
                  </a:lnTo>
                  <a:lnTo>
                    <a:pt x="29" y="59"/>
                  </a:lnTo>
                  <a:lnTo>
                    <a:pt x="29" y="60"/>
                  </a:lnTo>
                  <a:lnTo>
                    <a:pt x="28" y="60"/>
                  </a:lnTo>
                  <a:lnTo>
                    <a:pt x="27" y="60"/>
                  </a:lnTo>
                  <a:lnTo>
                    <a:pt x="26" y="59"/>
                  </a:lnTo>
                  <a:lnTo>
                    <a:pt x="28" y="59"/>
                  </a:lnTo>
                  <a:lnTo>
                    <a:pt x="27" y="59"/>
                  </a:lnTo>
                  <a:lnTo>
                    <a:pt x="26" y="58"/>
                  </a:lnTo>
                  <a:lnTo>
                    <a:pt x="26" y="59"/>
                  </a:lnTo>
                  <a:lnTo>
                    <a:pt x="24" y="58"/>
                  </a:lnTo>
                  <a:lnTo>
                    <a:pt x="25" y="57"/>
                  </a:lnTo>
                  <a:lnTo>
                    <a:pt x="26" y="57"/>
                  </a:lnTo>
                  <a:lnTo>
                    <a:pt x="27" y="57"/>
                  </a:lnTo>
                  <a:lnTo>
                    <a:pt x="26" y="57"/>
                  </a:lnTo>
                  <a:lnTo>
                    <a:pt x="27" y="58"/>
                  </a:lnTo>
                  <a:lnTo>
                    <a:pt x="28" y="57"/>
                  </a:lnTo>
                  <a:lnTo>
                    <a:pt x="28" y="57"/>
                  </a:lnTo>
                  <a:lnTo>
                    <a:pt x="27" y="57"/>
                  </a:lnTo>
                  <a:lnTo>
                    <a:pt x="26" y="57"/>
                  </a:lnTo>
                  <a:lnTo>
                    <a:pt x="26" y="56"/>
                  </a:lnTo>
                  <a:lnTo>
                    <a:pt x="28" y="56"/>
                  </a:lnTo>
                  <a:lnTo>
                    <a:pt x="27" y="56"/>
                  </a:lnTo>
                  <a:lnTo>
                    <a:pt x="28" y="55"/>
                  </a:lnTo>
                  <a:lnTo>
                    <a:pt x="29" y="55"/>
                  </a:lnTo>
                  <a:lnTo>
                    <a:pt x="30" y="55"/>
                  </a:lnTo>
                  <a:lnTo>
                    <a:pt x="30" y="56"/>
                  </a:lnTo>
                  <a:lnTo>
                    <a:pt x="31" y="55"/>
                  </a:lnTo>
                  <a:lnTo>
                    <a:pt x="32" y="55"/>
                  </a:lnTo>
                  <a:lnTo>
                    <a:pt x="33" y="56"/>
                  </a:lnTo>
                  <a:lnTo>
                    <a:pt x="32" y="55"/>
                  </a:lnTo>
                  <a:lnTo>
                    <a:pt x="33" y="54"/>
                  </a:lnTo>
                  <a:lnTo>
                    <a:pt x="35" y="55"/>
                  </a:lnTo>
                  <a:lnTo>
                    <a:pt x="34" y="56"/>
                  </a:lnTo>
                  <a:lnTo>
                    <a:pt x="35" y="56"/>
                  </a:lnTo>
                  <a:lnTo>
                    <a:pt x="35" y="55"/>
                  </a:lnTo>
                  <a:lnTo>
                    <a:pt x="37" y="55"/>
                  </a:lnTo>
                  <a:lnTo>
                    <a:pt x="36" y="54"/>
                  </a:lnTo>
                  <a:lnTo>
                    <a:pt x="37" y="54"/>
                  </a:lnTo>
                  <a:lnTo>
                    <a:pt x="36" y="53"/>
                  </a:lnTo>
                  <a:lnTo>
                    <a:pt x="37" y="53"/>
                  </a:lnTo>
                  <a:close/>
                  <a:moveTo>
                    <a:pt x="26" y="52"/>
                  </a:moveTo>
                  <a:lnTo>
                    <a:pt x="27" y="52"/>
                  </a:lnTo>
                  <a:lnTo>
                    <a:pt x="27" y="51"/>
                  </a:lnTo>
                  <a:lnTo>
                    <a:pt x="28" y="53"/>
                  </a:lnTo>
                  <a:lnTo>
                    <a:pt x="29" y="52"/>
                  </a:lnTo>
                  <a:lnTo>
                    <a:pt x="30" y="52"/>
                  </a:lnTo>
                  <a:lnTo>
                    <a:pt x="30" y="53"/>
                  </a:lnTo>
                  <a:lnTo>
                    <a:pt x="30" y="54"/>
                  </a:lnTo>
                  <a:lnTo>
                    <a:pt x="30" y="55"/>
                  </a:lnTo>
                  <a:lnTo>
                    <a:pt x="30" y="54"/>
                  </a:lnTo>
                  <a:lnTo>
                    <a:pt x="29" y="54"/>
                  </a:lnTo>
                  <a:lnTo>
                    <a:pt x="28" y="54"/>
                  </a:lnTo>
                  <a:lnTo>
                    <a:pt x="28" y="55"/>
                  </a:lnTo>
                  <a:lnTo>
                    <a:pt x="27" y="54"/>
                  </a:lnTo>
                  <a:lnTo>
                    <a:pt x="28" y="54"/>
                  </a:lnTo>
                  <a:lnTo>
                    <a:pt x="27" y="54"/>
                  </a:lnTo>
                  <a:lnTo>
                    <a:pt x="26" y="54"/>
                  </a:lnTo>
                  <a:lnTo>
                    <a:pt x="26" y="53"/>
                  </a:lnTo>
                  <a:lnTo>
                    <a:pt x="25" y="54"/>
                  </a:lnTo>
                  <a:lnTo>
                    <a:pt x="24" y="54"/>
                  </a:lnTo>
                  <a:lnTo>
                    <a:pt x="24" y="54"/>
                  </a:lnTo>
                  <a:lnTo>
                    <a:pt x="24" y="52"/>
                  </a:lnTo>
                  <a:lnTo>
                    <a:pt x="24" y="52"/>
                  </a:lnTo>
                  <a:lnTo>
                    <a:pt x="25" y="52"/>
                  </a:lnTo>
                  <a:lnTo>
                    <a:pt x="26" y="51"/>
                  </a:lnTo>
                  <a:lnTo>
                    <a:pt x="27" y="51"/>
                  </a:lnTo>
                  <a:lnTo>
                    <a:pt x="26" y="52"/>
                  </a:lnTo>
                  <a:close/>
                  <a:moveTo>
                    <a:pt x="44" y="52"/>
                  </a:moveTo>
                  <a:lnTo>
                    <a:pt x="44" y="53"/>
                  </a:lnTo>
                  <a:lnTo>
                    <a:pt x="43" y="53"/>
                  </a:lnTo>
                  <a:lnTo>
                    <a:pt x="43" y="54"/>
                  </a:lnTo>
                  <a:lnTo>
                    <a:pt x="42" y="54"/>
                  </a:lnTo>
                  <a:lnTo>
                    <a:pt x="41" y="55"/>
                  </a:lnTo>
                  <a:lnTo>
                    <a:pt x="40" y="54"/>
                  </a:lnTo>
                  <a:lnTo>
                    <a:pt x="41" y="53"/>
                  </a:lnTo>
                  <a:lnTo>
                    <a:pt x="42" y="53"/>
                  </a:lnTo>
                  <a:lnTo>
                    <a:pt x="41" y="52"/>
                  </a:lnTo>
                  <a:lnTo>
                    <a:pt x="42" y="52"/>
                  </a:lnTo>
                  <a:lnTo>
                    <a:pt x="43" y="52"/>
                  </a:lnTo>
                  <a:lnTo>
                    <a:pt x="43" y="52"/>
                  </a:lnTo>
                  <a:lnTo>
                    <a:pt x="44" y="52"/>
                  </a:lnTo>
                  <a:close/>
                  <a:moveTo>
                    <a:pt x="52" y="51"/>
                  </a:moveTo>
                  <a:lnTo>
                    <a:pt x="52" y="52"/>
                  </a:lnTo>
                  <a:lnTo>
                    <a:pt x="52" y="51"/>
                  </a:lnTo>
                  <a:lnTo>
                    <a:pt x="51" y="51"/>
                  </a:lnTo>
                  <a:lnTo>
                    <a:pt x="52" y="51"/>
                  </a:lnTo>
                  <a:lnTo>
                    <a:pt x="52" y="50"/>
                  </a:lnTo>
                  <a:lnTo>
                    <a:pt x="54" y="50"/>
                  </a:lnTo>
                  <a:lnTo>
                    <a:pt x="54" y="51"/>
                  </a:lnTo>
                  <a:lnTo>
                    <a:pt x="53" y="51"/>
                  </a:lnTo>
                  <a:lnTo>
                    <a:pt x="52" y="51"/>
                  </a:lnTo>
                  <a:close/>
                  <a:moveTo>
                    <a:pt x="98" y="54"/>
                  </a:moveTo>
                  <a:lnTo>
                    <a:pt x="96" y="54"/>
                  </a:lnTo>
                  <a:lnTo>
                    <a:pt x="96" y="53"/>
                  </a:lnTo>
                  <a:lnTo>
                    <a:pt x="97" y="53"/>
                  </a:lnTo>
                  <a:lnTo>
                    <a:pt x="98" y="53"/>
                  </a:lnTo>
                  <a:lnTo>
                    <a:pt x="98" y="52"/>
                  </a:lnTo>
                  <a:lnTo>
                    <a:pt x="98" y="53"/>
                  </a:lnTo>
                  <a:lnTo>
                    <a:pt x="98" y="54"/>
                  </a:lnTo>
                  <a:close/>
                  <a:moveTo>
                    <a:pt x="38" y="46"/>
                  </a:moveTo>
                  <a:lnTo>
                    <a:pt x="39" y="47"/>
                  </a:lnTo>
                  <a:lnTo>
                    <a:pt x="40" y="46"/>
                  </a:lnTo>
                  <a:lnTo>
                    <a:pt x="40" y="47"/>
                  </a:lnTo>
                  <a:lnTo>
                    <a:pt x="41" y="47"/>
                  </a:lnTo>
                  <a:lnTo>
                    <a:pt x="41" y="48"/>
                  </a:lnTo>
                  <a:lnTo>
                    <a:pt x="40" y="48"/>
                  </a:lnTo>
                  <a:lnTo>
                    <a:pt x="39" y="49"/>
                  </a:lnTo>
                  <a:lnTo>
                    <a:pt x="39" y="48"/>
                  </a:lnTo>
                  <a:lnTo>
                    <a:pt x="39" y="47"/>
                  </a:lnTo>
                  <a:lnTo>
                    <a:pt x="38" y="48"/>
                  </a:lnTo>
                  <a:lnTo>
                    <a:pt x="38" y="47"/>
                  </a:lnTo>
                  <a:lnTo>
                    <a:pt x="39" y="47"/>
                  </a:lnTo>
                  <a:lnTo>
                    <a:pt x="38" y="47"/>
                  </a:lnTo>
                  <a:lnTo>
                    <a:pt x="38" y="46"/>
                  </a:lnTo>
                  <a:close/>
                  <a:moveTo>
                    <a:pt x="103" y="52"/>
                  </a:moveTo>
                  <a:lnTo>
                    <a:pt x="101" y="52"/>
                  </a:lnTo>
                  <a:lnTo>
                    <a:pt x="100" y="52"/>
                  </a:lnTo>
                  <a:lnTo>
                    <a:pt x="100" y="52"/>
                  </a:lnTo>
                  <a:lnTo>
                    <a:pt x="100" y="51"/>
                  </a:lnTo>
                  <a:lnTo>
                    <a:pt x="101" y="51"/>
                  </a:lnTo>
                  <a:lnTo>
                    <a:pt x="102" y="51"/>
                  </a:lnTo>
                  <a:lnTo>
                    <a:pt x="103" y="51"/>
                  </a:lnTo>
                  <a:lnTo>
                    <a:pt x="103" y="52"/>
                  </a:lnTo>
                  <a:close/>
                  <a:moveTo>
                    <a:pt x="42" y="45"/>
                  </a:moveTo>
                  <a:lnTo>
                    <a:pt x="42" y="46"/>
                  </a:lnTo>
                  <a:lnTo>
                    <a:pt x="42" y="47"/>
                  </a:lnTo>
                  <a:lnTo>
                    <a:pt x="41" y="47"/>
                  </a:lnTo>
                  <a:lnTo>
                    <a:pt x="41" y="46"/>
                  </a:lnTo>
                  <a:lnTo>
                    <a:pt x="40" y="46"/>
                  </a:lnTo>
                  <a:lnTo>
                    <a:pt x="40" y="45"/>
                  </a:lnTo>
                  <a:lnTo>
                    <a:pt x="39" y="46"/>
                  </a:lnTo>
                  <a:lnTo>
                    <a:pt x="38" y="45"/>
                  </a:lnTo>
                  <a:lnTo>
                    <a:pt x="39" y="44"/>
                  </a:lnTo>
                  <a:lnTo>
                    <a:pt x="40" y="44"/>
                  </a:lnTo>
                  <a:lnTo>
                    <a:pt x="41" y="44"/>
                  </a:lnTo>
                  <a:lnTo>
                    <a:pt x="42" y="44"/>
                  </a:lnTo>
                  <a:lnTo>
                    <a:pt x="42" y="45"/>
                  </a:lnTo>
                  <a:close/>
                  <a:moveTo>
                    <a:pt x="46" y="43"/>
                  </a:moveTo>
                  <a:lnTo>
                    <a:pt x="46" y="44"/>
                  </a:lnTo>
                  <a:lnTo>
                    <a:pt x="47" y="43"/>
                  </a:lnTo>
                  <a:lnTo>
                    <a:pt x="48" y="44"/>
                  </a:lnTo>
                  <a:lnTo>
                    <a:pt x="48" y="44"/>
                  </a:lnTo>
                  <a:lnTo>
                    <a:pt x="48" y="46"/>
                  </a:lnTo>
                  <a:lnTo>
                    <a:pt x="47" y="45"/>
                  </a:lnTo>
                  <a:lnTo>
                    <a:pt x="46" y="44"/>
                  </a:lnTo>
                  <a:lnTo>
                    <a:pt x="47" y="44"/>
                  </a:lnTo>
                  <a:lnTo>
                    <a:pt x="46" y="44"/>
                  </a:lnTo>
                  <a:lnTo>
                    <a:pt x="45" y="44"/>
                  </a:lnTo>
                  <a:lnTo>
                    <a:pt x="45" y="44"/>
                  </a:lnTo>
                  <a:lnTo>
                    <a:pt x="45" y="43"/>
                  </a:lnTo>
                  <a:lnTo>
                    <a:pt x="46" y="43"/>
                  </a:lnTo>
                  <a:close/>
                  <a:moveTo>
                    <a:pt x="59" y="45"/>
                  </a:moveTo>
                  <a:lnTo>
                    <a:pt x="58" y="44"/>
                  </a:lnTo>
                  <a:lnTo>
                    <a:pt x="57" y="44"/>
                  </a:lnTo>
                  <a:lnTo>
                    <a:pt x="57" y="44"/>
                  </a:lnTo>
                  <a:lnTo>
                    <a:pt x="57" y="43"/>
                  </a:lnTo>
                  <a:lnTo>
                    <a:pt x="58" y="43"/>
                  </a:lnTo>
                  <a:lnTo>
                    <a:pt x="59" y="44"/>
                  </a:lnTo>
                  <a:lnTo>
                    <a:pt x="60" y="44"/>
                  </a:lnTo>
                  <a:lnTo>
                    <a:pt x="60" y="44"/>
                  </a:lnTo>
                  <a:lnTo>
                    <a:pt x="60" y="45"/>
                  </a:lnTo>
                  <a:lnTo>
                    <a:pt x="59" y="45"/>
                  </a:lnTo>
                  <a:close/>
                  <a:moveTo>
                    <a:pt x="93" y="46"/>
                  </a:moveTo>
                  <a:lnTo>
                    <a:pt x="94" y="46"/>
                  </a:lnTo>
                  <a:lnTo>
                    <a:pt x="94" y="47"/>
                  </a:lnTo>
                  <a:lnTo>
                    <a:pt x="94" y="48"/>
                  </a:lnTo>
                  <a:lnTo>
                    <a:pt x="94" y="47"/>
                  </a:lnTo>
                  <a:lnTo>
                    <a:pt x="93" y="47"/>
                  </a:lnTo>
                  <a:lnTo>
                    <a:pt x="92" y="47"/>
                  </a:lnTo>
                  <a:lnTo>
                    <a:pt x="92" y="48"/>
                  </a:lnTo>
                  <a:lnTo>
                    <a:pt x="91" y="48"/>
                  </a:lnTo>
                  <a:lnTo>
                    <a:pt x="90" y="47"/>
                  </a:lnTo>
                  <a:lnTo>
                    <a:pt x="91" y="46"/>
                  </a:lnTo>
                  <a:lnTo>
                    <a:pt x="93" y="46"/>
                  </a:lnTo>
                  <a:lnTo>
                    <a:pt x="92" y="46"/>
                  </a:lnTo>
                  <a:lnTo>
                    <a:pt x="93" y="46"/>
                  </a:lnTo>
                  <a:close/>
                  <a:moveTo>
                    <a:pt x="88" y="46"/>
                  </a:moveTo>
                  <a:lnTo>
                    <a:pt x="87" y="46"/>
                  </a:lnTo>
                  <a:lnTo>
                    <a:pt x="86" y="46"/>
                  </a:lnTo>
                  <a:lnTo>
                    <a:pt x="86" y="45"/>
                  </a:lnTo>
                  <a:lnTo>
                    <a:pt x="85" y="45"/>
                  </a:lnTo>
                  <a:lnTo>
                    <a:pt x="86" y="44"/>
                  </a:lnTo>
                  <a:lnTo>
                    <a:pt x="87" y="44"/>
                  </a:lnTo>
                  <a:lnTo>
                    <a:pt x="88" y="44"/>
                  </a:lnTo>
                  <a:lnTo>
                    <a:pt x="88" y="44"/>
                  </a:lnTo>
                  <a:lnTo>
                    <a:pt x="88" y="45"/>
                  </a:lnTo>
                  <a:lnTo>
                    <a:pt x="88" y="46"/>
                  </a:lnTo>
                  <a:close/>
                  <a:moveTo>
                    <a:pt x="50" y="40"/>
                  </a:moveTo>
                  <a:lnTo>
                    <a:pt x="51" y="41"/>
                  </a:lnTo>
                  <a:lnTo>
                    <a:pt x="50" y="41"/>
                  </a:lnTo>
                  <a:lnTo>
                    <a:pt x="51" y="41"/>
                  </a:lnTo>
                  <a:lnTo>
                    <a:pt x="50" y="42"/>
                  </a:lnTo>
                  <a:lnTo>
                    <a:pt x="51" y="43"/>
                  </a:lnTo>
                  <a:lnTo>
                    <a:pt x="51" y="44"/>
                  </a:lnTo>
                  <a:lnTo>
                    <a:pt x="50" y="43"/>
                  </a:lnTo>
                  <a:lnTo>
                    <a:pt x="51" y="44"/>
                  </a:lnTo>
                  <a:lnTo>
                    <a:pt x="50" y="44"/>
                  </a:lnTo>
                  <a:lnTo>
                    <a:pt x="51" y="44"/>
                  </a:lnTo>
                  <a:lnTo>
                    <a:pt x="52" y="44"/>
                  </a:lnTo>
                  <a:lnTo>
                    <a:pt x="53" y="44"/>
                  </a:lnTo>
                  <a:lnTo>
                    <a:pt x="53" y="45"/>
                  </a:lnTo>
                  <a:lnTo>
                    <a:pt x="52" y="47"/>
                  </a:lnTo>
                  <a:lnTo>
                    <a:pt x="53" y="47"/>
                  </a:lnTo>
                  <a:lnTo>
                    <a:pt x="54" y="46"/>
                  </a:lnTo>
                  <a:lnTo>
                    <a:pt x="54" y="47"/>
                  </a:lnTo>
                  <a:lnTo>
                    <a:pt x="53" y="48"/>
                  </a:lnTo>
                  <a:lnTo>
                    <a:pt x="54" y="48"/>
                  </a:lnTo>
                  <a:lnTo>
                    <a:pt x="53" y="48"/>
                  </a:lnTo>
                  <a:lnTo>
                    <a:pt x="53" y="47"/>
                  </a:lnTo>
                  <a:lnTo>
                    <a:pt x="52" y="47"/>
                  </a:lnTo>
                  <a:lnTo>
                    <a:pt x="53" y="48"/>
                  </a:lnTo>
                  <a:lnTo>
                    <a:pt x="52" y="48"/>
                  </a:lnTo>
                  <a:lnTo>
                    <a:pt x="51" y="49"/>
                  </a:lnTo>
                  <a:lnTo>
                    <a:pt x="50" y="49"/>
                  </a:lnTo>
                  <a:lnTo>
                    <a:pt x="49" y="49"/>
                  </a:lnTo>
                  <a:lnTo>
                    <a:pt x="49" y="50"/>
                  </a:lnTo>
                  <a:lnTo>
                    <a:pt x="49" y="50"/>
                  </a:lnTo>
                  <a:lnTo>
                    <a:pt x="48" y="50"/>
                  </a:lnTo>
                  <a:lnTo>
                    <a:pt x="47" y="50"/>
                  </a:lnTo>
                  <a:lnTo>
                    <a:pt x="47" y="51"/>
                  </a:lnTo>
                  <a:lnTo>
                    <a:pt x="45" y="51"/>
                  </a:lnTo>
                  <a:lnTo>
                    <a:pt x="44" y="51"/>
                  </a:lnTo>
                  <a:lnTo>
                    <a:pt x="44" y="50"/>
                  </a:lnTo>
                  <a:lnTo>
                    <a:pt x="43" y="50"/>
                  </a:lnTo>
                  <a:lnTo>
                    <a:pt x="42" y="50"/>
                  </a:lnTo>
                  <a:lnTo>
                    <a:pt x="41" y="50"/>
                  </a:lnTo>
                  <a:lnTo>
                    <a:pt x="41" y="50"/>
                  </a:lnTo>
                  <a:lnTo>
                    <a:pt x="41" y="49"/>
                  </a:lnTo>
                  <a:lnTo>
                    <a:pt x="42" y="48"/>
                  </a:lnTo>
                  <a:lnTo>
                    <a:pt x="43" y="47"/>
                  </a:lnTo>
                  <a:lnTo>
                    <a:pt x="43" y="46"/>
                  </a:lnTo>
                  <a:lnTo>
                    <a:pt x="44" y="46"/>
                  </a:lnTo>
                  <a:lnTo>
                    <a:pt x="43" y="46"/>
                  </a:lnTo>
                  <a:lnTo>
                    <a:pt x="43" y="45"/>
                  </a:lnTo>
                  <a:lnTo>
                    <a:pt x="44" y="45"/>
                  </a:lnTo>
                  <a:lnTo>
                    <a:pt x="43" y="45"/>
                  </a:lnTo>
                  <a:lnTo>
                    <a:pt x="44" y="44"/>
                  </a:lnTo>
                  <a:lnTo>
                    <a:pt x="45" y="45"/>
                  </a:lnTo>
                  <a:lnTo>
                    <a:pt x="44" y="44"/>
                  </a:lnTo>
                  <a:lnTo>
                    <a:pt x="45" y="44"/>
                  </a:lnTo>
                  <a:lnTo>
                    <a:pt x="46" y="44"/>
                  </a:lnTo>
                  <a:lnTo>
                    <a:pt x="47" y="45"/>
                  </a:lnTo>
                  <a:lnTo>
                    <a:pt x="48" y="47"/>
                  </a:lnTo>
                  <a:lnTo>
                    <a:pt x="49" y="48"/>
                  </a:lnTo>
                  <a:lnTo>
                    <a:pt x="49" y="49"/>
                  </a:lnTo>
                  <a:lnTo>
                    <a:pt x="49" y="48"/>
                  </a:lnTo>
                  <a:lnTo>
                    <a:pt x="49" y="47"/>
                  </a:lnTo>
                  <a:lnTo>
                    <a:pt x="49" y="46"/>
                  </a:lnTo>
                  <a:lnTo>
                    <a:pt x="49" y="45"/>
                  </a:lnTo>
                  <a:lnTo>
                    <a:pt x="49" y="44"/>
                  </a:lnTo>
                  <a:lnTo>
                    <a:pt x="49" y="44"/>
                  </a:lnTo>
                  <a:lnTo>
                    <a:pt x="49" y="44"/>
                  </a:lnTo>
                  <a:lnTo>
                    <a:pt x="49" y="43"/>
                  </a:lnTo>
                  <a:lnTo>
                    <a:pt x="49" y="42"/>
                  </a:lnTo>
                  <a:lnTo>
                    <a:pt x="49" y="42"/>
                  </a:lnTo>
                  <a:lnTo>
                    <a:pt x="49" y="41"/>
                  </a:lnTo>
                  <a:lnTo>
                    <a:pt x="50" y="40"/>
                  </a:lnTo>
                  <a:close/>
                  <a:moveTo>
                    <a:pt x="59" y="41"/>
                  </a:moveTo>
                  <a:lnTo>
                    <a:pt x="60" y="42"/>
                  </a:lnTo>
                  <a:lnTo>
                    <a:pt x="59" y="43"/>
                  </a:lnTo>
                  <a:lnTo>
                    <a:pt x="58" y="43"/>
                  </a:lnTo>
                  <a:lnTo>
                    <a:pt x="58" y="42"/>
                  </a:lnTo>
                  <a:lnTo>
                    <a:pt x="58" y="43"/>
                  </a:lnTo>
                  <a:lnTo>
                    <a:pt x="57" y="43"/>
                  </a:lnTo>
                  <a:lnTo>
                    <a:pt x="56" y="44"/>
                  </a:lnTo>
                  <a:lnTo>
                    <a:pt x="56" y="44"/>
                  </a:lnTo>
                  <a:lnTo>
                    <a:pt x="56" y="44"/>
                  </a:lnTo>
                  <a:lnTo>
                    <a:pt x="56" y="45"/>
                  </a:lnTo>
                  <a:lnTo>
                    <a:pt x="56" y="46"/>
                  </a:lnTo>
                  <a:lnTo>
                    <a:pt x="56" y="46"/>
                  </a:lnTo>
                  <a:lnTo>
                    <a:pt x="55" y="45"/>
                  </a:lnTo>
                  <a:lnTo>
                    <a:pt x="54" y="45"/>
                  </a:lnTo>
                  <a:lnTo>
                    <a:pt x="55" y="44"/>
                  </a:lnTo>
                  <a:lnTo>
                    <a:pt x="56" y="44"/>
                  </a:lnTo>
                  <a:lnTo>
                    <a:pt x="55" y="44"/>
                  </a:lnTo>
                  <a:lnTo>
                    <a:pt x="55" y="43"/>
                  </a:lnTo>
                  <a:lnTo>
                    <a:pt x="54" y="43"/>
                  </a:lnTo>
                  <a:lnTo>
                    <a:pt x="55" y="43"/>
                  </a:lnTo>
                  <a:lnTo>
                    <a:pt x="54" y="42"/>
                  </a:lnTo>
                  <a:lnTo>
                    <a:pt x="54" y="41"/>
                  </a:lnTo>
                  <a:lnTo>
                    <a:pt x="55" y="42"/>
                  </a:lnTo>
                  <a:lnTo>
                    <a:pt x="55" y="41"/>
                  </a:lnTo>
                  <a:lnTo>
                    <a:pt x="56" y="41"/>
                  </a:lnTo>
                  <a:lnTo>
                    <a:pt x="56" y="42"/>
                  </a:lnTo>
                  <a:lnTo>
                    <a:pt x="56" y="43"/>
                  </a:lnTo>
                  <a:lnTo>
                    <a:pt x="56" y="42"/>
                  </a:lnTo>
                  <a:lnTo>
                    <a:pt x="56" y="42"/>
                  </a:lnTo>
                  <a:lnTo>
                    <a:pt x="56" y="41"/>
                  </a:lnTo>
                  <a:lnTo>
                    <a:pt x="56" y="40"/>
                  </a:lnTo>
                  <a:lnTo>
                    <a:pt x="57" y="40"/>
                  </a:lnTo>
                  <a:lnTo>
                    <a:pt x="57" y="41"/>
                  </a:lnTo>
                  <a:lnTo>
                    <a:pt x="59" y="40"/>
                  </a:lnTo>
                  <a:lnTo>
                    <a:pt x="59" y="41"/>
                  </a:lnTo>
                  <a:close/>
                  <a:moveTo>
                    <a:pt x="75" y="42"/>
                  </a:moveTo>
                  <a:lnTo>
                    <a:pt x="75" y="43"/>
                  </a:lnTo>
                  <a:lnTo>
                    <a:pt x="75" y="43"/>
                  </a:lnTo>
                  <a:lnTo>
                    <a:pt x="76" y="43"/>
                  </a:lnTo>
                  <a:lnTo>
                    <a:pt x="75" y="43"/>
                  </a:lnTo>
                  <a:lnTo>
                    <a:pt x="75" y="44"/>
                  </a:lnTo>
                  <a:lnTo>
                    <a:pt x="75" y="44"/>
                  </a:lnTo>
                  <a:lnTo>
                    <a:pt x="75" y="44"/>
                  </a:lnTo>
                  <a:lnTo>
                    <a:pt x="75" y="44"/>
                  </a:lnTo>
                  <a:lnTo>
                    <a:pt x="70" y="47"/>
                  </a:lnTo>
                  <a:lnTo>
                    <a:pt x="69" y="47"/>
                  </a:lnTo>
                  <a:lnTo>
                    <a:pt x="67" y="47"/>
                  </a:lnTo>
                  <a:lnTo>
                    <a:pt x="66" y="47"/>
                  </a:lnTo>
                  <a:lnTo>
                    <a:pt x="65" y="47"/>
                  </a:lnTo>
                  <a:lnTo>
                    <a:pt x="63" y="47"/>
                  </a:lnTo>
                  <a:lnTo>
                    <a:pt x="62" y="47"/>
                  </a:lnTo>
                  <a:lnTo>
                    <a:pt x="61" y="46"/>
                  </a:lnTo>
                  <a:lnTo>
                    <a:pt x="61" y="47"/>
                  </a:lnTo>
                  <a:lnTo>
                    <a:pt x="60" y="48"/>
                  </a:lnTo>
                  <a:lnTo>
                    <a:pt x="59" y="47"/>
                  </a:lnTo>
                  <a:lnTo>
                    <a:pt x="58" y="47"/>
                  </a:lnTo>
                  <a:lnTo>
                    <a:pt x="58" y="48"/>
                  </a:lnTo>
                  <a:lnTo>
                    <a:pt x="56" y="47"/>
                  </a:lnTo>
                  <a:lnTo>
                    <a:pt x="56" y="48"/>
                  </a:lnTo>
                  <a:lnTo>
                    <a:pt x="55" y="48"/>
                  </a:lnTo>
                  <a:lnTo>
                    <a:pt x="54" y="47"/>
                  </a:lnTo>
                  <a:lnTo>
                    <a:pt x="55" y="46"/>
                  </a:lnTo>
                  <a:lnTo>
                    <a:pt x="56" y="46"/>
                  </a:lnTo>
                  <a:lnTo>
                    <a:pt x="56" y="46"/>
                  </a:lnTo>
                  <a:lnTo>
                    <a:pt x="57" y="46"/>
                  </a:lnTo>
                  <a:lnTo>
                    <a:pt x="58" y="45"/>
                  </a:lnTo>
                  <a:lnTo>
                    <a:pt x="59" y="46"/>
                  </a:lnTo>
                  <a:lnTo>
                    <a:pt x="59" y="45"/>
                  </a:lnTo>
                  <a:lnTo>
                    <a:pt x="60" y="45"/>
                  </a:lnTo>
                  <a:lnTo>
                    <a:pt x="61" y="45"/>
                  </a:lnTo>
                  <a:lnTo>
                    <a:pt x="62" y="45"/>
                  </a:lnTo>
                  <a:lnTo>
                    <a:pt x="61" y="44"/>
                  </a:lnTo>
                  <a:lnTo>
                    <a:pt x="61" y="44"/>
                  </a:lnTo>
                  <a:lnTo>
                    <a:pt x="61" y="43"/>
                  </a:lnTo>
                  <a:lnTo>
                    <a:pt x="62" y="44"/>
                  </a:lnTo>
                  <a:lnTo>
                    <a:pt x="61" y="43"/>
                  </a:lnTo>
                  <a:lnTo>
                    <a:pt x="61" y="42"/>
                  </a:lnTo>
                  <a:lnTo>
                    <a:pt x="61" y="41"/>
                  </a:lnTo>
                  <a:lnTo>
                    <a:pt x="62" y="41"/>
                  </a:lnTo>
                  <a:lnTo>
                    <a:pt x="63" y="42"/>
                  </a:lnTo>
                  <a:lnTo>
                    <a:pt x="64" y="43"/>
                  </a:lnTo>
                  <a:lnTo>
                    <a:pt x="63" y="43"/>
                  </a:lnTo>
                  <a:lnTo>
                    <a:pt x="64" y="43"/>
                  </a:lnTo>
                  <a:lnTo>
                    <a:pt x="65" y="43"/>
                  </a:lnTo>
                  <a:lnTo>
                    <a:pt x="66" y="43"/>
                  </a:lnTo>
                  <a:lnTo>
                    <a:pt x="67" y="43"/>
                  </a:lnTo>
                  <a:lnTo>
                    <a:pt x="68" y="43"/>
                  </a:lnTo>
                  <a:lnTo>
                    <a:pt x="70" y="43"/>
                  </a:lnTo>
                  <a:lnTo>
                    <a:pt x="70" y="42"/>
                  </a:lnTo>
                  <a:lnTo>
                    <a:pt x="71" y="42"/>
                  </a:lnTo>
                  <a:lnTo>
                    <a:pt x="72" y="42"/>
                  </a:lnTo>
                  <a:lnTo>
                    <a:pt x="72" y="41"/>
                  </a:lnTo>
                  <a:lnTo>
                    <a:pt x="72" y="42"/>
                  </a:lnTo>
                  <a:lnTo>
                    <a:pt x="73" y="42"/>
                  </a:lnTo>
                  <a:lnTo>
                    <a:pt x="74" y="42"/>
                  </a:lnTo>
                  <a:lnTo>
                    <a:pt x="75" y="42"/>
                  </a:lnTo>
                  <a:close/>
                  <a:moveTo>
                    <a:pt x="94" y="44"/>
                  </a:moveTo>
                  <a:lnTo>
                    <a:pt x="94" y="45"/>
                  </a:lnTo>
                  <a:lnTo>
                    <a:pt x="94" y="45"/>
                  </a:lnTo>
                  <a:lnTo>
                    <a:pt x="93" y="45"/>
                  </a:lnTo>
                  <a:lnTo>
                    <a:pt x="92" y="45"/>
                  </a:lnTo>
                  <a:lnTo>
                    <a:pt x="92" y="44"/>
                  </a:lnTo>
                  <a:lnTo>
                    <a:pt x="91" y="44"/>
                  </a:lnTo>
                  <a:lnTo>
                    <a:pt x="91" y="44"/>
                  </a:lnTo>
                  <a:lnTo>
                    <a:pt x="92" y="44"/>
                  </a:lnTo>
                  <a:lnTo>
                    <a:pt x="93" y="44"/>
                  </a:lnTo>
                  <a:lnTo>
                    <a:pt x="95" y="44"/>
                  </a:lnTo>
                  <a:lnTo>
                    <a:pt x="94" y="44"/>
                  </a:lnTo>
                  <a:close/>
                  <a:moveTo>
                    <a:pt x="69" y="38"/>
                  </a:moveTo>
                  <a:lnTo>
                    <a:pt x="69" y="39"/>
                  </a:lnTo>
                  <a:lnTo>
                    <a:pt x="70" y="39"/>
                  </a:lnTo>
                  <a:lnTo>
                    <a:pt x="71" y="39"/>
                  </a:lnTo>
                  <a:lnTo>
                    <a:pt x="70" y="39"/>
                  </a:lnTo>
                  <a:lnTo>
                    <a:pt x="69" y="40"/>
                  </a:lnTo>
                  <a:lnTo>
                    <a:pt x="70" y="40"/>
                  </a:lnTo>
                  <a:lnTo>
                    <a:pt x="69" y="40"/>
                  </a:lnTo>
                  <a:lnTo>
                    <a:pt x="68" y="40"/>
                  </a:lnTo>
                  <a:lnTo>
                    <a:pt x="68" y="40"/>
                  </a:lnTo>
                  <a:lnTo>
                    <a:pt x="67" y="40"/>
                  </a:lnTo>
                  <a:lnTo>
                    <a:pt x="66" y="40"/>
                  </a:lnTo>
                  <a:lnTo>
                    <a:pt x="66" y="41"/>
                  </a:lnTo>
                  <a:lnTo>
                    <a:pt x="64" y="40"/>
                  </a:lnTo>
                  <a:lnTo>
                    <a:pt x="62" y="41"/>
                  </a:lnTo>
                  <a:lnTo>
                    <a:pt x="62" y="40"/>
                  </a:lnTo>
                  <a:lnTo>
                    <a:pt x="62" y="39"/>
                  </a:lnTo>
                  <a:lnTo>
                    <a:pt x="63" y="39"/>
                  </a:lnTo>
                  <a:lnTo>
                    <a:pt x="64" y="39"/>
                  </a:lnTo>
                  <a:lnTo>
                    <a:pt x="65" y="39"/>
                  </a:lnTo>
                  <a:lnTo>
                    <a:pt x="66" y="38"/>
                  </a:lnTo>
                  <a:lnTo>
                    <a:pt x="68" y="38"/>
                  </a:lnTo>
                  <a:lnTo>
                    <a:pt x="69" y="38"/>
                  </a:lnTo>
                  <a:close/>
                  <a:moveTo>
                    <a:pt x="80" y="35"/>
                  </a:moveTo>
                  <a:lnTo>
                    <a:pt x="81" y="35"/>
                  </a:lnTo>
                  <a:lnTo>
                    <a:pt x="81" y="35"/>
                  </a:lnTo>
                  <a:lnTo>
                    <a:pt x="81" y="36"/>
                  </a:lnTo>
                  <a:lnTo>
                    <a:pt x="81" y="37"/>
                  </a:lnTo>
                  <a:lnTo>
                    <a:pt x="81" y="37"/>
                  </a:lnTo>
                  <a:lnTo>
                    <a:pt x="81" y="38"/>
                  </a:lnTo>
                  <a:lnTo>
                    <a:pt x="81" y="38"/>
                  </a:lnTo>
                  <a:lnTo>
                    <a:pt x="82" y="38"/>
                  </a:lnTo>
                  <a:lnTo>
                    <a:pt x="81" y="38"/>
                  </a:lnTo>
                  <a:lnTo>
                    <a:pt x="81" y="39"/>
                  </a:lnTo>
                  <a:lnTo>
                    <a:pt x="81" y="39"/>
                  </a:lnTo>
                  <a:lnTo>
                    <a:pt x="80" y="40"/>
                  </a:lnTo>
                  <a:lnTo>
                    <a:pt x="79" y="40"/>
                  </a:lnTo>
                  <a:lnTo>
                    <a:pt x="79" y="41"/>
                  </a:lnTo>
                  <a:lnTo>
                    <a:pt x="78" y="40"/>
                  </a:lnTo>
                  <a:lnTo>
                    <a:pt x="78" y="41"/>
                  </a:lnTo>
                  <a:lnTo>
                    <a:pt x="78" y="42"/>
                  </a:lnTo>
                  <a:lnTo>
                    <a:pt x="79" y="42"/>
                  </a:lnTo>
                  <a:lnTo>
                    <a:pt x="78" y="42"/>
                  </a:lnTo>
                  <a:lnTo>
                    <a:pt x="77" y="42"/>
                  </a:lnTo>
                  <a:lnTo>
                    <a:pt x="78" y="41"/>
                  </a:lnTo>
                  <a:lnTo>
                    <a:pt x="77" y="41"/>
                  </a:lnTo>
                  <a:lnTo>
                    <a:pt x="76" y="41"/>
                  </a:lnTo>
                  <a:lnTo>
                    <a:pt x="75" y="41"/>
                  </a:lnTo>
                  <a:lnTo>
                    <a:pt x="75" y="40"/>
                  </a:lnTo>
                  <a:lnTo>
                    <a:pt x="74" y="40"/>
                  </a:lnTo>
                  <a:lnTo>
                    <a:pt x="75" y="39"/>
                  </a:lnTo>
                  <a:lnTo>
                    <a:pt x="75" y="39"/>
                  </a:lnTo>
                  <a:lnTo>
                    <a:pt x="74" y="39"/>
                  </a:lnTo>
                  <a:lnTo>
                    <a:pt x="73" y="39"/>
                  </a:lnTo>
                  <a:lnTo>
                    <a:pt x="74" y="38"/>
                  </a:lnTo>
                  <a:lnTo>
                    <a:pt x="73" y="38"/>
                  </a:lnTo>
                  <a:lnTo>
                    <a:pt x="74" y="38"/>
                  </a:lnTo>
                  <a:lnTo>
                    <a:pt x="75" y="38"/>
                  </a:lnTo>
                  <a:lnTo>
                    <a:pt x="75" y="38"/>
                  </a:lnTo>
                  <a:lnTo>
                    <a:pt x="75" y="38"/>
                  </a:lnTo>
                  <a:lnTo>
                    <a:pt x="75" y="38"/>
                  </a:lnTo>
                  <a:lnTo>
                    <a:pt x="75" y="38"/>
                  </a:lnTo>
                  <a:lnTo>
                    <a:pt x="76" y="38"/>
                  </a:lnTo>
                  <a:lnTo>
                    <a:pt x="77" y="38"/>
                  </a:lnTo>
                  <a:lnTo>
                    <a:pt x="79" y="38"/>
                  </a:lnTo>
                  <a:lnTo>
                    <a:pt x="78" y="38"/>
                  </a:lnTo>
                  <a:lnTo>
                    <a:pt x="77" y="38"/>
                  </a:lnTo>
                  <a:lnTo>
                    <a:pt x="78" y="37"/>
                  </a:lnTo>
                  <a:lnTo>
                    <a:pt x="78" y="36"/>
                  </a:lnTo>
                  <a:lnTo>
                    <a:pt x="77" y="36"/>
                  </a:lnTo>
                  <a:lnTo>
                    <a:pt x="76" y="36"/>
                  </a:lnTo>
                  <a:lnTo>
                    <a:pt x="76" y="35"/>
                  </a:lnTo>
                  <a:lnTo>
                    <a:pt x="77" y="36"/>
                  </a:lnTo>
                  <a:lnTo>
                    <a:pt x="78" y="36"/>
                  </a:lnTo>
                  <a:lnTo>
                    <a:pt x="79" y="35"/>
                  </a:lnTo>
                  <a:lnTo>
                    <a:pt x="80" y="35"/>
                  </a:lnTo>
                  <a:close/>
                  <a:moveTo>
                    <a:pt x="75" y="35"/>
                  </a:moveTo>
                  <a:lnTo>
                    <a:pt x="75" y="35"/>
                  </a:lnTo>
                  <a:lnTo>
                    <a:pt x="75" y="36"/>
                  </a:lnTo>
                  <a:lnTo>
                    <a:pt x="75" y="35"/>
                  </a:lnTo>
                  <a:lnTo>
                    <a:pt x="75" y="36"/>
                  </a:lnTo>
                  <a:lnTo>
                    <a:pt x="74" y="36"/>
                  </a:lnTo>
                  <a:lnTo>
                    <a:pt x="73" y="36"/>
                  </a:lnTo>
                  <a:lnTo>
                    <a:pt x="72" y="36"/>
                  </a:lnTo>
                  <a:lnTo>
                    <a:pt x="71" y="36"/>
                  </a:lnTo>
                  <a:lnTo>
                    <a:pt x="71" y="37"/>
                  </a:lnTo>
                  <a:lnTo>
                    <a:pt x="70" y="37"/>
                  </a:lnTo>
                  <a:lnTo>
                    <a:pt x="70" y="38"/>
                  </a:lnTo>
                  <a:lnTo>
                    <a:pt x="69" y="38"/>
                  </a:lnTo>
                  <a:lnTo>
                    <a:pt x="69" y="37"/>
                  </a:lnTo>
                  <a:lnTo>
                    <a:pt x="68" y="37"/>
                  </a:lnTo>
                  <a:lnTo>
                    <a:pt x="68" y="37"/>
                  </a:lnTo>
                  <a:lnTo>
                    <a:pt x="68" y="36"/>
                  </a:lnTo>
                  <a:lnTo>
                    <a:pt x="68" y="36"/>
                  </a:lnTo>
                  <a:lnTo>
                    <a:pt x="68" y="36"/>
                  </a:lnTo>
                  <a:lnTo>
                    <a:pt x="69" y="36"/>
                  </a:lnTo>
                  <a:lnTo>
                    <a:pt x="69" y="35"/>
                  </a:lnTo>
                  <a:lnTo>
                    <a:pt x="70" y="34"/>
                  </a:lnTo>
                  <a:lnTo>
                    <a:pt x="71" y="35"/>
                  </a:lnTo>
                  <a:lnTo>
                    <a:pt x="72" y="35"/>
                  </a:lnTo>
                  <a:lnTo>
                    <a:pt x="74" y="34"/>
                  </a:lnTo>
                  <a:lnTo>
                    <a:pt x="75" y="34"/>
                  </a:lnTo>
                  <a:lnTo>
                    <a:pt x="75" y="35"/>
                  </a:lnTo>
                  <a:close/>
                  <a:moveTo>
                    <a:pt x="82" y="31"/>
                  </a:moveTo>
                  <a:lnTo>
                    <a:pt x="81" y="31"/>
                  </a:lnTo>
                  <a:lnTo>
                    <a:pt x="81" y="32"/>
                  </a:lnTo>
                  <a:lnTo>
                    <a:pt x="81" y="32"/>
                  </a:lnTo>
                  <a:lnTo>
                    <a:pt x="81" y="32"/>
                  </a:lnTo>
                  <a:lnTo>
                    <a:pt x="81" y="33"/>
                  </a:lnTo>
                  <a:lnTo>
                    <a:pt x="80" y="33"/>
                  </a:lnTo>
                  <a:lnTo>
                    <a:pt x="79" y="33"/>
                  </a:lnTo>
                  <a:lnTo>
                    <a:pt x="79" y="32"/>
                  </a:lnTo>
                  <a:lnTo>
                    <a:pt x="78" y="32"/>
                  </a:lnTo>
                  <a:lnTo>
                    <a:pt x="80" y="31"/>
                  </a:lnTo>
                  <a:lnTo>
                    <a:pt x="79" y="31"/>
                  </a:lnTo>
                  <a:lnTo>
                    <a:pt x="78" y="32"/>
                  </a:lnTo>
                  <a:lnTo>
                    <a:pt x="79" y="31"/>
                  </a:lnTo>
                  <a:lnTo>
                    <a:pt x="80" y="31"/>
                  </a:lnTo>
                  <a:lnTo>
                    <a:pt x="81" y="31"/>
                  </a:lnTo>
                  <a:lnTo>
                    <a:pt x="81" y="31"/>
                  </a:lnTo>
                  <a:lnTo>
                    <a:pt x="81" y="31"/>
                  </a:lnTo>
                  <a:lnTo>
                    <a:pt x="81" y="31"/>
                  </a:lnTo>
                  <a:lnTo>
                    <a:pt x="81" y="31"/>
                  </a:lnTo>
                  <a:lnTo>
                    <a:pt x="82" y="31"/>
                  </a:lnTo>
                  <a:close/>
                  <a:moveTo>
                    <a:pt x="92" y="31"/>
                  </a:moveTo>
                  <a:lnTo>
                    <a:pt x="93" y="31"/>
                  </a:lnTo>
                  <a:lnTo>
                    <a:pt x="94" y="32"/>
                  </a:lnTo>
                  <a:lnTo>
                    <a:pt x="93" y="32"/>
                  </a:lnTo>
                  <a:lnTo>
                    <a:pt x="92" y="33"/>
                  </a:lnTo>
                  <a:lnTo>
                    <a:pt x="91" y="33"/>
                  </a:lnTo>
                  <a:lnTo>
                    <a:pt x="90" y="33"/>
                  </a:lnTo>
                  <a:lnTo>
                    <a:pt x="90" y="32"/>
                  </a:lnTo>
                  <a:lnTo>
                    <a:pt x="89" y="31"/>
                  </a:lnTo>
                  <a:lnTo>
                    <a:pt x="90" y="31"/>
                  </a:lnTo>
                  <a:lnTo>
                    <a:pt x="90" y="31"/>
                  </a:lnTo>
                  <a:lnTo>
                    <a:pt x="91" y="31"/>
                  </a:lnTo>
                  <a:lnTo>
                    <a:pt x="92" y="31"/>
                  </a:lnTo>
                  <a:close/>
                  <a:moveTo>
                    <a:pt x="86" y="30"/>
                  </a:moveTo>
                  <a:lnTo>
                    <a:pt x="87" y="31"/>
                  </a:lnTo>
                  <a:lnTo>
                    <a:pt x="88" y="31"/>
                  </a:lnTo>
                  <a:lnTo>
                    <a:pt x="88" y="30"/>
                  </a:lnTo>
                  <a:lnTo>
                    <a:pt x="88" y="31"/>
                  </a:lnTo>
                  <a:lnTo>
                    <a:pt x="89" y="31"/>
                  </a:lnTo>
                  <a:lnTo>
                    <a:pt x="88" y="32"/>
                  </a:lnTo>
                  <a:lnTo>
                    <a:pt x="88" y="33"/>
                  </a:lnTo>
                  <a:lnTo>
                    <a:pt x="88" y="34"/>
                  </a:lnTo>
                  <a:lnTo>
                    <a:pt x="88" y="34"/>
                  </a:lnTo>
                  <a:lnTo>
                    <a:pt x="87" y="35"/>
                  </a:lnTo>
                  <a:lnTo>
                    <a:pt x="85" y="35"/>
                  </a:lnTo>
                  <a:lnTo>
                    <a:pt x="84" y="35"/>
                  </a:lnTo>
                  <a:lnTo>
                    <a:pt x="83" y="35"/>
                  </a:lnTo>
                  <a:lnTo>
                    <a:pt x="84" y="34"/>
                  </a:lnTo>
                  <a:lnTo>
                    <a:pt x="83" y="33"/>
                  </a:lnTo>
                  <a:lnTo>
                    <a:pt x="83" y="32"/>
                  </a:lnTo>
                  <a:lnTo>
                    <a:pt x="82" y="32"/>
                  </a:lnTo>
                  <a:lnTo>
                    <a:pt x="81" y="32"/>
                  </a:lnTo>
                  <a:lnTo>
                    <a:pt x="82" y="31"/>
                  </a:lnTo>
                  <a:lnTo>
                    <a:pt x="84" y="31"/>
                  </a:lnTo>
                  <a:lnTo>
                    <a:pt x="84" y="31"/>
                  </a:lnTo>
                  <a:lnTo>
                    <a:pt x="85" y="31"/>
                  </a:lnTo>
                  <a:lnTo>
                    <a:pt x="85" y="31"/>
                  </a:lnTo>
                  <a:lnTo>
                    <a:pt x="86" y="31"/>
                  </a:lnTo>
                  <a:lnTo>
                    <a:pt x="87" y="31"/>
                  </a:lnTo>
                  <a:lnTo>
                    <a:pt x="88" y="31"/>
                  </a:lnTo>
                  <a:lnTo>
                    <a:pt x="86" y="31"/>
                  </a:lnTo>
                  <a:lnTo>
                    <a:pt x="86" y="31"/>
                  </a:lnTo>
                  <a:lnTo>
                    <a:pt x="85" y="31"/>
                  </a:lnTo>
                  <a:lnTo>
                    <a:pt x="86" y="31"/>
                  </a:lnTo>
                  <a:lnTo>
                    <a:pt x="85" y="31"/>
                  </a:lnTo>
                  <a:lnTo>
                    <a:pt x="84" y="31"/>
                  </a:lnTo>
                  <a:lnTo>
                    <a:pt x="84" y="30"/>
                  </a:lnTo>
                  <a:lnTo>
                    <a:pt x="83" y="30"/>
                  </a:lnTo>
                  <a:lnTo>
                    <a:pt x="84" y="30"/>
                  </a:lnTo>
                  <a:lnTo>
                    <a:pt x="86" y="30"/>
                  </a:lnTo>
                  <a:close/>
                  <a:moveTo>
                    <a:pt x="103" y="29"/>
                  </a:moveTo>
                  <a:lnTo>
                    <a:pt x="101" y="29"/>
                  </a:lnTo>
                  <a:lnTo>
                    <a:pt x="100" y="28"/>
                  </a:lnTo>
                  <a:lnTo>
                    <a:pt x="101" y="28"/>
                  </a:lnTo>
                  <a:lnTo>
                    <a:pt x="103" y="28"/>
                  </a:lnTo>
                  <a:lnTo>
                    <a:pt x="104" y="28"/>
                  </a:lnTo>
                  <a:lnTo>
                    <a:pt x="103" y="28"/>
                  </a:lnTo>
                  <a:lnTo>
                    <a:pt x="103" y="29"/>
                  </a:lnTo>
                  <a:close/>
                  <a:moveTo>
                    <a:pt x="90" y="28"/>
                  </a:moveTo>
                  <a:lnTo>
                    <a:pt x="89" y="29"/>
                  </a:lnTo>
                  <a:lnTo>
                    <a:pt x="89" y="28"/>
                  </a:lnTo>
                  <a:lnTo>
                    <a:pt x="88" y="29"/>
                  </a:lnTo>
                  <a:lnTo>
                    <a:pt x="88" y="29"/>
                  </a:lnTo>
                  <a:lnTo>
                    <a:pt x="88" y="27"/>
                  </a:lnTo>
                  <a:lnTo>
                    <a:pt x="89" y="26"/>
                  </a:lnTo>
                  <a:lnTo>
                    <a:pt x="90" y="26"/>
                  </a:lnTo>
                  <a:lnTo>
                    <a:pt x="90" y="27"/>
                  </a:lnTo>
                  <a:lnTo>
                    <a:pt x="90" y="28"/>
                  </a:lnTo>
                  <a:close/>
                  <a:moveTo>
                    <a:pt x="116" y="29"/>
                  </a:moveTo>
                  <a:lnTo>
                    <a:pt x="115" y="29"/>
                  </a:lnTo>
                  <a:lnTo>
                    <a:pt x="114" y="29"/>
                  </a:lnTo>
                  <a:lnTo>
                    <a:pt x="114" y="30"/>
                  </a:lnTo>
                  <a:lnTo>
                    <a:pt x="115" y="30"/>
                  </a:lnTo>
                  <a:lnTo>
                    <a:pt x="116" y="30"/>
                  </a:lnTo>
                  <a:lnTo>
                    <a:pt x="116" y="31"/>
                  </a:lnTo>
                  <a:lnTo>
                    <a:pt x="116" y="31"/>
                  </a:lnTo>
                  <a:lnTo>
                    <a:pt x="115" y="31"/>
                  </a:lnTo>
                  <a:lnTo>
                    <a:pt x="115" y="32"/>
                  </a:lnTo>
                  <a:lnTo>
                    <a:pt x="116" y="32"/>
                  </a:lnTo>
                  <a:lnTo>
                    <a:pt x="117" y="31"/>
                  </a:lnTo>
                  <a:lnTo>
                    <a:pt x="118" y="31"/>
                  </a:lnTo>
                  <a:lnTo>
                    <a:pt x="119" y="32"/>
                  </a:lnTo>
                  <a:lnTo>
                    <a:pt x="118" y="33"/>
                  </a:lnTo>
                  <a:lnTo>
                    <a:pt x="118" y="34"/>
                  </a:lnTo>
                  <a:lnTo>
                    <a:pt x="118" y="36"/>
                  </a:lnTo>
                  <a:lnTo>
                    <a:pt x="119" y="36"/>
                  </a:lnTo>
                  <a:lnTo>
                    <a:pt x="119" y="37"/>
                  </a:lnTo>
                  <a:lnTo>
                    <a:pt x="119" y="38"/>
                  </a:lnTo>
                  <a:lnTo>
                    <a:pt x="119" y="38"/>
                  </a:lnTo>
                  <a:lnTo>
                    <a:pt x="118" y="38"/>
                  </a:lnTo>
                  <a:lnTo>
                    <a:pt x="118" y="39"/>
                  </a:lnTo>
                  <a:lnTo>
                    <a:pt x="119" y="39"/>
                  </a:lnTo>
                  <a:lnTo>
                    <a:pt x="119" y="40"/>
                  </a:lnTo>
                  <a:lnTo>
                    <a:pt x="119" y="42"/>
                  </a:lnTo>
                  <a:lnTo>
                    <a:pt x="118" y="43"/>
                  </a:lnTo>
                  <a:lnTo>
                    <a:pt x="118" y="44"/>
                  </a:lnTo>
                  <a:lnTo>
                    <a:pt x="118" y="46"/>
                  </a:lnTo>
                  <a:lnTo>
                    <a:pt x="118" y="47"/>
                  </a:lnTo>
                  <a:lnTo>
                    <a:pt x="116" y="48"/>
                  </a:lnTo>
                  <a:lnTo>
                    <a:pt x="116" y="49"/>
                  </a:lnTo>
                  <a:lnTo>
                    <a:pt x="115" y="49"/>
                  </a:lnTo>
                  <a:lnTo>
                    <a:pt x="114" y="49"/>
                  </a:lnTo>
                  <a:lnTo>
                    <a:pt x="115" y="50"/>
                  </a:lnTo>
                  <a:lnTo>
                    <a:pt x="116" y="50"/>
                  </a:lnTo>
                  <a:lnTo>
                    <a:pt x="117" y="50"/>
                  </a:lnTo>
                  <a:lnTo>
                    <a:pt x="118" y="50"/>
                  </a:lnTo>
                  <a:lnTo>
                    <a:pt x="119" y="50"/>
                  </a:lnTo>
                  <a:lnTo>
                    <a:pt x="118" y="50"/>
                  </a:lnTo>
                  <a:lnTo>
                    <a:pt x="117" y="51"/>
                  </a:lnTo>
                  <a:lnTo>
                    <a:pt x="116" y="51"/>
                  </a:lnTo>
                  <a:lnTo>
                    <a:pt x="115" y="51"/>
                  </a:lnTo>
                  <a:lnTo>
                    <a:pt x="115" y="52"/>
                  </a:lnTo>
                  <a:lnTo>
                    <a:pt x="113" y="52"/>
                  </a:lnTo>
                  <a:lnTo>
                    <a:pt x="113" y="52"/>
                  </a:lnTo>
                  <a:lnTo>
                    <a:pt x="113" y="53"/>
                  </a:lnTo>
                  <a:lnTo>
                    <a:pt x="113" y="54"/>
                  </a:lnTo>
                  <a:lnTo>
                    <a:pt x="113" y="55"/>
                  </a:lnTo>
                  <a:lnTo>
                    <a:pt x="112" y="55"/>
                  </a:lnTo>
                  <a:lnTo>
                    <a:pt x="110" y="55"/>
                  </a:lnTo>
                  <a:lnTo>
                    <a:pt x="109" y="56"/>
                  </a:lnTo>
                  <a:lnTo>
                    <a:pt x="108" y="55"/>
                  </a:lnTo>
                  <a:lnTo>
                    <a:pt x="107" y="55"/>
                  </a:lnTo>
                  <a:lnTo>
                    <a:pt x="106" y="55"/>
                  </a:lnTo>
                  <a:lnTo>
                    <a:pt x="105" y="55"/>
                  </a:lnTo>
                  <a:lnTo>
                    <a:pt x="105" y="54"/>
                  </a:lnTo>
                  <a:lnTo>
                    <a:pt x="106" y="55"/>
                  </a:lnTo>
                  <a:lnTo>
                    <a:pt x="106" y="54"/>
                  </a:lnTo>
                  <a:lnTo>
                    <a:pt x="106" y="53"/>
                  </a:lnTo>
                  <a:lnTo>
                    <a:pt x="107" y="52"/>
                  </a:lnTo>
                  <a:lnTo>
                    <a:pt x="107" y="51"/>
                  </a:lnTo>
                  <a:lnTo>
                    <a:pt x="108" y="51"/>
                  </a:lnTo>
                  <a:lnTo>
                    <a:pt x="110" y="50"/>
                  </a:lnTo>
                  <a:lnTo>
                    <a:pt x="111" y="50"/>
                  </a:lnTo>
                  <a:lnTo>
                    <a:pt x="112" y="50"/>
                  </a:lnTo>
                  <a:lnTo>
                    <a:pt x="112" y="49"/>
                  </a:lnTo>
                  <a:lnTo>
                    <a:pt x="111" y="50"/>
                  </a:lnTo>
                  <a:lnTo>
                    <a:pt x="109" y="49"/>
                  </a:lnTo>
                  <a:lnTo>
                    <a:pt x="108" y="49"/>
                  </a:lnTo>
                  <a:lnTo>
                    <a:pt x="107" y="49"/>
                  </a:lnTo>
                  <a:lnTo>
                    <a:pt x="107" y="48"/>
                  </a:lnTo>
                  <a:lnTo>
                    <a:pt x="104" y="48"/>
                  </a:lnTo>
                  <a:lnTo>
                    <a:pt x="101" y="48"/>
                  </a:lnTo>
                  <a:lnTo>
                    <a:pt x="100" y="48"/>
                  </a:lnTo>
                  <a:lnTo>
                    <a:pt x="100" y="48"/>
                  </a:lnTo>
                  <a:lnTo>
                    <a:pt x="100" y="47"/>
                  </a:lnTo>
                  <a:lnTo>
                    <a:pt x="99" y="47"/>
                  </a:lnTo>
                  <a:lnTo>
                    <a:pt x="99" y="46"/>
                  </a:lnTo>
                  <a:lnTo>
                    <a:pt x="100" y="44"/>
                  </a:lnTo>
                  <a:lnTo>
                    <a:pt x="101" y="44"/>
                  </a:lnTo>
                  <a:lnTo>
                    <a:pt x="100" y="44"/>
                  </a:lnTo>
                  <a:lnTo>
                    <a:pt x="100" y="43"/>
                  </a:lnTo>
                  <a:lnTo>
                    <a:pt x="102" y="41"/>
                  </a:lnTo>
                  <a:lnTo>
                    <a:pt x="103" y="40"/>
                  </a:lnTo>
                  <a:lnTo>
                    <a:pt x="105" y="39"/>
                  </a:lnTo>
                  <a:lnTo>
                    <a:pt x="104" y="39"/>
                  </a:lnTo>
                  <a:lnTo>
                    <a:pt x="103" y="39"/>
                  </a:lnTo>
                  <a:lnTo>
                    <a:pt x="103" y="38"/>
                  </a:lnTo>
                  <a:lnTo>
                    <a:pt x="102" y="38"/>
                  </a:lnTo>
                  <a:lnTo>
                    <a:pt x="101" y="38"/>
                  </a:lnTo>
                  <a:lnTo>
                    <a:pt x="102" y="38"/>
                  </a:lnTo>
                  <a:lnTo>
                    <a:pt x="104" y="37"/>
                  </a:lnTo>
                  <a:lnTo>
                    <a:pt x="104" y="36"/>
                  </a:lnTo>
                  <a:lnTo>
                    <a:pt x="106" y="36"/>
                  </a:lnTo>
                  <a:lnTo>
                    <a:pt x="105" y="35"/>
                  </a:lnTo>
                  <a:lnTo>
                    <a:pt x="104" y="35"/>
                  </a:lnTo>
                  <a:lnTo>
                    <a:pt x="103" y="35"/>
                  </a:lnTo>
                  <a:lnTo>
                    <a:pt x="101" y="34"/>
                  </a:lnTo>
                  <a:lnTo>
                    <a:pt x="100" y="34"/>
                  </a:lnTo>
                  <a:lnTo>
                    <a:pt x="100" y="33"/>
                  </a:lnTo>
                  <a:lnTo>
                    <a:pt x="100" y="33"/>
                  </a:lnTo>
                  <a:lnTo>
                    <a:pt x="102" y="33"/>
                  </a:lnTo>
                  <a:lnTo>
                    <a:pt x="102" y="32"/>
                  </a:lnTo>
                  <a:lnTo>
                    <a:pt x="103" y="32"/>
                  </a:lnTo>
                  <a:lnTo>
                    <a:pt x="104" y="32"/>
                  </a:lnTo>
                  <a:lnTo>
                    <a:pt x="105" y="31"/>
                  </a:lnTo>
                  <a:lnTo>
                    <a:pt x="107" y="31"/>
                  </a:lnTo>
                  <a:lnTo>
                    <a:pt x="108" y="31"/>
                  </a:lnTo>
                  <a:lnTo>
                    <a:pt x="108" y="31"/>
                  </a:lnTo>
                  <a:lnTo>
                    <a:pt x="109" y="31"/>
                  </a:lnTo>
                  <a:lnTo>
                    <a:pt x="109" y="31"/>
                  </a:lnTo>
                  <a:lnTo>
                    <a:pt x="110" y="30"/>
                  </a:lnTo>
                  <a:lnTo>
                    <a:pt x="110" y="31"/>
                  </a:lnTo>
                  <a:lnTo>
                    <a:pt x="111" y="30"/>
                  </a:lnTo>
                  <a:lnTo>
                    <a:pt x="113" y="29"/>
                  </a:lnTo>
                  <a:lnTo>
                    <a:pt x="114" y="29"/>
                  </a:lnTo>
                  <a:lnTo>
                    <a:pt x="115" y="29"/>
                  </a:lnTo>
                  <a:lnTo>
                    <a:pt x="116" y="29"/>
                  </a:lnTo>
                  <a:close/>
                  <a:moveTo>
                    <a:pt x="105" y="27"/>
                  </a:moveTo>
                  <a:lnTo>
                    <a:pt x="106" y="27"/>
                  </a:lnTo>
                  <a:lnTo>
                    <a:pt x="107" y="27"/>
                  </a:lnTo>
                  <a:lnTo>
                    <a:pt x="108" y="28"/>
                  </a:lnTo>
                  <a:lnTo>
                    <a:pt x="109" y="29"/>
                  </a:lnTo>
                  <a:lnTo>
                    <a:pt x="108" y="29"/>
                  </a:lnTo>
                  <a:lnTo>
                    <a:pt x="108" y="30"/>
                  </a:lnTo>
                  <a:lnTo>
                    <a:pt x="107" y="30"/>
                  </a:lnTo>
                  <a:lnTo>
                    <a:pt x="107" y="29"/>
                  </a:lnTo>
                  <a:lnTo>
                    <a:pt x="106" y="29"/>
                  </a:lnTo>
                  <a:lnTo>
                    <a:pt x="103" y="29"/>
                  </a:lnTo>
                  <a:lnTo>
                    <a:pt x="105" y="28"/>
                  </a:lnTo>
                  <a:lnTo>
                    <a:pt x="106" y="28"/>
                  </a:lnTo>
                  <a:lnTo>
                    <a:pt x="104" y="28"/>
                  </a:lnTo>
                  <a:lnTo>
                    <a:pt x="104" y="27"/>
                  </a:lnTo>
                  <a:lnTo>
                    <a:pt x="105" y="27"/>
                  </a:lnTo>
                  <a:close/>
                  <a:moveTo>
                    <a:pt x="74" y="25"/>
                  </a:moveTo>
                  <a:lnTo>
                    <a:pt x="73" y="25"/>
                  </a:lnTo>
                  <a:lnTo>
                    <a:pt x="72" y="25"/>
                  </a:lnTo>
                  <a:lnTo>
                    <a:pt x="71" y="25"/>
                  </a:lnTo>
                  <a:lnTo>
                    <a:pt x="72" y="25"/>
                  </a:lnTo>
                  <a:lnTo>
                    <a:pt x="73" y="25"/>
                  </a:lnTo>
                  <a:lnTo>
                    <a:pt x="73" y="24"/>
                  </a:lnTo>
                  <a:lnTo>
                    <a:pt x="74" y="24"/>
                  </a:lnTo>
                  <a:lnTo>
                    <a:pt x="74" y="25"/>
                  </a:lnTo>
                  <a:close/>
                  <a:moveTo>
                    <a:pt x="98" y="25"/>
                  </a:moveTo>
                  <a:lnTo>
                    <a:pt x="98" y="25"/>
                  </a:lnTo>
                  <a:lnTo>
                    <a:pt x="98" y="26"/>
                  </a:lnTo>
                  <a:lnTo>
                    <a:pt x="96" y="27"/>
                  </a:lnTo>
                  <a:lnTo>
                    <a:pt x="95" y="27"/>
                  </a:lnTo>
                  <a:lnTo>
                    <a:pt x="96" y="27"/>
                  </a:lnTo>
                  <a:lnTo>
                    <a:pt x="96" y="28"/>
                  </a:lnTo>
                  <a:lnTo>
                    <a:pt x="94" y="28"/>
                  </a:lnTo>
                  <a:lnTo>
                    <a:pt x="95" y="28"/>
                  </a:lnTo>
                  <a:lnTo>
                    <a:pt x="95" y="29"/>
                  </a:lnTo>
                  <a:lnTo>
                    <a:pt x="97" y="29"/>
                  </a:lnTo>
                  <a:lnTo>
                    <a:pt x="97" y="28"/>
                  </a:lnTo>
                  <a:lnTo>
                    <a:pt x="98" y="27"/>
                  </a:lnTo>
                  <a:lnTo>
                    <a:pt x="98" y="28"/>
                  </a:lnTo>
                  <a:lnTo>
                    <a:pt x="97" y="29"/>
                  </a:lnTo>
                  <a:lnTo>
                    <a:pt x="97" y="30"/>
                  </a:lnTo>
                  <a:lnTo>
                    <a:pt x="97" y="31"/>
                  </a:lnTo>
                  <a:lnTo>
                    <a:pt x="96" y="31"/>
                  </a:lnTo>
                  <a:lnTo>
                    <a:pt x="95" y="31"/>
                  </a:lnTo>
                  <a:lnTo>
                    <a:pt x="94" y="31"/>
                  </a:lnTo>
                  <a:lnTo>
                    <a:pt x="94" y="31"/>
                  </a:lnTo>
                  <a:lnTo>
                    <a:pt x="93" y="31"/>
                  </a:lnTo>
                  <a:lnTo>
                    <a:pt x="94" y="30"/>
                  </a:lnTo>
                  <a:lnTo>
                    <a:pt x="94" y="29"/>
                  </a:lnTo>
                  <a:lnTo>
                    <a:pt x="94" y="29"/>
                  </a:lnTo>
                  <a:lnTo>
                    <a:pt x="92" y="29"/>
                  </a:lnTo>
                  <a:lnTo>
                    <a:pt x="91" y="29"/>
                  </a:lnTo>
                  <a:lnTo>
                    <a:pt x="92" y="29"/>
                  </a:lnTo>
                  <a:lnTo>
                    <a:pt x="91" y="29"/>
                  </a:lnTo>
                  <a:lnTo>
                    <a:pt x="92" y="28"/>
                  </a:lnTo>
                  <a:lnTo>
                    <a:pt x="93" y="28"/>
                  </a:lnTo>
                  <a:lnTo>
                    <a:pt x="93" y="27"/>
                  </a:lnTo>
                  <a:lnTo>
                    <a:pt x="94" y="27"/>
                  </a:lnTo>
                  <a:lnTo>
                    <a:pt x="94" y="26"/>
                  </a:lnTo>
                  <a:lnTo>
                    <a:pt x="94" y="25"/>
                  </a:lnTo>
                  <a:lnTo>
                    <a:pt x="94" y="25"/>
                  </a:lnTo>
                  <a:lnTo>
                    <a:pt x="94" y="26"/>
                  </a:lnTo>
                  <a:lnTo>
                    <a:pt x="94" y="27"/>
                  </a:lnTo>
                  <a:lnTo>
                    <a:pt x="94" y="27"/>
                  </a:lnTo>
                  <a:lnTo>
                    <a:pt x="95" y="27"/>
                  </a:lnTo>
                  <a:lnTo>
                    <a:pt x="95" y="26"/>
                  </a:lnTo>
                  <a:lnTo>
                    <a:pt x="94" y="26"/>
                  </a:lnTo>
                  <a:lnTo>
                    <a:pt x="94" y="25"/>
                  </a:lnTo>
                  <a:lnTo>
                    <a:pt x="95" y="25"/>
                  </a:lnTo>
                  <a:lnTo>
                    <a:pt x="95" y="25"/>
                  </a:lnTo>
                  <a:lnTo>
                    <a:pt x="96" y="25"/>
                  </a:lnTo>
                  <a:lnTo>
                    <a:pt x="96" y="24"/>
                  </a:lnTo>
                  <a:lnTo>
                    <a:pt x="97" y="24"/>
                  </a:lnTo>
                  <a:lnTo>
                    <a:pt x="98" y="24"/>
                  </a:lnTo>
                  <a:lnTo>
                    <a:pt x="98" y="25"/>
                  </a:lnTo>
                  <a:close/>
                  <a:moveTo>
                    <a:pt x="113" y="24"/>
                  </a:moveTo>
                  <a:lnTo>
                    <a:pt x="113" y="25"/>
                  </a:lnTo>
                  <a:lnTo>
                    <a:pt x="114" y="25"/>
                  </a:lnTo>
                  <a:lnTo>
                    <a:pt x="113" y="25"/>
                  </a:lnTo>
                  <a:lnTo>
                    <a:pt x="114" y="25"/>
                  </a:lnTo>
                  <a:lnTo>
                    <a:pt x="113" y="25"/>
                  </a:lnTo>
                  <a:lnTo>
                    <a:pt x="114" y="25"/>
                  </a:lnTo>
                  <a:lnTo>
                    <a:pt x="114" y="26"/>
                  </a:lnTo>
                  <a:lnTo>
                    <a:pt x="113" y="27"/>
                  </a:lnTo>
                  <a:lnTo>
                    <a:pt x="114" y="27"/>
                  </a:lnTo>
                  <a:lnTo>
                    <a:pt x="113" y="28"/>
                  </a:lnTo>
                  <a:lnTo>
                    <a:pt x="113" y="28"/>
                  </a:lnTo>
                  <a:lnTo>
                    <a:pt x="113" y="29"/>
                  </a:lnTo>
                  <a:lnTo>
                    <a:pt x="111" y="29"/>
                  </a:lnTo>
                  <a:lnTo>
                    <a:pt x="111" y="30"/>
                  </a:lnTo>
                  <a:lnTo>
                    <a:pt x="110" y="29"/>
                  </a:lnTo>
                  <a:lnTo>
                    <a:pt x="109" y="28"/>
                  </a:lnTo>
                  <a:lnTo>
                    <a:pt x="108" y="28"/>
                  </a:lnTo>
                  <a:lnTo>
                    <a:pt x="107" y="27"/>
                  </a:lnTo>
                  <a:lnTo>
                    <a:pt x="107" y="26"/>
                  </a:lnTo>
                  <a:lnTo>
                    <a:pt x="107" y="25"/>
                  </a:lnTo>
                  <a:lnTo>
                    <a:pt x="108" y="25"/>
                  </a:lnTo>
                  <a:lnTo>
                    <a:pt x="109" y="25"/>
                  </a:lnTo>
                  <a:lnTo>
                    <a:pt x="110" y="25"/>
                  </a:lnTo>
                  <a:lnTo>
                    <a:pt x="111" y="25"/>
                  </a:lnTo>
                  <a:lnTo>
                    <a:pt x="113" y="24"/>
                  </a:lnTo>
                  <a:lnTo>
                    <a:pt x="113" y="24"/>
                  </a:lnTo>
                  <a:close/>
                  <a:moveTo>
                    <a:pt x="88" y="20"/>
                  </a:moveTo>
                  <a:lnTo>
                    <a:pt x="88" y="21"/>
                  </a:lnTo>
                  <a:lnTo>
                    <a:pt x="88" y="21"/>
                  </a:lnTo>
                  <a:lnTo>
                    <a:pt x="88" y="22"/>
                  </a:lnTo>
                  <a:lnTo>
                    <a:pt x="88" y="22"/>
                  </a:lnTo>
                  <a:lnTo>
                    <a:pt x="87" y="22"/>
                  </a:lnTo>
                  <a:lnTo>
                    <a:pt x="86" y="22"/>
                  </a:lnTo>
                  <a:lnTo>
                    <a:pt x="86" y="21"/>
                  </a:lnTo>
                  <a:lnTo>
                    <a:pt x="87" y="21"/>
                  </a:lnTo>
                  <a:lnTo>
                    <a:pt x="88" y="20"/>
                  </a:lnTo>
                  <a:close/>
                  <a:moveTo>
                    <a:pt x="117" y="17"/>
                  </a:moveTo>
                  <a:lnTo>
                    <a:pt x="118" y="18"/>
                  </a:lnTo>
                  <a:lnTo>
                    <a:pt x="119" y="17"/>
                  </a:lnTo>
                  <a:lnTo>
                    <a:pt x="117" y="18"/>
                  </a:lnTo>
                  <a:lnTo>
                    <a:pt x="116" y="18"/>
                  </a:lnTo>
                  <a:lnTo>
                    <a:pt x="117" y="18"/>
                  </a:lnTo>
                  <a:lnTo>
                    <a:pt x="116" y="18"/>
                  </a:lnTo>
                  <a:lnTo>
                    <a:pt x="115" y="18"/>
                  </a:lnTo>
                  <a:lnTo>
                    <a:pt x="116" y="17"/>
                  </a:lnTo>
                  <a:lnTo>
                    <a:pt x="117" y="17"/>
                  </a:lnTo>
                  <a:lnTo>
                    <a:pt x="118" y="17"/>
                  </a:lnTo>
                  <a:lnTo>
                    <a:pt x="117" y="17"/>
                  </a:lnTo>
                  <a:close/>
                  <a:moveTo>
                    <a:pt x="109" y="9"/>
                  </a:moveTo>
                  <a:lnTo>
                    <a:pt x="108" y="9"/>
                  </a:lnTo>
                  <a:lnTo>
                    <a:pt x="109" y="9"/>
                  </a:lnTo>
                  <a:lnTo>
                    <a:pt x="109" y="10"/>
                  </a:lnTo>
                  <a:lnTo>
                    <a:pt x="108" y="10"/>
                  </a:lnTo>
                  <a:lnTo>
                    <a:pt x="108" y="11"/>
                  </a:lnTo>
                  <a:lnTo>
                    <a:pt x="109" y="11"/>
                  </a:lnTo>
                  <a:lnTo>
                    <a:pt x="109" y="12"/>
                  </a:lnTo>
                  <a:lnTo>
                    <a:pt x="108" y="12"/>
                  </a:lnTo>
                  <a:lnTo>
                    <a:pt x="107" y="12"/>
                  </a:lnTo>
                  <a:lnTo>
                    <a:pt x="107" y="12"/>
                  </a:lnTo>
                  <a:lnTo>
                    <a:pt x="106" y="12"/>
                  </a:lnTo>
                  <a:lnTo>
                    <a:pt x="106" y="12"/>
                  </a:lnTo>
                  <a:lnTo>
                    <a:pt x="106" y="12"/>
                  </a:lnTo>
                  <a:lnTo>
                    <a:pt x="107" y="12"/>
                  </a:lnTo>
                  <a:lnTo>
                    <a:pt x="107" y="11"/>
                  </a:lnTo>
                  <a:lnTo>
                    <a:pt x="106" y="11"/>
                  </a:lnTo>
                  <a:lnTo>
                    <a:pt x="105" y="11"/>
                  </a:lnTo>
                  <a:lnTo>
                    <a:pt x="105" y="10"/>
                  </a:lnTo>
                  <a:lnTo>
                    <a:pt x="104" y="10"/>
                  </a:lnTo>
                  <a:lnTo>
                    <a:pt x="105" y="9"/>
                  </a:lnTo>
                  <a:lnTo>
                    <a:pt x="106" y="9"/>
                  </a:lnTo>
                  <a:lnTo>
                    <a:pt x="107" y="8"/>
                  </a:lnTo>
                  <a:lnTo>
                    <a:pt x="107" y="8"/>
                  </a:lnTo>
                  <a:lnTo>
                    <a:pt x="107" y="9"/>
                  </a:lnTo>
                  <a:lnTo>
                    <a:pt x="108" y="8"/>
                  </a:lnTo>
                  <a:lnTo>
                    <a:pt x="109" y="8"/>
                  </a:lnTo>
                  <a:lnTo>
                    <a:pt x="110" y="8"/>
                  </a:lnTo>
                  <a:lnTo>
                    <a:pt x="109" y="9"/>
                  </a:lnTo>
                  <a:close/>
                  <a:moveTo>
                    <a:pt x="119" y="5"/>
                  </a:moveTo>
                  <a:lnTo>
                    <a:pt x="119" y="6"/>
                  </a:lnTo>
                  <a:lnTo>
                    <a:pt x="119" y="6"/>
                  </a:lnTo>
                  <a:lnTo>
                    <a:pt x="120" y="6"/>
                  </a:lnTo>
                  <a:lnTo>
                    <a:pt x="121" y="7"/>
                  </a:lnTo>
                  <a:lnTo>
                    <a:pt x="120" y="7"/>
                  </a:lnTo>
                  <a:lnTo>
                    <a:pt x="120" y="8"/>
                  </a:lnTo>
                  <a:lnTo>
                    <a:pt x="121" y="8"/>
                  </a:lnTo>
                  <a:lnTo>
                    <a:pt x="121" y="9"/>
                  </a:lnTo>
                  <a:lnTo>
                    <a:pt x="121" y="10"/>
                  </a:lnTo>
                  <a:lnTo>
                    <a:pt x="120" y="10"/>
                  </a:lnTo>
                  <a:lnTo>
                    <a:pt x="120" y="11"/>
                  </a:lnTo>
                  <a:lnTo>
                    <a:pt x="120" y="12"/>
                  </a:lnTo>
                  <a:lnTo>
                    <a:pt x="119" y="12"/>
                  </a:lnTo>
                  <a:lnTo>
                    <a:pt x="120" y="12"/>
                  </a:lnTo>
                  <a:lnTo>
                    <a:pt x="120" y="13"/>
                  </a:lnTo>
                  <a:lnTo>
                    <a:pt x="119" y="14"/>
                  </a:lnTo>
                  <a:lnTo>
                    <a:pt x="119" y="14"/>
                  </a:lnTo>
                  <a:lnTo>
                    <a:pt x="119" y="15"/>
                  </a:lnTo>
                  <a:lnTo>
                    <a:pt x="119" y="15"/>
                  </a:lnTo>
                  <a:lnTo>
                    <a:pt x="117" y="15"/>
                  </a:lnTo>
                  <a:lnTo>
                    <a:pt x="114" y="16"/>
                  </a:lnTo>
                  <a:lnTo>
                    <a:pt x="113" y="17"/>
                  </a:lnTo>
                  <a:lnTo>
                    <a:pt x="112" y="16"/>
                  </a:lnTo>
                  <a:lnTo>
                    <a:pt x="111" y="16"/>
                  </a:lnTo>
                  <a:lnTo>
                    <a:pt x="110" y="16"/>
                  </a:lnTo>
                  <a:lnTo>
                    <a:pt x="111" y="16"/>
                  </a:lnTo>
                  <a:lnTo>
                    <a:pt x="111" y="15"/>
                  </a:lnTo>
                  <a:lnTo>
                    <a:pt x="112" y="15"/>
                  </a:lnTo>
                  <a:lnTo>
                    <a:pt x="109" y="15"/>
                  </a:lnTo>
                  <a:lnTo>
                    <a:pt x="108" y="16"/>
                  </a:lnTo>
                  <a:lnTo>
                    <a:pt x="107" y="15"/>
                  </a:lnTo>
                  <a:lnTo>
                    <a:pt x="107" y="14"/>
                  </a:lnTo>
                  <a:lnTo>
                    <a:pt x="108" y="14"/>
                  </a:lnTo>
                  <a:lnTo>
                    <a:pt x="109" y="13"/>
                  </a:lnTo>
                  <a:lnTo>
                    <a:pt x="110" y="13"/>
                  </a:lnTo>
                  <a:lnTo>
                    <a:pt x="111" y="13"/>
                  </a:lnTo>
                  <a:lnTo>
                    <a:pt x="110" y="12"/>
                  </a:lnTo>
                  <a:lnTo>
                    <a:pt x="111" y="12"/>
                  </a:lnTo>
                  <a:lnTo>
                    <a:pt x="110" y="12"/>
                  </a:lnTo>
                  <a:lnTo>
                    <a:pt x="111" y="12"/>
                  </a:lnTo>
                  <a:lnTo>
                    <a:pt x="112" y="12"/>
                  </a:lnTo>
                  <a:lnTo>
                    <a:pt x="112" y="11"/>
                  </a:lnTo>
                  <a:lnTo>
                    <a:pt x="113" y="11"/>
                  </a:lnTo>
                  <a:lnTo>
                    <a:pt x="113" y="10"/>
                  </a:lnTo>
                  <a:lnTo>
                    <a:pt x="113" y="10"/>
                  </a:lnTo>
                  <a:lnTo>
                    <a:pt x="113" y="10"/>
                  </a:lnTo>
                  <a:lnTo>
                    <a:pt x="112" y="10"/>
                  </a:lnTo>
                  <a:lnTo>
                    <a:pt x="111" y="11"/>
                  </a:lnTo>
                  <a:lnTo>
                    <a:pt x="110" y="10"/>
                  </a:lnTo>
                  <a:lnTo>
                    <a:pt x="111" y="10"/>
                  </a:lnTo>
                  <a:lnTo>
                    <a:pt x="112" y="10"/>
                  </a:lnTo>
                  <a:lnTo>
                    <a:pt x="112" y="9"/>
                  </a:lnTo>
                  <a:lnTo>
                    <a:pt x="112" y="8"/>
                  </a:lnTo>
                  <a:lnTo>
                    <a:pt x="113" y="8"/>
                  </a:lnTo>
                  <a:lnTo>
                    <a:pt x="113" y="7"/>
                  </a:lnTo>
                  <a:lnTo>
                    <a:pt x="112" y="7"/>
                  </a:lnTo>
                  <a:lnTo>
                    <a:pt x="113" y="7"/>
                  </a:lnTo>
                  <a:lnTo>
                    <a:pt x="113" y="7"/>
                  </a:lnTo>
                  <a:lnTo>
                    <a:pt x="114" y="7"/>
                  </a:lnTo>
                  <a:lnTo>
                    <a:pt x="115" y="7"/>
                  </a:lnTo>
                  <a:lnTo>
                    <a:pt x="116" y="7"/>
                  </a:lnTo>
                  <a:lnTo>
                    <a:pt x="116" y="6"/>
                  </a:lnTo>
                  <a:lnTo>
                    <a:pt x="118" y="6"/>
                  </a:lnTo>
                  <a:lnTo>
                    <a:pt x="116" y="6"/>
                  </a:lnTo>
                  <a:lnTo>
                    <a:pt x="115" y="6"/>
                  </a:lnTo>
                  <a:lnTo>
                    <a:pt x="114" y="6"/>
                  </a:lnTo>
                  <a:lnTo>
                    <a:pt x="113" y="6"/>
                  </a:lnTo>
                  <a:lnTo>
                    <a:pt x="113" y="5"/>
                  </a:lnTo>
                  <a:lnTo>
                    <a:pt x="114" y="5"/>
                  </a:lnTo>
                  <a:lnTo>
                    <a:pt x="115" y="5"/>
                  </a:lnTo>
                  <a:lnTo>
                    <a:pt x="116" y="5"/>
                  </a:lnTo>
                  <a:lnTo>
                    <a:pt x="119" y="5"/>
                  </a:lnTo>
                  <a:close/>
                  <a:moveTo>
                    <a:pt x="120" y="2"/>
                  </a:moveTo>
                  <a:lnTo>
                    <a:pt x="120" y="3"/>
                  </a:lnTo>
                  <a:lnTo>
                    <a:pt x="120" y="2"/>
                  </a:lnTo>
                  <a:lnTo>
                    <a:pt x="120" y="3"/>
                  </a:lnTo>
                  <a:lnTo>
                    <a:pt x="120" y="4"/>
                  </a:lnTo>
                  <a:lnTo>
                    <a:pt x="119" y="4"/>
                  </a:lnTo>
                  <a:lnTo>
                    <a:pt x="118" y="3"/>
                  </a:lnTo>
                  <a:lnTo>
                    <a:pt x="117" y="3"/>
                  </a:lnTo>
                  <a:lnTo>
                    <a:pt x="116" y="4"/>
                  </a:lnTo>
                  <a:lnTo>
                    <a:pt x="116" y="3"/>
                  </a:lnTo>
                  <a:lnTo>
                    <a:pt x="117" y="3"/>
                  </a:lnTo>
                  <a:lnTo>
                    <a:pt x="118" y="2"/>
                  </a:lnTo>
                  <a:lnTo>
                    <a:pt x="119" y="2"/>
                  </a:lnTo>
                  <a:lnTo>
                    <a:pt x="120" y="2"/>
                  </a:lnTo>
                  <a:close/>
                  <a:moveTo>
                    <a:pt x="119" y="2"/>
                  </a:moveTo>
                  <a:lnTo>
                    <a:pt x="118" y="2"/>
                  </a:lnTo>
                  <a:lnTo>
                    <a:pt x="117" y="2"/>
                  </a:lnTo>
                  <a:lnTo>
                    <a:pt x="118" y="2"/>
                  </a:lnTo>
                  <a:lnTo>
                    <a:pt x="117" y="2"/>
                  </a:lnTo>
                  <a:lnTo>
                    <a:pt x="117" y="1"/>
                  </a:lnTo>
                  <a:lnTo>
                    <a:pt x="118" y="2"/>
                  </a:lnTo>
                  <a:lnTo>
                    <a:pt x="118" y="1"/>
                  </a:lnTo>
                  <a:lnTo>
                    <a:pt x="119" y="2"/>
                  </a:lnTo>
                  <a:close/>
                  <a:moveTo>
                    <a:pt x="140" y="0"/>
                  </a:moveTo>
                  <a:lnTo>
                    <a:pt x="139" y="1"/>
                  </a:lnTo>
                  <a:lnTo>
                    <a:pt x="138" y="1"/>
                  </a:lnTo>
                  <a:lnTo>
                    <a:pt x="137" y="1"/>
                  </a:lnTo>
                  <a:lnTo>
                    <a:pt x="135" y="2"/>
                  </a:lnTo>
                  <a:lnTo>
                    <a:pt x="133" y="3"/>
                  </a:lnTo>
                  <a:lnTo>
                    <a:pt x="132" y="3"/>
                  </a:lnTo>
                  <a:lnTo>
                    <a:pt x="132" y="3"/>
                  </a:lnTo>
                  <a:lnTo>
                    <a:pt x="132" y="4"/>
                  </a:lnTo>
                  <a:lnTo>
                    <a:pt x="131" y="4"/>
                  </a:lnTo>
                  <a:lnTo>
                    <a:pt x="132" y="4"/>
                  </a:lnTo>
                  <a:lnTo>
                    <a:pt x="132" y="4"/>
                  </a:lnTo>
                  <a:lnTo>
                    <a:pt x="133" y="3"/>
                  </a:lnTo>
                  <a:lnTo>
                    <a:pt x="134" y="3"/>
                  </a:lnTo>
                  <a:lnTo>
                    <a:pt x="135" y="3"/>
                  </a:lnTo>
                  <a:lnTo>
                    <a:pt x="135" y="4"/>
                  </a:lnTo>
                  <a:lnTo>
                    <a:pt x="133" y="4"/>
                  </a:lnTo>
                  <a:lnTo>
                    <a:pt x="132" y="4"/>
                  </a:lnTo>
                  <a:lnTo>
                    <a:pt x="133" y="4"/>
                  </a:lnTo>
                  <a:lnTo>
                    <a:pt x="134" y="4"/>
                  </a:lnTo>
                  <a:lnTo>
                    <a:pt x="136" y="4"/>
                  </a:lnTo>
                  <a:lnTo>
                    <a:pt x="137" y="4"/>
                  </a:lnTo>
                  <a:lnTo>
                    <a:pt x="138" y="3"/>
                  </a:lnTo>
                  <a:lnTo>
                    <a:pt x="139" y="3"/>
                  </a:lnTo>
                  <a:lnTo>
                    <a:pt x="139" y="2"/>
                  </a:lnTo>
                  <a:lnTo>
                    <a:pt x="139" y="2"/>
                  </a:lnTo>
                  <a:lnTo>
                    <a:pt x="140" y="2"/>
                  </a:lnTo>
                  <a:lnTo>
                    <a:pt x="140" y="3"/>
                  </a:lnTo>
                  <a:lnTo>
                    <a:pt x="141" y="3"/>
                  </a:lnTo>
                  <a:lnTo>
                    <a:pt x="141" y="2"/>
                  </a:lnTo>
                  <a:lnTo>
                    <a:pt x="141" y="3"/>
                  </a:lnTo>
                  <a:lnTo>
                    <a:pt x="142" y="3"/>
                  </a:lnTo>
                  <a:lnTo>
                    <a:pt x="143" y="3"/>
                  </a:lnTo>
                  <a:lnTo>
                    <a:pt x="144" y="3"/>
                  </a:lnTo>
                  <a:lnTo>
                    <a:pt x="143" y="4"/>
                  </a:lnTo>
                  <a:lnTo>
                    <a:pt x="142" y="4"/>
                  </a:lnTo>
                  <a:lnTo>
                    <a:pt x="143" y="4"/>
                  </a:lnTo>
                  <a:lnTo>
                    <a:pt x="144" y="5"/>
                  </a:lnTo>
                  <a:lnTo>
                    <a:pt x="142" y="5"/>
                  </a:lnTo>
                  <a:lnTo>
                    <a:pt x="142" y="6"/>
                  </a:lnTo>
                  <a:lnTo>
                    <a:pt x="143" y="5"/>
                  </a:lnTo>
                  <a:lnTo>
                    <a:pt x="144" y="6"/>
                  </a:lnTo>
                  <a:lnTo>
                    <a:pt x="145" y="6"/>
                  </a:lnTo>
                  <a:lnTo>
                    <a:pt x="145" y="6"/>
                  </a:lnTo>
                  <a:lnTo>
                    <a:pt x="146" y="6"/>
                  </a:lnTo>
                  <a:lnTo>
                    <a:pt x="147" y="5"/>
                  </a:lnTo>
                  <a:lnTo>
                    <a:pt x="148" y="5"/>
                  </a:lnTo>
                  <a:lnTo>
                    <a:pt x="149" y="5"/>
                  </a:lnTo>
                  <a:lnTo>
                    <a:pt x="150" y="5"/>
                  </a:lnTo>
                  <a:lnTo>
                    <a:pt x="150" y="4"/>
                  </a:lnTo>
                  <a:lnTo>
                    <a:pt x="151" y="4"/>
                  </a:lnTo>
                  <a:lnTo>
                    <a:pt x="151" y="4"/>
                  </a:lnTo>
                  <a:lnTo>
                    <a:pt x="152" y="5"/>
                  </a:lnTo>
                  <a:lnTo>
                    <a:pt x="151" y="5"/>
                  </a:lnTo>
                  <a:lnTo>
                    <a:pt x="151" y="6"/>
                  </a:lnTo>
                  <a:lnTo>
                    <a:pt x="151" y="6"/>
                  </a:lnTo>
                  <a:lnTo>
                    <a:pt x="151" y="6"/>
                  </a:lnTo>
                  <a:lnTo>
                    <a:pt x="152" y="6"/>
                  </a:lnTo>
                  <a:lnTo>
                    <a:pt x="153" y="7"/>
                  </a:lnTo>
                  <a:lnTo>
                    <a:pt x="152" y="7"/>
                  </a:lnTo>
                  <a:lnTo>
                    <a:pt x="152" y="8"/>
                  </a:lnTo>
                  <a:lnTo>
                    <a:pt x="152" y="9"/>
                  </a:lnTo>
                  <a:lnTo>
                    <a:pt x="151" y="9"/>
                  </a:lnTo>
                  <a:lnTo>
                    <a:pt x="151" y="10"/>
                  </a:lnTo>
                  <a:lnTo>
                    <a:pt x="150" y="10"/>
                  </a:lnTo>
                  <a:lnTo>
                    <a:pt x="150" y="11"/>
                  </a:lnTo>
                  <a:lnTo>
                    <a:pt x="149" y="11"/>
                  </a:lnTo>
                  <a:lnTo>
                    <a:pt x="148" y="11"/>
                  </a:lnTo>
                  <a:lnTo>
                    <a:pt x="148" y="12"/>
                  </a:lnTo>
                  <a:lnTo>
                    <a:pt x="147" y="12"/>
                  </a:lnTo>
                  <a:lnTo>
                    <a:pt x="147" y="12"/>
                  </a:lnTo>
                  <a:lnTo>
                    <a:pt x="145" y="13"/>
                  </a:lnTo>
                  <a:lnTo>
                    <a:pt x="145" y="13"/>
                  </a:lnTo>
                  <a:lnTo>
                    <a:pt x="145" y="14"/>
                  </a:lnTo>
                  <a:lnTo>
                    <a:pt x="145" y="14"/>
                  </a:lnTo>
                  <a:lnTo>
                    <a:pt x="146" y="13"/>
                  </a:lnTo>
                  <a:lnTo>
                    <a:pt x="147" y="13"/>
                  </a:lnTo>
                  <a:lnTo>
                    <a:pt x="148" y="13"/>
                  </a:lnTo>
                  <a:lnTo>
                    <a:pt x="148" y="14"/>
                  </a:lnTo>
                  <a:lnTo>
                    <a:pt x="147" y="15"/>
                  </a:lnTo>
                  <a:lnTo>
                    <a:pt x="146" y="15"/>
                  </a:lnTo>
                  <a:lnTo>
                    <a:pt x="146" y="16"/>
                  </a:lnTo>
                  <a:lnTo>
                    <a:pt x="146" y="17"/>
                  </a:lnTo>
                  <a:lnTo>
                    <a:pt x="145" y="18"/>
                  </a:lnTo>
                  <a:lnTo>
                    <a:pt x="145" y="19"/>
                  </a:lnTo>
                  <a:lnTo>
                    <a:pt x="145" y="19"/>
                  </a:lnTo>
                  <a:lnTo>
                    <a:pt x="146" y="20"/>
                  </a:lnTo>
                  <a:lnTo>
                    <a:pt x="147" y="20"/>
                  </a:lnTo>
                  <a:lnTo>
                    <a:pt x="148" y="20"/>
                  </a:lnTo>
                  <a:lnTo>
                    <a:pt x="150" y="20"/>
                  </a:lnTo>
                  <a:lnTo>
                    <a:pt x="151" y="20"/>
                  </a:lnTo>
                  <a:lnTo>
                    <a:pt x="151" y="21"/>
                  </a:lnTo>
                  <a:lnTo>
                    <a:pt x="151" y="21"/>
                  </a:lnTo>
                  <a:lnTo>
                    <a:pt x="151" y="22"/>
                  </a:lnTo>
                  <a:lnTo>
                    <a:pt x="151" y="23"/>
                  </a:lnTo>
                  <a:lnTo>
                    <a:pt x="152" y="22"/>
                  </a:lnTo>
                  <a:lnTo>
                    <a:pt x="153" y="23"/>
                  </a:lnTo>
                  <a:lnTo>
                    <a:pt x="153" y="24"/>
                  </a:lnTo>
                  <a:lnTo>
                    <a:pt x="152" y="24"/>
                  </a:lnTo>
                  <a:lnTo>
                    <a:pt x="152" y="25"/>
                  </a:lnTo>
                  <a:lnTo>
                    <a:pt x="151" y="26"/>
                  </a:lnTo>
                  <a:lnTo>
                    <a:pt x="151" y="28"/>
                  </a:lnTo>
                  <a:lnTo>
                    <a:pt x="151" y="29"/>
                  </a:lnTo>
                  <a:lnTo>
                    <a:pt x="150" y="30"/>
                  </a:lnTo>
                  <a:lnTo>
                    <a:pt x="149" y="30"/>
                  </a:lnTo>
                  <a:lnTo>
                    <a:pt x="149" y="31"/>
                  </a:lnTo>
                  <a:lnTo>
                    <a:pt x="148" y="31"/>
                  </a:lnTo>
                  <a:lnTo>
                    <a:pt x="148" y="32"/>
                  </a:lnTo>
                  <a:lnTo>
                    <a:pt x="148" y="34"/>
                  </a:lnTo>
                  <a:lnTo>
                    <a:pt x="148" y="37"/>
                  </a:lnTo>
                  <a:lnTo>
                    <a:pt x="147" y="38"/>
                  </a:lnTo>
                  <a:lnTo>
                    <a:pt x="147" y="38"/>
                  </a:lnTo>
                  <a:lnTo>
                    <a:pt x="146" y="38"/>
                  </a:lnTo>
                  <a:lnTo>
                    <a:pt x="145" y="39"/>
                  </a:lnTo>
                  <a:lnTo>
                    <a:pt x="146" y="39"/>
                  </a:lnTo>
                  <a:lnTo>
                    <a:pt x="146" y="40"/>
                  </a:lnTo>
                  <a:lnTo>
                    <a:pt x="147" y="40"/>
                  </a:lnTo>
                  <a:lnTo>
                    <a:pt x="148" y="40"/>
                  </a:lnTo>
                  <a:lnTo>
                    <a:pt x="149" y="40"/>
                  </a:lnTo>
                  <a:lnTo>
                    <a:pt x="150" y="40"/>
                  </a:lnTo>
                  <a:lnTo>
                    <a:pt x="150" y="41"/>
                  </a:lnTo>
                  <a:lnTo>
                    <a:pt x="149" y="41"/>
                  </a:lnTo>
                  <a:lnTo>
                    <a:pt x="148" y="42"/>
                  </a:lnTo>
                  <a:lnTo>
                    <a:pt x="147" y="42"/>
                  </a:lnTo>
                  <a:lnTo>
                    <a:pt x="146" y="43"/>
                  </a:lnTo>
                  <a:lnTo>
                    <a:pt x="145" y="44"/>
                  </a:lnTo>
                  <a:lnTo>
                    <a:pt x="145" y="44"/>
                  </a:lnTo>
                  <a:lnTo>
                    <a:pt x="145" y="46"/>
                  </a:lnTo>
                  <a:lnTo>
                    <a:pt x="145" y="47"/>
                  </a:lnTo>
                  <a:lnTo>
                    <a:pt x="146" y="47"/>
                  </a:lnTo>
                  <a:lnTo>
                    <a:pt x="147" y="47"/>
                  </a:lnTo>
                  <a:lnTo>
                    <a:pt x="148" y="46"/>
                  </a:lnTo>
                  <a:lnTo>
                    <a:pt x="148" y="47"/>
                  </a:lnTo>
                  <a:lnTo>
                    <a:pt x="149" y="47"/>
                  </a:lnTo>
                  <a:lnTo>
                    <a:pt x="150" y="47"/>
                  </a:lnTo>
                  <a:lnTo>
                    <a:pt x="151" y="47"/>
                  </a:lnTo>
                  <a:lnTo>
                    <a:pt x="151" y="46"/>
                  </a:lnTo>
                  <a:lnTo>
                    <a:pt x="151" y="47"/>
                  </a:lnTo>
                  <a:lnTo>
                    <a:pt x="151" y="47"/>
                  </a:lnTo>
                  <a:lnTo>
                    <a:pt x="152" y="48"/>
                  </a:lnTo>
                  <a:lnTo>
                    <a:pt x="152" y="49"/>
                  </a:lnTo>
                  <a:lnTo>
                    <a:pt x="151" y="49"/>
                  </a:lnTo>
                  <a:lnTo>
                    <a:pt x="151" y="50"/>
                  </a:lnTo>
                  <a:lnTo>
                    <a:pt x="151" y="50"/>
                  </a:lnTo>
                  <a:lnTo>
                    <a:pt x="151" y="51"/>
                  </a:lnTo>
                  <a:lnTo>
                    <a:pt x="150" y="53"/>
                  </a:lnTo>
                  <a:lnTo>
                    <a:pt x="149" y="53"/>
                  </a:lnTo>
                  <a:lnTo>
                    <a:pt x="149" y="54"/>
                  </a:lnTo>
                  <a:lnTo>
                    <a:pt x="148" y="55"/>
                  </a:lnTo>
                  <a:lnTo>
                    <a:pt x="147" y="56"/>
                  </a:lnTo>
                  <a:lnTo>
                    <a:pt x="146" y="56"/>
                  </a:lnTo>
                  <a:lnTo>
                    <a:pt x="146" y="57"/>
                  </a:lnTo>
                  <a:lnTo>
                    <a:pt x="145" y="57"/>
                  </a:lnTo>
                  <a:lnTo>
                    <a:pt x="145" y="57"/>
                  </a:lnTo>
                  <a:lnTo>
                    <a:pt x="144" y="57"/>
                  </a:lnTo>
                  <a:lnTo>
                    <a:pt x="143" y="57"/>
                  </a:lnTo>
                  <a:lnTo>
                    <a:pt x="142" y="57"/>
                  </a:lnTo>
                  <a:lnTo>
                    <a:pt x="141" y="58"/>
                  </a:lnTo>
                  <a:lnTo>
                    <a:pt x="141" y="59"/>
                  </a:lnTo>
                  <a:lnTo>
                    <a:pt x="142" y="60"/>
                  </a:lnTo>
                  <a:lnTo>
                    <a:pt x="141" y="60"/>
                  </a:lnTo>
                  <a:lnTo>
                    <a:pt x="142" y="61"/>
                  </a:lnTo>
                  <a:lnTo>
                    <a:pt x="143" y="61"/>
                  </a:lnTo>
                  <a:lnTo>
                    <a:pt x="143" y="62"/>
                  </a:lnTo>
                  <a:lnTo>
                    <a:pt x="145" y="62"/>
                  </a:lnTo>
                  <a:lnTo>
                    <a:pt x="146" y="62"/>
                  </a:lnTo>
                  <a:lnTo>
                    <a:pt x="146" y="61"/>
                  </a:lnTo>
                  <a:lnTo>
                    <a:pt x="147" y="61"/>
                  </a:lnTo>
                  <a:lnTo>
                    <a:pt x="148" y="61"/>
                  </a:lnTo>
                  <a:lnTo>
                    <a:pt x="148" y="60"/>
                  </a:lnTo>
                  <a:lnTo>
                    <a:pt x="148" y="62"/>
                  </a:lnTo>
                  <a:lnTo>
                    <a:pt x="147" y="61"/>
                  </a:lnTo>
                  <a:lnTo>
                    <a:pt x="147" y="62"/>
                  </a:lnTo>
                  <a:lnTo>
                    <a:pt x="147" y="63"/>
                  </a:lnTo>
                  <a:lnTo>
                    <a:pt x="146" y="63"/>
                  </a:lnTo>
                  <a:lnTo>
                    <a:pt x="147" y="63"/>
                  </a:lnTo>
                  <a:lnTo>
                    <a:pt x="147" y="63"/>
                  </a:lnTo>
                  <a:lnTo>
                    <a:pt x="146" y="64"/>
                  </a:lnTo>
                  <a:lnTo>
                    <a:pt x="146" y="65"/>
                  </a:lnTo>
                  <a:lnTo>
                    <a:pt x="146" y="67"/>
                  </a:lnTo>
                  <a:lnTo>
                    <a:pt x="145" y="68"/>
                  </a:lnTo>
                  <a:lnTo>
                    <a:pt x="145" y="69"/>
                  </a:lnTo>
                  <a:lnTo>
                    <a:pt x="146" y="69"/>
                  </a:lnTo>
                  <a:lnTo>
                    <a:pt x="146" y="69"/>
                  </a:lnTo>
                  <a:lnTo>
                    <a:pt x="147" y="69"/>
                  </a:lnTo>
                  <a:lnTo>
                    <a:pt x="147" y="70"/>
                  </a:lnTo>
                  <a:lnTo>
                    <a:pt x="147" y="71"/>
                  </a:lnTo>
                  <a:lnTo>
                    <a:pt x="147" y="72"/>
                  </a:lnTo>
                  <a:lnTo>
                    <a:pt x="148" y="72"/>
                  </a:lnTo>
                  <a:lnTo>
                    <a:pt x="147" y="73"/>
                  </a:lnTo>
                  <a:lnTo>
                    <a:pt x="147" y="74"/>
                  </a:lnTo>
                  <a:lnTo>
                    <a:pt x="146" y="74"/>
                  </a:lnTo>
                  <a:lnTo>
                    <a:pt x="146" y="75"/>
                  </a:lnTo>
                  <a:lnTo>
                    <a:pt x="146" y="76"/>
                  </a:lnTo>
                  <a:lnTo>
                    <a:pt x="147" y="76"/>
                  </a:lnTo>
                  <a:lnTo>
                    <a:pt x="147" y="77"/>
                  </a:lnTo>
                  <a:lnTo>
                    <a:pt x="147" y="78"/>
                  </a:lnTo>
                  <a:lnTo>
                    <a:pt x="146" y="79"/>
                  </a:lnTo>
                  <a:lnTo>
                    <a:pt x="146" y="81"/>
                  </a:lnTo>
                  <a:lnTo>
                    <a:pt x="146" y="82"/>
                  </a:lnTo>
                  <a:lnTo>
                    <a:pt x="146" y="82"/>
                  </a:lnTo>
                  <a:lnTo>
                    <a:pt x="145" y="82"/>
                  </a:lnTo>
                  <a:lnTo>
                    <a:pt x="146" y="83"/>
                  </a:lnTo>
                  <a:lnTo>
                    <a:pt x="146" y="84"/>
                  </a:lnTo>
                  <a:lnTo>
                    <a:pt x="147" y="84"/>
                  </a:lnTo>
                  <a:lnTo>
                    <a:pt x="147" y="85"/>
                  </a:lnTo>
                  <a:lnTo>
                    <a:pt x="148" y="86"/>
                  </a:lnTo>
                  <a:lnTo>
                    <a:pt x="148" y="87"/>
                  </a:lnTo>
                  <a:lnTo>
                    <a:pt x="147" y="88"/>
                  </a:lnTo>
                  <a:lnTo>
                    <a:pt x="146" y="88"/>
                  </a:lnTo>
                  <a:lnTo>
                    <a:pt x="145" y="88"/>
                  </a:lnTo>
                  <a:lnTo>
                    <a:pt x="145" y="89"/>
                  </a:lnTo>
                  <a:lnTo>
                    <a:pt x="145" y="89"/>
                  </a:lnTo>
                  <a:lnTo>
                    <a:pt x="145" y="89"/>
                  </a:lnTo>
                  <a:lnTo>
                    <a:pt x="145" y="89"/>
                  </a:lnTo>
                  <a:lnTo>
                    <a:pt x="146" y="91"/>
                  </a:lnTo>
                  <a:lnTo>
                    <a:pt x="147" y="91"/>
                  </a:lnTo>
                  <a:lnTo>
                    <a:pt x="147" y="92"/>
                  </a:lnTo>
                  <a:lnTo>
                    <a:pt x="148" y="92"/>
                  </a:lnTo>
                  <a:lnTo>
                    <a:pt x="148" y="93"/>
                  </a:lnTo>
                  <a:lnTo>
                    <a:pt x="148" y="94"/>
                  </a:lnTo>
                  <a:lnTo>
                    <a:pt x="149" y="94"/>
                  </a:lnTo>
                  <a:lnTo>
                    <a:pt x="149" y="95"/>
                  </a:lnTo>
                  <a:lnTo>
                    <a:pt x="149" y="95"/>
                  </a:lnTo>
                  <a:lnTo>
                    <a:pt x="150" y="96"/>
                  </a:lnTo>
                  <a:lnTo>
                    <a:pt x="150" y="97"/>
                  </a:lnTo>
                  <a:lnTo>
                    <a:pt x="151" y="97"/>
                  </a:lnTo>
                  <a:lnTo>
                    <a:pt x="151" y="98"/>
                  </a:lnTo>
                  <a:lnTo>
                    <a:pt x="152" y="98"/>
                  </a:lnTo>
                  <a:lnTo>
                    <a:pt x="153" y="98"/>
                  </a:lnTo>
                  <a:lnTo>
                    <a:pt x="154" y="99"/>
                  </a:lnTo>
                  <a:lnTo>
                    <a:pt x="155" y="100"/>
                  </a:lnTo>
                  <a:lnTo>
                    <a:pt x="155" y="99"/>
                  </a:lnTo>
                  <a:lnTo>
                    <a:pt x="156" y="99"/>
                  </a:lnTo>
                  <a:lnTo>
                    <a:pt x="156" y="100"/>
                  </a:lnTo>
                  <a:lnTo>
                    <a:pt x="158" y="101"/>
                  </a:lnTo>
                  <a:lnTo>
                    <a:pt x="158" y="101"/>
                  </a:lnTo>
                  <a:lnTo>
                    <a:pt x="159" y="101"/>
                  </a:lnTo>
                  <a:lnTo>
                    <a:pt x="160" y="101"/>
                  </a:lnTo>
                  <a:lnTo>
                    <a:pt x="160" y="102"/>
                  </a:lnTo>
                  <a:lnTo>
                    <a:pt x="160" y="103"/>
                  </a:lnTo>
                  <a:lnTo>
                    <a:pt x="160" y="104"/>
                  </a:lnTo>
                  <a:lnTo>
                    <a:pt x="160" y="105"/>
                  </a:lnTo>
                  <a:lnTo>
                    <a:pt x="160" y="106"/>
                  </a:lnTo>
                  <a:lnTo>
                    <a:pt x="161" y="106"/>
                  </a:lnTo>
                  <a:lnTo>
                    <a:pt x="161" y="107"/>
                  </a:lnTo>
                  <a:lnTo>
                    <a:pt x="161" y="108"/>
                  </a:lnTo>
                  <a:lnTo>
                    <a:pt x="162" y="108"/>
                  </a:lnTo>
                  <a:lnTo>
                    <a:pt x="163" y="108"/>
                  </a:lnTo>
                  <a:lnTo>
                    <a:pt x="164" y="108"/>
                  </a:lnTo>
                  <a:lnTo>
                    <a:pt x="164" y="109"/>
                  </a:lnTo>
                  <a:lnTo>
                    <a:pt x="165" y="110"/>
                  </a:lnTo>
                  <a:lnTo>
                    <a:pt x="167" y="111"/>
                  </a:lnTo>
                  <a:lnTo>
                    <a:pt x="166" y="112"/>
                  </a:lnTo>
                  <a:lnTo>
                    <a:pt x="165" y="113"/>
                  </a:lnTo>
                  <a:lnTo>
                    <a:pt x="165" y="114"/>
                  </a:lnTo>
                  <a:lnTo>
                    <a:pt x="164" y="115"/>
                  </a:lnTo>
                  <a:lnTo>
                    <a:pt x="164" y="116"/>
                  </a:lnTo>
                  <a:lnTo>
                    <a:pt x="163" y="116"/>
                  </a:lnTo>
                  <a:lnTo>
                    <a:pt x="163" y="117"/>
                  </a:lnTo>
                  <a:lnTo>
                    <a:pt x="162" y="117"/>
                  </a:lnTo>
                  <a:lnTo>
                    <a:pt x="162" y="119"/>
                  </a:lnTo>
                  <a:lnTo>
                    <a:pt x="161" y="120"/>
                  </a:lnTo>
                  <a:lnTo>
                    <a:pt x="160" y="120"/>
                  </a:lnTo>
                  <a:lnTo>
                    <a:pt x="158" y="121"/>
                  </a:lnTo>
                  <a:lnTo>
                    <a:pt x="154" y="124"/>
                  </a:lnTo>
                  <a:lnTo>
                    <a:pt x="151" y="126"/>
                  </a:lnTo>
                  <a:lnTo>
                    <a:pt x="150" y="127"/>
                  </a:lnTo>
                  <a:lnTo>
                    <a:pt x="148" y="128"/>
                  </a:lnTo>
                  <a:lnTo>
                    <a:pt x="147" y="129"/>
                  </a:lnTo>
                  <a:lnTo>
                    <a:pt x="145" y="129"/>
                  </a:lnTo>
                  <a:lnTo>
                    <a:pt x="142" y="130"/>
                  </a:lnTo>
                  <a:lnTo>
                    <a:pt x="140" y="131"/>
                  </a:lnTo>
                  <a:lnTo>
                    <a:pt x="135" y="133"/>
                  </a:lnTo>
                  <a:lnTo>
                    <a:pt x="129" y="135"/>
                  </a:lnTo>
                  <a:lnTo>
                    <a:pt x="126" y="136"/>
                  </a:lnTo>
                  <a:lnTo>
                    <a:pt x="122" y="138"/>
                  </a:lnTo>
                  <a:lnTo>
                    <a:pt x="121" y="138"/>
                  </a:lnTo>
                  <a:lnTo>
                    <a:pt x="119" y="140"/>
                  </a:lnTo>
                  <a:lnTo>
                    <a:pt x="119" y="141"/>
                  </a:lnTo>
                  <a:lnTo>
                    <a:pt x="117" y="142"/>
                  </a:lnTo>
                  <a:lnTo>
                    <a:pt x="116" y="143"/>
                  </a:lnTo>
                  <a:lnTo>
                    <a:pt x="113" y="144"/>
                  </a:lnTo>
                  <a:lnTo>
                    <a:pt x="112" y="145"/>
                  </a:lnTo>
                  <a:lnTo>
                    <a:pt x="111" y="145"/>
                  </a:lnTo>
                  <a:lnTo>
                    <a:pt x="109" y="146"/>
                  </a:lnTo>
                  <a:lnTo>
                    <a:pt x="107" y="146"/>
                  </a:lnTo>
                  <a:lnTo>
                    <a:pt x="107" y="147"/>
                  </a:lnTo>
                  <a:lnTo>
                    <a:pt x="105" y="148"/>
                  </a:lnTo>
                  <a:lnTo>
                    <a:pt x="104" y="149"/>
                  </a:lnTo>
                  <a:lnTo>
                    <a:pt x="102" y="150"/>
                  </a:lnTo>
                  <a:lnTo>
                    <a:pt x="101" y="151"/>
                  </a:lnTo>
                  <a:lnTo>
                    <a:pt x="100" y="152"/>
                  </a:lnTo>
                  <a:lnTo>
                    <a:pt x="99" y="152"/>
                  </a:lnTo>
                  <a:lnTo>
                    <a:pt x="96" y="153"/>
                  </a:lnTo>
                  <a:lnTo>
                    <a:pt x="94" y="154"/>
                  </a:lnTo>
                  <a:lnTo>
                    <a:pt x="94" y="155"/>
                  </a:lnTo>
                  <a:lnTo>
                    <a:pt x="93" y="155"/>
                  </a:lnTo>
                  <a:lnTo>
                    <a:pt x="91" y="155"/>
                  </a:lnTo>
                  <a:lnTo>
                    <a:pt x="91" y="156"/>
                  </a:lnTo>
                  <a:lnTo>
                    <a:pt x="88" y="157"/>
                  </a:lnTo>
                  <a:lnTo>
                    <a:pt x="88" y="157"/>
                  </a:lnTo>
                  <a:lnTo>
                    <a:pt x="85" y="159"/>
                  </a:lnTo>
                  <a:lnTo>
                    <a:pt x="83" y="159"/>
                  </a:lnTo>
                  <a:lnTo>
                    <a:pt x="83" y="160"/>
                  </a:lnTo>
                  <a:lnTo>
                    <a:pt x="81" y="161"/>
                  </a:lnTo>
                  <a:lnTo>
                    <a:pt x="80" y="162"/>
                  </a:lnTo>
                  <a:lnTo>
                    <a:pt x="76" y="163"/>
                  </a:lnTo>
                  <a:lnTo>
                    <a:pt x="74" y="165"/>
                  </a:lnTo>
                  <a:lnTo>
                    <a:pt x="70" y="164"/>
                  </a:lnTo>
                  <a:lnTo>
                    <a:pt x="68" y="164"/>
                  </a:lnTo>
                  <a:lnTo>
                    <a:pt x="68" y="165"/>
                  </a:lnTo>
                  <a:lnTo>
                    <a:pt x="67" y="164"/>
                  </a:lnTo>
                  <a:lnTo>
                    <a:pt x="65" y="165"/>
                  </a:lnTo>
                  <a:lnTo>
                    <a:pt x="64" y="165"/>
                  </a:lnTo>
                  <a:lnTo>
                    <a:pt x="63" y="165"/>
                  </a:lnTo>
                  <a:lnTo>
                    <a:pt x="62" y="166"/>
                  </a:lnTo>
                  <a:lnTo>
                    <a:pt x="62" y="167"/>
                  </a:lnTo>
                  <a:lnTo>
                    <a:pt x="61" y="167"/>
                  </a:lnTo>
                  <a:lnTo>
                    <a:pt x="60" y="166"/>
                  </a:lnTo>
                  <a:lnTo>
                    <a:pt x="59" y="166"/>
                  </a:lnTo>
                  <a:lnTo>
                    <a:pt x="58" y="166"/>
                  </a:lnTo>
                  <a:lnTo>
                    <a:pt x="58" y="167"/>
                  </a:lnTo>
                  <a:lnTo>
                    <a:pt x="57" y="166"/>
                  </a:lnTo>
                  <a:lnTo>
                    <a:pt x="56" y="166"/>
                  </a:lnTo>
                  <a:lnTo>
                    <a:pt x="56" y="165"/>
                  </a:lnTo>
                  <a:lnTo>
                    <a:pt x="57" y="162"/>
                  </a:lnTo>
                  <a:lnTo>
                    <a:pt x="56" y="161"/>
                  </a:lnTo>
                  <a:lnTo>
                    <a:pt x="56" y="159"/>
                  </a:lnTo>
                  <a:lnTo>
                    <a:pt x="57" y="158"/>
                  </a:lnTo>
                  <a:lnTo>
                    <a:pt x="58" y="157"/>
                  </a:lnTo>
                  <a:lnTo>
                    <a:pt x="58" y="154"/>
                  </a:lnTo>
                  <a:lnTo>
                    <a:pt x="57" y="152"/>
                  </a:lnTo>
                  <a:lnTo>
                    <a:pt x="55" y="150"/>
                  </a:lnTo>
                  <a:lnTo>
                    <a:pt x="55" y="148"/>
                  </a:lnTo>
                  <a:lnTo>
                    <a:pt x="54" y="147"/>
                  </a:lnTo>
                  <a:lnTo>
                    <a:pt x="53" y="147"/>
                  </a:lnTo>
                  <a:lnTo>
                    <a:pt x="54" y="146"/>
                  </a:lnTo>
                  <a:lnTo>
                    <a:pt x="55" y="146"/>
                  </a:lnTo>
                  <a:lnTo>
                    <a:pt x="53" y="144"/>
                  </a:lnTo>
                  <a:lnTo>
                    <a:pt x="49" y="141"/>
                  </a:lnTo>
                  <a:lnTo>
                    <a:pt x="48" y="141"/>
                  </a:lnTo>
                  <a:lnTo>
                    <a:pt x="47" y="141"/>
                  </a:lnTo>
                  <a:lnTo>
                    <a:pt x="45" y="139"/>
                  </a:lnTo>
                  <a:lnTo>
                    <a:pt x="43" y="139"/>
                  </a:lnTo>
                  <a:lnTo>
                    <a:pt x="42" y="138"/>
                  </a:lnTo>
                  <a:lnTo>
                    <a:pt x="40" y="136"/>
                  </a:lnTo>
                  <a:lnTo>
                    <a:pt x="38" y="135"/>
                  </a:lnTo>
                  <a:lnTo>
                    <a:pt x="37" y="135"/>
                  </a:lnTo>
                  <a:lnTo>
                    <a:pt x="37" y="135"/>
                  </a:lnTo>
                  <a:lnTo>
                    <a:pt x="36" y="135"/>
                  </a:lnTo>
                  <a:lnTo>
                    <a:pt x="33" y="134"/>
                  </a:lnTo>
                  <a:lnTo>
                    <a:pt x="32" y="134"/>
                  </a:lnTo>
                  <a:lnTo>
                    <a:pt x="32" y="133"/>
                  </a:lnTo>
                  <a:lnTo>
                    <a:pt x="31" y="133"/>
                  </a:lnTo>
                  <a:lnTo>
                    <a:pt x="32" y="133"/>
                  </a:lnTo>
                  <a:lnTo>
                    <a:pt x="32" y="132"/>
                  </a:lnTo>
                  <a:lnTo>
                    <a:pt x="30" y="132"/>
                  </a:lnTo>
                  <a:lnTo>
                    <a:pt x="30" y="132"/>
                  </a:lnTo>
                  <a:lnTo>
                    <a:pt x="30" y="131"/>
                  </a:lnTo>
                  <a:lnTo>
                    <a:pt x="30" y="130"/>
                  </a:lnTo>
                  <a:lnTo>
                    <a:pt x="29" y="129"/>
                  </a:lnTo>
                  <a:lnTo>
                    <a:pt x="27" y="129"/>
                  </a:lnTo>
                  <a:lnTo>
                    <a:pt x="25" y="129"/>
                  </a:lnTo>
                  <a:lnTo>
                    <a:pt x="25" y="128"/>
                  </a:lnTo>
                  <a:lnTo>
                    <a:pt x="24" y="128"/>
                  </a:lnTo>
                  <a:lnTo>
                    <a:pt x="21" y="128"/>
                  </a:lnTo>
                  <a:lnTo>
                    <a:pt x="19" y="127"/>
                  </a:lnTo>
                  <a:lnTo>
                    <a:pt x="19" y="127"/>
                  </a:lnTo>
                  <a:lnTo>
                    <a:pt x="18" y="126"/>
                  </a:lnTo>
                  <a:lnTo>
                    <a:pt x="17" y="126"/>
                  </a:lnTo>
                  <a:lnTo>
                    <a:pt x="16" y="127"/>
                  </a:lnTo>
                  <a:lnTo>
                    <a:pt x="16" y="126"/>
                  </a:lnTo>
                  <a:lnTo>
                    <a:pt x="14" y="126"/>
                  </a:lnTo>
                  <a:lnTo>
                    <a:pt x="13" y="125"/>
                  </a:lnTo>
                  <a:lnTo>
                    <a:pt x="11" y="125"/>
                  </a:lnTo>
                  <a:lnTo>
                    <a:pt x="11" y="124"/>
                  </a:lnTo>
                  <a:lnTo>
                    <a:pt x="9" y="124"/>
                  </a:lnTo>
                  <a:lnTo>
                    <a:pt x="5" y="120"/>
                  </a:lnTo>
                  <a:lnTo>
                    <a:pt x="5" y="120"/>
                  </a:lnTo>
                  <a:lnTo>
                    <a:pt x="5" y="119"/>
                  </a:lnTo>
                  <a:lnTo>
                    <a:pt x="4" y="119"/>
                  </a:lnTo>
                  <a:lnTo>
                    <a:pt x="3" y="118"/>
                  </a:lnTo>
                  <a:lnTo>
                    <a:pt x="3" y="116"/>
                  </a:lnTo>
                  <a:lnTo>
                    <a:pt x="1" y="117"/>
                  </a:lnTo>
                  <a:lnTo>
                    <a:pt x="0" y="116"/>
                  </a:lnTo>
                  <a:lnTo>
                    <a:pt x="2" y="115"/>
                  </a:lnTo>
                  <a:lnTo>
                    <a:pt x="1" y="115"/>
                  </a:lnTo>
                  <a:lnTo>
                    <a:pt x="1" y="114"/>
                  </a:lnTo>
                  <a:lnTo>
                    <a:pt x="3" y="114"/>
                  </a:lnTo>
                  <a:lnTo>
                    <a:pt x="4" y="114"/>
                  </a:lnTo>
                  <a:lnTo>
                    <a:pt x="3" y="112"/>
                  </a:lnTo>
                  <a:lnTo>
                    <a:pt x="4" y="111"/>
                  </a:lnTo>
                  <a:lnTo>
                    <a:pt x="5" y="110"/>
                  </a:lnTo>
                  <a:lnTo>
                    <a:pt x="5" y="109"/>
                  </a:lnTo>
                  <a:lnTo>
                    <a:pt x="5" y="108"/>
                  </a:lnTo>
                  <a:lnTo>
                    <a:pt x="9" y="106"/>
                  </a:lnTo>
                  <a:lnTo>
                    <a:pt x="10" y="105"/>
                  </a:lnTo>
                  <a:lnTo>
                    <a:pt x="12" y="105"/>
                  </a:lnTo>
                  <a:lnTo>
                    <a:pt x="13" y="106"/>
                  </a:lnTo>
                  <a:lnTo>
                    <a:pt x="14" y="106"/>
                  </a:lnTo>
                  <a:lnTo>
                    <a:pt x="14" y="105"/>
                  </a:lnTo>
                  <a:lnTo>
                    <a:pt x="14" y="104"/>
                  </a:lnTo>
                  <a:lnTo>
                    <a:pt x="14" y="103"/>
                  </a:lnTo>
                  <a:lnTo>
                    <a:pt x="15" y="102"/>
                  </a:lnTo>
                  <a:lnTo>
                    <a:pt x="16" y="101"/>
                  </a:lnTo>
                  <a:lnTo>
                    <a:pt x="16" y="101"/>
                  </a:lnTo>
                  <a:lnTo>
                    <a:pt x="17" y="101"/>
                  </a:lnTo>
                  <a:lnTo>
                    <a:pt x="18" y="101"/>
                  </a:lnTo>
                  <a:lnTo>
                    <a:pt x="18" y="100"/>
                  </a:lnTo>
                  <a:lnTo>
                    <a:pt x="19" y="100"/>
                  </a:lnTo>
                  <a:lnTo>
                    <a:pt x="19" y="101"/>
                  </a:lnTo>
                  <a:lnTo>
                    <a:pt x="19" y="100"/>
                  </a:lnTo>
                  <a:lnTo>
                    <a:pt x="20" y="100"/>
                  </a:lnTo>
                  <a:lnTo>
                    <a:pt x="21" y="100"/>
                  </a:lnTo>
                  <a:lnTo>
                    <a:pt x="21" y="101"/>
                  </a:lnTo>
                  <a:lnTo>
                    <a:pt x="22" y="101"/>
                  </a:lnTo>
                  <a:lnTo>
                    <a:pt x="23" y="101"/>
                  </a:lnTo>
                  <a:lnTo>
                    <a:pt x="23" y="100"/>
                  </a:lnTo>
                  <a:lnTo>
                    <a:pt x="24" y="100"/>
                  </a:lnTo>
                  <a:lnTo>
                    <a:pt x="22" y="100"/>
                  </a:lnTo>
                  <a:lnTo>
                    <a:pt x="21" y="100"/>
                  </a:lnTo>
                  <a:lnTo>
                    <a:pt x="20" y="100"/>
                  </a:lnTo>
                  <a:lnTo>
                    <a:pt x="20" y="99"/>
                  </a:lnTo>
                  <a:lnTo>
                    <a:pt x="19" y="99"/>
                  </a:lnTo>
                  <a:lnTo>
                    <a:pt x="20" y="99"/>
                  </a:lnTo>
                  <a:lnTo>
                    <a:pt x="21" y="99"/>
                  </a:lnTo>
                  <a:lnTo>
                    <a:pt x="21" y="98"/>
                  </a:lnTo>
                  <a:lnTo>
                    <a:pt x="22" y="98"/>
                  </a:lnTo>
                  <a:lnTo>
                    <a:pt x="23" y="98"/>
                  </a:lnTo>
                  <a:lnTo>
                    <a:pt x="24" y="97"/>
                  </a:lnTo>
                  <a:lnTo>
                    <a:pt x="24" y="98"/>
                  </a:lnTo>
                  <a:lnTo>
                    <a:pt x="25" y="98"/>
                  </a:lnTo>
                  <a:lnTo>
                    <a:pt x="26" y="98"/>
                  </a:lnTo>
                  <a:lnTo>
                    <a:pt x="25" y="97"/>
                  </a:lnTo>
                  <a:lnTo>
                    <a:pt x="26" y="97"/>
                  </a:lnTo>
                  <a:lnTo>
                    <a:pt x="26" y="96"/>
                  </a:lnTo>
                  <a:lnTo>
                    <a:pt x="26" y="97"/>
                  </a:lnTo>
                  <a:lnTo>
                    <a:pt x="27" y="97"/>
                  </a:lnTo>
                  <a:lnTo>
                    <a:pt x="28" y="96"/>
                  </a:lnTo>
                  <a:lnTo>
                    <a:pt x="30" y="96"/>
                  </a:lnTo>
                  <a:lnTo>
                    <a:pt x="29" y="95"/>
                  </a:lnTo>
                  <a:lnTo>
                    <a:pt x="30" y="95"/>
                  </a:lnTo>
                  <a:lnTo>
                    <a:pt x="29" y="95"/>
                  </a:lnTo>
                  <a:lnTo>
                    <a:pt x="28" y="95"/>
                  </a:lnTo>
                  <a:lnTo>
                    <a:pt x="29" y="95"/>
                  </a:lnTo>
                  <a:lnTo>
                    <a:pt x="29" y="95"/>
                  </a:lnTo>
                  <a:lnTo>
                    <a:pt x="28" y="95"/>
                  </a:lnTo>
                  <a:lnTo>
                    <a:pt x="29" y="94"/>
                  </a:lnTo>
                  <a:lnTo>
                    <a:pt x="30" y="94"/>
                  </a:lnTo>
                  <a:lnTo>
                    <a:pt x="30" y="94"/>
                  </a:lnTo>
                  <a:lnTo>
                    <a:pt x="30" y="95"/>
                  </a:lnTo>
                  <a:lnTo>
                    <a:pt x="30" y="95"/>
                  </a:lnTo>
                  <a:lnTo>
                    <a:pt x="31" y="95"/>
                  </a:lnTo>
                  <a:lnTo>
                    <a:pt x="32" y="95"/>
                  </a:lnTo>
                  <a:lnTo>
                    <a:pt x="33" y="95"/>
                  </a:lnTo>
                  <a:lnTo>
                    <a:pt x="33" y="94"/>
                  </a:lnTo>
                  <a:lnTo>
                    <a:pt x="33" y="93"/>
                  </a:lnTo>
                  <a:lnTo>
                    <a:pt x="32" y="93"/>
                  </a:lnTo>
                  <a:lnTo>
                    <a:pt x="30" y="93"/>
                  </a:lnTo>
                  <a:lnTo>
                    <a:pt x="30" y="93"/>
                  </a:lnTo>
                  <a:lnTo>
                    <a:pt x="29" y="93"/>
                  </a:lnTo>
                  <a:lnTo>
                    <a:pt x="29" y="94"/>
                  </a:lnTo>
                  <a:lnTo>
                    <a:pt x="27" y="94"/>
                  </a:lnTo>
                  <a:lnTo>
                    <a:pt x="28" y="93"/>
                  </a:lnTo>
                  <a:lnTo>
                    <a:pt x="27" y="93"/>
                  </a:lnTo>
                  <a:lnTo>
                    <a:pt x="28" y="92"/>
                  </a:lnTo>
                  <a:lnTo>
                    <a:pt x="29" y="92"/>
                  </a:lnTo>
                  <a:lnTo>
                    <a:pt x="28" y="91"/>
                  </a:lnTo>
                  <a:lnTo>
                    <a:pt x="29" y="90"/>
                  </a:lnTo>
                  <a:lnTo>
                    <a:pt x="31" y="91"/>
                  </a:lnTo>
                  <a:lnTo>
                    <a:pt x="32" y="90"/>
                  </a:lnTo>
                  <a:lnTo>
                    <a:pt x="33" y="90"/>
                  </a:lnTo>
                  <a:lnTo>
                    <a:pt x="35" y="90"/>
                  </a:lnTo>
                  <a:lnTo>
                    <a:pt x="36" y="90"/>
                  </a:lnTo>
                  <a:lnTo>
                    <a:pt x="37" y="90"/>
                  </a:lnTo>
                  <a:lnTo>
                    <a:pt x="36" y="90"/>
                  </a:lnTo>
                  <a:lnTo>
                    <a:pt x="37" y="90"/>
                  </a:lnTo>
                  <a:lnTo>
                    <a:pt x="37" y="90"/>
                  </a:lnTo>
                  <a:lnTo>
                    <a:pt x="39" y="89"/>
                  </a:lnTo>
                  <a:lnTo>
                    <a:pt x="37" y="89"/>
                  </a:lnTo>
                  <a:lnTo>
                    <a:pt x="38" y="89"/>
                  </a:lnTo>
                  <a:lnTo>
                    <a:pt x="39" y="89"/>
                  </a:lnTo>
                  <a:lnTo>
                    <a:pt x="40" y="89"/>
                  </a:lnTo>
                  <a:lnTo>
                    <a:pt x="41" y="88"/>
                  </a:lnTo>
                  <a:lnTo>
                    <a:pt x="41" y="89"/>
                  </a:lnTo>
                  <a:lnTo>
                    <a:pt x="42" y="89"/>
                  </a:lnTo>
                  <a:lnTo>
                    <a:pt x="42" y="88"/>
                  </a:lnTo>
                  <a:lnTo>
                    <a:pt x="43" y="88"/>
                  </a:lnTo>
                  <a:lnTo>
                    <a:pt x="45" y="88"/>
                  </a:lnTo>
                  <a:lnTo>
                    <a:pt x="46" y="88"/>
                  </a:lnTo>
                  <a:lnTo>
                    <a:pt x="47" y="88"/>
                  </a:lnTo>
                  <a:lnTo>
                    <a:pt x="48" y="88"/>
                  </a:lnTo>
                  <a:lnTo>
                    <a:pt x="49" y="87"/>
                  </a:lnTo>
                  <a:lnTo>
                    <a:pt x="49" y="87"/>
                  </a:lnTo>
                  <a:lnTo>
                    <a:pt x="49" y="86"/>
                  </a:lnTo>
                  <a:lnTo>
                    <a:pt x="49" y="86"/>
                  </a:lnTo>
                  <a:lnTo>
                    <a:pt x="49" y="86"/>
                  </a:lnTo>
                  <a:lnTo>
                    <a:pt x="51" y="86"/>
                  </a:lnTo>
                  <a:lnTo>
                    <a:pt x="51" y="85"/>
                  </a:lnTo>
                  <a:lnTo>
                    <a:pt x="52" y="85"/>
                  </a:lnTo>
                  <a:lnTo>
                    <a:pt x="55" y="82"/>
                  </a:lnTo>
                  <a:lnTo>
                    <a:pt x="55" y="82"/>
                  </a:lnTo>
                  <a:lnTo>
                    <a:pt x="54" y="82"/>
                  </a:lnTo>
                  <a:lnTo>
                    <a:pt x="54" y="82"/>
                  </a:lnTo>
                  <a:lnTo>
                    <a:pt x="53" y="82"/>
                  </a:lnTo>
                  <a:lnTo>
                    <a:pt x="52" y="82"/>
                  </a:lnTo>
                  <a:lnTo>
                    <a:pt x="52" y="83"/>
                  </a:lnTo>
                  <a:lnTo>
                    <a:pt x="51" y="83"/>
                  </a:lnTo>
                  <a:lnTo>
                    <a:pt x="51" y="82"/>
                  </a:lnTo>
                  <a:lnTo>
                    <a:pt x="52" y="82"/>
                  </a:lnTo>
                  <a:lnTo>
                    <a:pt x="53" y="82"/>
                  </a:lnTo>
                  <a:lnTo>
                    <a:pt x="52" y="82"/>
                  </a:lnTo>
                  <a:lnTo>
                    <a:pt x="51" y="82"/>
                  </a:lnTo>
                  <a:lnTo>
                    <a:pt x="50" y="82"/>
                  </a:lnTo>
                  <a:lnTo>
                    <a:pt x="49" y="82"/>
                  </a:lnTo>
                  <a:lnTo>
                    <a:pt x="51" y="81"/>
                  </a:lnTo>
                  <a:lnTo>
                    <a:pt x="51" y="80"/>
                  </a:lnTo>
                  <a:lnTo>
                    <a:pt x="50" y="80"/>
                  </a:lnTo>
                  <a:lnTo>
                    <a:pt x="49" y="80"/>
                  </a:lnTo>
                  <a:lnTo>
                    <a:pt x="49" y="80"/>
                  </a:lnTo>
                  <a:lnTo>
                    <a:pt x="49" y="81"/>
                  </a:lnTo>
                  <a:lnTo>
                    <a:pt x="48" y="81"/>
                  </a:lnTo>
                  <a:lnTo>
                    <a:pt x="47" y="81"/>
                  </a:lnTo>
                  <a:lnTo>
                    <a:pt x="46" y="82"/>
                  </a:lnTo>
                  <a:lnTo>
                    <a:pt x="44" y="82"/>
                  </a:lnTo>
                  <a:lnTo>
                    <a:pt x="43" y="82"/>
                  </a:lnTo>
                  <a:lnTo>
                    <a:pt x="43" y="82"/>
                  </a:lnTo>
                  <a:lnTo>
                    <a:pt x="42" y="82"/>
                  </a:lnTo>
                  <a:lnTo>
                    <a:pt x="40" y="82"/>
                  </a:lnTo>
                  <a:lnTo>
                    <a:pt x="39" y="82"/>
                  </a:lnTo>
                  <a:lnTo>
                    <a:pt x="39" y="82"/>
                  </a:lnTo>
                  <a:lnTo>
                    <a:pt x="41" y="82"/>
                  </a:lnTo>
                  <a:lnTo>
                    <a:pt x="42" y="82"/>
                  </a:lnTo>
                  <a:lnTo>
                    <a:pt x="43" y="82"/>
                  </a:lnTo>
                  <a:lnTo>
                    <a:pt x="43" y="82"/>
                  </a:lnTo>
                  <a:lnTo>
                    <a:pt x="43" y="82"/>
                  </a:lnTo>
                  <a:lnTo>
                    <a:pt x="42" y="83"/>
                  </a:lnTo>
                  <a:lnTo>
                    <a:pt x="41" y="83"/>
                  </a:lnTo>
                  <a:lnTo>
                    <a:pt x="40" y="83"/>
                  </a:lnTo>
                  <a:lnTo>
                    <a:pt x="39" y="82"/>
                  </a:lnTo>
                  <a:lnTo>
                    <a:pt x="37" y="82"/>
                  </a:lnTo>
                  <a:lnTo>
                    <a:pt x="37" y="81"/>
                  </a:lnTo>
                  <a:lnTo>
                    <a:pt x="37" y="81"/>
                  </a:lnTo>
                  <a:lnTo>
                    <a:pt x="37" y="80"/>
                  </a:lnTo>
                  <a:lnTo>
                    <a:pt x="37" y="79"/>
                  </a:lnTo>
                  <a:lnTo>
                    <a:pt x="37" y="79"/>
                  </a:lnTo>
                  <a:lnTo>
                    <a:pt x="38" y="79"/>
                  </a:lnTo>
                  <a:lnTo>
                    <a:pt x="38" y="78"/>
                  </a:lnTo>
                  <a:lnTo>
                    <a:pt x="37" y="78"/>
                  </a:lnTo>
                  <a:lnTo>
                    <a:pt x="37" y="78"/>
                  </a:lnTo>
                  <a:lnTo>
                    <a:pt x="36" y="78"/>
                  </a:lnTo>
                  <a:lnTo>
                    <a:pt x="36" y="79"/>
                  </a:lnTo>
                  <a:lnTo>
                    <a:pt x="35" y="79"/>
                  </a:lnTo>
                  <a:lnTo>
                    <a:pt x="35" y="80"/>
                  </a:lnTo>
                  <a:lnTo>
                    <a:pt x="34" y="79"/>
                  </a:lnTo>
                  <a:lnTo>
                    <a:pt x="35" y="79"/>
                  </a:lnTo>
                  <a:lnTo>
                    <a:pt x="34" y="79"/>
                  </a:lnTo>
                  <a:lnTo>
                    <a:pt x="34" y="78"/>
                  </a:lnTo>
                  <a:lnTo>
                    <a:pt x="33" y="78"/>
                  </a:lnTo>
                  <a:lnTo>
                    <a:pt x="32" y="78"/>
                  </a:lnTo>
                  <a:lnTo>
                    <a:pt x="31" y="78"/>
                  </a:lnTo>
                  <a:lnTo>
                    <a:pt x="30" y="78"/>
                  </a:lnTo>
                  <a:lnTo>
                    <a:pt x="30" y="78"/>
                  </a:lnTo>
                  <a:lnTo>
                    <a:pt x="30" y="77"/>
                  </a:lnTo>
                  <a:lnTo>
                    <a:pt x="30" y="76"/>
                  </a:lnTo>
                  <a:lnTo>
                    <a:pt x="33" y="76"/>
                  </a:lnTo>
                  <a:lnTo>
                    <a:pt x="34" y="76"/>
                  </a:lnTo>
                  <a:lnTo>
                    <a:pt x="35" y="76"/>
                  </a:lnTo>
                  <a:lnTo>
                    <a:pt x="36" y="76"/>
                  </a:lnTo>
                  <a:lnTo>
                    <a:pt x="36" y="76"/>
                  </a:lnTo>
                  <a:lnTo>
                    <a:pt x="37" y="76"/>
                  </a:lnTo>
                  <a:lnTo>
                    <a:pt x="37" y="76"/>
                  </a:lnTo>
                  <a:lnTo>
                    <a:pt x="37" y="75"/>
                  </a:lnTo>
                  <a:lnTo>
                    <a:pt x="38" y="75"/>
                  </a:lnTo>
                  <a:lnTo>
                    <a:pt x="37" y="75"/>
                  </a:lnTo>
                  <a:lnTo>
                    <a:pt x="38" y="75"/>
                  </a:lnTo>
                  <a:lnTo>
                    <a:pt x="38" y="74"/>
                  </a:lnTo>
                  <a:lnTo>
                    <a:pt x="37" y="74"/>
                  </a:lnTo>
                  <a:lnTo>
                    <a:pt x="37" y="73"/>
                  </a:lnTo>
                  <a:lnTo>
                    <a:pt x="37" y="74"/>
                  </a:lnTo>
                  <a:lnTo>
                    <a:pt x="36" y="74"/>
                  </a:lnTo>
                  <a:lnTo>
                    <a:pt x="35" y="74"/>
                  </a:lnTo>
                  <a:lnTo>
                    <a:pt x="35" y="73"/>
                  </a:lnTo>
                  <a:lnTo>
                    <a:pt x="34" y="73"/>
                  </a:lnTo>
                  <a:lnTo>
                    <a:pt x="32" y="73"/>
                  </a:lnTo>
                  <a:lnTo>
                    <a:pt x="32" y="72"/>
                  </a:lnTo>
                  <a:lnTo>
                    <a:pt x="33" y="72"/>
                  </a:lnTo>
                  <a:lnTo>
                    <a:pt x="34" y="72"/>
                  </a:lnTo>
                  <a:lnTo>
                    <a:pt x="35" y="72"/>
                  </a:lnTo>
                  <a:lnTo>
                    <a:pt x="36" y="73"/>
                  </a:lnTo>
                  <a:lnTo>
                    <a:pt x="37" y="72"/>
                  </a:lnTo>
                  <a:lnTo>
                    <a:pt x="37" y="72"/>
                  </a:lnTo>
                  <a:lnTo>
                    <a:pt x="37" y="71"/>
                  </a:lnTo>
                  <a:lnTo>
                    <a:pt x="38" y="72"/>
                  </a:lnTo>
                  <a:lnTo>
                    <a:pt x="40" y="72"/>
                  </a:lnTo>
                  <a:lnTo>
                    <a:pt x="41" y="72"/>
                  </a:lnTo>
                  <a:lnTo>
                    <a:pt x="42" y="73"/>
                  </a:lnTo>
                  <a:lnTo>
                    <a:pt x="42" y="74"/>
                  </a:lnTo>
                  <a:lnTo>
                    <a:pt x="41" y="74"/>
                  </a:lnTo>
                  <a:lnTo>
                    <a:pt x="42" y="75"/>
                  </a:lnTo>
                  <a:lnTo>
                    <a:pt x="43" y="75"/>
                  </a:lnTo>
                  <a:lnTo>
                    <a:pt x="43" y="76"/>
                  </a:lnTo>
                  <a:lnTo>
                    <a:pt x="42" y="76"/>
                  </a:lnTo>
                  <a:lnTo>
                    <a:pt x="43" y="76"/>
                  </a:lnTo>
                  <a:lnTo>
                    <a:pt x="43" y="76"/>
                  </a:lnTo>
                  <a:lnTo>
                    <a:pt x="44" y="76"/>
                  </a:lnTo>
                  <a:lnTo>
                    <a:pt x="45" y="76"/>
                  </a:lnTo>
                  <a:lnTo>
                    <a:pt x="44" y="75"/>
                  </a:lnTo>
                  <a:lnTo>
                    <a:pt x="45" y="75"/>
                  </a:lnTo>
                  <a:lnTo>
                    <a:pt x="46" y="74"/>
                  </a:lnTo>
                  <a:lnTo>
                    <a:pt x="47" y="75"/>
                  </a:lnTo>
                  <a:lnTo>
                    <a:pt x="48" y="75"/>
                  </a:lnTo>
                  <a:lnTo>
                    <a:pt x="48" y="74"/>
                  </a:lnTo>
                  <a:lnTo>
                    <a:pt x="48" y="75"/>
                  </a:lnTo>
                  <a:lnTo>
                    <a:pt x="49" y="75"/>
                  </a:lnTo>
                  <a:lnTo>
                    <a:pt x="49" y="76"/>
                  </a:lnTo>
                  <a:lnTo>
                    <a:pt x="50" y="75"/>
                  </a:lnTo>
                  <a:lnTo>
                    <a:pt x="51" y="75"/>
                  </a:lnTo>
                  <a:lnTo>
                    <a:pt x="52" y="75"/>
                  </a:lnTo>
                  <a:lnTo>
                    <a:pt x="51" y="75"/>
                  </a:lnTo>
                  <a:lnTo>
                    <a:pt x="52" y="74"/>
                  </a:lnTo>
                  <a:lnTo>
                    <a:pt x="51" y="74"/>
                  </a:lnTo>
                  <a:lnTo>
                    <a:pt x="49" y="75"/>
                  </a:lnTo>
                  <a:lnTo>
                    <a:pt x="49" y="74"/>
                  </a:lnTo>
                  <a:lnTo>
                    <a:pt x="48" y="73"/>
                  </a:lnTo>
                  <a:lnTo>
                    <a:pt x="46" y="74"/>
                  </a:lnTo>
                  <a:lnTo>
                    <a:pt x="46" y="73"/>
                  </a:lnTo>
                  <a:lnTo>
                    <a:pt x="45" y="73"/>
                  </a:lnTo>
                  <a:lnTo>
                    <a:pt x="45" y="74"/>
                  </a:lnTo>
                  <a:lnTo>
                    <a:pt x="44" y="73"/>
                  </a:lnTo>
                  <a:lnTo>
                    <a:pt x="44" y="74"/>
                  </a:lnTo>
                  <a:lnTo>
                    <a:pt x="43" y="73"/>
                  </a:lnTo>
                  <a:lnTo>
                    <a:pt x="43" y="73"/>
                  </a:lnTo>
                  <a:lnTo>
                    <a:pt x="42" y="72"/>
                  </a:lnTo>
                  <a:lnTo>
                    <a:pt x="42" y="73"/>
                  </a:lnTo>
                  <a:lnTo>
                    <a:pt x="41" y="73"/>
                  </a:lnTo>
                  <a:lnTo>
                    <a:pt x="42" y="72"/>
                  </a:lnTo>
                  <a:lnTo>
                    <a:pt x="41" y="72"/>
                  </a:lnTo>
                  <a:lnTo>
                    <a:pt x="39" y="71"/>
                  </a:lnTo>
                  <a:lnTo>
                    <a:pt x="38" y="71"/>
                  </a:lnTo>
                  <a:lnTo>
                    <a:pt x="37" y="71"/>
                  </a:lnTo>
                  <a:lnTo>
                    <a:pt x="37" y="70"/>
                  </a:lnTo>
                  <a:lnTo>
                    <a:pt x="37" y="69"/>
                  </a:lnTo>
                  <a:lnTo>
                    <a:pt x="38" y="69"/>
                  </a:lnTo>
                  <a:lnTo>
                    <a:pt x="39" y="70"/>
                  </a:lnTo>
                  <a:lnTo>
                    <a:pt x="40" y="70"/>
                  </a:lnTo>
                  <a:lnTo>
                    <a:pt x="41" y="70"/>
                  </a:lnTo>
                  <a:lnTo>
                    <a:pt x="42" y="70"/>
                  </a:lnTo>
                  <a:lnTo>
                    <a:pt x="43" y="70"/>
                  </a:lnTo>
                  <a:lnTo>
                    <a:pt x="44" y="70"/>
                  </a:lnTo>
                  <a:lnTo>
                    <a:pt x="44" y="71"/>
                  </a:lnTo>
                  <a:lnTo>
                    <a:pt x="45" y="72"/>
                  </a:lnTo>
                  <a:lnTo>
                    <a:pt x="46" y="71"/>
                  </a:lnTo>
                  <a:lnTo>
                    <a:pt x="46" y="72"/>
                  </a:lnTo>
                  <a:lnTo>
                    <a:pt x="48" y="72"/>
                  </a:lnTo>
                  <a:lnTo>
                    <a:pt x="49" y="71"/>
                  </a:lnTo>
                  <a:lnTo>
                    <a:pt x="49" y="70"/>
                  </a:lnTo>
                  <a:lnTo>
                    <a:pt x="49" y="70"/>
                  </a:lnTo>
                  <a:lnTo>
                    <a:pt x="49" y="70"/>
                  </a:lnTo>
                  <a:lnTo>
                    <a:pt x="49" y="69"/>
                  </a:lnTo>
                  <a:lnTo>
                    <a:pt x="49" y="69"/>
                  </a:lnTo>
                  <a:lnTo>
                    <a:pt x="49" y="70"/>
                  </a:lnTo>
                  <a:lnTo>
                    <a:pt x="47" y="69"/>
                  </a:lnTo>
                  <a:lnTo>
                    <a:pt x="48" y="69"/>
                  </a:lnTo>
                  <a:lnTo>
                    <a:pt x="47" y="69"/>
                  </a:lnTo>
                  <a:lnTo>
                    <a:pt x="47" y="68"/>
                  </a:lnTo>
                  <a:lnTo>
                    <a:pt x="46" y="68"/>
                  </a:lnTo>
                  <a:lnTo>
                    <a:pt x="47" y="67"/>
                  </a:lnTo>
                  <a:lnTo>
                    <a:pt x="49" y="67"/>
                  </a:lnTo>
                  <a:lnTo>
                    <a:pt x="48" y="67"/>
                  </a:lnTo>
                  <a:lnTo>
                    <a:pt x="47" y="66"/>
                  </a:lnTo>
                  <a:lnTo>
                    <a:pt x="46" y="66"/>
                  </a:lnTo>
                  <a:lnTo>
                    <a:pt x="45" y="67"/>
                  </a:lnTo>
                  <a:lnTo>
                    <a:pt x="44" y="67"/>
                  </a:lnTo>
                  <a:lnTo>
                    <a:pt x="43" y="67"/>
                  </a:lnTo>
                  <a:lnTo>
                    <a:pt x="44" y="68"/>
                  </a:lnTo>
                  <a:lnTo>
                    <a:pt x="45" y="68"/>
                  </a:lnTo>
                  <a:lnTo>
                    <a:pt x="46" y="68"/>
                  </a:lnTo>
                  <a:lnTo>
                    <a:pt x="45" y="68"/>
                  </a:lnTo>
                  <a:lnTo>
                    <a:pt x="44" y="69"/>
                  </a:lnTo>
                  <a:lnTo>
                    <a:pt x="43" y="68"/>
                  </a:lnTo>
                  <a:lnTo>
                    <a:pt x="42" y="69"/>
                  </a:lnTo>
                  <a:lnTo>
                    <a:pt x="42" y="68"/>
                  </a:lnTo>
                  <a:lnTo>
                    <a:pt x="41" y="68"/>
                  </a:lnTo>
                  <a:lnTo>
                    <a:pt x="41" y="69"/>
                  </a:lnTo>
                  <a:lnTo>
                    <a:pt x="41" y="68"/>
                  </a:lnTo>
                  <a:lnTo>
                    <a:pt x="40" y="68"/>
                  </a:lnTo>
                  <a:lnTo>
                    <a:pt x="39" y="68"/>
                  </a:lnTo>
                  <a:lnTo>
                    <a:pt x="39" y="67"/>
                  </a:lnTo>
                  <a:lnTo>
                    <a:pt x="38" y="67"/>
                  </a:lnTo>
                  <a:lnTo>
                    <a:pt x="39" y="66"/>
                  </a:lnTo>
                  <a:lnTo>
                    <a:pt x="38" y="65"/>
                  </a:lnTo>
                  <a:lnTo>
                    <a:pt x="39" y="64"/>
                  </a:lnTo>
                  <a:lnTo>
                    <a:pt x="38" y="64"/>
                  </a:lnTo>
                  <a:lnTo>
                    <a:pt x="39" y="64"/>
                  </a:lnTo>
                  <a:lnTo>
                    <a:pt x="39" y="63"/>
                  </a:lnTo>
                  <a:lnTo>
                    <a:pt x="39" y="62"/>
                  </a:lnTo>
                  <a:lnTo>
                    <a:pt x="39" y="63"/>
                  </a:lnTo>
                  <a:lnTo>
                    <a:pt x="39" y="62"/>
                  </a:lnTo>
                  <a:lnTo>
                    <a:pt x="39" y="61"/>
                  </a:lnTo>
                  <a:lnTo>
                    <a:pt x="40" y="62"/>
                  </a:lnTo>
                  <a:lnTo>
                    <a:pt x="41" y="62"/>
                  </a:lnTo>
                  <a:lnTo>
                    <a:pt x="42" y="62"/>
                  </a:lnTo>
                  <a:lnTo>
                    <a:pt x="41" y="62"/>
                  </a:lnTo>
                  <a:lnTo>
                    <a:pt x="43" y="63"/>
                  </a:lnTo>
                  <a:lnTo>
                    <a:pt x="44" y="63"/>
                  </a:lnTo>
                  <a:lnTo>
                    <a:pt x="45" y="63"/>
                  </a:lnTo>
                  <a:lnTo>
                    <a:pt x="46" y="63"/>
                  </a:lnTo>
                  <a:lnTo>
                    <a:pt x="47" y="63"/>
                  </a:lnTo>
                  <a:lnTo>
                    <a:pt x="47" y="63"/>
                  </a:lnTo>
                  <a:lnTo>
                    <a:pt x="49" y="63"/>
                  </a:lnTo>
                  <a:lnTo>
                    <a:pt x="52" y="63"/>
                  </a:lnTo>
                  <a:lnTo>
                    <a:pt x="53" y="63"/>
                  </a:lnTo>
                  <a:lnTo>
                    <a:pt x="54" y="63"/>
                  </a:lnTo>
                  <a:lnTo>
                    <a:pt x="56" y="63"/>
                  </a:lnTo>
                  <a:lnTo>
                    <a:pt x="56" y="63"/>
                  </a:lnTo>
                  <a:lnTo>
                    <a:pt x="57" y="63"/>
                  </a:lnTo>
                  <a:lnTo>
                    <a:pt x="58" y="63"/>
                  </a:lnTo>
                  <a:lnTo>
                    <a:pt x="58" y="62"/>
                  </a:lnTo>
                  <a:lnTo>
                    <a:pt x="57" y="62"/>
                  </a:lnTo>
                  <a:lnTo>
                    <a:pt x="56" y="62"/>
                  </a:lnTo>
                  <a:lnTo>
                    <a:pt x="55" y="62"/>
                  </a:lnTo>
                  <a:lnTo>
                    <a:pt x="54" y="62"/>
                  </a:lnTo>
                  <a:lnTo>
                    <a:pt x="53" y="62"/>
                  </a:lnTo>
                  <a:lnTo>
                    <a:pt x="53" y="61"/>
                  </a:lnTo>
                  <a:lnTo>
                    <a:pt x="52" y="61"/>
                  </a:lnTo>
                  <a:lnTo>
                    <a:pt x="51" y="61"/>
                  </a:lnTo>
                  <a:lnTo>
                    <a:pt x="51" y="60"/>
                  </a:lnTo>
                  <a:lnTo>
                    <a:pt x="50" y="60"/>
                  </a:lnTo>
                  <a:lnTo>
                    <a:pt x="50" y="61"/>
                  </a:lnTo>
                  <a:lnTo>
                    <a:pt x="49" y="59"/>
                  </a:lnTo>
                  <a:lnTo>
                    <a:pt x="49" y="58"/>
                  </a:lnTo>
                  <a:lnTo>
                    <a:pt x="49" y="59"/>
                  </a:lnTo>
                  <a:lnTo>
                    <a:pt x="48" y="59"/>
                  </a:lnTo>
                  <a:lnTo>
                    <a:pt x="48" y="60"/>
                  </a:lnTo>
                  <a:lnTo>
                    <a:pt x="49" y="60"/>
                  </a:lnTo>
                  <a:lnTo>
                    <a:pt x="49" y="61"/>
                  </a:lnTo>
                  <a:lnTo>
                    <a:pt x="48" y="61"/>
                  </a:lnTo>
                  <a:lnTo>
                    <a:pt x="47" y="60"/>
                  </a:lnTo>
                  <a:lnTo>
                    <a:pt x="46" y="61"/>
                  </a:lnTo>
                  <a:lnTo>
                    <a:pt x="45" y="60"/>
                  </a:lnTo>
                  <a:lnTo>
                    <a:pt x="45" y="61"/>
                  </a:lnTo>
                  <a:lnTo>
                    <a:pt x="44" y="60"/>
                  </a:lnTo>
                  <a:lnTo>
                    <a:pt x="44" y="59"/>
                  </a:lnTo>
                  <a:lnTo>
                    <a:pt x="44" y="60"/>
                  </a:lnTo>
                  <a:lnTo>
                    <a:pt x="43" y="60"/>
                  </a:lnTo>
                  <a:lnTo>
                    <a:pt x="43" y="61"/>
                  </a:lnTo>
                  <a:lnTo>
                    <a:pt x="43" y="60"/>
                  </a:lnTo>
                  <a:lnTo>
                    <a:pt x="43" y="59"/>
                  </a:lnTo>
                  <a:lnTo>
                    <a:pt x="43" y="59"/>
                  </a:lnTo>
                  <a:lnTo>
                    <a:pt x="43" y="59"/>
                  </a:lnTo>
                  <a:lnTo>
                    <a:pt x="42" y="60"/>
                  </a:lnTo>
                  <a:lnTo>
                    <a:pt x="41" y="60"/>
                  </a:lnTo>
                  <a:lnTo>
                    <a:pt x="40" y="60"/>
                  </a:lnTo>
                  <a:lnTo>
                    <a:pt x="39" y="60"/>
                  </a:lnTo>
                  <a:lnTo>
                    <a:pt x="40" y="59"/>
                  </a:lnTo>
                  <a:lnTo>
                    <a:pt x="40" y="58"/>
                  </a:lnTo>
                  <a:lnTo>
                    <a:pt x="40" y="57"/>
                  </a:lnTo>
                  <a:lnTo>
                    <a:pt x="41" y="57"/>
                  </a:lnTo>
                  <a:lnTo>
                    <a:pt x="40" y="57"/>
                  </a:lnTo>
                  <a:lnTo>
                    <a:pt x="41" y="57"/>
                  </a:lnTo>
                  <a:lnTo>
                    <a:pt x="42" y="55"/>
                  </a:lnTo>
                  <a:lnTo>
                    <a:pt x="41" y="55"/>
                  </a:lnTo>
                  <a:lnTo>
                    <a:pt x="42" y="55"/>
                  </a:lnTo>
                  <a:lnTo>
                    <a:pt x="43" y="54"/>
                  </a:lnTo>
                  <a:lnTo>
                    <a:pt x="43" y="54"/>
                  </a:lnTo>
                  <a:lnTo>
                    <a:pt x="44" y="53"/>
                  </a:lnTo>
                  <a:lnTo>
                    <a:pt x="45" y="53"/>
                  </a:lnTo>
                  <a:lnTo>
                    <a:pt x="46" y="53"/>
                  </a:lnTo>
                  <a:lnTo>
                    <a:pt x="46" y="54"/>
                  </a:lnTo>
                  <a:lnTo>
                    <a:pt x="45" y="54"/>
                  </a:lnTo>
                  <a:lnTo>
                    <a:pt x="46" y="54"/>
                  </a:lnTo>
                  <a:lnTo>
                    <a:pt x="46" y="53"/>
                  </a:lnTo>
                  <a:lnTo>
                    <a:pt x="47" y="53"/>
                  </a:lnTo>
                  <a:lnTo>
                    <a:pt x="46" y="54"/>
                  </a:lnTo>
                  <a:lnTo>
                    <a:pt x="47" y="54"/>
                  </a:lnTo>
                  <a:lnTo>
                    <a:pt x="47" y="55"/>
                  </a:lnTo>
                  <a:lnTo>
                    <a:pt x="48" y="55"/>
                  </a:lnTo>
                  <a:lnTo>
                    <a:pt x="48" y="54"/>
                  </a:lnTo>
                  <a:lnTo>
                    <a:pt x="49" y="54"/>
                  </a:lnTo>
                  <a:lnTo>
                    <a:pt x="48" y="55"/>
                  </a:lnTo>
                  <a:lnTo>
                    <a:pt x="48" y="56"/>
                  </a:lnTo>
                  <a:lnTo>
                    <a:pt x="49" y="55"/>
                  </a:lnTo>
                  <a:lnTo>
                    <a:pt x="49" y="55"/>
                  </a:lnTo>
                  <a:lnTo>
                    <a:pt x="49" y="54"/>
                  </a:lnTo>
                  <a:lnTo>
                    <a:pt x="49" y="54"/>
                  </a:lnTo>
                  <a:lnTo>
                    <a:pt x="49" y="53"/>
                  </a:lnTo>
                  <a:lnTo>
                    <a:pt x="51" y="54"/>
                  </a:lnTo>
                  <a:lnTo>
                    <a:pt x="52" y="54"/>
                  </a:lnTo>
                  <a:lnTo>
                    <a:pt x="53" y="54"/>
                  </a:lnTo>
                  <a:lnTo>
                    <a:pt x="53" y="55"/>
                  </a:lnTo>
                  <a:lnTo>
                    <a:pt x="54" y="56"/>
                  </a:lnTo>
                  <a:lnTo>
                    <a:pt x="55" y="56"/>
                  </a:lnTo>
                  <a:lnTo>
                    <a:pt x="54" y="55"/>
                  </a:lnTo>
                  <a:lnTo>
                    <a:pt x="53" y="55"/>
                  </a:lnTo>
                  <a:lnTo>
                    <a:pt x="53" y="54"/>
                  </a:lnTo>
                  <a:lnTo>
                    <a:pt x="53" y="53"/>
                  </a:lnTo>
                  <a:lnTo>
                    <a:pt x="53" y="52"/>
                  </a:lnTo>
                  <a:lnTo>
                    <a:pt x="54" y="51"/>
                  </a:lnTo>
                  <a:lnTo>
                    <a:pt x="54" y="50"/>
                  </a:lnTo>
                  <a:lnTo>
                    <a:pt x="55" y="50"/>
                  </a:lnTo>
                  <a:lnTo>
                    <a:pt x="56" y="50"/>
                  </a:lnTo>
                  <a:lnTo>
                    <a:pt x="56" y="50"/>
                  </a:lnTo>
                  <a:lnTo>
                    <a:pt x="57" y="49"/>
                  </a:lnTo>
                  <a:lnTo>
                    <a:pt x="58" y="50"/>
                  </a:lnTo>
                  <a:lnTo>
                    <a:pt x="59" y="50"/>
                  </a:lnTo>
                  <a:lnTo>
                    <a:pt x="60" y="50"/>
                  </a:lnTo>
                  <a:lnTo>
                    <a:pt x="61" y="50"/>
                  </a:lnTo>
                  <a:lnTo>
                    <a:pt x="61" y="50"/>
                  </a:lnTo>
                  <a:lnTo>
                    <a:pt x="60" y="50"/>
                  </a:lnTo>
                  <a:lnTo>
                    <a:pt x="61" y="50"/>
                  </a:lnTo>
                  <a:lnTo>
                    <a:pt x="62" y="50"/>
                  </a:lnTo>
                  <a:lnTo>
                    <a:pt x="62" y="50"/>
                  </a:lnTo>
                  <a:lnTo>
                    <a:pt x="63" y="50"/>
                  </a:lnTo>
                  <a:lnTo>
                    <a:pt x="64" y="50"/>
                  </a:lnTo>
                  <a:lnTo>
                    <a:pt x="66" y="50"/>
                  </a:lnTo>
                  <a:lnTo>
                    <a:pt x="66" y="50"/>
                  </a:lnTo>
                  <a:lnTo>
                    <a:pt x="65" y="50"/>
                  </a:lnTo>
                  <a:lnTo>
                    <a:pt x="65" y="49"/>
                  </a:lnTo>
                  <a:lnTo>
                    <a:pt x="66" y="49"/>
                  </a:lnTo>
                  <a:lnTo>
                    <a:pt x="67" y="49"/>
                  </a:lnTo>
                  <a:lnTo>
                    <a:pt x="69" y="48"/>
                  </a:lnTo>
                  <a:lnTo>
                    <a:pt x="71" y="48"/>
                  </a:lnTo>
                  <a:lnTo>
                    <a:pt x="71" y="49"/>
                  </a:lnTo>
                  <a:lnTo>
                    <a:pt x="71" y="50"/>
                  </a:lnTo>
                  <a:lnTo>
                    <a:pt x="70" y="50"/>
                  </a:lnTo>
                  <a:lnTo>
                    <a:pt x="69" y="50"/>
                  </a:lnTo>
                  <a:lnTo>
                    <a:pt x="69" y="51"/>
                  </a:lnTo>
                  <a:lnTo>
                    <a:pt x="70" y="51"/>
                  </a:lnTo>
                  <a:lnTo>
                    <a:pt x="70" y="50"/>
                  </a:lnTo>
                  <a:lnTo>
                    <a:pt x="71" y="50"/>
                  </a:lnTo>
                  <a:lnTo>
                    <a:pt x="71" y="50"/>
                  </a:lnTo>
                  <a:lnTo>
                    <a:pt x="72" y="50"/>
                  </a:lnTo>
                  <a:lnTo>
                    <a:pt x="72" y="49"/>
                  </a:lnTo>
                  <a:lnTo>
                    <a:pt x="73" y="48"/>
                  </a:lnTo>
                  <a:lnTo>
                    <a:pt x="75" y="48"/>
                  </a:lnTo>
                  <a:lnTo>
                    <a:pt x="75" y="48"/>
                  </a:lnTo>
                  <a:lnTo>
                    <a:pt x="76" y="48"/>
                  </a:lnTo>
                  <a:lnTo>
                    <a:pt x="78" y="49"/>
                  </a:lnTo>
                  <a:lnTo>
                    <a:pt x="78" y="48"/>
                  </a:lnTo>
                  <a:lnTo>
                    <a:pt x="79" y="49"/>
                  </a:lnTo>
                  <a:lnTo>
                    <a:pt x="80" y="50"/>
                  </a:lnTo>
                  <a:lnTo>
                    <a:pt x="80" y="50"/>
                  </a:lnTo>
                  <a:lnTo>
                    <a:pt x="80" y="51"/>
                  </a:lnTo>
                  <a:lnTo>
                    <a:pt x="79" y="51"/>
                  </a:lnTo>
                  <a:lnTo>
                    <a:pt x="78" y="51"/>
                  </a:lnTo>
                  <a:lnTo>
                    <a:pt x="77" y="52"/>
                  </a:lnTo>
                  <a:lnTo>
                    <a:pt x="77" y="53"/>
                  </a:lnTo>
                  <a:lnTo>
                    <a:pt x="76" y="53"/>
                  </a:lnTo>
                  <a:lnTo>
                    <a:pt x="76" y="54"/>
                  </a:lnTo>
                  <a:lnTo>
                    <a:pt x="75" y="54"/>
                  </a:lnTo>
                  <a:lnTo>
                    <a:pt x="77" y="54"/>
                  </a:lnTo>
                  <a:lnTo>
                    <a:pt x="80" y="54"/>
                  </a:lnTo>
                  <a:lnTo>
                    <a:pt x="81" y="54"/>
                  </a:lnTo>
                  <a:lnTo>
                    <a:pt x="82" y="54"/>
                  </a:lnTo>
                  <a:lnTo>
                    <a:pt x="81" y="56"/>
                  </a:lnTo>
                  <a:lnTo>
                    <a:pt x="81" y="57"/>
                  </a:lnTo>
                  <a:lnTo>
                    <a:pt x="81" y="57"/>
                  </a:lnTo>
                  <a:lnTo>
                    <a:pt x="80" y="57"/>
                  </a:lnTo>
                  <a:lnTo>
                    <a:pt x="79" y="57"/>
                  </a:lnTo>
                  <a:lnTo>
                    <a:pt x="78" y="57"/>
                  </a:lnTo>
                  <a:lnTo>
                    <a:pt x="78" y="58"/>
                  </a:lnTo>
                  <a:lnTo>
                    <a:pt x="76" y="58"/>
                  </a:lnTo>
                  <a:lnTo>
                    <a:pt x="76" y="59"/>
                  </a:lnTo>
                  <a:lnTo>
                    <a:pt x="75" y="59"/>
                  </a:lnTo>
                  <a:lnTo>
                    <a:pt x="75" y="59"/>
                  </a:lnTo>
                  <a:lnTo>
                    <a:pt x="75" y="60"/>
                  </a:lnTo>
                  <a:lnTo>
                    <a:pt x="75" y="60"/>
                  </a:lnTo>
                  <a:lnTo>
                    <a:pt x="75" y="60"/>
                  </a:lnTo>
                  <a:lnTo>
                    <a:pt x="75" y="61"/>
                  </a:lnTo>
                  <a:lnTo>
                    <a:pt x="74" y="62"/>
                  </a:lnTo>
                  <a:lnTo>
                    <a:pt x="75" y="61"/>
                  </a:lnTo>
                  <a:lnTo>
                    <a:pt x="74" y="61"/>
                  </a:lnTo>
                  <a:lnTo>
                    <a:pt x="74" y="60"/>
                  </a:lnTo>
                  <a:lnTo>
                    <a:pt x="73" y="60"/>
                  </a:lnTo>
                  <a:lnTo>
                    <a:pt x="74" y="59"/>
                  </a:lnTo>
                  <a:lnTo>
                    <a:pt x="73" y="58"/>
                  </a:lnTo>
                  <a:lnTo>
                    <a:pt x="72" y="58"/>
                  </a:lnTo>
                  <a:lnTo>
                    <a:pt x="72" y="59"/>
                  </a:lnTo>
                  <a:lnTo>
                    <a:pt x="71" y="59"/>
                  </a:lnTo>
                  <a:lnTo>
                    <a:pt x="71" y="60"/>
                  </a:lnTo>
                  <a:lnTo>
                    <a:pt x="70" y="59"/>
                  </a:lnTo>
                  <a:lnTo>
                    <a:pt x="70" y="60"/>
                  </a:lnTo>
                  <a:lnTo>
                    <a:pt x="71" y="60"/>
                  </a:lnTo>
                  <a:lnTo>
                    <a:pt x="71" y="61"/>
                  </a:lnTo>
                  <a:lnTo>
                    <a:pt x="71" y="62"/>
                  </a:lnTo>
                  <a:lnTo>
                    <a:pt x="69" y="62"/>
                  </a:lnTo>
                  <a:lnTo>
                    <a:pt x="68" y="62"/>
                  </a:lnTo>
                  <a:lnTo>
                    <a:pt x="68" y="62"/>
                  </a:lnTo>
                  <a:lnTo>
                    <a:pt x="67" y="62"/>
                  </a:lnTo>
                  <a:lnTo>
                    <a:pt x="66" y="62"/>
                  </a:lnTo>
                  <a:lnTo>
                    <a:pt x="65" y="62"/>
                  </a:lnTo>
                  <a:lnTo>
                    <a:pt x="64" y="62"/>
                  </a:lnTo>
                  <a:lnTo>
                    <a:pt x="65" y="62"/>
                  </a:lnTo>
                  <a:lnTo>
                    <a:pt x="65" y="61"/>
                  </a:lnTo>
                  <a:lnTo>
                    <a:pt x="64" y="60"/>
                  </a:lnTo>
                  <a:lnTo>
                    <a:pt x="65" y="60"/>
                  </a:lnTo>
                  <a:lnTo>
                    <a:pt x="64" y="60"/>
                  </a:lnTo>
                  <a:lnTo>
                    <a:pt x="63" y="60"/>
                  </a:lnTo>
                  <a:lnTo>
                    <a:pt x="62" y="60"/>
                  </a:lnTo>
                  <a:lnTo>
                    <a:pt x="62" y="60"/>
                  </a:lnTo>
                  <a:lnTo>
                    <a:pt x="61" y="61"/>
                  </a:lnTo>
                  <a:lnTo>
                    <a:pt x="60" y="61"/>
                  </a:lnTo>
                  <a:lnTo>
                    <a:pt x="61" y="61"/>
                  </a:lnTo>
                  <a:lnTo>
                    <a:pt x="61" y="62"/>
                  </a:lnTo>
                  <a:lnTo>
                    <a:pt x="62" y="62"/>
                  </a:lnTo>
                  <a:lnTo>
                    <a:pt x="61" y="62"/>
                  </a:lnTo>
                  <a:lnTo>
                    <a:pt x="60" y="62"/>
                  </a:lnTo>
                  <a:lnTo>
                    <a:pt x="60" y="63"/>
                  </a:lnTo>
                  <a:lnTo>
                    <a:pt x="61" y="62"/>
                  </a:lnTo>
                  <a:lnTo>
                    <a:pt x="62" y="63"/>
                  </a:lnTo>
                  <a:lnTo>
                    <a:pt x="62" y="63"/>
                  </a:lnTo>
                  <a:lnTo>
                    <a:pt x="63" y="63"/>
                  </a:lnTo>
                  <a:lnTo>
                    <a:pt x="64" y="63"/>
                  </a:lnTo>
                  <a:lnTo>
                    <a:pt x="65" y="63"/>
                  </a:lnTo>
                  <a:lnTo>
                    <a:pt x="67" y="63"/>
                  </a:lnTo>
                  <a:lnTo>
                    <a:pt x="68" y="63"/>
                  </a:lnTo>
                  <a:lnTo>
                    <a:pt x="68" y="63"/>
                  </a:lnTo>
                  <a:lnTo>
                    <a:pt x="69" y="63"/>
                  </a:lnTo>
                  <a:lnTo>
                    <a:pt x="70" y="63"/>
                  </a:lnTo>
                  <a:lnTo>
                    <a:pt x="70" y="63"/>
                  </a:lnTo>
                  <a:lnTo>
                    <a:pt x="69" y="64"/>
                  </a:lnTo>
                  <a:lnTo>
                    <a:pt x="68" y="64"/>
                  </a:lnTo>
                  <a:lnTo>
                    <a:pt x="67" y="64"/>
                  </a:lnTo>
                  <a:lnTo>
                    <a:pt x="66" y="64"/>
                  </a:lnTo>
                  <a:lnTo>
                    <a:pt x="66" y="65"/>
                  </a:lnTo>
                  <a:lnTo>
                    <a:pt x="65" y="65"/>
                  </a:lnTo>
                  <a:lnTo>
                    <a:pt x="65" y="66"/>
                  </a:lnTo>
                  <a:lnTo>
                    <a:pt x="64" y="66"/>
                  </a:lnTo>
                  <a:lnTo>
                    <a:pt x="64" y="67"/>
                  </a:lnTo>
                  <a:lnTo>
                    <a:pt x="65" y="66"/>
                  </a:lnTo>
                  <a:lnTo>
                    <a:pt x="65" y="67"/>
                  </a:lnTo>
                  <a:lnTo>
                    <a:pt x="66" y="67"/>
                  </a:lnTo>
                  <a:lnTo>
                    <a:pt x="67" y="67"/>
                  </a:lnTo>
                  <a:lnTo>
                    <a:pt x="68" y="67"/>
                  </a:lnTo>
                  <a:lnTo>
                    <a:pt x="70" y="66"/>
                  </a:lnTo>
                  <a:lnTo>
                    <a:pt x="71" y="65"/>
                  </a:lnTo>
                  <a:lnTo>
                    <a:pt x="72" y="65"/>
                  </a:lnTo>
                  <a:lnTo>
                    <a:pt x="73" y="64"/>
                  </a:lnTo>
                  <a:lnTo>
                    <a:pt x="72" y="64"/>
                  </a:lnTo>
                  <a:lnTo>
                    <a:pt x="73" y="64"/>
                  </a:lnTo>
                  <a:lnTo>
                    <a:pt x="74" y="63"/>
                  </a:lnTo>
                  <a:lnTo>
                    <a:pt x="75" y="63"/>
                  </a:lnTo>
                  <a:lnTo>
                    <a:pt x="76" y="63"/>
                  </a:lnTo>
                  <a:lnTo>
                    <a:pt x="80" y="63"/>
                  </a:lnTo>
                  <a:lnTo>
                    <a:pt x="83" y="63"/>
                  </a:lnTo>
                  <a:lnTo>
                    <a:pt x="84" y="63"/>
                  </a:lnTo>
                  <a:lnTo>
                    <a:pt x="85" y="63"/>
                  </a:lnTo>
                  <a:lnTo>
                    <a:pt x="86" y="63"/>
                  </a:lnTo>
                  <a:lnTo>
                    <a:pt x="86" y="64"/>
                  </a:lnTo>
                  <a:lnTo>
                    <a:pt x="87" y="64"/>
                  </a:lnTo>
                  <a:lnTo>
                    <a:pt x="88" y="64"/>
                  </a:lnTo>
                  <a:lnTo>
                    <a:pt x="89" y="64"/>
                  </a:lnTo>
                  <a:lnTo>
                    <a:pt x="90" y="64"/>
                  </a:lnTo>
                  <a:lnTo>
                    <a:pt x="91" y="64"/>
                  </a:lnTo>
                  <a:lnTo>
                    <a:pt x="90" y="65"/>
                  </a:lnTo>
                  <a:lnTo>
                    <a:pt x="90" y="66"/>
                  </a:lnTo>
                  <a:lnTo>
                    <a:pt x="89" y="66"/>
                  </a:lnTo>
                  <a:lnTo>
                    <a:pt x="88" y="66"/>
                  </a:lnTo>
                  <a:lnTo>
                    <a:pt x="88" y="67"/>
                  </a:lnTo>
                  <a:lnTo>
                    <a:pt x="89" y="67"/>
                  </a:lnTo>
                  <a:lnTo>
                    <a:pt x="90" y="67"/>
                  </a:lnTo>
                  <a:lnTo>
                    <a:pt x="91" y="67"/>
                  </a:lnTo>
                  <a:lnTo>
                    <a:pt x="91" y="68"/>
                  </a:lnTo>
                  <a:lnTo>
                    <a:pt x="92" y="68"/>
                  </a:lnTo>
                  <a:lnTo>
                    <a:pt x="92" y="69"/>
                  </a:lnTo>
                  <a:lnTo>
                    <a:pt x="92" y="69"/>
                  </a:lnTo>
                  <a:lnTo>
                    <a:pt x="92" y="70"/>
                  </a:lnTo>
                  <a:lnTo>
                    <a:pt x="93" y="71"/>
                  </a:lnTo>
                  <a:lnTo>
                    <a:pt x="93" y="70"/>
                  </a:lnTo>
                  <a:lnTo>
                    <a:pt x="94" y="70"/>
                  </a:lnTo>
                  <a:lnTo>
                    <a:pt x="93" y="70"/>
                  </a:lnTo>
                  <a:lnTo>
                    <a:pt x="94" y="69"/>
                  </a:lnTo>
                  <a:lnTo>
                    <a:pt x="94" y="69"/>
                  </a:lnTo>
                  <a:lnTo>
                    <a:pt x="95" y="69"/>
                  </a:lnTo>
                  <a:lnTo>
                    <a:pt x="96" y="69"/>
                  </a:lnTo>
                  <a:lnTo>
                    <a:pt x="97" y="69"/>
                  </a:lnTo>
                  <a:lnTo>
                    <a:pt x="97" y="70"/>
                  </a:lnTo>
                  <a:lnTo>
                    <a:pt x="96" y="71"/>
                  </a:lnTo>
                  <a:lnTo>
                    <a:pt x="96" y="72"/>
                  </a:lnTo>
                  <a:lnTo>
                    <a:pt x="95" y="72"/>
                  </a:lnTo>
                  <a:lnTo>
                    <a:pt x="94" y="72"/>
                  </a:lnTo>
                  <a:lnTo>
                    <a:pt x="94" y="71"/>
                  </a:lnTo>
                  <a:lnTo>
                    <a:pt x="94" y="72"/>
                  </a:lnTo>
                  <a:lnTo>
                    <a:pt x="94" y="73"/>
                  </a:lnTo>
                  <a:lnTo>
                    <a:pt x="93" y="74"/>
                  </a:lnTo>
                  <a:lnTo>
                    <a:pt x="93" y="75"/>
                  </a:lnTo>
                  <a:lnTo>
                    <a:pt x="93" y="76"/>
                  </a:lnTo>
                  <a:lnTo>
                    <a:pt x="93" y="76"/>
                  </a:lnTo>
                  <a:lnTo>
                    <a:pt x="94" y="77"/>
                  </a:lnTo>
                  <a:lnTo>
                    <a:pt x="94" y="77"/>
                  </a:lnTo>
                  <a:lnTo>
                    <a:pt x="94" y="78"/>
                  </a:lnTo>
                  <a:lnTo>
                    <a:pt x="94" y="79"/>
                  </a:lnTo>
                  <a:lnTo>
                    <a:pt x="94" y="80"/>
                  </a:lnTo>
                  <a:lnTo>
                    <a:pt x="95" y="81"/>
                  </a:lnTo>
                  <a:lnTo>
                    <a:pt x="96" y="81"/>
                  </a:lnTo>
                  <a:lnTo>
                    <a:pt x="97" y="82"/>
                  </a:lnTo>
                  <a:lnTo>
                    <a:pt x="98" y="83"/>
                  </a:lnTo>
                  <a:lnTo>
                    <a:pt x="99" y="83"/>
                  </a:lnTo>
                  <a:lnTo>
                    <a:pt x="99" y="82"/>
                  </a:lnTo>
                  <a:lnTo>
                    <a:pt x="100" y="82"/>
                  </a:lnTo>
                  <a:lnTo>
                    <a:pt x="100" y="82"/>
                  </a:lnTo>
                  <a:lnTo>
                    <a:pt x="101" y="83"/>
                  </a:lnTo>
                  <a:lnTo>
                    <a:pt x="100" y="83"/>
                  </a:lnTo>
                  <a:lnTo>
                    <a:pt x="100" y="84"/>
                  </a:lnTo>
                  <a:lnTo>
                    <a:pt x="100" y="85"/>
                  </a:lnTo>
                  <a:lnTo>
                    <a:pt x="100" y="85"/>
                  </a:lnTo>
                  <a:lnTo>
                    <a:pt x="100" y="86"/>
                  </a:lnTo>
                  <a:lnTo>
                    <a:pt x="99" y="86"/>
                  </a:lnTo>
                  <a:lnTo>
                    <a:pt x="99" y="87"/>
                  </a:lnTo>
                  <a:lnTo>
                    <a:pt x="99" y="88"/>
                  </a:lnTo>
                  <a:lnTo>
                    <a:pt x="99" y="89"/>
                  </a:lnTo>
                  <a:lnTo>
                    <a:pt x="100" y="88"/>
                  </a:lnTo>
                  <a:lnTo>
                    <a:pt x="100" y="88"/>
                  </a:lnTo>
                  <a:lnTo>
                    <a:pt x="101" y="88"/>
                  </a:lnTo>
                  <a:lnTo>
                    <a:pt x="101" y="89"/>
                  </a:lnTo>
                  <a:lnTo>
                    <a:pt x="101" y="89"/>
                  </a:lnTo>
                  <a:lnTo>
                    <a:pt x="100" y="90"/>
                  </a:lnTo>
                  <a:lnTo>
                    <a:pt x="100" y="91"/>
                  </a:lnTo>
                  <a:lnTo>
                    <a:pt x="100" y="92"/>
                  </a:lnTo>
                  <a:lnTo>
                    <a:pt x="99" y="93"/>
                  </a:lnTo>
                  <a:lnTo>
                    <a:pt x="100" y="93"/>
                  </a:lnTo>
                  <a:lnTo>
                    <a:pt x="100" y="93"/>
                  </a:lnTo>
                  <a:lnTo>
                    <a:pt x="100" y="94"/>
                  </a:lnTo>
                  <a:lnTo>
                    <a:pt x="100" y="95"/>
                  </a:lnTo>
                  <a:lnTo>
                    <a:pt x="100" y="95"/>
                  </a:lnTo>
                  <a:lnTo>
                    <a:pt x="99" y="95"/>
                  </a:lnTo>
                  <a:lnTo>
                    <a:pt x="98" y="95"/>
                  </a:lnTo>
                  <a:lnTo>
                    <a:pt x="98" y="96"/>
                  </a:lnTo>
                  <a:lnTo>
                    <a:pt x="97" y="96"/>
                  </a:lnTo>
                  <a:lnTo>
                    <a:pt x="97" y="98"/>
                  </a:lnTo>
                  <a:lnTo>
                    <a:pt x="98" y="99"/>
                  </a:lnTo>
                  <a:lnTo>
                    <a:pt x="98" y="100"/>
                  </a:lnTo>
                  <a:lnTo>
                    <a:pt x="97" y="100"/>
                  </a:lnTo>
                  <a:lnTo>
                    <a:pt x="98" y="101"/>
                  </a:lnTo>
                  <a:lnTo>
                    <a:pt x="99" y="101"/>
                  </a:lnTo>
                  <a:lnTo>
                    <a:pt x="99" y="102"/>
                  </a:lnTo>
                  <a:lnTo>
                    <a:pt x="99" y="101"/>
                  </a:lnTo>
                  <a:lnTo>
                    <a:pt x="99" y="101"/>
                  </a:lnTo>
                  <a:lnTo>
                    <a:pt x="98" y="101"/>
                  </a:lnTo>
                  <a:lnTo>
                    <a:pt x="98" y="100"/>
                  </a:lnTo>
                  <a:lnTo>
                    <a:pt x="99" y="99"/>
                  </a:lnTo>
                  <a:lnTo>
                    <a:pt x="100" y="99"/>
                  </a:lnTo>
                  <a:lnTo>
                    <a:pt x="100" y="98"/>
                  </a:lnTo>
                  <a:lnTo>
                    <a:pt x="100" y="99"/>
                  </a:lnTo>
                  <a:lnTo>
                    <a:pt x="100" y="97"/>
                  </a:lnTo>
                  <a:lnTo>
                    <a:pt x="102" y="98"/>
                  </a:lnTo>
                  <a:lnTo>
                    <a:pt x="103" y="97"/>
                  </a:lnTo>
                  <a:lnTo>
                    <a:pt x="105" y="97"/>
                  </a:lnTo>
                  <a:lnTo>
                    <a:pt x="105" y="96"/>
                  </a:lnTo>
                  <a:lnTo>
                    <a:pt x="106" y="95"/>
                  </a:lnTo>
                  <a:lnTo>
                    <a:pt x="107" y="95"/>
                  </a:lnTo>
                  <a:lnTo>
                    <a:pt x="107" y="95"/>
                  </a:lnTo>
                  <a:lnTo>
                    <a:pt x="107" y="95"/>
                  </a:lnTo>
                  <a:lnTo>
                    <a:pt x="107" y="94"/>
                  </a:lnTo>
                  <a:lnTo>
                    <a:pt x="107" y="93"/>
                  </a:lnTo>
                  <a:lnTo>
                    <a:pt x="106" y="93"/>
                  </a:lnTo>
                  <a:lnTo>
                    <a:pt x="105" y="93"/>
                  </a:lnTo>
                  <a:lnTo>
                    <a:pt x="105" y="92"/>
                  </a:lnTo>
                  <a:lnTo>
                    <a:pt x="106" y="92"/>
                  </a:lnTo>
                  <a:lnTo>
                    <a:pt x="106" y="91"/>
                  </a:lnTo>
                  <a:lnTo>
                    <a:pt x="107" y="92"/>
                  </a:lnTo>
                  <a:lnTo>
                    <a:pt x="107" y="92"/>
                  </a:lnTo>
                  <a:lnTo>
                    <a:pt x="107" y="91"/>
                  </a:lnTo>
                  <a:lnTo>
                    <a:pt x="108" y="91"/>
                  </a:lnTo>
                  <a:lnTo>
                    <a:pt x="110" y="89"/>
                  </a:lnTo>
                  <a:lnTo>
                    <a:pt x="111" y="89"/>
                  </a:lnTo>
                  <a:lnTo>
                    <a:pt x="111" y="89"/>
                  </a:lnTo>
                  <a:lnTo>
                    <a:pt x="110" y="88"/>
                  </a:lnTo>
                  <a:lnTo>
                    <a:pt x="109" y="89"/>
                  </a:lnTo>
                  <a:lnTo>
                    <a:pt x="108" y="88"/>
                  </a:lnTo>
                  <a:lnTo>
                    <a:pt x="107" y="89"/>
                  </a:lnTo>
                  <a:lnTo>
                    <a:pt x="107" y="88"/>
                  </a:lnTo>
                  <a:lnTo>
                    <a:pt x="107" y="88"/>
                  </a:lnTo>
                  <a:lnTo>
                    <a:pt x="107" y="87"/>
                  </a:lnTo>
                  <a:lnTo>
                    <a:pt x="107" y="86"/>
                  </a:lnTo>
                  <a:lnTo>
                    <a:pt x="107" y="85"/>
                  </a:lnTo>
                  <a:lnTo>
                    <a:pt x="107" y="85"/>
                  </a:lnTo>
                  <a:lnTo>
                    <a:pt x="106" y="85"/>
                  </a:lnTo>
                  <a:lnTo>
                    <a:pt x="105" y="84"/>
                  </a:lnTo>
                  <a:lnTo>
                    <a:pt x="106" y="83"/>
                  </a:lnTo>
                  <a:lnTo>
                    <a:pt x="106" y="82"/>
                  </a:lnTo>
                  <a:lnTo>
                    <a:pt x="106" y="82"/>
                  </a:lnTo>
                  <a:lnTo>
                    <a:pt x="107" y="82"/>
                  </a:lnTo>
                  <a:lnTo>
                    <a:pt x="107" y="82"/>
                  </a:lnTo>
                  <a:lnTo>
                    <a:pt x="108" y="82"/>
                  </a:lnTo>
                  <a:lnTo>
                    <a:pt x="109" y="82"/>
                  </a:lnTo>
                  <a:lnTo>
                    <a:pt x="110" y="82"/>
                  </a:lnTo>
                  <a:lnTo>
                    <a:pt x="110" y="81"/>
                  </a:lnTo>
                  <a:lnTo>
                    <a:pt x="109" y="81"/>
                  </a:lnTo>
                  <a:lnTo>
                    <a:pt x="110" y="81"/>
                  </a:lnTo>
                  <a:lnTo>
                    <a:pt x="109" y="81"/>
                  </a:lnTo>
                  <a:lnTo>
                    <a:pt x="109" y="80"/>
                  </a:lnTo>
                  <a:lnTo>
                    <a:pt x="108" y="80"/>
                  </a:lnTo>
                  <a:lnTo>
                    <a:pt x="107" y="81"/>
                  </a:lnTo>
                  <a:lnTo>
                    <a:pt x="107" y="81"/>
                  </a:lnTo>
                  <a:lnTo>
                    <a:pt x="106" y="80"/>
                  </a:lnTo>
                  <a:lnTo>
                    <a:pt x="106" y="81"/>
                  </a:lnTo>
                  <a:lnTo>
                    <a:pt x="105" y="81"/>
                  </a:lnTo>
                  <a:lnTo>
                    <a:pt x="104" y="81"/>
                  </a:lnTo>
                  <a:lnTo>
                    <a:pt x="105" y="80"/>
                  </a:lnTo>
                  <a:lnTo>
                    <a:pt x="106" y="79"/>
                  </a:lnTo>
                  <a:lnTo>
                    <a:pt x="106" y="80"/>
                  </a:lnTo>
                  <a:lnTo>
                    <a:pt x="107" y="79"/>
                  </a:lnTo>
                  <a:lnTo>
                    <a:pt x="107" y="78"/>
                  </a:lnTo>
                  <a:lnTo>
                    <a:pt x="108" y="77"/>
                  </a:lnTo>
                  <a:lnTo>
                    <a:pt x="108" y="76"/>
                  </a:lnTo>
                  <a:lnTo>
                    <a:pt x="107" y="76"/>
                  </a:lnTo>
                  <a:lnTo>
                    <a:pt x="106" y="76"/>
                  </a:lnTo>
                  <a:lnTo>
                    <a:pt x="105" y="76"/>
                  </a:lnTo>
                  <a:lnTo>
                    <a:pt x="106" y="76"/>
                  </a:lnTo>
                  <a:lnTo>
                    <a:pt x="107" y="76"/>
                  </a:lnTo>
                  <a:lnTo>
                    <a:pt x="107" y="75"/>
                  </a:lnTo>
                  <a:lnTo>
                    <a:pt x="107" y="75"/>
                  </a:lnTo>
                  <a:lnTo>
                    <a:pt x="108" y="75"/>
                  </a:lnTo>
                  <a:lnTo>
                    <a:pt x="109" y="74"/>
                  </a:lnTo>
                  <a:lnTo>
                    <a:pt x="110" y="74"/>
                  </a:lnTo>
                  <a:lnTo>
                    <a:pt x="110" y="73"/>
                  </a:lnTo>
                  <a:lnTo>
                    <a:pt x="110" y="72"/>
                  </a:lnTo>
                  <a:lnTo>
                    <a:pt x="109" y="72"/>
                  </a:lnTo>
                  <a:lnTo>
                    <a:pt x="109" y="71"/>
                  </a:lnTo>
                  <a:lnTo>
                    <a:pt x="108" y="69"/>
                  </a:lnTo>
                  <a:lnTo>
                    <a:pt x="107" y="69"/>
                  </a:lnTo>
                  <a:lnTo>
                    <a:pt x="106" y="69"/>
                  </a:lnTo>
                  <a:lnTo>
                    <a:pt x="104" y="69"/>
                  </a:lnTo>
                  <a:lnTo>
                    <a:pt x="103" y="68"/>
                  </a:lnTo>
                  <a:lnTo>
                    <a:pt x="104" y="67"/>
                  </a:lnTo>
                  <a:lnTo>
                    <a:pt x="104" y="66"/>
                  </a:lnTo>
                  <a:lnTo>
                    <a:pt x="105" y="66"/>
                  </a:lnTo>
                  <a:lnTo>
                    <a:pt x="106" y="65"/>
                  </a:lnTo>
                  <a:lnTo>
                    <a:pt x="105" y="65"/>
                  </a:lnTo>
                  <a:lnTo>
                    <a:pt x="104" y="65"/>
                  </a:lnTo>
                  <a:lnTo>
                    <a:pt x="103" y="65"/>
                  </a:lnTo>
                  <a:lnTo>
                    <a:pt x="102" y="65"/>
                  </a:lnTo>
                  <a:lnTo>
                    <a:pt x="101" y="65"/>
                  </a:lnTo>
                  <a:lnTo>
                    <a:pt x="100" y="65"/>
                  </a:lnTo>
                  <a:lnTo>
                    <a:pt x="101" y="64"/>
                  </a:lnTo>
                  <a:lnTo>
                    <a:pt x="100" y="63"/>
                  </a:lnTo>
                  <a:lnTo>
                    <a:pt x="100" y="63"/>
                  </a:lnTo>
                  <a:lnTo>
                    <a:pt x="101" y="63"/>
                  </a:lnTo>
                  <a:lnTo>
                    <a:pt x="100" y="62"/>
                  </a:lnTo>
                  <a:lnTo>
                    <a:pt x="101" y="62"/>
                  </a:lnTo>
                  <a:lnTo>
                    <a:pt x="103" y="62"/>
                  </a:lnTo>
                  <a:lnTo>
                    <a:pt x="103" y="61"/>
                  </a:lnTo>
                  <a:lnTo>
                    <a:pt x="106" y="60"/>
                  </a:lnTo>
                  <a:lnTo>
                    <a:pt x="107" y="60"/>
                  </a:lnTo>
                  <a:lnTo>
                    <a:pt x="108" y="60"/>
                  </a:lnTo>
                  <a:lnTo>
                    <a:pt x="110" y="59"/>
                  </a:lnTo>
                  <a:lnTo>
                    <a:pt x="112" y="60"/>
                  </a:lnTo>
                  <a:lnTo>
                    <a:pt x="112" y="59"/>
                  </a:lnTo>
                  <a:lnTo>
                    <a:pt x="111" y="59"/>
                  </a:lnTo>
                  <a:lnTo>
                    <a:pt x="111" y="58"/>
                  </a:lnTo>
                  <a:lnTo>
                    <a:pt x="110" y="58"/>
                  </a:lnTo>
                  <a:lnTo>
                    <a:pt x="111" y="57"/>
                  </a:lnTo>
                  <a:lnTo>
                    <a:pt x="112" y="57"/>
                  </a:lnTo>
                  <a:lnTo>
                    <a:pt x="113" y="57"/>
                  </a:lnTo>
                  <a:lnTo>
                    <a:pt x="113" y="57"/>
                  </a:lnTo>
                  <a:lnTo>
                    <a:pt x="113" y="57"/>
                  </a:lnTo>
                  <a:lnTo>
                    <a:pt x="114" y="57"/>
                  </a:lnTo>
                  <a:lnTo>
                    <a:pt x="115" y="57"/>
                  </a:lnTo>
                  <a:lnTo>
                    <a:pt x="115" y="56"/>
                  </a:lnTo>
                  <a:lnTo>
                    <a:pt x="116" y="56"/>
                  </a:lnTo>
                  <a:lnTo>
                    <a:pt x="115" y="56"/>
                  </a:lnTo>
                  <a:lnTo>
                    <a:pt x="115" y="55"/>
                  </a:lnTo>
                  <a:lnTo>
                    <a:pt x="117" y="53"/>
                  </a:lnTo>
                  <a:lnTo>
                    <a:pt x="119" y="53"/>
                  </a:lnTo>
                  <a:lnTo>
                    <a:pt x="119" y="52"/>
                  </a:lnTo>
                  <a:lnTo>
                    <a:pt x="120" y="52"/>
                  </a:lnTo>
                  <a:lnTo>
                    <a:pt x="121" y="52"/>
                  </a:lnTo>
                  <a:lnTo>
                    <a:pt x="122" y="52"/>
                  </a:lnTo>
                  <a:lnTo>
                    <a:pt x="123" y="52"/>
                  </a:lnTo>
                  <a:lnTo>
                    <a:pt x="122" y="53"/>
                  </a:lnTo>
                  <a:lnTo>
                    <a:pt x="121" y="53"/>
                  </a:lnTo>
                  <a:lnTo>
                    <a:pt x="121" y="54"/>
                  </a:lnTo>
                  <a:lnTo>
                    <a:pt x="120" y="54"/>
                  </a:lnTo>
                  <a:lnTo>
                    <a:pt x="120" y="55"/>
                  </a:lnTo>
                  <a:lnTo>
                    <a:pt x="121" y="55"/>
                  </a:lnTo>
                  <a:lnTo>
                    <a:pt x="122" y="55"/>
                  </a:lnTo>
                  <a:lnTo>
                    <a:pt x="124" y="54"/>
                  </a:lnTo>
                  <a:lnTo>
                    <a:pt x="124" y="53"/>
                  </a:lnTo>
                  <a:lnTo>
                    <a:pt x="124" y="52"/>
                  </a:lnTo>
                  <a:lnTo>
                    <a:pt x="124" y="51"/>
                  </a:lnTo>
                  <a:lnTo>
                    <a:pt x="125" y="51"/>
                  </a:lnTo>
                  <a:lnTo>
                    <a:pt x="126" y="52"/>
                  </a:lnTo>
                  <a:lnTo>
                    <a:pt x="126" y="53"/>
                  </a:lnTo>
                  <a:lnTo>
                    <a:pt x="126" y="53"/>
                  </a:lnTo>
                  <a:lnTo>
                    <a:pt x="128" y="52"/>
                  </a:lnTo>
                  <a:lnTo>
                    <a:pt x="129" y="51"/>
                  </a:lnTo>
                  <a:lnTo>
                    <a:pt x="130" y="51"/>
                  </a:lnTo>
                  <a:lnTo>
                    <a:pt x="130" y="50"/>
                  </a:lnTo>
                  <a:lnTo>
                    <a:pt x="131" y="50"/>
                  </a:lnTo>
                  <a:lnTo>
                    <a:pt x="132" y="50"/>
                  </a:lnTo>
                  <a:lnTo>
                    <a:pt x="132" y="49"/>
                  </a:lnTo>
                  <a:lnTo>
                    <a:pt x="132" y="48"/>
                  </a:lnTo>
                  <a:lnTo>
                    <a:pt x="131" y="47"/>
                  </a:lnTo>
                  <a:lnTo>
                    <a:pt x="130" y="47"/>
                  </a:lnTo>
                  <a:lnTo>
                    <a:pt x="131" y="46"/>
                  </a:lnTo>
                  <a:lnTo>
                    <a:pt x="132" y="46"/>
                  </a:lnTo>
                  <a:lnTo>
                    <a:pt x="132" y="47"/>
                  </a:lnTo>
                  <a:lnTo>
                    <a:pt x="133" y="47"/>
                  </a:lnTo>
                  <a:lnTo>
                    <a:pt x="133" y="46"/>
                  </a:lnTo>
                  <a:lnTo>
                    <a:pt x="135" y="46"/>
                  </a:lnTo>
                  <a:lnTo>
                    <a:pt x="135" y="45"/>
                  </a:lnTo>
                  <a:lnTo>
                    <a:pt x="136" y="45"/>
                  </a:lnTo>
                  <a:lnTo>
                    <a:pt x="137" y="44"/>
                  </a:lnTo>
                  <a:lnTo>
                    <a:pt x="137" y="44"/>
                  </a:lnTo>
                  <a:lnTo>
                    <a:pt x="138" y="43"/>
                  </a:lnTo>
                  <a:lnTo>
                    <a:pt x="136" y="43"/>
                  </a:lnTo>
                  <a:lnTo>
                    <a:pt x="135" y="44"/>
                  </a:lnTo>
                  <a:lnTo>
                    <a:pt x="134" y="44"/>
                  </a:lnTo>
                  <a:lnTo>
                    <a:pt x="134" y="44"/>
                  </a:lnTo>
                  <a:lnTo>
                    <a:pt x="133" y="44"/>
                  </a:lnTo>
                  <a:lnTo>
                    <a:pt x="132" y="44"/>
                  </a:lnTo>
                  <a:lnTo>
                    <a:pt x="132" y="44"/>
                  </a:lnTo>
                  <a:lnTo>
                    <a:pt x="131" y="45"/>
                  </a:lnTo>
                  <a:lnTo>
                    <a:pt x="130" y="45"/>
                  </a:lnTo>
                  <a:lnTo>
                    <a:pt x="129" y="45"/>
                  </a:lnTo>
                  <a:lnTo>
                    <a:pt x="128" y="44"/>
                  </a:lnTo>
                  <a:lnTo>
                    <a:pt x="129" y="44"/>
                  </a:lnTo>
                  <a:lnTo>
                    <a:pt x="128" y="43"/>
                  </a:lnTo>
                  <a:lnTo>
                    <a:pt x="126" y="43"/>
                  </a:lnTo>
                  <a:lnTo>
                    <a:pt x="127" y="42"/>
                  </a:lnTo>
                  <a:lnTo>
                    <a:pt x="126" y="42"/>
                  </a:lnTo>
                  <a:lnTo>
                    <a:pt x="126" y="42"/>
                  </a:lnTo>
                  <a:lnTo>
                    <a:pt x="126" y="41"/>
                  </a:lnTo>
                  <a:lnTo>
                    <a:pt x="126" y="41"/>
                  </a:lnTo>
                  <a:lnTo>
                    <a:pt x="125" y="40"/>
                  </a:lnTo>
                  <a:lnTo>
                    <a:pt x="124" y="39"/>
                  </a:lnTo>
                  <a:lnTo>
                    <a:pt x="123" y="40"/>
                  </a:lnTo>
                  <a:lnTo>
                    <a:pt x="122" y="40"/>
                  </a:lnTo>
                  <a:lnTo>
                    <a:pt x="122" y="39"/>
                  </a:lnTo>
                  <a:lnTo>
                    <a:pt x="121" y="39"/>
                  </a:lnTo>
                  <a:lnTo>
                    <a:pt x="121" y="38"/>
                  </a:lnTo>
                  <a:lnTo>
                    <a:pt x="121" y="39"/>
                  </a:lnTo>
                  <a:lnTo>
                    <a:pt x="120" y="39"/>
                  </a:lnTo>
                  <a:lnTo>
                    <a:pt x="120" y="40"/>
                  </a:lnTo>
                  <a:lnTo>
                    <a:pt x="119" y="40"/>
                  </a:lnTo>
                  <a:lnTo>
                    <a:pt x="119" y="39"/>
                  </a:lnTo>
                  <a:lnTo>
                    <a:pt x="119" y="38"/>
                  </a:lnTo>
                  <a:lnTo>
                    <a:pt x="120" y="38"/>
                  </a:lnTo>
                  <a:lnTo>
                    <a:pt x="121" y="38"/>
                  </a:lnTo>
                  <a:lnTo>
                    <a:pt x="122" y="38"/>
                  </a:lnTo>
                  <a:lnTo>
                    <a:pt x="123" y="38"/>
                  </a:lnTo>
                  <a:lnTo>
                    <a:pt x="124" y="38"/>
                  </a:lnTo>
                  <a:lnTo>
                    <a:pt x="123" y="38"/>
                  </a:lnTo>
                  <a:lnTo>
                    <a:pt x="123" y="37"/>
                  </a:lnTo>
                  <a:lnTo>
                    <a:pt x="121" y="37"/>
                  </a:lnTo>
                  <a:lnTo>
                    <a:pt x="121" y="36"/>
                  </a:lnTo>
                  <a:lnTo>
                    <a:pt x="120" y="35"/>
                  </a:lnTo>
                  <a:lnTo>
                    <a:pt x="121" y="35"/>
                  </a:lnTo>
                  <a:lnTo>
                    <a:pt x="121" y="34"/>
                  </a:lnTo>
                  <a:lnTo>
                    <a:pt x="121" y="33"/>
                  </a:lnTo>
                  <a:lnTo>
                    <a:pt x="122" y="32"/>
                  </a:lnTo>
                  <a:lnTo>
                    <a:pt x="123" y="32"/>
                  </a:lnTo>
                  <a:lnTo>
                    <a:pt x="124" y="31"/>
                  </a:lnTo>
                  <a:lnTo>
                    <a:pt x="125" y="31"/>
                  </a:lnTo>
                  <a:lnTo>
                    <a:pt x="126" y="31"/>
                  </a:lnTo>
                  <a:lnTo>
                    <a:pt x="126" y="31"/>
                  </a:lnTo>
                  <a:lnTo>
                    <a:pt x="127" y="31"/>
                  </a:lnTo>
                  <a:lnTo>
                    <a:pt x="128" y="31"/>
                  </a:lnTo>
                  <a:lnTo>
                    <a:pt x="129" y="31"/>
                  </a:lnTo>
                  <a:lnTo>
                    <a:pt x="128" y="31"/>
                  </a:lnTo>
                  <a:lnTo>
                    <a:pt x="129" y="31"/>
                  </a:lnTo>
                  <a:lnTo>
                    <a:pt x="130" y="31"/>
                  </a:lnTo>
                  <a:lnTo>
                    <a:pt x="131" y="32"/>
                  </a:lnTo>
                  <a:lnTo>
                    <a:pt x="132" y="32"/>
                  </a:lnTo>
                  <a:lnTo>
                    <a:pt x="132" y="32"/>
                  </a:lnTo>
                  <a:lnTo>
                    <a:pt x="133" y="32"/>
                  </a:lnTo>
                  <a:lnTo>
                    <a:pt x="132" y="32"/>
                  </a:lnTo>
                  <a:lnTo>
                    <a:pt x="133" y="32"/>
                  </a:lnTo>
                  <a:lnTo>
                    <a:pt x="133" y="31"/>
                  </a:lnTo>
                  <a:lnTo>
                    <a:pt x="134" y="31"/>
                  </a:lnTo>
                  <a:lnTo>
                    <a:pt x="134" y="30"/>
                  </a:lnTo>
                  <a:lnTo>
                    <a:pt x="135" y="29"/>
                  </a:lnTo>
                  <a:lnTo>
                    <a:pt x="133" y="29"/>
                  </a:lnTo>
                  <a:lnTo>
                    <a:pt x="132" y="29"/>
                  </a:lnTo>
                  <a:lnTo>
                    <a:pt x="131" y="29"/>
                  </a:lnTo>
                  <a:lnTo>
                    <a:pt x="129" y="27"/>
                  </a:lnTo>
                  <a:lnTo>
                    <a:pt x="130" y="27"/>
                  </a:lnTo>
                  <a:lnTo>
                    <a:pt x="131" y="26"/>
                  </a:lnTo>
                  <a:lnTo>
                    <a:pt x="130" y="26"/>
                  </a:lnTo>
                  <a:lnTo>
                    <a:pt x="131" y="26"/>
                  </a:lnTo>
                  <a:lnTo>
                    <a:pt x="131" y="25"/>
                  </a:lnTo>
                  <a:lnTo>
                    <a:pt x="130" y="26"/>
                  </a:lnTo>
                  <a:lnTo>
                    <a:pt x="129" y="25"/>
                  </a:lnTo>
                  <a:lnTo>
                    <a:pt x="128" y="25"/>
                  </a:lnTo>
                  <a:lnTo>
                    <a:pt x="129" y="25"/>
                  </a:lnTo>
                  <a:lnTo>
                    <a:pt x="130" y="25"/>
                  </a:lnTo>
                  <a:lnTo>
                    <a:pt x="130" y="24"/>
                  </a:lnTo>
                  <a:lnTo>
                    <a:pt x="131" y="24"/>
                  </a:lnTo>
                  <a:lnTo>
                    <a:pt x="132" y="24"/>
                  </a:lnTo>
                  <a:lnTo>
                    <a:pt x="132" y="23"/>
                  </a:lnTo>
                  <a:lnTo>
                    <a:pt x="133" y="23"/>
                  </a:lnTo>
                  <a:lnTo>
                    <a:pt x="134" y="23"/>
                  </a:lnTo>
                  <a:lnTo>
                    <a:pt x="135" y="23"/>
                  </a:lnTo>
                  <a:lnTo>
                    <a:pt x="135" y="22"/>
                  </a:lnTo>
                  <a:lnTo>
                    <a:pt x="134" y="22"/>
                  </a:lnTo>
                  <a:lnTo>
                    <a:pt x="133" y="22"/>
                  </a:lnTo>
                  <a:lnTo>
                    <a:pt x="133" y="21"/>
                  </a:lnTo>
                  <a:lnTo>
                    <a:pt x="132" y="21"/>
                  </a:lnTo>
                  <a:lnTo>
                    <a:pt x="132" y="21"/>
                  </a:lnTo>
                  <a:lnTo>
                    <a:pt x="131" y="20"/>
                  </a:lnTo>
                  <a:lnTo>
                    <a:pt x="131" y="19"/>
                  </a:lnTo>
                  <a:lnTo>
                    <a:pt x="130" y="19"/>
                  </a:lnTo>
                  <a:lnTo>
                    <a:pt x="131" y="19"/>
                  </a:lnTo>
                  <a:lnTo>
                    <a:pt x="130" y="19"/>
                  </a:lnTo>
                  <a:lnTo>
                    <a:pt x="131" y="18"/>
                  </a:lnTo>
                  <a:lnTo>
                    <a:pt x="130" y="18"/>
                  </a:lnTo>
                  <a:lnTo>
                    <a:pt x="130" y="19"/>
                  </a:lnTo>
                  <a:lnTo>
                    <a:pt x="129" y="18"/>
                  </a:lnTo>
                  <a:lnTo>
                    <a:pt x="129" y="17"/>
                  </a:lnTo>
                  <a:lnTo>
                    <a:pt x="130" y="17"/>
                  </a:lnTo>
                  <a:lnTo>
                    <a:pt x="129" y="17"/>
                  </a:lnTo>
                  <a:lnTo>
                    <a:pt x="128" y="17"/>
                  </a:lnTo>
                  <a:lnTo>
                    <a:pt x="127" y="16"/>
                  </a:lnTo>
                  <a:lnTo>
                    <a:pt x="126" y="17"/>
                  </a:lnTo>
                  <a:lnTo>
                    <a:pt x="126" y="17"/>
                  </a:lnTo>
                  <a:lnTo>
                    <a:pt x="125" y="17"/>
                  </a:lnTo>
                  <a:lnTo>
                    <a:pt x="124" y="17"/>
                  </a:lnTo>
                  <a:lnTo>
                    <a:pt x="124" y="16"/>
                  </a:lnTo>
                  <a:lnTo>
                    <a:pt x="125" y="17"/>
                  </a:lnTo>
                  <a:lnTo>
                    <a:pt x="125" y="16"/>
                  </a:lnTo>
                  <a:lnTo>
                    <a:pt x="125" y="15"/>
                  </a:lnTo>
                  <a:lnTo>
                    <a:pt x="124" y="16"/>
                  </a:lnTo>
                  <a:lnTo>
                    <a:pt x="120" y="16"/>
                  </a:lnTo>
                  <a:lnTo>
                    <a:pt x="121" y="15"/>
                  </a:lnTo>
                  <a:lnTo>
                    <a:pt x="120" y="15"/>
                  </a:lnTo>
                  <a:lnTo>
                    <a:pt x="121" y="14"/>
                  </a:lnTo>
                  <a:lnTo>
                    <a:pt x="120" y="14"/>
                  </a:lnTo>
                  <a:lnTo>
                    <a:pt x="121" y="13"/>
                  </a:lnTo>
                  <a:lnTo>
                    <a:pt x="121" y="12"/>
                  </a:lnTo>
                  <a:lnTo>
                    <a:pt x="121" y="12"/>
                  </a:lnTo>
                  <a:lnTo>
                    <a:pt x="121" y="11"/>
                  </a:lnTo>
                  <a:lnTo>
                    <a:pt x="121" y="10"/>
                  </a:lnTo>
                  <a:lnTo>
                    <a:pt x="121" y="9"/>
                  </a:lnTo>
                  <a:lnTo>
                    <a:pt x="121" y="8"/>
                  </a:lnTo>
                  <a:lnTo>
                    <a:pt x="122" y="8"/>
                  </a:lnTo>
                  <a:lnTo>
                    <a:pt x="121" y="7"/>
                  </a:lnTo>
                  <a:lnTo>
                    <a:pt x="121" y="6"/>
                  </a:lnTo>
                  <a:lnTo>
                    <a:pt x="122" y="6"/>
                  </a:lnTo>
                  <a:lnTo>
                    <a:pt x="125" y="6"/>
                  </a:lnTo>
                  <a:lnTo>
                    <a:pt x="126" y="6"/>
                  </a:lnTo>
                  <a:lnTo>
                    <a:pt x="126" y="6"/>
                  </a:lnTo>
                  <a:lnTo>
                    <a:pt x="127" y="6"/>
                  </a:lnTo>
                  <a:lnTo>
                    <a:pt x="129" y="6"/>
                  </a:lnTo>
                  <a:lnTo>
                    <a:pt x="128" y="6"/>
                  </a:lnTo>
                  <a:lnTo>
                    <a:pt x="127" y="6"/>
                  </a:lnTo>
                  <a:lnTo>
                    <a:pt x="128" y="5"/>
                  </a:lnTo>
                  <a:lnTo>
                    <a:pt x="127" y="5"/>
                  </a:lnTo>
                  <a:lnTo>
                    <a:pt x="126" y="5"/>
                  </a:lnTo>
                  <a:lnTo>
                    <a:pt x="126" y="5"/>
                  </a:lnTo>
                  <a:lnTo>
                    <a:pt x="125" y="4"/>
                  </a:lnTo>
                  <a:lnTo>
                    <a:pt x="124" y="5"/>
                  </a:lnTo>
                  <a:lnTo>
                    <a:pt x="123" y="4"/>
                  </a:lnTo>
                  <a:lnTo>
                    <a:pt x="123" y="3"/>
                  </a:lnTo>
                  <a:lnTo>
                    <a:pt x="125" y="3"/>
                  </a:lnTo>
                  <a:lnTo>
                    <a:pt x="126" y="3"/>
                  </a:lnTo>
                  <a:lnTo>
                    <a:pt x="127" y="2"/>
                  </a:lnTo>
                  <a:lnTo>
                    <a:pt x="128" y="3"/>
                  </a:lnTo>
                  <a:lnTo>
                    <a:pt x="129" y="2"/>
                  </a:lnTo>
                  <a:lnTo>
                    <a:pt x="130" y="2"/>
                  </a:lnTo>
                  <a:lnTo>
                    <a:pt x="129" y="2"/>
                  </a:lnTo>
                  <a:lnTo>
                    <a:pt x="130" y="2"/>
                  </a:lnTo>
                  <a:lnTo>
                    <a:pt x="131" y="2"/>
                  </a:lnTo>
                  <a:lnTo>
                    <a:pt x="130" y="1"/>
                  </a:lnTo>
                  <a:lnTo>
                    <a:pt x="132" y="1"/>
                  </a:lnTo>
                  <a:lnTo>
                    <a:pt x="132" y="1"/>
                  </a:lnTo>
                  <a:lnTo>
                    <a:pt x="133" y="1"/>
                  </a:lnTo>
                  <a:lnTo>
                    <a:pt x="132" y="1"/>
                  </a:lnTo>
                  <a:lnTo>
                    <a:pt x="133" y="1"/>
                  </a:lnTo>
                  <a:lnTo>
                    <a:pt x="135" y="0"/>
                  </a:lnTo>
                  <a:lnTo>
                    <a:pt x="136" y="0"/>
                  </a:lnTo>
                  <a:lnTo>
                    <a:pt x="137" y="0"/>
                  </a:lnTo>
                  <a:lnTo>
                    <a:pt x="137" y="1"/>
                  </a:lnTo>
                  <a:lnTo>
                    <a:pt x="138" y="0"/>
                  </a:lnTo>
                  <a:lnTo>
                    <a:pt x="137" y="0"/>
                  </a:lnTo>
                  <a:lnTo>
                    <a:pt x="138" y="0"/>
                  </a:lnTo>
                  <a:lnTo>
                    <a:pt x="139" y="0"/>
                  </a:lnTo>
                  <a:lnTo>
                    <a:pt x="139" y="0"/>
                  </a:lnTo>
                  <a:lnTo>
                    <a:pt x="140"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9" name="Freeform 124"/>
            <p:cNvSpPr>
              <a:spLocks noEditPoints="1"/>
            </p:cNvSpPr>
            <p:nvPr/>
          </p:nvSpPr>
          <p:spPr bwMode="auto">
            <a:xfrm>
              <a:off x="4909302" y="4101482"/>
              <a:ext cx="508000" cy="558800"/>
            </a:xfrm>
            <a:custGeom>
              <a:avLst/>
              <a:gdLst>
                <a:gd name="T0" fmla="*/ 36 w 160"/>
                <a:gd name="T1" fmla="*/ 26 h 176"/>
                <a:gd name="T2" fmla="*/ 40 w 160"/>
                <a:gd name="T3" fmla="*/ 32 h 176"/>
                <a:gd name="T4" fmla="*/ 39 w 160"/>
                <a:gd name="T5" fmla="*/ 44 h 176"/>
                <a:gd name="T6" fmla="*/ 37 w 160"/>
                <a:gd name="T7" fmla="*/ 54 h 176"/>
                <a:gd name="T8" fmla="*/ 45 w 160"/>
                <a:gd name="T9" fmla="*/ 53 h 176"/>
                <a:gd name="T10" fmla="*/ 59 w 160"/>
                <a:gd name="T11" fmla="*/ 62 h 176"/>
                <a:gd name="T12" fmla="*/ 64 w 160"/>
                <a:gd name="T13" fmla="*/ 69 h 176"/>
                <a:gd name="T14" fmla="*/ 77 w 160"/>
                <a:gd name="T15" fmla="*/ 72 h 176"/>
                <a:gd name="T16" fmla="*/ 82 w 160"/>
                <a:gd name="T17" fmla="*/ 85 h 176"/>
                <a:gd name="T18" fmla="*/ 90 w 160"/>
                <a:gd name="T19" fmla="*/ 95 h 176"/>
                <a:gd name="T20" fmla="*/ 92 w 160"/>
                <a:gd name="T21" fmla="*/ 114 h 176"/>
                <a:gd name="T22" fmla="*/ 87 w 160"/>
                <a:gd name="T23" fmla="*/ 121 h 176"/>
                <a:gd name="T24" fmla="*/ 84 w 160"/>
                <a:gd name="T25" fmla="*/ 122 h 176"/>
                <a:gd name="T26" fmla="*/ 78 w 160"/>
                <a:gd name="T27" fmla="*/ 125 h 176"/>
                <a:gd name="T28" fmla="*/ 84 w 160"/>
                <a:gd name="T29" fmla="*/ 127 h 176"/>
                <a:gd name="T30" fmla="*/ 90 w 160"/>
                <a:gd name="T31" fmla="*/ 126 h 176"/>
                <a:gd name="T32" fmla="*/ 95 w 160"/>
                <a:gd name="T33" fmla="*/ 132 h 176"/>
                <a:gd name="T34" fmla="*/ 106 w 160"/>
                <a:gd name="T35" fmla="*/ 125 h 176"/>
                <a:gd name="T36" fmla="*/ 121 w 160"/>
                <a:gd name="T37" fmla="*/ 124 h 176"/>
                <a:gd name="T38" fmla="*/ 128 w 160"/>
                <a:gd name="T39" fmla="*/ 121 h 176"/>
                <a:gd name="T40" fmla="*/ 139 w 160"/>
                <a:gd name="T41" fmla="*/ 112 h 176"/>
                <a:gd name="T42" fmla="*/ 153 w 160"/>
                <a:gd name="T43" fmla="*/ 111 h 176"/>
                <a:gd name="T44" fmla="*/ 158 w 160"/>
                <a:gd name="T45" fmla="*/ 130 h 176"/>
                <a:gd name="T46" fmla="*/ 129 w 160"/>
                <a:gd name="T47" fmla="*/ 158 h 176"/>
                <a:gd name="T48" fmla="*/ 105 w 160"/>
                <a:gd name="T49" fmla="*/ 166 h 176"/>
                <a:gd name="T50" fmla="*/ 66 w 160"/>
                <a:gd name="T51" fmla="*/ 174 h 176"/>
                <a:gd name="T52" fmla="*/ 58 w 160"/>
                <a:gd name="T53" fmla="*/ 169 h 176"/>
                <a:gd name="T54" fmla="*/ 44 w 160"/>
                <a:gd name="T55" fmla="*/ 173 h 176"/>
                <a:gd name="T56" fmla="*/ 27 w 160"/>
                <a:gd name="T57" fmla="*/ 159 h 176"/>
                <a:gd name="T58" fmla="*/ 23 w 160"/>
                <a:gd name="T59" fmla="*/ 135 h 176"/>
                <a:gd name="T60" fmla="*/ 18 w 160"/>
                <a:gd name="T61" fmla="*/ 111 h 176"/>
                <a:gd name="T62" fmla="*/ 9 w 160"/>
                <a:gd name="T63" fmla="*/ 96 h 176"/>
                <a:gd name="T64" fmla="*/ 3 w 160"/>
                <a:gd name="T65" fmla="*/ 78 h 176"/>
                <a:gd name="T66" fmla="*/ 16 w 160"/>
                <a:gd name="T67" fmla="*/ 53 h 176"/>
                <a:gd name="T68" fmla="*/ 18 w 160"/>
                <a:gd name="T69" fmla="*/ 44 h 176"/>
                <a:gd name="T70" fmla="*/ 25 w 160"/>
                <a:gd name="T71" fmla="*/ 45 h 176"/>
                <a:gd name="T72" fmla="*/ 26 w 160"/>
                <a:gd name="T73" fmla="*/ 40 h 176"/>
                <a:gd name="T74" fmla="*/ 20 w 160"/>
                <a:gd name="T75" fmla="*/ 38 h 176"/>
                <a:gd name="T76" fmla="*/ 16 w 160"/>
                <a:gd name="T77" fmla="*/ 33 h 176"/>
                <a:gd name="T78" fmla="*/ 28 w 160"/>
                <a:gd name="T79" fmla="*/ 30 h 176"/>
                <a:gd name="T80" fmla="*/ 41 w 160"/>
                <a:gd name="T81" fmla="*/ 21 h 176"/>
                <a:gd name="T82" fmla="*/ 13 w 160"/>
                <a:gd name="T83" fmla="*/ 18 h 176"/>
                <a:gd name="T84" fmla="*/ 19 w 160"/>
                <a:gd name="T85" fmla="*/ 18 h 176"/>
                <a:gd name="T86" fmla="*/ 35 w 160"/>
                <a:gd name="T87" fmla="*/ 20 h 176"/>
                <a:gd name="T88" fmla="*/ 32 w 160"/>
                <a:gd name="T89" fmla="*/ 23 h 176"/>
                <a:gd name="T90" fmla="*/ 26 w 160"/>
                <a:gd name="T91" fmla="*/ 29 h 176"/>
                <a:gd name="T92" fmla="*/ 15 w 160"/>
                <a:gd name="T93" fmla="*/ 31 h 176"/>
                <a:gd name="T94" fmla="*/ 8 w 160"/>
                <a:gd name="T95" fmla="*/ 31 h 176"/>
                <a:gd name="T96" fmla="*/ 15 w 160"/>
                <a:gd name="T97" fmla="*/ 20 h 176"/>
                <a:gd name="T98" fmla="*/ 19 w 160"/>
                <a:gd name="T99" fmla="*/ 20 h 176"/>
                <a:gd name="T100" fmla="*/ 28 w 160"/>
                <a:gd name="T101" fmla="*/ 17 h 176"/>
                <a:gd name="T102" fmla="*/ 35 w 160"/>
                <a:gd name="T103" fmla="*/ 16 h 176"/>
                <a:gd name="T104" fmla="*/ 39 w 160"/>
                <a:gd name="T105" fmla="*/ 16 h 176"/>
                <a:gd name="T106" fmla="*/ 42 w 160"/>
                <a:gd name="T107" fmla="*/ 17 h 176"/>
                <a:gd name="T108" fmla="*/ 31 w 160"/>
                <a:gd name="T109" fmla="*/ 13 h 176"/>
                <a:gd name="T110" fmla="*/ 27 w 160"/>
                <a:gd name="T111" fmla="*/ 15 h 176"/>
                <a:gd name="T112" fmla="*/ 23 w 160"/>
                <a:gd name="T113" fmla="*/ 16 h 176"/>
                <a:gd name="T114" fmla="*/ 26 w 160"/>
                <a:gd name="T115" fmla="*/ 13 h 176"/>
                <a:gd name="T116" fmla="*/ 54 w 160"/>
                <a:gd name="T117" fmla="*/ 15 h 176"/>
                <a:gd name="T118" fmla="*/ 46 w 160"/>
                <a:gd name="T119" fmla="*/ 15 h 176"/>
                <a:gd name="T120" fmla="*/ 48 w 160"/>
                <a:gd name="T121" fmla="*/ 16 h 176"/>
                <a:gd name="T122" fmla="*/ 50 w 160"/>
                <a:gd name="T123" fmla="*/ 13 h 176"/>
                <a:gd name="T124" fmla="*/ 9 w 160"/>
                <a:gd name="T125"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0" h="176">
                  <a:moveTo>
                    <a:pt x="32" y="26"/>
                  </a:moveTo>
                  <a:lnTo>
                    <a:pt x="31" y="26"/>
                  </a:lnTo>
                  <a:lnTo>
                    <a:pt x="32" y="26"/>
                  </a:lnTo>
                  <a:lnTo>
                    <a:pt x="31" y="26"/>
                  </a:lnTo>
                  <a:lnTo>
                    <a:pt x="32" y="26"/>
                  </a:lnTo>
                  <a:lnTo>
                    <a:pt x="32" y="26"/>
                  </a:lnTo>
                  <a:lnTo>
                    <a:pt x="32" y="26"/>
                  </a:lnTo>
                  <a:lnTo>
                    <a:pt x="32" y="26"/>
                  </a:lnTo>
                  <a:lnTo>
                    <a:pt x="32" y="26"/>
                  </a:lnTo>
                  <a:close/>
                  <a:moveTo>
                    <a:pt x="36" y="26"/>
                  </a:moveTo>
                  <a:lnTo>
                    <a:pt x="36" y="26"/>
                  </a:lnTo>
                  <a:lnTo>
                    <a:pt x="36" y="27"/>
                  </a:lnTo>
                  <a:lnTo>
                    <a:pt x="37" y="26"/>
                  </a:lnTo>
                  <a:lnTo>
                    <a:pt x="37" y="27"/>
                  </a:lnTo>
                  <a:lnTo>
                    <a:pt x="37" y="28"/>
                  </a:lnTo>
                  <a:lnTo>
                    <a:pt x="38" y="28"/>
                  </a:lnTo>
                  <a:lnTo>
                    <a:pt x="39" y="28"/>
                  </a:lnTo>
                  <a:lnTo>
                    <a:pt x="39" y="29"/>
                  </a:lnTo>
                  <a:lnTo>
                    <a:pt x="39" y="30"/>
                  </a:lnTo>
                  <a:lnTo>
                    <a:pt x="39" y="31"/>
                  </a:lnTo>
                  <a:lnTo>
                    <a:pt x="39" y="32"/>
                  </a:lnTo>
                  <a:lnTo>
                    <a:pt x="40" y="32"/>
                  </a:lnTo>
                  <a:lnTo>
                    <a:pt x="39" y="32"/>
                  </a:lnTo>
                  <a:lnTo>
                    <a:pt x="40" y="32"/>
                  </a:lnTo>
                  <a:lnTo>
                    <a:pt x="40" y="33"/>
                  </a:lnTo>
                  <a:lnTo>
                    <a:pt x="41" y="33"/>
                  </a:lnTo>
                  <a:lnTo>
                    <a:pt x="41" y="34"/>
                  </a:lnTo>
                  <a:lnTo>
                    <a:pt x="43" y="36"/>
                  </a:lnTo>
                  <a:lnTo>
                    <a:pt x="41" y="38"/>
                  </a:lnTo>
                  <a:lnTo>
                    <a:pt x="41" y="39"/>
                  </a:lnTo>
                  <a:lnTo>
                    <a:pt x="40" y="43"/>
                  </a:lnTo>
                  <a:lnTo>
                    <a:pt x="39" y="44"/>
                  </a:lnTo>
                  <a:lnTo>
                    <a:pt x="39" y="44"/>
                  </a:lnTo>
                  <a:lnTo>
                    <a:pt x="39" y="45"/>
                  </a:lnTo>
                  <a:lnTo>
                    <a:pt x="38" y="45"/>
                  </a:lnTo>
                  <a:lnTo>
                    <a:pt x="37" y="46"/>
                  </a:lnTo>
                  <a:lnTo>
                    <a:pt x="37" y="47"/>
                  </a:lnTo>
                  <a:lnTo>
                    <a:pt x="38" y="48"/>
                  </a:lnTo>
                  <a:lnTo>
                    <a:pt x="37" y="49"/>
                  </a:lnTo>
                  <a:lnTo>
                    <a:pt x="38" y="50"/>
                  </a:lnTo>
                  <a:lnTo>
                    <a:pt x="39" y="51"/>
                  </a:lnTo>
                  <a:lnTo>
                    <a:pt x="38" y="52"/>
                  </a:lnTo>
                  <a:lnTo>
                    <a:pt x="37" y="53"/>
                  </a:lnTo>
                  <a:lnTo>
                    <a:pt x="37" y="54"/>
                  </a:lnTo>
                  <a:lnTo>
                    <a:pt x="38" y="54"/>
                  </a:lnTo>
                  <a:lnTo>
                    <a:pt x="39" y="55"/>
                  </a:lnTo>
                  <a:lnTo>
                    <a:pt x="39" y="55"/>
                  </a:lnTo>
                  <a:lnTo>
                    <a:pt x="40" y="55"/>
                  </a:lnTo>
                  <a:lnTo>
                    <a:pt x="41" y="55"/>
                  </a:lnTo>
                  <a:lnTo>
                    <a:pt x="42" y="55"/>
                  </a:lnTo>
                  <a:lnTo>
                    <a:pt x="42" y="54"/>
                  </a:lnTo>
                  <a:lnTo>
                    <a:pt x="43" y="53"/>
                  </a:lnTo>
                  <a:lnTo>
                    <a:pt x="44" y="54"/>
                  </a:lnTo>
                  <a:lnTo>
                    <a:pt x="45" y="54"/>
                  </a:lnTo>
                  <a:lnTo>
                    <a:pt x="45" y="53"/>
                  </a:lnTo>
                  <a:lnTo>
                    <a:pt x="46" y="53"/>
                  </a:lnTo>
                  <a:lnTo>
                    <a:pt x="47" y="53"/>
                  </a:lnTo>
                  <a:lnTo>
                    <a:pt x="48" y="54"/>
                  </a:lnTo>
                  <a:lnTo>
                    <a:pt x="49" y="54"/>
                  </a:lnTo>
                  <a:lnTo>
                    <a:pt x="49" y="58"/>
                  </a:lnTo>
                  <a:lnTo>
                    <a:pt x="51" y="58"/>
                  </a:lnTo>
                  <a:lnTo>
                    <a:pt x="53" y="59"/>
                  </a:lnTo>
                  <a:lnTo>
                    <a:pt x="56" y="59"/>
                  </a:lnTo>
                  <a:lnTo>
                    <a:pt x="57" y="60"/>
                  </a:lnTo>
                  <a:lnTo>
                    <a:pt x="58" y="61"/>
                  </a:lnTo>
                  <a:lnTo>
                    <a:pt x="59" y="62"/>
                  </a:lnTo>
                  <a:lnTo>
                    <a:pt x="60" y="62"/>
                  </a:lnTo>
                  <a:lnTo>
                    <a:pt x="63" y="62"/>
                  </a:lnTo>
                  <a:lnTo>
                    <a:pt x="62" y="64"/>
                  </a:lnTo>
                  <a:lnTo>
                    <a:pt x="63" y="64"/>
                  </a:lnTo>
                  <a:lnTo>
                    <a:pt x="62" y="64"/>
                  </a:lnTo>
                  <a:lnTo>
                    <a:pt x="62" y="65"/>
                  </a:lnTo>
                  <a:lnTo>
                    <a:pt x="64" y="66"/>
                  </a:lnTo>
                  <a:lnTo>
                    <a:pt x="63" y="66"/>
                  </a:lnTo>
                  <a:lnTo>
                    <a:pt x="63" y="67"/>
                  </a:lnTo>
                  <a:lnTo>
                    <a:pt x="64" y="68"/>
                  </a:lnTo>
                  <a:lnTo>
                    <a:pt x="64" y="69"/>
                  </a:lnTo>
                  <a:lnTo>
                    <a:pt x="64" y="70"/>
                  </a:lnTo>
                  <a:lnTo>
                    <a:pt x="64" y="70"/>
                  </a:lnTo>
                  <a:lnTo>
                    <a:pt x="66" y="70"/>
                  </a:lnTo>
                  <a:lnTo>
                    <a:pt x="69" y="70"/>
                  </a:lnTo>
                  <a:lnTo>
                    <a:pt x="70" y="71"/>
                  </a:lnTo>
                  <a:lnTo>
                    <a:pt x="70" y="71"/>
                  </a:lnTo>
                  <a:lnTo>
                    <a:pt x="70" y="72"/>
                  </a:lnTo>
                  <a:lnTo>
                    <a:pt x="71" y="72"/>
                  </a:lnTo>
                  <a:lnTo>
                    <a:pt x="72" y="72"/>
                  </a:lnTo>
                  <a:lnTo>
                    <a:pt x="74" y="73"/>
                  </a:lnTo>
                  <a:lnTo>
                    <a:pt x="77" y="72"/>
                  </a:lnTo>
                  <a:lnTo>
                    <a:pt x="77" y="72"/>
                  </a:lnTo>
                  <a:lnTo>
                    <a:pt x="78" y="73"/>
                  </a:lnTo>
                  <a:lnTo>
                    <a:pt x="78" y="74"/>
                  </a:lnTo>
                  <a:lnTo>
                    <a:pt x="78" y="76"/>
                  </a:lnTo>
                  <a:lnTo>
                    <a:pt x="78" y="77"/>
                  </a:lnTo>
                  <a:lnTo>
                    <a:pt x="78" y="78"/>
                  </a:lnTo>
                  <a:lnTo>
                    <a:pt x="78" y="80"/>
                  </a:lnTo>
                  <a:lnTo>
                    <a:pt x="79" y="81"/>
                  </a:lnTo>
                  <a:lnTo>
                    <a:pt x="81" y="83"/>
                  </a:lnTo>
                  <a:lnTo>
                    <a:pt x="82" y="83"/>
                  </a:lnTo>
                  <a:lnTo>
                    <a:pt x="82" y="85"/>
                  </a:lnTo>
                  <a:lnTo>
                    <a:pt x="83" y="86"/>
                  </a:lnTo>
                  <a:lnTo>
                    <a:pt x="83" y="88"/>
                  </a:lnTo>
                  <a:lnTo>
                    <a:pt x="84" y="90"/>
                  </a:lnTo>
                  <a:lnTo>
                    <a:pt x="84" y="90"/>
                  </a:lnTo>
                  <a:lnTo>
                    <a:pt x="86" y="91"/>
                  </a:lnTo>
                  <a:lnTo>
                    <a:pt x="87" y="91"/>
                  </a:lnTo>
                  <a:lnTo>
                    <a:pt x="87" y="92"/>
                  </a:lnTo>
                  <a:lnTo>
                    <a:pt x="88" y="92"/>
                  </a:lnTo>
                  <a:lnTo>
                    <a:pt x="89" y="92"/>
                  </a:lnTo>
                  <a:lnTo>
                    <a:pt x="90" y="93"/>
                  </a:lnTo>
                  <a:lnTo>
                    <a:pt x="90" y="95"/>
                  </a:lnTo>
                  <a:lnTo>
                    <a:pt x="90" y="96"/>
                  </a:lnTo>
                  <a:lnTo>
                    <a:pt x="90" y="99"/>
                  </a:lnTo>
                  <a:lnTo>
                    <a:pt x="91" y="102"/>
                  </a:lnTo>
                  <a:lnTo>
                    <a:pt x="90" y="103"/>
                  </a:lnTo>
                  <a:lnTo>
                    <a:pt x="91" y="105"/>
                  </a:lnTo>
                  <a:lnTo>
                    <a:pt x="91" y="108"/>
                  </a:lnTo>
                  <a:lnTo>
                    <a:pt x="92" y="108"/>
                  </a:lnTo>
                  <a:lnTo>
                    <a:pt x="92" y="109"/>
                  </a:lnTo>
                  <a:lnTo>
                    <a:pt x="92" y="111"/>
                  </a:lnTo>
                  <a:lnTo>
                    <a:pt x="91" y="113"/>
                  </a:lnTo>
                  <a:lnTo>
                    <a:pt x="92" y="114"/>
                  </a:lnTo>
                  <a:lnTo>
                    <a:pt x="91" y="115"/>
                  </a:lnTo>
                  <a:lnTo>
                    <a:pt x="91" y="115"/>
                  </a:lnTo>
                  <a:lnTo>
                    <a:pt x="90" y="115"/>
                  </a:lnTo>
                  <a:lnTo>
                    <a:pt x="90" y="116"/>
                  </a:lnTo>
                  <a:lnTo>
                    <a:pt x="90" y="117"/>
                  </a:lnTo>
                  <a:lnTo>
                    <a:pt x="89" y="119"/>
                  </a:lnTo>
                  <a:lnTo>
                    <a:pt x="90" y="120"/>
                  </a:lnTo>
                  <a:lnTo>
                    <a:pt x="89" y="120"/>
                  </a:lnTo>
                  <a:lnTo>
                    <a:pt x="88" y="121"/>
                  </a:lnTo>
                  <a:lnTo>
                    <a:pt x="88" y="120"/>
                  </a:lnTo>
                  <a:lnTo>
                    <a:pt x="87" y="121"/>
                  </a:lnTo>
                  <a:lnTo>
                    <a:pt x="88" y="121"/>
                  </a:lnTo>
                  <a:lnTo>
                    <a:pt x="87" y="121"/>
                  </a:lnTo>
                  <a:lnTo>
                    <a:pt x="87" y="121"/>
                  </a:lnTo>
                  <a:lnTo>
                    <a:pt x="86" y="123"/>
                  </a:lnTo>
                  <a:lnTo>
                    <a:pt x="88" y="122"/>
                  </a:lnTo>
                  <a:lnTo>
                    <a:pt x="88" y="123"/>
                  </a:lnTo>
                  <a:lnTo>
                    <a:pt x="87" y="124"/>
                  </a:lnTo>
                  <a:lnTo>
                    <a:pt x="86" y="124"/>
                  </a:lnTo>
                  <a:lnTo>
                    <a:pt x="86" y="123"/>
                  </a:lnTo>
                  <a:lnTo>
                    <a:pt x="84" y="123"/>
                  </a:lnTo>
                  <a:lnTo>
                    <a:pt x="84" y="122"/>
                  </a:lnTo>
                  <a:lnTo>
                    <a:pt x="83" y="122"/>
                  </a:lnTo>
                  <a:lnTo>
                    <a:pt x="83" y="122"/>
                  </a:lnTo>
                  <a:lnTo>
                    <a:pt x="82" y="122"/>
                  </a:lnTo>
                  <a:lnTo>
                    <a:pt x="81" y="122"/>
                  </a:lnTo>
                  <a:lnTo>
                    <a:pt x="81" y="121"/>
                  </a:lnTo>
                  <a:lnTo>
                    <a:pt x="80" y="122"/>
                  </a:lnTo>
                  <a:lnTo>
                    <a:pt x="80" y="121"/>
                  </a:lnTo>
                  <a:lnTo>
                    <a:pt x="78" y="123"/>
                  </a:lnTo>
                  <a:lnTo>
                    <a:pt x="77" y="124"/>
                  </a:lnTo>
                  <a:lnTo>
                    <a:pt x="78" y="124"/>
                  </a:lnTo>
                  <a:lnTo>
                    <a:pt x="78" y="125"/>
                  </a:lnTo>
                  <a:lnTo>
                    <a:pt x="79" y="126"/>
                  </a:lnTo>
                  <a:lnTo>
                    <a:pt x="79" y="127"/>
                  </a:lnTo>
                  <a:lnTo>
                    <a:pt x="79" y="128"/>
                  </a:lnTo>
                  <a:lnTo>
                    <a:pt x="79" y="128"/>
                  </a:lnTo>
                  <a:lnTo>
                    <a:pt x="78" y="128"/>
                  </a:lnTo>
                  <a:lnTo>
                    <a:pt x="79" y="128"/>
                  </a:lnTo>
                  <a:lnTo>
                    <a:pt x="79" y="129"/>
                  </a:lnTo>
                  <a:lnTo>
                    <a:pt x="80" y="128"/>
                  </a:lnTo>
                  <a:lnTo>
                    <a:pt x="82" y="128"/>
                  </a:lnTo>
                  <a:lnTo>
                    <a:pt x="83" y="128"/>
                  </a:lnTo>
                  <a:lnTo>
                    <a:pt x="84" y="127"/>
                  </a:lnTo>
                  <a:lnTo>
                    <a:pt x="86" y="127"/>
                  </a:lnTo>
                  <a:lnTo>
                    <a:pt x="86" y="128"/>
                  </a:lnTo>
                  <a:lnTo>
                    <a:pt x="86" y="128"/>
                  </a:lnTo>
                  <a:lnTo>
                    <a:pt x="87" y="128"/>
                  </a:lnTo>
                  <a:lnTo>
                    <a:pt x="87" y="128"/>
                  </a:lnTo>
                  <a:lnTo>
                    <a:pt x="87" y="127"/>
                  </a:lnTo>
                  <a:lnTo>
                    <a:pt x="88" y="126"/>
                  </a:lnTo>
                  <a:lnTo>
                    <a:pt x="88" y="125"/>
                  </a:lnTo>
                  <a:lnTo>
                    <a:pt x="89" y="124"/>
                  </a:lnTo>
                  <a:lnTo>
                    <a:pt x="90" y="125"/>
                  </a:lnTo>
                  <a:lnTo>
                    <a:pt x="90" y="126"/>
                  </a:lnTo>
                  <a:lnTo>
                    <a:pt x="91" y="127"/>
                  </a:lnTo>
                  <a:lnTo>
                    <a:pt x="90" y="127"/>
                  </a:lnTo>
                  <a:lnTo>
                    <a:pt x="90" y="128"/>
                  </a:lnTo>
                  <a:lnTo>
                    <a:pt x="93" y="129"/>
                  </a:lnTo>
                  <a:lnTo>
                    <a:pt x="94" y="129"/>
                  </a:lnTo>
                  <a:lnTo>
                    <a:pt x="94" y="128"/>
                  </a:lnTo>
                  <a:lnTo>
                    <a:pt x="95" y="128"/>
                  </a:lnTo>
                  <a:lnTo>
                    <a:pt x="95" y="130"/>
                  </a:lnTo>
                  <a:lnTo>
                    <a:pt x="95" y="131"/>
                  </a:lnTo>
                  <a:lnTo>
                    <a:pt x="96" y="131"/>
                  </a:lnTo>
                  <a:lnTo>
                    <a:pt x="95" y="132"/>
                  </a:lnTo>
                  <a:lnTo>
                    <a:pt x="96" y="132"/>
                  </a:lnTo>
                  <a:lnTo>
                    <a:pt x="96" y="131"/>
                  </a:lnTo>
                  <a:lnTo>
                    <a:pt x="97" y="129"/>
                  </a:lnTo>
                  <a:lnTo>
                    <a:pt x="98" y="129"/>
                  </a:lnTo>
                  <a:lnTo>
                    <a:pt x="99" y="128"/>
                  </a:lnTo>
                  <a:lnTo>
                    <a:pt x="99" y="128"/>
                  </a:lnTo>
                  <a:lnTo>
                    <a:pt x="100" y="128"/>
                  </a:lnTo>
                  <a:lnTo>
                    <a:pt x="101" y="126"/>
                  </a:lnTo>
                  <a:lnTo>
                    <a:pt x="102" y="125"/>
                  </a:lnTo>
                  <a:lnTo>
                    <a:pt x="103" y="125"/>
                  </a:lnTo>
                  <a:lnTo>
                    <a:pt x="106" y="125"/>
                  </a:lnTo>
                  <a:lnTo>
                    <a:pt x="112" y="126"/>
                  </a:lnTo>
                  <a:lnTo>
                    <a:pt x="113" y="126"/>
                  </a:lnTo>
                  <a:lnTo>
                    <a:pt x="113" y="125"/>
                  </a:lnTo>
                  <a:lnTo>
                    <a:pt x="114" y="124"/>
                  </a:lnTo>
                  <a:lnTo>
                    <a:pt x="115" y="124"/>
                  </a:lnTo>
                  <a:lnTo>
                    <a:pt x="115" y="124"/>
                  </a:lnTo>
                  <a:lnTo>
                    <a:pt x="116" y="123"/>
                  </a:lnTo>
                  <a:lnTo>
                    <a:pt x="117" y="125"/>
                  </a:lnTo>
                  <a:lnTo>
                    <a:pt x="118" y="126"/>
                  </a:lnTo>
                  <a:lnTo>
                    <a:pt x="121" y="125"/>
                  </a:lnTo>
                  <a:lnTo>
                    <a:pt x="121" y="124"/>
                  </a:lnTo>
                  <a:lnTo>
                    <a:pt x="122" y="123"/>
                  </a:lnTo>
                  <a:lnTo>
                    <a:pt x="121" y="123"/>
                  </a:lnTo>
                  <a:lnTo>
                    <a:pt x="121" y="122"/>
                  </a:lnTo>
                  <a:lnTo>
                    <a:pt x="122" y="123"/>
                  </a:lnTo>
                  <a:lnTo>
                    <a:pt x="123" y="123"/>
                  </a:lnTo>
                  <a:lnTo>
                    <a:pt x="124" y="123"/>
                  </a:lnTo>
                  <a:lnTo>
                    <a:pt x="125" y="122"/>
                  </a:lnTo>
                  <a:lnTo>
                    <a:pt x="126" y="123"/>
                  </a:lnTo>
                  <a:lnTo>
                    <a:pt x="127" y="123"/>
                  </a:lnTo>
                  <a:lnTo>
                    <a:pt x="128" y="122"/>
                  </a:lnTo>
                  <a:lnTo>
                    <a:pt x="128" y="121"/>
                  </a:lnTo>
                  <a:lnTo>
                    <a:pt x="127" y="121"/>
                  </a:lnTo>
                  <a:lnTo>
                    <a:pt x="128" y="120"/>
                  </a:lnTo>
                  <a:lnTo>
                    <a:pt x="131" y="119"/>
                  </a:lnTo>
                  <a:lnTo>
                    <a:pt x="132" y="117"/>
                  </a:lnTo>
                  <a:lnTo>
                    <a:pt x="133" y="117"/>
                  </a:lnTo>
                  <a:lnTo>
                    <a:pt x="134" y="116"/>
                  </a:lnTo>
                  <a:lnTo>
                    <a:pt x="136" y="115"/>
                  </a:lnTo>
                  <a:lnTo>
                    <a:pt x="138" y="114"/>
                  </a:lnTo>
                  <a:lnTo>
                    <a:pt x="138" y="113"/>
                  </a:lnTo>
                  <a:lnTo>
                    <a:pt x="138" y="112"/>
                  </a:lnTo>
                  <a:lnTo>
                    <a:pt x="139" y="112"/>
                  </a:lnTo>
                  <a:lnTo>
                    <a:pt x="140" y="111"/>
                  </a:lnTo>
                  <a:lnTo>
                    <a:pt x="143" y="111"/>
                  </a:lnTo>
                  <a:lnTo>
                    <a:pt x="144" y="111"/>
                  </a:lnTo>
                  <a:lnTo>
                    <a:pt x="146" y="111"/>
                  </a:lnTo>
                  <a:lnTo>
                    <a:pt x="147" y="112"/>
                  </a:lnTo>
                  <a:lnTo>
                    <a:pt x="148" y="112"/>
                  </a:lnTo>
                  <a:lnTo>
                    <a:pt x="149" y="112"/>
                  </a:lnTo>
                  <a:lnTo>
                    <a:pt x="150" y="112"/>
                  </a:lnTo>
                  <a:lnTo>
                    <a:pt x="151" y="112"/>
                  </a:lnTo>
                  <a:lnTo>
                    <a:pt x="153" y="112"/>
                  </a:lnTo>
                  <a:lnTo>
                    <a:pt x="153" y="111"/>
                  </a:lnTo>
                  <a:lnTo>
                    <a:pt x="153" y="110"/>
                  </a:lnTo>
                  <a:lnTo>
                    <a:pt x="153" y="109"/>
                  </a:lnTo>
                  <a:lnTo>
                    <a:pt x="155" y="110"/>
                  </a:lnTo>
                  <a:lnTo>
                    <a:pt x="155" y="111"/>
                  </a:lnTo>
                  <a:lnTo>
                    <a:pt x="156" y="112"/>
                  </a:lnTo>
                  <a:lnTo>
                    <a:pt x="157" y="113"/>
                  </a:lnTo>
                  <a:lnTo>
                    <a:pt x="156" y="114"/>
                  </a:lnTo>
                  <a:lnTo>
                    <a:pt x="157" y="117"/>
                  </a:lnTo>
                  <a:lnTo>
                    <a:pt x="159" y="121"/>
                  </a:lnTo>
                  <a:lnTo>
                    <a:pt x="157" y="128"/>
                  </a:lnTo>
                  <a:lnTo>
                    <a:pt x="158" y="130"/>
                  </a:lnTo>
                  <a:lnTo>
                    <a:pt x="160" y="137"/>
                  </a:lnTo>
                  <a:lnTo>
                    <a:pt x="158" y="137"/>
                  </a:lnTo>
                  <a:lnTo>
                    <a:pt x="152" y="136"/>
                  </a:lnTo>
                  <a:lnTo>
                    <a:pt x="148" y="136"/>
                  </a:lnTo>
                  <a:lnTo>
                    <a:pt x="147" y="136"/>
                  </a:lnTo>
                  <a:lnTo>
                    <a:pt x="146" y="149"/>
                  </a:lnTo>
                  <a:lnTo>
                    <a:pt x="146" y="150"/>
                  </a:lnTo>
                  <a:lnTo>
                    <a:pt x="145" y="157"/>
                  </a:lnTo>
                  <a:lnTo>
                    <a:pt x="141" y="153"/>
                  </a:lnTo>
                  <a:lnTo>
                    <a:pt x="135" y="156"/>
                  </a:lnTo>
                  <a:lnTo>
                    <a:pt x="129" y="158"/>
                  </a:lnTo>
                  <a:lnTo>
                    <a:pt x="125" y="159"/>
                  </a:lnTo>
                  <a:lnTo>
                    <a:pt x="123" y="161"/>
                  </a:lnTo>
                  <a:lnTo>
                    <a:pt x="122" y="161"/>
                  </a:lnTo>
                  <a:lnTo>
                    <a:pt x="120" y="162"/>
                  </a:lnTo>
                  <a:lnTo>
                    <a:pt x="117" y="162"/>
                  </a:lnTo>
                  <a:lnTo>
                    <a:pt x="115" y="164"/>
                  </a:lnTo>
                  <a:lnTo>
                    <a:pt x="114" y="165"/>
                  </a:lnTo>
                  <a:lnTo>
                    <a:pt x="113" y="166"/>
                  </a:lnTo>
                  <a:lnTo>
                    <a:pt x="110" y="166"/>
                  </a:lnTo>
                  <a:lnTo>
                    <a:pt x="107" y="166"/>
                  </a:lnTo>
                  <a:lnTo>
                    <a:pt x="105" y="166"/>
                  </a:lnTo>
                  <a:lnTo>
                    <a:pt x="100" y="169"/>
                  </a:lnTo>
                  <a:lnTo>
                    <a:pt x="97" y="170"/>
                  </a:lnTo>
                  <a:lnTo>
                    <a:pt x="97" y="171"/>
                  </a:lnTo>
                  <a:lnTo>
                    <a:pt x="88" y="168"/>
                  </a:lnTo>
                  <a:lnTo>
                    <a:pt x="78" y="172"/>
                  </a:lnTo>
                  <a:lnTo>
                    <a:pt x="77" y="172"/>
                  </a:lnTo>
                  <a:lnTo>
                    <a:pt x="77" y="173"/>
                  </a:lnTo>
                  <a:lnTo>
                    <a:pt x="75" y="174"/>
                  </a:lnTo>
                  <a:lnTo>
                    <a:pt x="73" y="175"/>
                  </a:lnTo>
                  <a:lnTo>
                    <a:pt x="71" y="176"/>
                  </a:lnTo>
                  <a:lnTo>
                    <a:pt x="66" y="174"/>
                  </a:lnTo>
                  <a:lnTo>
                    <a:pt x="62" y="173"/>
                  </a:lnTo>
                  <a:lnTo>
                    <a:pt x="62" y="172"/>
                  </a:lnTo>
                  <a:lnTo>
                    <a:pt x="61" y="172"/>
                  </a:lnTo>
                  <a:lnTo>
                    <a:pt x="61" y="171"/>
                  </a:lnTo>
                  <a:lnTo>
                    <a:pt x="60" y="171"/>
                  </a:lnTo>
                  <a:lnTo>
                    <a:pt x="59" y="170"/>
                  </a:lnTo>
                  <a:lnTo>
                    <a:pt x="59" y="169"/>
                  </a:lnTo>
                  <a:lnTo>
                    <a:pt x="58" y="169"/>
                  </a:lnTo>
                  <a:lnTo>
                    <a:pt x="58" y="168"/>
                  </a:lnTo>
                  <a:lnTo>
                    <a:pt x="58" y="168"/>
                  </a:lnTo>
                  <a:lnTo>
                    <a:pt x="58" y="169"/>
                  </a:lnTo>
                  <a:lnTo>
                    <a:pt x="57" y="169"/>
                  </a:lnTo>
                  <a:lnTo>
                    <a:pt x="56" y="170"/>
                  </a:lnTo>
                  <a:lnTo>
                    <a:pt x="55" y="170"/>
                  </a:lnTo>
                  <a:lnTo>
                    <a:pt x="54" y="171"/>
                  </a:lnTo>
                  <a:lnTo>
                    <a:pt x="53" y="171"/>
                  </a:lnTo>
                  <a:lnTo>
                    <a:pt x="52" y="171"/>
                  </a:lnTo>
                  <a:lnTo>
                    <a:pt x="51" y="172"/>
                  </a:lnTo>
                  <a:lnTo>
                    <a:pt x="51" y="172"/>
                  </a:lnTo>
                  <a:lnTo>
                    <a:pt x="47" y="172"/>
                  </a:lnTo>
                  <a:lnTo>
                    <a:pt x="45" y="172"/>
                  </a:lnTo>
                  <a:lnTo>
                    <a:pt x="44" y="173"/>
                  </a:lnTo>
                  <a:lnTo>
                    <a:pt x="41" y="173"/>
                  </a:lnTo>
                  <a:lnTo>
                    <a:pt x="37" y="172"/>
                  </a:lnTo>
                  <a:lnTo>
                    <a:pt x="34" y="171"/>
                  </a:lnTo>
                  <a:lnTo>
                    <a:pt x="28" y="170"/>
                  </a:lnTo>
                  <a:lnTo>
                    <a:pt x="28" y="169"/>
                  </a:lnTo>
                  <a:lnTo>
                    <a:pt x="27" y="169"/>
                  </a:lnTo>
                  <a:lnTo>
                    <a:pt x="27" y="170"/>
                  </a:lnTo>
                  <a:lnTo>
                    <a:pt x="26" y="169"/>
                  </a:lnTo>
                  <a:lnTo>
                    <a:pt x="27" y="165"/>
                  </a:lnTo>
                  <a:lnTo>
                    <a:pt x="27" y="159"/>
                  </a:lnTo>
                  <a:lnTo>
                    <a:pt x="27" y="159"/>
                  </a:lnTo>
                  <a:lnTo>
                    <a:pt x="27" y="158"/>
                  </a:lnTo>
                  <a:lnTo>
                    <a:pt x="27" y="156"/>
                  </a:lnTo>
                  <a:lnTo>
                    <a:pt x="27" y="155"/>
                  </a:lnTo>
                  <a:lnTo>
                    <a:pt x="26" y="153"/>
                  </a:lnTo>
                  <a:lnTo>
                    <a:pt x="26" y="148"/>
                  </a:lnTo>
                  <a:lnTo>
                    <a:pt x="26" y="147"/>
                  </a:lnTo>
                  <a:lnTo>
                    <a:pt x="26" y="147"/>
                  </a:lnTo>
                  <a:lnTo>
                    <a:pt x="26" y="144"/>
                  </a:lnTo>
                  <a:lnTo>
                    <a:pt x="26" y="143"/>
                  </a:lnTo>
                  <a:lnTo>
                    <a:pt x="26" y="142"/>
                  </a:lnTo>
                  <a:lnTo>
                    <a:pt x="23" y="135"/>
                  </a:lnTo>
                  <a:lnTo>
                    <a:pt x="23" y="134"/>
                  </a:lnTo>
                  <a:lnTo>
                    <a:pt x="20" y="128"/>
                  </a:lnTo>
                  <a:lnTo>
                    <a:pt x="13" y="126"/>
                  </a:lnTo>
                  <a:lnTo>
                    <a:pt x="17" y="123"/>
                  </a:lnTo>
                  <a:lnTo>
                    <a:pt x="19" y="121"/>
                  </a:lnTo>
                  <a:lnTo>
                    <a:pt x="19" y="116"/>
                  </a:lnTo>
                  <a:lnTo>
                    <a:pt x="19" y="115"/>
                  </a:lnTo>
                  <a:lnTo>
                    <a:pt x="18" y="114"/>
                  </a:lnTo>
                  <a:lnTo>
                    <a:pt x="18" y="113"/>
                  </a:lnTo>
                  <a:lnTo>
                    <a:pt x="18" y="112"/>
                  </a:lnTo>
                  <a:lnTo>
                    <a:pt x="18" y="111"/>
                  </a:lnTo>
                  <a:lnTo>
                    <a:pt x="17" y="110"/>
                  </a:lnTo>
                  <a:lnTo>
                    <a:pt x="17" y="109"/>
                  </a:lnTo>
                  <a:lnTo>
                    <a:pt x="16" y="109"/>
                  </a:lnTo>
                  <a:lnTo>
                    <a:pt x="15" y="109"/>
                  </a:lnTo>
                  <a:lnTo>
                    <a:pt x="14" y="109"/>
                  </a:lnTo>
                  <a:lnTo>
                    <a:pt x="13" y="109"/>
                  </a:lnTo>
                  <a:lnTo>
                    <a:pt x="13" y="109"/>
                  </a:lnTo>
                  <a:lnTo>
                    <a:pt x="12" y="109"/>
                  </a:lnTo>
                  <a:lnTo>
                    <a:pt x="12" y="107"/>
                  </a:lnTo>
                  <a:lnTo>
                    <a:pt x="11" y="103"/>
                  </a:lnTo>
                  <a:lnTo>
                    <a:pt x="9" y="96"/>
                  </a:lnTo>
                  <a:lnTo>
                    <a:pt x="8" y="95"/>
                  </a:lnTo>
                  <a:lnTo>
                    <a:pt x="7" y="94"/>
                  </a:lnTo>
                  <a:lnTo>
                    <a:pt x="7" y="92"/>
                  </a:lnTo>
                  <a:lnTo>
                    <a:pt x="7" y="91"/>
                  </a:lnTo>
                  <a:lnTo>
                    <a:pt x="7" y="90"/>
                  </a:lnTo>
                  <a:lnTo>
                    <a:pt x="6" y="88"/>
                  </a:lnTo>
                  <a:lnTo>
                    <a:pt x="6" y="87"/>
                  </a:lnTo>
                  <a:lnTo>
                    <a:pt x="5" y="85"/>
                  </a:lnTo>
                  <a:lnTo>
                    <a:pt x="4" y="82"/>
                  </a:lnTo>
                  <a:lnTo>
                    <a:pt x="4" y="81"/>
                  </a:lnTo>
                  <a:lnTo>
                    <a:pt x="3" y="78"/>
                  </a:lnTo>
                  <a:lnTo>
                    <a:pt x="0" y="71"/>
                  </a:lnTo>
                  <a:lnTo>
                    <a:pt x="2" y="70"/>
                  </a:lnTo>
                  <a:lnTo>
                    <a:pt x="3" y="69"/>
                  </a:lnTo>
                  <a:lnTo>
                    <a:pt x="5" y="67"/>
                  </a:lnTo>
                  <a:lnTo>
                    <a:pt x="8" y="64"/>
                  </a:lnTo>
                  <a:lnTo>
                    <a:pt x="12" y="59"/>
                  </a:lnTo>
                  <a:lnTo>
                    <a:pt x="13" y="58"/>
                  </a:lnTo>
                  <a:lnTo>
                    <a:pt x="15" y="58"/>
                  </a:lnTo>
                  <a:lnTo>
                    <a:pt x="16" y="56"/>
                  </a:lnTo>
                  <a:lnTo>
                    <a:pt x="16" y="54"/>
                  </a:lnTo>
                  <a:lnTo>
                    <a:pt x="16" y="53"/>
                  </a:lnTo>
                  <a:lnTo>
                    <a:pt x="17" y="51"/>
                  </a:lnTo>
                  <a:lnTo>
                    <a:pt x="18" y="50"/>
                  </a:lnTo>
                  <a:lnTo>
                    <a:pt x="18" y="49"/>
                  </a:lnTo>
                  <a:lnTo>
                    <a:pt x="19" y="49"/>
                  </a:lnTo>
                  <a:lnTo>
                    <a:pt x="19" y="48"/>
                  </a:lnTo>
                  <a:lnTo>
                    <a:pt x="18" y="47"/>
                  </a:lnTo>
                  <a:lnTo>
                    <a:pt x="19" y="47"/>
                  </a:lnTo>
                  <a:lnTo>
                    <a:pt x="18" y="46"/>
                  </a:lnTo>
                  <a:lnTo>
                    <a:pt x="18" y="45"/>
                  </a:lnTo>
                  <a:lnTo>
                    <a:pt x="17" y="45"/>
                  </a:lnTo>
                  <a:lnTo>
                    <a:pt x="18" y="44"/>
                  </a:lnTo>
                  <a:lnTo>
                    <a:pt x="18" y="43"/>
                  </a:lnTo>
                  <a:lnTo>
                    <a:pt x="19" y="43"/>
                  </a:lnTo>
                  <a:lnTo>
                    <a:pt x="19" y="42"/>
                  </a:lnTo>
                  <a:lnTo>
                    <a:pt x="21" y="43"/>
                  </a:lnTo>
                  <a:lnTo>
                    <a:pt x="22" y="43"/>
                  </a:lnTo>
                  <a:lnTo>
                    <a:pt x="24" y="44"/>
                  </a:lnTo>
                  <a:lnTo>
                    <a:pt x="25" y="45"/>
                  </a:lnTo>
                  <a:lnTo>
                    <a:pt x="24" y="45"/>
                  </a:lnTo>
                  <a:lnTo>
                    <a:pt x="24" y="45"/>
                  </a:lnTo>
                  <a:lnTo>
                    <a:pt x="25" y="45"/>
                  </a:lnTo>
                  <a:lnTo>
                    <a:pt x="25" y="45"/>
                  </a:lnTo>
                  <a:lnTo>
                    <a:pt x="26" y="45"/>
                  </a:lnTo>
                  <a:lnTo>
                    <a:pt x="26" y="46"/>
                  </a:lnTo>
                  <a:lnTo>
                    <a:pt x="27" y="45"/>
                  </a:lnTo>
                  <a:lnTo>
                    <a:pt x="30" y="46"/>
                  </a:lnTo>
                  <a:lnTo>
                    <a:pt x="32" y="45"/>
                  </a:lnTo>
                  <a:lnTo>
                    <a:pt x="32" y="44"/>
                  </a:lnTo>
                  <a:lnTo>
                    <a:pt x="31" y="42"/>
                  </a:lnTo>
                  <a:lnTo>
                    <a:pt x="28" y="42"/>
                  </a:lnTo>
                  <a:lnTo>
                    <a:pt x="27" y="41"/>
                  </a:lnTo>
                  <a:lnTo>
                    <a:pt x="26" y="41"/>
                  </a:lnTo>
                  <a:lnTo>
                    <a:pt x="26" y="40"/>
                  </a:lnTo>
                  <a:lnTo>
                    <a:pt x="26" y="40"/>
                  </a:lnTo>
                  <a:lnTo>
                    <a:pt x="24" y="41"/>
                  </a:lnTo>
                  <a:lnTo>
                    <a:pt x="23" y="41"/>
                  </a:lnTo>
                  <a:lnTo>
                    <a:pt x="21" y="42"/>
                  </a:lnTo>
                  <a:lnTo>
                    <a:pt x="20" y="41"/>
                  </a:lnTo>
                  <a:lnTo>
                    <a:pt x="20" y="40"/>
                  </a:lnTo>
                  <a:lnTo>
                    <a:pt x="19" y="40"/>
                  </a:lnTo>
                  <a:lnTo>
                    <a:pt x="20" y="39"/>
                  </a:lnTo>
                  <a:lnTo>
                    <a:pt x="19" y="39"/>
                  </a:lnTo>
                  <a:lnTo>
                    <a:pt x="19" y="39"/>
                  </a:lnTo>
                  <a:lnTo>
                    <a:pt x="20" y="38"/>
                  </a:lnTo>
                  <a:lnTo>
                    <a:pt x="19" y="38"/>
                  </a:lnTo>
                  <a:lnTo>
                    <a:pt x="19" y="37"/>
                  </a:lnTo>
                  <a:lnTo>
                    <a:pt x="19" y="36"/>
                  </a:lnTo>
                  <a:lnTo>
                    <a:pt x="19" y="36"/>
                  </a:lnTo>
                  <a:lnTo>
                    <a:pt x="19" y="35"/>
                  </a:lnTo>
                  <a:lnTo>
                    <a:pt x="19" y="34"/>
                  </a:lnTo>
                  <a:lnTo>
                    <a:pt x="17" y="34"/>
                  </a:lnTo>
                  <a:lnTo>
                    <a:pt x="16" y="34"/>
                  </a:lnTo>
                  <a:lnTo>
                    <a:pt x="15" y="34"/>
                  </a:lnTo>
                  <a:lnTo>
                    <a:pt x="15" y="33"/>
                  </a:lnTo>
                  <a:lnTo>
                    <a:pt x="16" y="33"/>
                  </a:lnTo>
                  <a:lnTo>
                    <a:pt x="17" y="32"/>
                  </a:lnTo>
                  <a:lnTo>
                    <a:pt x="18" y="32"/>
                  </a:lnTo>
                  <a:lnTo>
                    <a:pt x="19" y="32"/>
                  </a:lnTo>
                  <a:lnTo>
                    <a:pt x="20" y="32"/>
                  </a:lnTo>
                  <a:lnTo>
                    <a:pt x="21" y="32"/>
                  </a:lnTo>
                  <a:lnTo>
                    <a:pt x="23" y="32"/>
                  </a:lnTo>
                  <a:lnTo>
                    <a:pt x="23" y="31"/>
                  </a:lnTo>
                  <a:lnTo>
                    <a:pt x="25" y="30"/>
                  </a:lnTo>
                  <a:lnTo>
                    <a:pt x="26" y="29"/>
                  </a:lnTo>
                  <a:lnTo>
                    <a:pt x="27" y="30"/>
                  </a:lnTo>
                  <a:lnTo>
                    <a:pt x="28" y="30"/>
                  </a:lnTo>
                  <a:lnTo>
                    <a:pt x="29" y="28"/>
                  </a:lnTo>
                  <a:lnTo>
                    <a:pt x="32" y="26"/>
                  </a:lnTo>
                  <a:lnTo>
                    <a:pt x="33" y="26"/>
                  </a:lnTo>
                  <a:lnTo>
                    <a:pt x="34" y="26"/>
                  </a:lnTo>
                  <a:lnTo>
                    <a:pt x="36" y="26"/>
                  </a:lnTo>
                  <a:close/>
                  <a:moveTo>
                    <a:pt x="45" y="21"/>
                  </a:moveTo>
                  <a:lnTo>
                    <a:pt x="45" y="22"/>
                  </a:lnTo>
                  <a:lnTo>
                    <a:pt x="44" y="22"/>
                  </a:lnTo>
                  <a:lnTo>
                    <a:pt x="44" y="21"/>
                  </a:lnTo>
                  <a:lnTo>
                    <a:pt x="42" y="22"/>
                  </a:lnTo>
                  <a:lnTo>
                    <a:pt x="41" y="21"/>
                  </a:lnTo>
                  <a:lnTo>
                    <a:pt x="42" y="20"/>
                  </a:lnTo>
                  <a:lnTo>
                    <a:pt x="43" y="20"/>
                  </a:lnTo>
                  <a:lnTo>
                    <a:pt x="44" y="20"/>
                  </a:lnTo>
                  <a:lnTo>
                    <a:pt x="45" y="21"/>
                  </a:lnTo>
                  <a:close/>
                  <a:moveTo>
                    <a:pt x="13" y="17"/>
                  </a:moveTo>
                  <a:lnTo>
                    <a:pt x="13" y="17"/>
                  </a:lnTo>
                  <a:lnTo>
                    <a:pt x="14" y="17"/>
                  </a:lnTo>
                  <a:lnTo>
                    <a:pt x="14" y="18"/>
                  </a:lnTo>
                  <a:lnTo>
                    <a:pt x="15" y="18"/>
                  </a:lnTo>
                  <a:lnTo>
                    <a:pt x="14" y="18"/>
                  </a:lnTo>
                  <a:lnTo>
                    <a:pt x="13" y="18"/>
                  </a:lnTo>
                  <a:lnTo>
                    <a:pt x="13" y="18"/>
                  </a:lnTo>
                  <a:lnTo>
                    <a:pt x="13" y="17"/>
                  </a:lnTo>
                  <a:lnTo>
                    <a:pt x="13" y="17"/>
                  </a:lnTo>
                  <a:close/>
                  <a:moveTo>
                    <a:pt x="23" y="18"/>
                  </a:moveTo>
                  <a:lnTo>
                    <a:pt x="22" y="18"/>
                  </a:lnTo>
                  <a:lnTo>
                    <a:pt x="21" y="18"/>
                  </a:lnTo>
                  <a:lnTo>
                    <a:pt x="20" y="19"/>
                  </a:lnTo>
                  <a:lnTo>
                    <a:pt x="19" y="18"/>
                  </a:lnTo>
                  <a:lnTo>
                    <a:pt x="19" y="18"/>
                  </a:lnTo>
                  <a:lnTo>
                    <a:pt x="19" y="17"/>
                  </a:lnTo>
                  <a:lnTo>
                    <a:pt x="19" y="18"/>
                  </a:lnTo>
                  <a:lnTo>
                    <a:pt x="20" y="17"/>
                  </a:lnTo>
                  <a:lnTo>
                    <a:pt x="21" y="17"/>
                  </a:lnTo>
                  <a:lnTo>
                    <a:pt x="22" y="16"/>
                  </a:lnTo>
                  <a:lnTo>
                    <a:pt x="23" y="17"/>
                  </a:lnTo>
                  <a:lnTo>
                    <a:pt x="23" y="18"/>
                  </a:lnTo>
                  <a:close/>
                  <a:moveTo>
                    <a:pt x="35" y="18"/>
                  </a:moveTo>
                  <a:lnTo>
                    <a:pt x="37" y="18"/>
                  </a:lnTo>
                  <a:lnTo>
                    <a:pt x="37" y="19"/>
                  </a:lnTo>
                  <a:lnTo>
                    <a:pt x="36" y="19"/>
                  </a:lnTo>
                  <a:lnTo>
                    <a:pt x="36" y="20"/>
                  </a:lnTo>
                  <a:lnTo>
                    <a:pt x="35" y="20"/>
                  </a:lnTo>
                  <a:lnTo>
                    <a:pt x="37" y="20"/>
                  </a:lnTo>
                  <a:lnTo>
                    <a:pt x="37" y="20"/>
                  </a:lnTo>
                  <a:lnTo>
                    <a:pt x="36" y="21"/>
                  </a:lnTo>
                  <a:lnTo>
                    <a:pt x="34" y="22"/>
                  </a:lnTo>
                  <a:lnTo>
                    <a:pt x="33" y="22"/>
                  </a:lnTo>
                  <a:lnTo>
                    <a:pt x="33" y="21"/>
                  </a:lnTo>
                  <a:lnTo>
                    <a:pt x="33" y="22"/>
                  </a:lnTo>
                  <a:lnTo>
                    <a:pt x="32" y="22"/>
                  </a:lnTo>
                  <a:lnTo>
                    <a:pt x="32" y="22"/>
                  </a:lnTo>
                  <a:lnTo>
                    <a:pt x="31" y="23"/>
                  </a:lnTo>
                  <a:lnTo>
                    <a:pt x="32" y="23"/>
                  </a:lnTo>
                  <a:lnTo>
                    <a:pt x="31" y="24"/>
                  </a:lnTo>
                  <a:lnTo>
                    <a:pt x="31" y="25"/>
                  </a:lnTo>
                  <a:lnTo>
                    <a:pt x="31" y="26"/>
                  </a:lnTo>
                  <a:lnTo>
                    <a:pt x="30" y="26"/>
                  </a:lnTo>
                  <a:lnTo>
                    <a:pt x="29" y="26"/>
                  </a:lnTo>
                  <a:lnTo>
                    <a:pt x="29" y="26"/>
                  </a:lnTo>
                  <a:lnTo>
                    <a:pt x="28" y="27"/>
                  </a:lnTo>
                  <a:lnTo>
                    <a:pt x="28" y="28"/>
                  </a:lnTo>
                  <a:lnTo>
                    <a:pt x="27" y="28"/>
                  </a:lnTo>
                  <a:lnTo>
                    <a:pt x="26" y="28"/>
                  </a:lnTo>
                  <a:lnTo>
                    <a:pt x="26" y="29"/>
                  </a:lnTo>
                  <a:lnTo>
                    <a:pt x="24" y="29"/>
                  </a:lnTo>
                  <a:lnTo>
                    <a:pt x="23" y="30"/>
                  </a:lnTo>
                  <a:lnTo>
                    <a:pt x="22" y="30"/>
                  </a:lnTo>
                  <a:lnTo>
                    <a:pt x="21" y="31"/>
                  </a:lnTo>
                  <a:lnTo>
                    <a:pt x="20" y="31"/>
                  </a:lnTo>
                  <a:lnTo>
                    <a:pt x="19" y="30"/>
                  </a:lnTo>
                  <a:lnTo>
                    <a:pt x="19" y="31"/>
                  </a:lnTo>
                  <a:lnTo>
                    <a:pt x="18" y="31"/>
                  </a:lnTo>
                  <a:lnTo>
                    <a:pt x="17" y="30"/>
                  </a:lnTo>
                  <a:lnTo>
                    <a:pt x="16" y="31"/>
                  </a:lnTo>
                  <a:lnTo>
                    <a:pt x="15" y="31"/>
                  </a:lnTo>
                  <a:lnTo>
                    <a:pt x="15" y="32"/>
                  </a:lnTo>
                  <a:lnTo>
                    <a:pt x="14" y="32"/>
                  </a:lnTo>
                  <a:lnTo>
                    <a:pt x="13" y="32"/>
                  </a:lnTo>
                  <a:lnTo>
                    <a:pt x="13" y="32"/>
                  </a:lnTo>
                  <a:lnTo>
                    <a:pt x="13" y="33"/>
                  </a:lnTo>
                  <a:lnTo>
                    <a:pt x="13" y="34"/>
                  </a:lnTo>
                  <a:lnTo>
                    <a:pt x="13" y="34"/>
                  </a:lnTo>
                  <a:lnTo>
                    <a:pt x="10" y="33"/>
                  </a:lnTo>
                  <a:lnTo>
                    <a:pt x="8" y="34"/>
                  </a:lnTo>
                  <a:lnTo>
                    <a:pt x="8" y="32"/>
                  </a:lnTo>
                  <a:lnTo>
                    <a:pt x="8" y="31"/>
                  </a:lnTo>
                  <a:lnTo>
                    <a:pt x="8" y="28"/>
                  </a:lnTo>
                  <a:lnTo>
                    <a:pt x="8" y="27"/>
                  </a:lnTo>
                  <a:lnTo>
                    <a:pt x="8" y="26"/>
                  </a:lnTo>
                  <a:lnTo>
                    <a:pt x="9" y="26"/>
                  </a:lnTo>
                  <a:lnTo>
                    <a:pt x="8" y="26"/>
                  </a:lnTo>
                  <a:lnTo>
                    <a:pt x="8" y="23"/>
                  </a:lnTo>
                  <a:lnTo>
                    <a:pt x="8" y="22"/>
                  </a:lnTo>
                  <a:lnTo>
                    <a:pt x="8" y="21"/>
                  </a:lnTo>
                  <a:lnTo>
                    <a:pt x="11" y="21"/>
                  </a:lnTo>
                  <a:lnTo>
                    <a:pt x="13" y="20"/>
                  </a:lnTo>
                  <a:lnTo>
                    <a:pt x="15" y="20"/>
                  </a:lnTo>
                  <a:lnTo>
                    <a:pt x="15" y="20"/>
                  </a:lnTo>
                  <a:lnTo>
                    <a:pt x="16" y="20"/>
                  </a:lnTo>
                  <a:lnTo>
                    <a:pt x="15" y="20"/>
                  </a:lnTo>
                  <a:lnTo>
                    <a:pt x="15" y="21"/>
                  </a:lnTo>
                  <a:lnTo>
                    <a:pt x="16" y="20"/>
                  </a:lnTo>
                  <a:lnTo>
                    <a:pt x="17" y="21"/>
                  </a:lnTo>
                  <a:lnTo>
                    <a:pt x="17" y="20"/>
                  </a:lnTo>
                  <a:lnTo>
                    <a:pt x="18" y="20"/>
                  </a:lnTo>
                  <a:lnTo>
                    <a:pt x="19" y="20"/>
                  </a:lnTo>
                  <a:lnTo>
                    <a:pt x="19" y="20"/>
                  </a:lnTo>
                  <a:lnTo>
                    <a:pt x="19" y="20"/>
                  </a:lnTo>
                  <a:lnTo>
                    <a:pt x="20" y="20"/>
                  </a:lnTo>
                  <a:lnTo>
                    <a:pt x="21" y="20"/>
                  </a:lnTo>
                  <a:lnTo>
                    <a:pt x="22" y="20"/>
                  </a:lnTo>
                  <a:lnTo>
                    <a:pt x="23" y="20"/>
                  </a:lnTo>
                  <a:lnTo>
                    <a:pt x="24" y="20"/>
                  </a:lnTo>
                  <a:lnTo>
                    <a:pt x="25" y="19"/>
                  </a:lnTo>
                  <a:lnTo>
                    <a:pt x="26" y="19"/>
                  </a:lnTo>
                  <a:lnTo>
                    <a:pt x="26" y="18"/>
                  </a:lnTo>
                  <a:lnTo>
                    <a:pt x="26" y="18"/>
                  </a:lnTo>
                  <a:lnTo>
                    <a:pt x="27" y="18"/>
                  </a:lnTo>
                  <a:lnTo>
                    <a:pt x="28" y="17"/>
                  </a:lnTo>
                  <a:lnTo>
                    <a:pt x="29" y="18"/>
                  </a:lnTo>
                  <a:lnTo>
                    <a:pt x="29" y="17"/>
                  </a:lnTo>
                  <a:lnTo>
                    <a:pt x="30" y="17"/>
                  </a:lnTo>
                  <a:lnTo>
                    <a:pt x="31" y="17"/>
                  </a:lnTo>
                  <a:lnTo>
                    <a:pt x="30" y="18"/>
                  </a:lnTo>
                  <a:lnTo>
                    <a:pt x="29" y="18"/>
                  </a:lnTo>
                  <a:lnTo>
                    <a:pt x="30" y="18"/>
                  </a:lnTo>
                  <a:lnTo>
                    <a:pt x="31" y="18"/>
                  </a:lnTo>
                  <a:lnTo>
                    <a:pt x="32" y="17"/>
                  </a:lnTo>
                  <a:lnTo>
                    <a:pt x="34" y="17"/>
                  </a:lnTo>
                  <a:lnTo>
                    <a:pt x="35" y="16"/>
                  </a:lnTo>
                  <a:lnTo>
                    <a:pt x="35" y="17"/>
                  </a:lnTo>
                  <a:lnTo>
                    <a:pt x="35" y="18"/>
                  </a:lnTo>
                  <a:close/>
                  <a:moveTo>
                    <a:pt x="41" y="18"/>
                  </a:moveTo>
                  <a:lnTo>
                    <a:pt x="39" y="18"/>
                  </a:lnTo>
                  <a:lnTo>
                    <a:pt x="39" y="18"/>
                  </a:lnTo>
                  <a:lnTo>
                    <a:pt x="38" y="18"/>
                  </a:lnTo>
                  <a:lnTo>
                    <a:pt x="37" y="18"/>
                  </a:lnTo>
                  <a:lnTo>
                    <a:pt x="38" y="18"/>
                  </a:lnTo>
                  <a:lnTo>
                    <a:pt x="38" y="17"/>
                  </a:lnTo>
                  <a:lnTo>
                    <a:pt x="39" y="17"/>
                  </a:lnTo>
                  <a:lnTo>
                    <a:pt x="39" y="16"/>
                  </a:lnTo>
                  <a:lnTo>
                    <a:pt x="40" y="16"/>
                  </a:lnTo>
                  <a:lnTo>
                    <a:pt x="40" y="17"/>
                  </a:lnTo>
                  <a:lnTo>
                    <a:pt x="41" y="17"/>
                  </a:lnTo>
                  <a:lnTo>
                    <a:pt x="41" y="18"/>
                  </a:lnTo>
                  <a:close/>
                  <a:moveTo>
                    <a:pt x="45" y="15"/>
                  </a:moveTo>
                  <a:lnTo>
                    <a:pt x="45" y="16"/>
                  </a:lnTo>
                  <a:lnTo>
                    <a:pt x="45" y="16"/>
                  </a:lnTo>
                  <a:lnTo>
                    <a:pt x="44" y="17"/>
                  </a:lnTo>
                  <a:lnTo>
                    <a:pt x="44" y="16"/>
                  </a:lnTo>
                  <a:lnTo>
                    <a:pt x="43" y="17"/>
                  </a:lnTo>
                  <a:lnTo>
                    <a:pt x="42" y="17"/>
                  </a:lnTo>
                  <a:lnTo>
                    <a:pt x="42" y="16"/>
                  </a:lnTo>
                  <a:lnTo>
                    <a:pt x="43" y="16"/>
                  </a:lnTo>
                  <a:lnTo>
                    <a:pt x="44" y="15"/>
                  </a:lnTo>
                  <a:lnTo>
                    <a:pt x="45" y="15"/>
                  </a:lnTo>
                  <a:lnTo>
                    <a:pt x="45" y="15"/>
                  </a:lnTo>
                  <a:close/>
                  <a:moveTo>
                    <a:pt x="32" y="12"/>
                  </a:moveTo>
                  <a:lnTo>
                    <a:pt x="30" y="12"/>
                  </a:lnTo>
                  <a:lnTo>
                    <a:pt x="31" y="13"/>
                  </a:lnTo>
                  <a:lnTo>
                    <a:pt x="31" y="13"/>
                  </a:lnTo>
                  <a:lnTo>
                    <a:pt x="30" y="13"/>
                  </a:lnTo>
                  <a:lnTo>
                    <a:pt x="31" y="13"/>
                  </a:lnTo>
                  <a:lnTo>
                    <a:pt x="29" y="13"/>
                  </a:lnTo>
                  <a:lnTo>
                    <a:pt x="29" y="14"/>
                  </a:lnTo>
                  <a:lnTo>
                    <a:pt x="28" y="14"/>
                  </a:lnTo>
                  <a:lnTo>
                    <a:pt x="29" y="14"/>
                  </a:lnTo>
                  <a:lnTo>
                    <a:pt x="30" y="14"/>
                  </a:lnTo>
                  <a:lnTo>
                    <a:pt x="31" y="14"/>
                  </a:lnTo>
                  <a:lnTo>
                    <a:pt x="31" y="15"/>
                  </a:lnTo>
                  <a:lnTo>
                    <a:pt x="30" y="15"/>
                  </a:lnTo>
                  <a:lnTo>
                    <a:pt x="29" y="15"/>
                  </a:lnTo>
                  <a:lnTo>
                    <a:pt x="28" y="15"/>
                  </a:lnTo>
                  <a:lnTo>
                    <a:pt x="27" y="15"/>
                  </a:lnTo>
                  <a:lnTo>
                    <a:pt x="26" y="15"/>
                  </a:lnTo>
                  <a:lnTo>
                    <a:pt x="27" y="16"/>
                  </a:lnTo>
                  <a:lnTo>
                    <a:pt x="26" y="16"/>
                  </a:lnTo>
                  <a:lnTo>
                    <a:pt x="25" y="17"/>
                  </a:lnTo>
                  <a:lnTo>
                    <a:pt x="24" y="17"/>
                  </a:lnTo>
                  <a:lnTo>
                    <a:pt x="24" y="16"/>
                  </a:lnTo>
                  <a:lnTo>
                    <a:pt x="26" y="15"/>
                  </a:lnTo>
                  <a:lnTo>
                    <a:pt x="25" y="15"/>
                  </a:lnTo>
                  <a:lnTo>
                    <a:pt x="24" y="16"/>
                  </a:lnTo>
                  <a:lnTo>
                    <a:pt x="24" y="15"/>
                  </a:lnTo>
                  <a:lnTo>
                    <a:pt x="23" y="16"/>
                  </a:lnTo>
                  <a:lnTo>
                    <a:pt x="22" y="15"/>
                  </a:lnTo>
                  <a:lnTo>
                    <a:pt x="21" y="14"/>
                  </a:lnTo>
                  <a:lnTo>
                    <a:pt x="22" y="14"/>
                  </a:lnTo>
                  <a:lnTo>
                    <a:pt x="23" y="14"/>
                  </a:lnTo>
                  <a:lnTo>
                    <a:pt x="24" y="14"/>
                  </a:lnTo>
                  <a:lnTo>
                    <a:pt x="25" y="14"/>
                  </a:lnTo>
                  <a:lnTo>
                    <a:pt x="25" y="15"/>
                  </a:lnTo>
                  <a:lnTo>
                    <a:pt x="25" y="14"/>
                  </a:lnTo>
                  <a:lnTo>
                    <a:pt x="25" y="13"/>
                  </a:lnTo>
                  <a:lnTo>
                    <a:pt x="26" y="13"/>
                  </a:lnTo>
                  <a:lnTo>
                    <a:pt x="26" y="13"/>
                  </a:lnTo>
                  <a:lnTo>
                    <a:pt x="27" y="13"/>
                  </a:lnTo>
                  <a:lnTo>
                    <a:pt x="28" y="12"/>
                  </a:lnTo>
                  <a:lnTo>
                    <a:pt x="29" y="12"/>
                  </a:lnTo>
                  <a:lnTo>
                    <a:pt x="30" y="12"/>
                  </a:lnTo>
                  <a:lnTo>
                    <a:pt x="31" y="12"/>
                  </a:lnTo>
                  <a:lnTo>
                    <a:pt x="32" y="12"/>
                  </a:lnTo>
                  <a:close/>
                  <a:moveTo>
                    <a:pt x="52" y="14"/>
                  </a:moveTo>
                  <a:lnTo>
                    <a:pt x="53" y="14"/>
                  </a:lnTo>
                  <a:lnTo>
                    <a:pt x="54" y="14"/>
                  </a:lnTo>
                  <a:lnTo>
                    <a:pt x="55" y="15"/>
                  </a:lnTo>
                  <a:lnTo>
                    <a:pt x="54" y="15"/>
                  </a:lnTo>
                  <a:lnTo>
                    <a:pt x="53" y="16"/>
                  </a:lnTo>
                  <a:lnTo>
                    <a:pt x="53" y="15"/>
                  </a:lnTo>
                  <a:lnTo>
                    <a:pt x="52" y="15"/>
                  </a:lnTo>
                  <a:lnTo>
                    <a:pt x="52" y="14"/>
                  </a:lnTo>
                  <a:lnTo>
                    <a:pt x="52" y="13"/>
                  </a:lnTo>
                  <a:lnTo>
                    <a:pt x="52" y="14"/>
                  </a:lnTo>
                  <a:close/>
                  <a:moveTo>
                    <a:pt x="50" y="13"/>
                  </a:moveTo>
                  <a:lnTo>
                    <a:pt x="49" y="13"/>
                  </a:lnTo>
                  <a:lnTo>
                    <a:pt x="48" y="13"/>
                  </a:lnTo>
                  <a:lnTo>
                    <a:pt x="47" y="15"/>
                  </a:lnTo>
                  <a:lnTo>
                    <a:pt x="46" y="15"/>
                  </a:lnTo>
                  <a:lnTo>
                    <a:pt x="46" y="16"/>
                  </a:lnTo>
                  <a:lnTo>
                    <a:pt x="47" y="15"/>
                  </a:lnTo>
                  <a:lnTo>
                    <a:pt x="48" y="14"/>
                  </a:lnTo>
                  <a:lnTo>
                    <a:pt x="49" y="15"/>
                  </a:lnTo>
                  <a:lnTo>
                    <a:pt x="49" y="14"/>
                  </a:lnTo>
                  <a:lnTo>
                    <a:pt x="50" y="14"/>
                  </a:lnTo>
                  <a:lnTo>
                    <a:pt x="49" y="14"/>
                  </a:lnTo>
                  <a:lnTo>
                    <a:pt x="50" y="14"/>
                  </a:lnTo>
                  <a:lnTo>
                    <a:pt x="50" y="15"/>
                  </a:lnTo>
                  <a:lnTo>
                    <a:pt x="49" y="15"/>
                  </a:lnTo>
                  <a:lnTo>
                    <a:pt x="48" y="16"/>
                  </a:lnTo>
                  <a:lnTo>
                    <a:pt x="47" y="16"/>
                  </a:lnTo>
                  <a:lnTo>
                    <a:pt x="47" y="17"/>
                  </a:lnTo>
                  <a:lnTo>
                    <a:pt x="46" y="16"/>
                  </a:lnTo>
                  <a:lnTo>
                    <a:pt x="45" y="16"/>
                  </a:lnTo>
                  <a:lnTo>
                    <a:pt x="45" y="15"/>
                  </a:lnTo>
                  <a:lnTo>
                    <a:pt x="45" y="14"/>
                  </a:lnTo>
                  <a:lnTo>
                    <a:pt x="46" y="14"/>
                  </a:lnTo>
                  <a:lnTo>
                    <a:pt x="47" y="14"/>
                  </a:lnTo>
                  <a:lnTo>
                    <a:pt x="48" y="13"/>
                  </a:lnTo>
                  <a:lnTo>
                    <a:pt x="48" y="13"/>
                  </a:lnTo>
                  <a:lnTo>
                    <a:pt x="50" y="13"/>
                  </a:lnTo>
                  <a:close/>
                  <a:moveTo>
                    <a:pt x="10" y="1"/>
                  </a:moveTo>
                  <a:lnTo>
                    <a:pt x="10" y="3"/>
                  </a:lnTo>
                  <a:lnTo>
                    <a:pt x="7" y="3"/>
                  </a:lnTo>
                  <a:lnTo>
                    <a:pt x="7" y="2"/>
                  </a:lnTo>
                  <a:lnTo>
                    <a:pt x="7" y="1"/>
                  </a:lnTo>
                  <a:lnTo>
                    <a:pt x="6" y="1"/>
                  </a:lnTo>
                  <a:lnTo>
                    <a:pt x="5" y="1"/>
                  </a:lnTo>
                  <a:lnTo>
                    <a:pt x="6" y="0"/>
                  </a:lnTo>
                  <a:lnTo>
                    <a:pt x="7" y="0"/>
                  </a:lnTo>
                  <a:lnTo>
                    <a:pt x="8" y="0"/>
                  </a:lnTo>
                  <a:lnTo>
                    <a:pt x="9" y="0"/>
                  </a:lnTo>
                  <a:lnTo>
                    <a:pt x="10"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90" name="Freeform 125"/>
            <p:cNvSpPr>
              <a:spLocks noEditPoints="1"/>
            </p:cNvSpPr>
            <p:nvPr/>
          </p:nvSpPr>
          <p:spPr bwMode="auto">
            <a:xfrm>
              <a:off x="4274302" y="4117356"/>
              <a:ext cx="857250" cy="777876"/>
            </a:xfrm>
            <a:custGeom>
              <a:avLst/>
              <a:gdLst>
                <a:gd name="T0" fmla="*/ 131 w 270"/>
                <a:gd name="T1" fmla="*/ 184 h 245"/>
                <a:gd name="T2" fmla="*/ 145 w 270"/>
                <a:gd name="T3" fmla="*/ 176 h 245"/>
                <a:gd name="T4" fmla="*/ 95 w 270"/>
                <a:gd name="T5" fmla="*/ 170 h 245"/>
                <a:gd name="T6" fmla="*/ 143 w 270"/>
                <a:gd name="T7" fmla="*/ 174 h 245"/>
                <a:gd name="T8" fmla="*/ 138 w 270"/>
                <a:gd name="T9" fmla="*/ 168 h 245"/>
                <a:gd name="T10" fmla="*/ 143 w 270"/>
                <a:gd name="T11" fmla="*/ 170 h 245"/>
                <a:gd name="T12" fmla="*/ 41 w 270"/>
                <a:gd name="T13" fmla="*/ 112 h 245"/>
                <a:gd name="T14" fmla="*/ 1 w 270"/>
                <a:gd name="T15" fmla="*/ 106 h 245"/>
                <a:gd name="T16" fmla="*/ 73 w 270"/>
                <a:gd name="T17" fmla="*/ 108 h 245"/>
                <a:gd name="T18" fmla="*/ 18 w 270"/>
                <a:gd name="T19" fmla="*/ 102 h 245"/>
                <a:gd name="T20" fmla="*/ 15 w 270"/>
                <a:gd name="T21" fmla="*/ 97 h 245"/>
                <a:gd name="T22" fmla="*/ 15 w 270"/>
                <a:gd name="T23" fmla="*/ 96 h 245"/>
                <a:gd name="T24" fmla="*/ 50 w 270"/>
                <a:gd name="T25" fmla="*/ 93 h 245"/>
                <a:gd name="T26" fmla="*/ 42 w 270"/>
                <a:gd name="T27" fmla="*/ 88 h 245"/>
                <a:gd name="T28" fmla="*/ 62 w 270"/>
                <a:gd name="T29" fmla="*/ 72 h 245"/>
                <a:gd name="T30" fmla="*/ 50 w 270"/>
                <a:gd name="T31" fmla="*/ 63 h 245"/>
                <a:gd name="T32" fmla="*/ 73 w 270"/>
                <a:gd name="T33" fmla="*/ 66 h 245"/>
                <a:gd name="T34" fmla="*/ 80 w 270"/>
                <a:gd name="T35" fmla="*/ 62 h 245"/>
                <a:gd name="T36" fmla="*/ 51 w 270"/>
                <a:gd name="T37" fmla="*/ 52 h 245"/>
                <a:gd name="T38" fmla="*/ 96 w 270"/>
                <a:gd name="T39" fmla="*/ 52 h 245"/>
                <a:gd name="T40" fmla="*/ 57 w 270"/>
                <a:gd name="T41" fmla="*/ 40 h 245"/>
                <a:gd name="T42" fmla="*/ 98 w 270"/>
                <a:gd name="T43" fmla="*/ 42 h 245"/>
                <a:gd name="T44" fmla="*/ 98 w 270"/>
                <a:gd name="T45" fmla="*/ 35 h 245"/>
                <a:gd name="T46" fmla="*/ 103 w 270"/>
                <a:gd name="T47" fmla="*/ 27 h 245"/>
                <a:gd name="T48" fmla="*/ 189 w 270"/>
                <a:gd name="T49" fmla="*/ 16 h 245"/>
                <a:gd name="T50" fmla="*/ 216 w 270"/>
                <a:gd name="T51" fmla="*/ 35 h 245"/>
                <a:gd name="T52" fmla="*/ 207 w 270"/>
                <a:gd name="T53" fmla="*/ 89 h 245"/>
                <a:gd name="T54" fmla="*/ 237 w 270"/>
                <a:gd name="T55" fmla="*/ 167 h 245"/>
                <a:gd name="T56" fmla="*/ 248 w 270"/>
                <a:gd name="T57" fmla="*/ 217 h 245"/>
                <a:gd name="T58" fmla="*/ 143 w 270"/>
                <a:gd name="T59" fmla="*/ 231 h 245"/>
                <a:gd name="T60" fmla="*/ 70 w 270"/>
                <a:gd name="T61" fmla="*/ 205 h 245"/>
                <a:gd name="T62" fmla="*/ 88 w 270"/>
                <a:gd name="T63" fmla="*/ 180 h 245"/>
                <a:gd name="T64" fmla="*/ 113 w 270"/>
                <a:gd name="T65" fmla="*/ 174 h 245"/>
                <a:gd name="T66" fmla="*/ 129 w 270"/>
                <a:gd name="T67" fmla="*/ 179 h 245"/>
                <a:gd name="T68" fmla="*/ 124 w 270"/>
                <a:gd name="T69" fmla="*/ 184 h 245"/>
                <a:gd name="T70" fmla="*/ 157 w 270"/>
                <a:gd name="T71" fmla="*/ 203 h 245"/>
                <a:gd name="T72" fmla="*/ 173 w 270"/>
                <a:gd name="T73" fmla="*/ 197 h 245"/>
                <a:gd name="T74" fmla="*/ 175 w 270"/>
                <a:gd name="T75" fmla="*/ 174 h 245"/>
                <a:gd name="T76" fmla="*/ 152 w 270"/>
                <a:gd name="T77" fmla="*/ 156 h 245"/>
                <a:gd name="T78" fmla="*/ 101 w 270"/>
                <a:gd name="T79" fmla="*/ 163 h 245"/>
                <a:gd name="T80" fmla="*/ 82 w 270"/>
                <a:gd name="T81" fmla="*/ 156 h 245"/>
                <a:gd name="T82" fmla="*/ 84 w 270"/>
                <a:gd name="T83" fmla="*/ 130 h 245"/>
                <a:gd name="T84" fmla="*/ 74 w 270"/>
                <a:gd name="T85" fmla="*/ 115 h 245"/>
                <a:gd name="T86" fmla="*/ 67 w 270"/>
                <a:gd name="T87" fmla="*/ 109 h 245"/>
                <a:gd name="T88" fmla="*/ 78 w 270"/>
                <a:gd name="T89" fmla="*/ 98 h 245"/>
                <a:gd name="T90" fmla="*/ 58 w 270"/>
                <a:gd name="T91" fmla="*/ 92 h 245"/>
                <a:gd name="T92" fmla="*/ 50 w 270"/>
                <a:gd name="T93" fmla="*/ 85 h 245"/>
                <a:gd name="T94" fmla="*/ 70 w 270"/>
                <a:gd name="T95" fmla="*/ 75 h 245"/>
                <a:gd name="T96" fmla="*/ 86 w 270"/>
                <a:gd name="T97" fmla="*/ 65 h 245"/>
                <a:gd name="T98" fmla="*/ 96 w 270"/>
                <a:gd name="T99" fmla="*/ 58 h 245"/>
                <a:gd name="T100" fmla="*/ 107 w 270"/>
                <a:gd name="T101" fmla="*/ 55 h 245"/>
                <a:gd name="T102" fmla="*/ 113 w 270"/>
                <a:gd name="T103" fmla="*/ 47 h 245"/>
                <a:gd name="T104" fmla="*/ 114 w 270"/>
                <a:gd name="T105" fmla="*/ 40 h 245"/>
                <a:gd name="T106" fmla="*/ 122 w 270"/>
                <a:gd name="T107" fmla="*/ 40 h 245"/>
                <a:gd name="T108" fmla="*/ 138 w 270"/>
                <a:gd name="T109" fmla="*/ 50 h 245"/>
                <a:gd name="T110" fmla="*/ 137 w 270"/>
                <a:gd name="T111" fmla="*/ 34 h 245"/>
                <a:gd name="T112" fmla="*/ 147 w 270"/>
                <a:gd name="T113" fmla="*/ 23 h 245"/>
                <a:gd name="T114" fmla="*/ 158 w 270"/>
                <a:gd name="T115" fmla="*/ 29 h 245"/>
                <a:gd name="T116" fmla="*/ 162 w 270"/>
                <a:gd name="T117" fmla="*/ 21 h 245"/>
                <a:gd name="T118" fmla="*/ 179 w 270"/>
                <a:gd name="T119" fmla="*/ 22 h 245"/>
                <a:gd name="T120" fmla="*/ 195 w 270"/>
                <a:gd name="T121" fmla="*/ 15 h 245"/>
                <a:gd name="T122" fmla="*/ 196 w 270"/>
                <a:gd name="T123" fmla="*/ 1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0" h="245">
                  <a:moveTo>
                    <a:pt x="82" y="188"/>
                  </a:moveTo>
                  <a:lnTo>
                    <a:pt x="81" y="188"/>
                  </a:lnTo>
                  <a:lnTo>
                    <a:pt x="80" y="188"/>
                  </a:lnTo>
                  <a:lnTo>
                    <a:pt x="79" y="188"/>
                  </a:lnTo>
                  <a:lnTo>
                    <a:pt x="79" y="187"/>
                  </a:lnTo>
                  <a:lnTo>
                    <a:pt x="81" y="187"/>
                  </a:lnTo>
                  <a:lnTo>
                    <a:pt x="82" y="187"/>
                  </a:lnTo>
                  <a:lnTo>
                    <a:pt x="82" y="188"/>
                  </a:lnTo>
                  <a:close/>
                  <a:moveTo>
                    <a:pt x="87" y="182"/>
                  </a:moveTo>
                  <a:lnTo>
                    <a:pt x="86" y="182"/>
                  </a:lnTo>
                  <a:lnTo>
                    <a:pt x="86" y="183"/>
                  </a:lnTo>
                  <a:lnTo>
                    <a:pt x="85" y="183"/>
                  </a:lnTo>
                  <a:lnTo>
                    <a:pt x="85" y="184"/>
                  </a:lnTo>
                  <a:lnTo>
                    <a:pt x="84" y="185"/>
                  </a:lnTo>
                  <a:lnTo>
                    <a:pt x="83" y="185"/>
                  </a:lnTo>
                  <a:lnTo>
                    <a:pt x="82" y="185"/>
                  </a:lnTo>
                  <a:lnTo>
                    <a:pt x="81" y="185"/>
                  </a:lnTo>
                  <a:lnTo>
                    <a:pt x="81" y="186"/>
                  </a:lnTo>
                  <a:lnTo>
                    <a:pt x="80" y="186"/>
                  </a:lnTo>
                  <a:lnTo>
                    <a:pt x="79" y="186"/>
                  </a:lnTo>
                  <a:lnTo>
                    <a:pt x="79" y="185"/>
                  </a:lnTo>
                  <a:lnTo>
                    <a:pt x="79" y="186"/>
                  </a:lnTo>
                  <a:lnTo>
                    <a:pt x="79" y="186"/>
                  </a:lnTo>
                  <a:lnTo>
                    <a:pt x="78" y="186"/>
                  </a:lnTo>
                  <a:lnTo>
                    <a:pt x="77" y="185"/>
                  </a:lnTo>
                  <a:lnTo>
                    <a:pt x="78" y="184"/>
                  </a:lnTo>
                  <a:lnTo>
                    <a:pt x="79" y="184"/>
                  </a:lnTo>
                  <a:lnTo>
                    <a:pt x="79" y="184"/>
                  </a:lnTo>
                  <a:lnTo>
                    <a:pt x="80" y="184"/>
                  </a:lnTo>
                  <a:lnTo>
                    <a:pt x="81" y="184"/>
                  </a:lnTo>
                  <a:lnTo>
                    <a:pt x="82" y="184"/>
                  </a:lnTo>
                  <a:lnTo>
                    <a:pt x="85" y="182"/>
                  </a:lnTo>
                  <a:lnTo>
                    <a:pt x="86" y="181"/>
                  </a:lnTo>
                  <a:lnTo>
                    <a:pt x="87" y="182"/>
                  </a:lnTo>
                  <a:close/>
                  <a:moveTo>
                    <a:pt x="131" y="184"/>
                  </a:moveTo>
                  <a:lnTo>
                    <a:pt x="131" y="185"/>
                  </a:lnTo>
                  <a:lnTo>
                    <a:pt x="131" y="186"/>
                  </a:lnTo>
                  <a:lnTo>
                    <a:pt x="131" y="186"/>
                  </a:lnTo>
                  <a:lnTo>
                    <a:pt x="130" y="186"/>
                  </a:lnTo>
                  <a:lnTo>
                    <a:pt x="129" y="186"/>
                  </a:lnTo>
                  <a:lnTo>
                    <a:pt x="129" y="186"/>
                  </a:lnTo>
                  <a:lnTo>
                    <a:pt x="129" y="185"/>
                  </a:lnTo>
                  <a:lnTo>
                    <a:pt x="130" y="184"/>
                  </a:lnTo>
                  <a:lnTo>
                    <a:pt x="131" y="184"/>
                  </a:lnTo>
                  <a:close/>
                  <a:moveTo>
                    <a:pt x="119" y="183"/>
                  </a:moveTo>
                  <a:lnTo>
                    <a:pt x="119" y="184"/>
                  </a:lnTo>
                  <a:lnTo>
                    <a:pt x="118" y="184"/>
                  </a:lnTo>
                  <a:lnTo>
                    <a:pt x="117" y="184"/>
                  </a:lnTo>
                  <a:lnTo>
                    <a:pt x="117" y="183"/>
                  </a:lnTo>
                  <a:lnTo>
                    <a:pt x="117" y="182"/>
                  </a:lnTo>
                  <a:lnTo>
                    <a:pt x="117" y="181"/>
                  </a:lnTo>
                  <a:lnTo>
                    <a:pt x="119" y="181"/>
                  </a:lnTo>
                  <a:lnTo>
                    <a:pt x="120" y="181"/>
                  </a:lnTo>
                  <a:lnTo>
                    <a:pt x="119" y="182"/>
                  </a:lnTo>
                  <a:lnTo>
                    <a:pt x="119" y="183"/>
                  </a:lnTo>
                  <a:close/>
                  <a:moveTo>
                    <a:pt x="146" y="176"/>
                  </a:moveTo>
                  <a:lnTo>
                    <a:pt x="146" y="177"/>
                  </a:lnTo>
                  <a:lnTo>
                    <a:pt x="147" y="177"/>
                  </a:lnTo>
                  <a:lnTo>
                    <a:pt x="146" y="178"/>
                  </a:lnTo>
                  <a:lnTo>
                    <a:pt x="145" y="179"/>
                  </a:lnTo>
                  <a:lnTo>
                    <a:pt x="144" y="180"/>
                  </a:lnTo>
                  <a:lnTo>
                    <a:pt x="143" y="180"/>
                  </a:lnTo>
                  <a:lnTo>
                    <a:pt x="142" y="181"/>
                  </a:lnTo>
                  <a:lnTo>
                    <a:pt x="142" y="182"/>
                  </a:lnTo>
                  <a:lnTo>
                    <a:pt x="141" y="183"/>
                  </a:lnTo>
                  <a:lnTo>
                    <a:pt x="141" y="184"/>
                  </a:lnTo>
                  <a:lnTo>
                    <a:pt x="140" y="183"/>
                  </a:lnTo>
                  <a:lnTo>
                    <a:pt x="139" y="183"/>
                  </a:lnTo>
                  <a:lnTo>
                    <a:pt x="137" y="182"/>
                  </a:lnTo>
                  <a:lnTo>
                    <a:pt x="136" y="181"/>
                  </a:lnTo>
                  <a:lnTo>
                    <a:pt x="136" y="180"/>
                  </a:lnTo>
                  <a:lnTo>
                    <a:pt x="135" y="180"/>
                  </a:lnTo>
                  <a:lnTo>
                    <a:pt x="135" y="180"/>
                  </a:lnTo>
                  <a:lnTo>
                    <a:pt x="135" y="179"/>
                  </a:lnTo>
                  <a:lnTo>
                    <a:pt x="135" y="178"/>
                  </a:lnTo>
                  <a:lnTo>
                    <a:pt x="135" y="177"/>
                  </a:lnTo>
                  <a:lnTo>
                    <a:pt x="136" y="177"/>
                  </a:lnTo>
                  <a:lnTo>
                    <a:pt x="136" y="179"/>
                  </a:lnTo>
                  <a:lnTo>
                    <a:pt x="136" y="179"/>
                  </a:lnTo>
                  <a:lnTo>
                    <a:pt x="137" y="179"/>
                  </a:lnTo>
                  <a:lnTo>
                    <a:pt x="138" y="178"/>
                  </a:lnTo>
                  <a:lnTo>
                    <a:pt x="140" y="178"/>
                  </a:lnTo>
                  <a:lnTo>
                    <a:pt x="141" y="177"/>
                  </a:lnTo>
                  <a:lnTo>
                    <a:pt x="142" y="176"/>
                  </a:lnTo>
                  <a:lnTo>
                    <a:pt x="143" y="176"/>
                  </a:lnTo>
                  <a:lnTo>
                    <a:pt x="143" y="176"/>
                  </a:lnTo>
                  <a:lnTo>
                    <a:pt x="144" y="176"/>
                  </a:lnTo>
                  <a:lnTo>
                    <a:pt x="145" y="176"/>
                  </a:lnTo>
                  <a:lnTo>
                    <a:pt x="146" y="176"/>
                  </a:lnTo>
                  <a:close/>
                  <a:moveTo>
                    <a:pt x="96" y="173"/>
                  </a:moveTo>
                  <a:lnTo>
                    <a:pt x="95" y="174"/>
                  </a:lnTo>
                  <a:lnTo>
                    <a:pt x="95" y="174"/>
                  </a:lnTo>
                  <a:lnTo>
                    <a:pt x="94" y="175"/>
                  </a:lnTo>
                  <a:lnTo>
                    <a:pt x="95" y="176"/>
                  </a:lnTo>
                  <a:lnTo>
                    <a:pt x="95" y="177"/>
                  </a:lnTo>
                  <a:lnTo>
                    <a:pt x="93" y="177"/>
                  </a:lnTo>
                  <a:lnTo>
                    <a:pt x="93" y="176"/>
                  </a:lnTo>
                  <a:lnTo>
                    <a:pt x="92" y="176"/>
                  </a:lnTo>
                  <a:lnTo>
                    <a:pt x="92" y="177"/>
                  </a:lnTo>
                  <a:lnTo>
                    <a:pt x="92" y="176"/>
                  </a:lnTo>
                  <a:lnTo>
                    <a:pt x="92" y="176"/>
                  </a:lnTo>
                  <a:lnTo>
                    <a:pt x="92" y="177"/>
                  </a:lnTo>
                  <a:lnTo>
                    <a:pt x="91" y="178"/>
                  </a:lnTo>
                  <a:lnTo>
                    <a:pt x="90" y="178"/>
                  </a:lnTo>
                  <a:lnTo>
                    <a:pt x="88" y="179"/>
                  </a:lnTo>
                  <a:lnTo>
                    <a:pt x="87" y="179"/>
                  </a:lnTo>
                  <a:lnTo>
                    <a:pt x="86" y="179"/>
                  </a:lnTo>
                  <a:lnTo>
                    <a:pt x="85" y="180"/>
                  </a:lnTo>
                  <a:lnTo>
                    <a:pt x="85" y="179"/>
                  </a:lnTo>
                  <a:lnTo>
                    <a:pt x="85" y="179"/>
                  </a:lnTo>
                  <a:lnTo>
                    <a:pt x="85" y="178"/>
                  </a:lnTo>
                  <a:lnTo>
                    <a:pt x="85" y="179"/>
                  </a:lnTo>
                  <a:lnTo>
                    <a:pt x="85" y="178"/>
                  </a:lnTo>
                  <a:lnTo>
                    <a:pt x="85" y="178"/>
                  </a:lnTo>
                  <a:lnTo>
                    <a:pt x="85" y="177"/>
                  </a:lnTo>
                  <a:lnTo>
                    <a:pt x="85" y="176"/>
                  </a:lnTo>
                  <a:lnTo>
                    <a:pt x="85" y="175"/>
                  </a:lnTo>
                  <a:lnTo>
                    <a:pt x="86" y="175"/>
                  </a:lnTo>
                  <a:lnTo>
                    <a:pt x="87" y="174"/>
                  </a:lnTo>
                  <a:lnTo>
                    <a:pt x="88" y="174"/>
                  </a:lnTo>
                  <a:lnTo>
                    <a:pt x="89" y="174"/>
                  </a:lnTo>
                  <a:lnTo>
                    <a:pt x="89" y="173"/>
                  </a:lnTo>
                  <a:lnTo>
                    <a:pt x="90" y="173"/>
                  </a:lnTo>
                  <a:lnTo>
                    <a:pt x="91" y="173"/>
                  </a:lnTo>
                  <a:lnTo>
                    <a:pt x="90" y="172"/>
                  </a:lnTo>
                  <a:lnTo>
                    <a:pt x="91" y="172"/>
                  </a:lnTo>
                  <a:lnTo>
                    <a:pt x="92" y="171"/>
                  </a:lnTo>
                  <a:lnTo>
                    <a:pt x="92" y="171"/>
                  </a:lnTo>
                  <a:lnTo>
                    <a:pt x="92" y="170"/>
                  </a:lnTo>
                  <a:lnTo>
                    <a:pt x="94" y="170"/>
                  </a:lnTo>
                  <a:lnTo>
                    <a:pt x="94" y="169"/>
                  </a:lnTo>
                  <a:lnTo>
                    <a:pt x="95" y="170"/>
                  </a:lnTo>
                  <a:lnTo>
                    <a:pt x="94" y="171"/>
                  </a:lnTo>
                  <a:lnTo>
                    <a:pt x="95" y="172"/>
                  </a:lnTo>
                  <a:lnTo>
                    <a:pt x="96" y="173"/>
                  </a:lnTo>
                  <a:close/>
                  <a:moveTo>
                    <a:pt x="148" y="175"/>
                  </a:moveTo>
                  <a:lnTo>
                    <a:pt x="147" y="175"/>
                  </a:lnTo>
                  <a:lnTo>
                    <a:pt x="146" y="174"/>
                  </a:lnTo>
                  <a:lnTo>
                    <a:pt x="147" y="174"/>
                  </a:lnTo>
                  <a:lnTo>
                    <a:pt x="148" y="175"/>
                  </a:lnTo>
                  <a:close/>
                  <a:moveTo>
                    <a:pt x="171" y="176"/>
                  </a:moveTo>
                  <a:lnTo>
                    <a:pt x="170" y="176"/>
                  </a:lnTo>
                  <a:lnTo>
                    <a:pt x="171" y="175"/>
                  </a:lnTo>
                  <a:lnTo>
                    <a:pt x="170" y="175"/>
                  </a:lnTo>
                  <a:lnTo>
                    <a:pt x="171" y="174"/>
                  </a:lnTo>
                  <a:lnTo>
                    <a:pt x="172" y="174"/>
                  </a:lnTo>
                  <a:lnTo>
                    <a:pt x="172" y="175"/>
                  </a:lnTo>
                  <a:lnTo>
                    <a:pt x="172" y="176"/>
                  </a:lnTo>
                  <a:lnTo>
                    <a:pt x="171" y="176"/>
                  </a:lnTo>
                  <a:close/>
                  <a:moveTo>
                    <a:pt x="140" y="171"/>
                  </a:moveTo>
                  <a:lnTo>
                    <a:pt x="139" y="171"/>
                  </a:lnTo>
                  <a:lnTo>
                    <a:pt x="138" y="170"/>
                  </a:lnTo>
                  <a:lnTo>
                    <a:pt x="139" y="170"/>
                  </a:lnTo>
                  <a:lnTo>
                    <a:pt x="139" y="169"/>
                  </a:lnTo>
                  <a:lnTo>
                    <a:pt x="140" y="169"/>
                  </a:lnTo>
                  <a:lnTo>
                    <a:pt x="140" y="170"/>
                  </a:lnTo>
                  <a:lnTo>
                    <a:pt x="140" y="171"/>
                  </a:lnTo>
                  <a:close/>
                  <a:moveTo>
                    <a:pt x="149" y="171"/>
                  </a:moveTo>
                  <a:lnTo>
                    <a:pt x="149" y="172"/>
                  </a:lnTo>
                  <a:lnTo>
                    <a:pt x="149" y="171"/>
                  </a:lnTo>
                  <a:lnTo>
                    <a:pt x="149" y="171"/>
                  </a:lnTo>
                  <a:lnTo>
                    <a:pt x="150" y="172"/>
                  </a:lnTo>
                  <a:lnTo>
                    <a:pt x="151" y="172"/>
                  </a:lnTo>
                  <a:lnTo>
                    <a:pt x="153" y="172"/>
                  </a:lnTo>
                  <a:lnTo>
                    <a:pt x="153" y="173"/>
                  </a:lnTo>
                  <a:lnTo>
                    <a:pt x="152" y="173"/>
                  </a:lnTo>
                  <a:lnTo>
                    <a:pt x="150" y="173"/>
                  </a:lnTo>
                  <a:lnTo>
                    <a:pt x="149" y="174"/>
                  </a:lnTo>
                  <a:lnTo>
                    <a:pt x="149" y="173"/>
                  </a:lnTo>
                  <a:lnTo>
                    <a:pt x="149" y="172"/>
                  </a:lnTo>
                  <a:lnTo>
                    <a:pt x="148" y="173"/>
                  </a:lnTo>
                  <a:lnTo>
                    <a:pt x="146" y="174"/>
                  </a:lnTo>
                  <a:lnTo>
                    <a:pt x="145" y="174"/>
                  </a:lnTo>
                  <a:lnTo>
                    <a:pt x="143" y="174"/>
                  </a:lnTo>
                  <a:lnTo>
                    <a:pt x="143" y="175"/>
                  </a:lnTo>
                  <a:lnTo>
                    <a:pt x="143" y="174"/>
                  </a:lnTo>
                  <a:lnTo>
                    <a:pt x="142" y="174"/>
                  </a:lnTo>
                  <a:lnTo>
                    <a:pt x="142" y="175"/>
                  </a:lnTo>
                  <a:lnTo>
                    <a:pt x="141" y="175"/>
                  </a:lnTo>
                  <a:lnTo>
                    <a:pt x="140" y="175"/>
                  </a:lnTo>
                  <a:lnTo>
                    <a:pt x="139" y="177"/>
                  </a:lnTo>
                  <a:lnTo>
                    <a:pt x="137" y="176"/>
                  </a:lnTo>
                  <a:lnTo>
                    <a:pt x="136" y="176"/>
                  </a:lnTo>
                  <a:lnTo>
                    <a:pt x="136" y="174"/>
                  </a:lnTo>
                  <a:lnTo>
                    <a:pt x="136" y="174"/>
                  </a:lnTo>
                  <a:lnTo>
                    <a:pt x="136" y="173"/>
                  </a:lnTo>
                  <a:lnTo>
                    <a:pt x="136" y="173"/>
                  </a:lnTo>
                  <a:lnTo>
                    <a:pt x="137" y="172"/>
                  </a:lnTo>
                  <a:lnTo>
                    <a:pt x="137" y="173"/>
                  </a:lnTo>
                  <a:lnTo>
                    <a:pt x="137" y="174"/>
                  </a:lnTo>
                  <a:lnTo>
                    <a:pt x="138" y="174"/>
                  </a:lnTo>
                  <a:lnTo>
                    <a:pt x="140" y="173"/>
                  </a:lnTo>
                  <a:lnTo>
                    <a:pt x="141" y="173"/>
                  </a:lnTo>
                  <a:lnTo>
                    <a:pt x="141" y="172"/>
                  </a:lnTo>
                  <a:lnTo>
                    <a:pt x="143" y="171"/>
                  </a:lnTo>
                  <a:lnTo>
                    <a:pt x="144" y="171"/>
                  </a:lnTo>
                  <a:lnTo>
                    <a:pt x="145" y="170"/>
                  </a:lnTo>
                  <a:lnTo>
                    <a:pt x="147" y="171"/>
                  </a:lnTo>
                  <a:lnTo>
                    <a:pt x="148" y="170"/>
                  </a:lnTo>
                  <a:lnTo>
                    <a:pt x="149" y="171"/>
                  </a:lnTo>
                  <a:close/>
                  <a:moveTo>
                    <a:pt x="124" y="168"/>
                  </a:moveTo>
                  <a:lnTo>
                    <a:pt x="124" y="169"/>
                  </a:lnTo>
                  <a:lnTo>
                    <a:pt x="125" y="169"/>
                  </a:lnTo>
                  <a:lnTo>
                    <a:pt x="126" y="170"/>
                  </a:lnTo>
                  <a:lnTo>
                    <a:pt x="125" y="170"/>
                  </a:lnTo>
                  <a:lnTo>
                    <a:pt x="124" y="170"/>
                  </a:lnTo>
                  <a:lnTo>
                    <a:pt x="123" y="170"/>
                  </a:lnTo>
                  <a:lnTo>
                    <a:pt x="123" y="169"/>
                  </a:lnTo>
                  <a:lnTo>
                    <a:pt x="124" y="167"/>
                  </a:lnTo>
                  <a:lnTo>
                    <a:pt x="124" y="167"/>
                  </a:lnTo>
                  <a:lnTo>
                    <a:pt x="124" y="166"/>
                  </a:lnTo>
                  <a:lnTo>
                    <a:pt x="125" y="167"/>
                  </a:lnTo>
                  <a:lnTo>
                    <a:pt x="125" y="167"/>
                  </a:lnTo>
                  <a:lnTo>
                    <a:pt x="125" y="168"/>
                  </a:lnTo>
                  <a:lnTo>
                    <a:pt x="124" y="168"/>
                  </a:lnTo>
                  <a:close/>
                  <a:moveTo>
                    <a:pt x="140" y="167"/>
                  </a:moveTo>
                  <a:lnTo>
                    <a:pt x="141" y="168"/>
                  </a:lnTo>
                  <a:lnTo>
                    <a:pt x="140" y="167"/>
                  </a:lnTo>
                  <a:lnTo>
                    <a:pt x="139" y="168"/>
                  </a:lnTo>
                  <a:lnTo>
                    <a:pt x="138" y="168"/>
                  </a:lnTo>
                  <a:lnTo>
                    <a:pt x="137" y="168"/>
                  </a:lnTo>
                  <a:lnTo>
                    <a:pt x="136" y="168"/>
                  </a:lnTo>
                  <a:lnTo>
                    <a:pt x="136" y="168"/>
                  </a:lnTo>
                  <a:lnTo>
                    <a:pt x="135" y="168"/>
                  </a:lnTo>
                  <a:lnTo>
                    <a:pt x="134" y="168"/>
                  </a:lnTo>
                  <a:lnTo>
                    <a:pt x="133" y="169"/>
                  </a:lnTo>
                  <a:lnTo>
                    <a:pt x="132" y="168"/>
                  </a:lnTo>
                  <a:lnTo>
                    <a:pt x="133" y="168"/>
                  </a:lnTo>
                  <a:lnTo>
                    <a:pt x="133" y="167"/>
                  </a:lnTo>
                  <a:lnTo>
                    <a:pt x="134" y="167"/>
                  </a:lnTo>
                  <a:lnTo>
                    <a:pt x="136" y="167"/>
                  </a:lnTo>
                  <a:lnTo>
                    <a:pt x="137" y="167"/>
                  </a:lnTo>
                  <a:lnTo>
                    <a:pt x="139" y="167"/>
                  </a:lnTo>
                  <a:lnTo>
                    <a:pt x="140" y="167"/>
                  </a:lnTo>
                  <a:close/>
                  <a:moveTo>
                    <a:pt x="136" y="162"/>
                  </a:moveTo>
                  <a:lnTo>
                    <a:pt x="136" y="163"/>
                  </a:lnTo>
                  <a:lnTo>
                    <a:pt x="137" y="163"/>
                  </a:lnTo>
                  <a:lnTo>
                    <a:pt x="136" y="164"/>
                  </a:lnTo>
                  <a:lnTo>
                    <a:pt x="135" y="164"/>
                  </a:lnTo>
                  <a:lnTo>
                    <a:pt x="135" y="165"/>
                  </a:lnTo>
                  <a:lnTo>
                    <a:pt x="135" y="166"/>
                  </a:lnTo>
                  <a:lnTo>
                    <a:pt x="134" y="166"/>
                  </a:lnTo>
                  <a:lnTo>
                    <a:pt x="133" y="166"/>
                  </a:lnTo>
                  <a:lnTo>
                    <a:pt x="133" y="165"/>
                  </a:lnTo>
                  <a:lnTo>
                    <a:pt x="132" y="165"/>
                  </a:lnTo>
                  <a:lnTo>
                    <a:pt x="133" y="164"/>
                  </a:lnTo>
                  <a:lnTo>
                    <a:pt x="135" y="163"/>
                  </a:lnTo>
                  <a:lnTo>
                    <a:pt x="136" y="162"/>
                  </a:lnTo>
                  <a:close/>
                  <a:moveTo>
                    <a:pt x="145" y="162"/>
                  </a:moveTo>
                  <a:lnTo>
                    <a:pt x="146" y="163"/>
                  </a:lnTo>
                  <a:lnTo>
                    <a:pt x="146" y="164"/>
                  </a:lnTo>
                  <a:lnTo>
                    <a:pt x="146" y="165"/>
                  </a:lnTo>
                  <a:lnTo>
                    <a:pt x="147" y="166"/>
                  </a:lnTo>
                  <a:lnTo>
                    <a:pt x="147" y="167"/>
                  </a:lnTo>
                  <a:lnTo>
                    <a:pt x="146" y="167"/>
                  </a:lnTo>
                  <a:lnTo>
                    <a:pt x="145" y="167"/>
                  </a:lnTo>
                  <a:lnTo>
                    <a:pt x="145" y="166"/>
                  </a:lnTo>
                  <a:lnTo>
                    <a:pt x="144" y="167"/>
                  </a:lnTo>
                  <a:lnTo>
                    <a:pt x="144" y="167"/>
                  </a:lnTo>
                  <a:lnTo>
                    <a:pt x="145" y="167"/>
                  </a:lnTo>
                  <a:lnTo>
                    <a:pt x="145" y="168"/>
                  </a:lnTo>
                  <a:lnTo>
                    <a:pt x="144" y="168"/>
                  </a:lnTo>
                  <a:lnTo>
                    <a:pt x="144" y="169"/>
                  </a:lnTo>
                  <a:lnTo>
                    <a:pt x="143" y="170"/>
                  </a:lnTo>
                  <a:lnTo>
                    <a:pt x="143" y="170"/>
                  </a:lnTo>
                  <a:lnTo>
                    <a:pt x="142" y="170"/>
                  </a:lnTo>
                  <a:lnTo>
                    <a:pt x="143" y="169"/>
                  </a:lnTo>
                  <a:lnTo>
                    <a:pt x="142" y="169"/>
                  </a:lnTo>
                  <a:lnTo>
                    <a:pt x="142" y="168"/>
                  </a:lnTo>
                  <a:lnTo>
                    <a:pt x="142" y="167"/>
                  </a:lnTo>
                  <a:lnTo>
                    <a:pt x="143" y="167"/>
                  </a:lnTo>
                  <a:lnTo>
                    <a:pt x="143" y="167"/>
                  </a:lnTo>
                  <a:lnTo>
                    <a:pt x="142" y="167"/>
                  </a:lnTo>
                  <a:lnTo>
                    <a:pt x="141" y="167"/>
                  </a:lnTo>
                  <a:lnTo>
                    <a:pt x="141" y="166"/>
                  </a:lnTo>
                  <a:lnTo>
                    <a:pt x="140" y="166"/>
                  </a:lnTo>
                  <a:lnTo>
                    <a:pt x="140" y="165"/>
                  </a:lnTo>
                  <a:lnTo>
                    <a:pt x="141" y="165"/>
                  </a:lnTo>
                  <a:lnTo>
                    <a:pt x="142" y="165"/>
                  </a:lnTo>
                  <a:lnTo>
                    <a:pt x="142" y="164"/>
                  </a:lnTo>
                  <a:lnTo>
                    <a:pt x="143" y="163"/>
                  </a:lnTo>
                  <a:lnTo>
                    <a:pt x="143" y="163"/>
                  </a:lnTo>
                  <a:lnTo>
                    <a:pt x="144" y="163"/>
                  </a:lnTo>
                  <a:lnTo>
                    <a:pt x="145" y="163"/>
                  </a:lnTo>
                  <a:lnTo>
                    <a:pt x="145" y="162"/>
                  </a:lnTo>
                  <a:close/>
                  <a:moveTo>
                    <a:pt x="36" y="116"/>
                  </a:moveTo>
                  <a:lnTo>
                    <a:pt x="35" y="116"/>
                  </a:lnTo>
                  <a:lnTo>
                    <a:pt x="34" y="116"/>
                  </a:lnTo>
                  <a:lnTo>
                    <a:pt x="35" y="116"/>
                  </a:lnTo>
                  <a:lnTo>
                    <a:pt x="36" y="116"/>
                  </a:lnTo>
                  <a:lnTo>
                    <a:pt x="36" y="116"/>
                  </a:lnTo>
                  <a:close/>
                  <a:moveTo>
                    <a:pt x="74" y="116"/>
                  </a:moveTo>
                  <a:lnTo>
                    <a:pt x="74" y="117"/>
                  </a:lnTo>
                  <a:lnTo>
                    <a:pt x="73" y="117"/>
                  </a:lnTo>
                  <a:lnTo>
                    <a:pt x="73" y="116"/>
                  </a:lnTo>
                  <a:lnTo>
                    <a:pt x="73" y="116"/>
                  </a:lnTo>
                  <a:lnTo>
                    <a:pt x="74" y="116"/>
                  </a:lnTo>
                  <a:lnTo>
                    <a:pt x="74" y="116"/>
                  </a:lnTo>
                  <a:close/>
                  <a:moveTo>
                    <a:pt x="41" y="112"/>
                  </a:moveTo>
                  <a:lnTo>
                    <a:pt x="41" y="113"/>
                  </a:lnTo>
                  <a:lnTo>
                    <a:pt x="40" y="114"/>
                  </a:lnTo>
                  <a:lnTo>
                    <a:pt x="38" y="114"/>
                  </a:lnTo>
                  <a:lnTo>
                    <a:pt x="37" y="114"/>
                  </a:lnTo>
                  <a:lnTo>
                    <a:pt x="37" y="113"/>
                  </a:lnTo>
                  <a:lnTo>
                    <a:pt x="38" y="113"/>
                  </a:lnTo>
                  <a:lnTo>
                    <a:pt x="39" y="113"/>
                  </a:lnTo>
                  <a:lnTo>
                    <a:pt x="40" y="112"/>
                  </a:lnTo>
                  <a:lnTo>
                    <a:pt x="41" y="112"/>
                  </a:lnTo>
                  <a:close/>
                  <a:moveTo>
                    <a:pt x="34" y="110"/>
                  </a:moveTo>
                  <a:lnTo>
                    <a:pt x="34" y="110"/>
                  </a:lnTo>
                  <a:lnTo>
                    <a:pt x="34" y="110"/>
                  </a:lnTo>
                  <a:lnTo>
                    <a:pt x="35" y="110"/>
                  </a:lnTo>
                  <a:lnTo>
                    <a:pt x="34" y="110"/>
                  </a:lnTo>
                  <a:close/>
                  <a:moveTo>
                    <a:pt x="64" y="112"/>
                  </a:moveTo>
                  <a:lnTo>
                    <a:pt x="64" y="113"/>
                  </a:lnTo>
                  <a:lnTo>
                    <a:pt x="63" y="113"/>
                  </a:lnTo>
                  <a:lnTo>
                    <a:pt x="62" y="113"/>
                  </a:lnTo>
                  <a:lnTo>
                    <a:pt x="61" y="114"/>
                  </a:lnTo>
                  <a:lnTo>
                    <a:pt x="60" y="114"/>
                  </a:lnTo>
                  <a:lnTo>
                    <a:pt x="61" y="113"/>
                  </a:lnTo>
                  <a:lnTo>
                    <a:pt x="62" y="113"/>
                  </a:lnTo>
                  <a:lnTo>
                    <a:pt x="62" y="112"/>
                  </a:lnTo>
                  <a:lnTo>
                    <a:pt x="63" y="112"/>
                  </a:lnTo>
                  <a:lnTo>
                    <a:pt x="64" y="112"/>
                  </a:lnTo>
                  <a:close/>
                  <a:moveTo>
                    <a:pt x="70" y="112"/>
                  </a:moveTo>
                  <a:lnTo>
                    <a:pt x="70" y="113"/>
                  </a:lnTo>
                  <a:lnTo>
                    <a:pt x="71" y="115"/>
                  </a:lnTo>
                  <a:lnTo>
                    <a:pt x="70" y="116"/>
                  </a:lnTo>
                  <a:lnTo>
                    <a:pt x="68" y="117"/>
                  </a:lnTo>
                  <a:lnTo>
                    <a:pt x="67" y="118"/>
                  </a:lnTo>
                  <a:lnTo>
                    <a:pt x="66" y="118"/>
                  </a:lnTo>
                  <a:lnTo>
                    <a:pt x="66" y="119"/>
                  </a:lnTo>
                  <a:lnTo>
                    <a:pt x="63" y="119"/>
                  </a:lnTo>
                  <a:lnTo>
                    <a:pt x="61" y="118"/>
                  </a:lnTo>
                  <a:lnTo>
                    <a:pt x="60" y="118"/>
                  </a:lnTo>
                  <a:lnTo>
                    <a:pt x="60" y="117"/>
                  </a:lnTo>
                  <a:lnTo>
                    <a:pt x="61" y="117"/>
                  </a:lnTo>
                  <a:lnTo>
                    <a:pt x="61" y="116"/>
                  </a:lnTo>
                  <a:lnTo>
                    <a:pt x="64" y="116"/>
                  </a:lnTo>
                  <a:lnTo>
                    <a:pt x="65" y="116"/>
                  </a:lnTo>
                  <a:lnTo>
                    <a:pt x="66" y="115"/>
                  </a:lnTo>
                  <a:lnTo>
                    <a:pt x="65" y="115"/>
                  </a:lnTo>
                  <a:lnTo>
                    <a:pt x="66" y="115"/>
                  </a:lnTo>
                  <a:lnTo>
                    <a:pt x="66" y="114"/>
                  </a:lnTo>
                  <a:lnTo>
                    <a:pt x="66" y="113"/>
                  </a:lnTo>
                  <a:lnTo>
                    <a:pt x="67" y="112"/>
                  </a:lnTo>
                  <a:lnTo>
                    <a:pt x="68" y="112"/>
                  </a:lnTo>
                  <a:lnTo>
                    <a:pt x="69" y="113"/>
                  </a:lnTo>
                  <a:lnTo>
                    <a:pt x="69" y="112"/>
                  </a:lnTo>
                  <a:lnTo>
                    <a:pt x="70" y="112"/>
                  </a:lnTo>
                  <a:close/>
                  <a:moveTo>
                    <a:pt x="2" y="105"/>
                  </a:moveTo>
                  <a:lnTo>
                    <a:pt x="1" y="106"/>
                  </a:lnTo>
                  <a:lnTo>
                    <a:pt x="0" y="105"/>
                  </a:lnTo>
                  <a:lnTo>
                    <a:pt x="0" y="104"/>
                  </a:lnTo>
                  <a:lnTo>
                    <a:pt x="1" y="104"/>
                  </a:lnTo>
                  <a:lnTo>
                    <a:pt x="2" y="104"/>
                  </a:lnTo>
                  <a:lnTo>
                    <a:pt x="2" y="105"/>
                  </a:lnTo>
                  <a:close/>
                  <a:moveTo>
                    <a:pt x="66" y="111"/>
                  </a:moveTo>
                  <a:lnTo>
                    <a:pt x="64" y="111"/>
                  </a:lnTo>
                  <a:lnTo>
                    <a:pt x="64" y="110"/>
                  </a:lnTo>
                  <a:lnTo>
                    <a:pt x="65" y="110"/>
                  </a:lnTo>
                  <a:lnTo>
                    <a:pt x="65" y="110"/>
                  </a:lnTo>
                  <a:lnTo>
                    <a:pt x="66" y="110"/>
                  </a:lnTo>
                  <a:lnTo>
                    <a:pt x="66" y="110"/>
                  </a:lnTo>
                  <a:lnTo>
                    <a:pt x="66" y="111"/>
                  </a:lnTo>
                  <a:close/>
                  <a:moveTo>
                    <a:pt x="6" y="103"/>
                  </a:moveTo>
                  <a:lnTo>
                    <a:pt x="6" y="104"/>
                  </a:lnTo>
                  <a:lnTo>
                    <a:pt x="7" y="104"/>
                  </a:lnTo>
                  <a:lnTo>
                    <a:pt x="7" y="104"/>
                  </a:lnTo>
                  <a:lnTo>
                    <a:pt x="6" y="104"/>
                  </a:lnTo>
                  <a:lnTo>
                    <a:pt x="5" y="104"/>
                  </a:lnTo>
                  <a:lnTo>
                    <a:pt x="4" y="104"/>
                  </a:lnTo>
                  <a:lnTo>
                    <a:pt x="5" y="104"/>
                  </a:lnTo>
                  <a:lnTo>
                    <a:pt x="4" y="104"/>
                  </a:lnTo>
                  <a:lnTo>
                    <a:pt x="4" y="104"/>
                  </a:lnTo>
                  <a:lnTo>
                    <a:pt x="5" y="104"/>
                  </a:lnTo>
                  <a:lnTo>
                    <a:pt x="6" y="103"/>
                  </a:lnTo>
                  <a:close/>
                  <a:moveTo>
                    <a:pt x="77" y="110"/>
                  </a:moveTo>
                  <a:lnTo>
                    <a:pt x="76" y="110"/>
                  </a:lnTo>
                  <a:lnTo>
                    <a:pt x="76" y="110"/>
                  </a:lnTo>
                  <a:lnTo>
                    <a:pt x="77" y="109"/>
                  </a:lnTo>
                  <a:lnTo>
                    <a:pt x="78" y="109"/>
                  </a:lnTo>
                  <a:lnTo>
                    <a:pt x="78" y="110"/>
                  </a:lnTo>
                  <a:lnTo>
                    <a:pt x="77" y="110"/>
                  </a:lnTo>
                  <a:close/>
                  <a:moveTo>
                    <a:pt x="21" y="104"/>
                  </a:moveTo>
                  <a:lnTo>
                    <a:pt x="20" y="104"/>
                  </a:lnTo>
                  <a:lnTo>
                    <a:pt x="20" y="104"/>
                  </a:lnTo>
                  <a:lnTo>
                    <a:pt x="21" y="104"/>
                  </a:lnTo>
                  <a:lnTo>
                    <a:pt x="22" y="104"/>
                  </a:lnTo>
                  <a:lnTo>
                    <a:pt x="21" y="104"/>
                  </a:lnTo>
                  <a:close/>
                  <a:moveTo>
                    <a:pt x="73" y="110"/>
                  </a:moveTo>
                  <a:lnTo>
                    <a:pt x="73" y="110"/>
                  </a:lnTo>
                  <a:lnTo>
                    <a:pt x="72" y="110"/>
                  </a:lnTo>
                  <a:lnTo>
                    <a:pt x="73" y="109"/>
                  </a:lnTo>
                  <a:lnTo>
                    <a:pt x="73" y="108"/>
                  </a:lnTo>
                  <a:lnTo>
                    <a:pt x="73" y="108"/>
                  </a:lnTo>
                  <a:lnTo>
                    <a:pt x="74" y="109"/>
                  </a:lnTo>
                  <a:lnTo>
                    <a:pt x="73" y="109"/>
                  </a:lnTo>
                  <a:lnTo>
                    <a:pt x="73" y="110"/>
                  </a:lnTo>
                  <a:close/>
                  <a:moveTo>
                    <a:pt x="63" y="108"/>
                  </a:moveTo>
                  <a:lnTo>
                    <a:pt x="62" y="108"/>
                  </a:lnTo>
                  <a:lnTo>
                    <a:pt x="61" y="107"/>
                  </a:lnTo>
                  <a:lnTo>
                    <a:pt x="62" y="107"/>
                  </a:lnTo>
                  <a:lnTo>
                    <a:pt x="63" y="106"/>
                  </a:lnTo>
                  <a:lnTo>
                    <a:pt x="64" y="107"/>
                  </a:lnTo>
                  <a:lnTo>
                    <a:pt x="63" y="108"/>
                  </a:lnTo>
                  <a:close/>
                  <a:moveTo>
                    <a:pt x="8" y="102"/>
                  </a:moveTo>
                  <a:lnTo>
                    <a:pt x="9" y="103"/>
                  </a:lnTo>
                  <a:lnTo>
                    <a:pt x="8" y="104"/>
                  </a:lnTo>
                  <a:lnTo>
                    <a:pt x="9" y="104"/>
                  </a:lnTo>
                  <a:lnTo>
                    <a:pt x="8" y="104"/>
                  </a:lnTo>
                  <a:lnTo>
                    <a:pt x="7" y="104"/>
                  </a:lnTo>
                  <a:lnTo>
                    <a:pt x="7" y="103"/>
                  </a:lnTo>
                  <a:lnTo>
                    <a:pt x="6" y="103"/>
                  </a:lnTo>
                  <a:lnTo>
                    <a:pt x="7" y="102"/>
                  </a:lnTo>
                  <a:lnTo>
                    <a:pt x="6" y="102"/>
                  </a:lnTo>
                  <a:lnTo>
                    <a:pt x="5" y="101"/>
                  </a:lnTo>
                  <a:lnTo>
                    <a:pt x="6" y="101"/>
                  </a:lnTo>
                  <a:lnTo>
                    <a:pt x="7" y="101"/>
                  </a:lnTo>
                  <a:lnTo>
                    <a:pt x="8" y="102"/>
                  </a:lnTo>
                  <a:close/>
                  <a:moveTo>
                    <a:pt x="30" y="104"/>
                  </a:moveTo>
                  <a:lnTo>
                    <a:pt x="29" y="104"/>
                  </a:lnTo>
                  <a:lnTo>
                    <a:pt x="28" y="104"/>
                  </a:lnTo>
                  <a:lnTo>
                    <a:pt x="28" y="103"/>
                  </a:lnTo>
                  <a:lnTo>
                    <a:pt x="28" y="103"/>
                  </a:lnTo>
                  <a:lnTo>
                    <a:pt x="29" y="104"/>
                  </a:lnTo>
                  <a:lnTo>
                    <a:pt x="30" y="104"/>
                  </a:lnTo>
                  <a:close/>
                  <a:moveTo>
                    <a:pt x="9" y="103"/>
                  </a:moveTo>
                  <a:lnTo>
                    <a:pt x="9" y="102"/>
                  </a:lnTo>
                  <a:lnTo>
                    <a:pt x="8" y="101"/>
                  </a:lnTo>
                  <a:lnTo>
                    <a:pt x="9" y="101"/>
                  </a:lnTo>
                  <a:lnTo>
                    <a:pt x="9" y="102"/>
                  </a:lnTo>
                  <a:lnTo>
                    <a:pt x="9" y="103"/>
                  </a:lnTo>
                  <a:close/>
                  <a:moveTo>
                    <a:pt x="19" y="102"/>
                  </a:moveTo>
                  <a:lnTo>
                    <a:pt x="17" y="103"/>
                  </a:lnTo>
                  <a:lnTo>
                    <a:pt x="16" y="103"/>
                  </a:lnTo>
                  <a:lnTo>
                    <a:pt x="17" y="103"/>
                  </a:lnTo>
                  <a:lnTo>
                    <a:pt x="18" y="102"/>
                  </a:lnTo>
                  <a:lnTo>
                    <a:pt x="17" y="102"/>
                  </a:lnTo>
                  <a:lnTo>
                    <a:pt x="18" y="102"/>
                  </a:lnTo>
                  <a:lnTo>
                    <a:pt x="19" y="101"/>
                  </a:lnTo>
                  <a:lnTo>
                    <a:pt x="20" y="101"/>
                  </a:lnTo>
                  <a:lnTo>
                    <a:pt x="19" y="102"/>
                  </a:lnTo>
                  <a:close/>
                  <a:moveTo>
                    <a:pt x="33" y="104"/>
                  </a:moveTo>
                  <a:lnTo>
                    <a:pt x="31" y="104"/>
                  </a:lnTo>
                  <a:lnTo>
                    <a:pt x="30" y="104"/>
                  </a:lnTo>
                  <a:lnTo>
                    <a:pt x="30" y="103"/>
                  </a:lnTo>
                  <a:lnTo>
                    <a:pt x="29" y="103"/>
                  </a:lnTo>
                  <a:lnTo>
                    <a:pt x="31" y="102"/>
                  </a:lnTo>
                  <a:lnTo>
                    <a:pt x="32" y="103"/>
                  </a:lnTo>
                  <a:lnTo>
                    <a:pt x="33" y="104"/>
                  </a:lnTo>
                  <a:close/>
                  <a:moveTo>
                    <a:pt x="60" y="105"/>
                  </a:moveTo>
                  <a:lnTo>
                    <a:pt x="60" y="105"/>
                  </a:lnTo>
                  <a:lnTo>
                    <a:pt x="60" y="104"/>
                  </a:lnTo>
                  <a:lnTo>
                    <a:pt x="61" y="104"/>
                  </a:lnTo>
                  <a:lnTo>
                    <a:pt x="62" y="104"/>
                  </a:lnTo>
                  <a:lnTo>
                    <a:pt x="62" y="105"/>
                  </a:lnTo>
                  <a:lnTo>
                    <a:pt x="61" y="105"/>
                  </a:lnTo>
                  <a:lnTo>
                    <a:pt x="60" y="105"/>
                  </a:lnTo>
                  <a:close/>
                  <a:moveTo>
                    <a:pt x="34" y="102"/>
                  </a:moveTo>
                  <a:lnTo>
                    <a:pt x="34" y="103"/>
                  </a:lnTo>
                  <a:lnTo>
                    <a:pt x="34" y="103"/>
                  </a:lnTo>
                  <a:lnTo>
                    <a:pt x="33" y="103"/>
                  </a:lnTo>
                  <a:lnTo>
                    <a:pt x="32" y="103"/>
                  </a:lnTo>
                  <a:lnTo>
                    <a:pt x="31" y="102"/>
                  </a:lnTo>
                  <a:lnTo>
                    <a:pt x="32" y="102"/>
                  </a:lnTo>
                  <a:lnTo>
                    <a:pt x="33" y="102"/>
                  </a:lnTo>
                  <a:lnTo>
                    <a:pt x="34" y="102"/>
                  </a:lnTo>
                  <a:close/>
                  <a:moveTo>
                    <a:pt x="17" y="97"/>
                  </a:moveTo>
                  <a:lnTo>
                    <a:pt x="16" y="98"/>
                  </a:lnTo>
                  <a:lnTo>
                    <a:pt x="16" y="99"/>
                  </a:lnTo>
                  <a:lnTo>
                    <a:pt x="16" y="100"/>
                  </a:lnTo>
                  <a:lnTo>
                    <a:pt x="17" y="100"/>
                  </a:lnTo>
                  <a:lnTo>
                    <a:pt x="17" y="99"/>
                  </a:lnTo>
                  <a:lnTo>
                    <a:pt x="17" y="100"/>
                  </a:lnTo>
                  <a:lnTo>
                    <a:pt x="18" y="100"/>
                  </a:lnTo>
                  <a:lnTo>
                    <a:pt x="17" y="100"/>
                  </a:lnTo>
                  <a:lnTo>
                    <a:pt x="16" y="100"/>
                  </a:lnTo>
                  <a:lnTo>
                    <a:pt x="16" y="101"/>
                  </a:lnTo>
                  <a:lnTo>
                    <a:pt x="15" y="101"/>
                  </a:lnTo>
                  <a:lnTo>
                    <a:pt x="15" y="100"/>
                  </a:lnTo>
                  <a:lnTo>
                    <a:pt x="14" y="99"/>
                  </a:lnTo>
                  <a:lnTo>
                    <a:pt x="14" y="98"/>
                  </a:lnTo>
                  <a:lnTo>
                    <a:pt x="15" y="97"/>
                  </a:lnTo>
                  <a:lnTo>
                    <a:pt x="15" y="97"/>
                  </a:lnTo>
                  <a:lnTo>
                    <a:pt x="16" y="97"/>
                  </a:lnTo>
                  <a:lnTo>
                    <a:pt x="17" y="97"/>
                  </a:lnTo>
                  <a:lnTo>
                    <a:pt x="16" y="97"/>
                  </a:lnTo>
                  <a:lnTo>
                    <a:pt x="17" y="97"/>
                  </a:lnTo>
                  <a:close/>
                  <a:moveTo>
                    <a:pt x="70" y="103"/>
                  </a:moveTo>
                  <a:lnTo>
                    <a:pt x="69" y="103"/>
                  </a:lnTo>
                  <a:lnTo>
                    <a:pt x="68" y="103"/>
                  </a:lnTo>
                  <a:lnTo>
                    <a:pt x="67" y="102"/>
                  </a:lnTo>
                  <a:lnTo>
                    <a:pt x="68" y="101"/>
                  </a:lnTo>
                  <a:lnTo>
                    <a:pt x="69" y="102"/>
                  </a:lnTo>
                  <a:lnTo>
                    <a:pt x="70" y="102"/>
                  </a:lnTo>
                  <a:lnTo>
                    <a:pt x="70" y="103"/>
                  </a:lnTo>
                  <a:close/>
                  <a:moveTo>
                    <a:pt x="14" y="96"/>
                  </a:moveTo>
                  <a:lnTo>
                    <a:pt x="14" y="97"/>
                  </a:lnTo>
                  <a:lnTo>
                    <a:pt x="15" y="97"/>
                  </a:lnTo>
                  <a:lnTo>
                    <a:pt x="14" y="97"/>
                  </a:lnTo>
                  <a:lnTo>
                    <a:pt x="12" y="97"/>
                  </a:lnTo>
                  <a:lnTo>
                    <a:pt x="12" y="97"/>
                  </a:lnTo>
                  <a:lnTo>
                    <a:pt x="13" y="98"/>
                  </a:lnTo>
                  <a:lnTo>
                    <a:pt x="13" y="99"/>
                  </a:lnTo>
                  <a:lnTo>
                    <a:pt x="13" y="101"/>
                  </a:lnTo>
                  <a:lnTo>
                    <a:pt x="12" y="102"/>
                  </a:lnTo>
                  <a:lnTo>
                    <a:pt x="11" y="101"/>
                  </a:lnTo>
                  <a:lnTo>
                    <a:pt x="10" y="101"/>
                  </a:lnTo>
                  <a:lnTo>
                    <a:pt x="9" y="101"/>
                  </a:lnTo>
                  <a:lnTo>
                    <a:pt x="9" y="100"/>
                  </a:lnTo>
                  <a:lnTo>
                    <a:pt x="10" y="100"/>
                  </a:lnTo>
                  <a:lnTo>
                    <a:pt x="11" y="100"/>
                  </a:lnTo>
                  <a:lnTo>
                    <a:pt x="12" y="99"/>
                  </a:lnTo>
                  <a:lnTo>
                    <a:pt x="12" y="98"/>
                  </a:lnTo>
                  <a:lnTo>
                    <a:pt x="12" y="97"/>
                  </a:lnTo>
                  <a:lnTo>
                    <a:pt x="12" y="97"/>
                  </a:lnTo>
                  <a:lnTo>
                    <a:pt x="11" y="97"/>
                  </a:lnTo>
                  <a:lnTo>
                    <a:pt x="12" y="97"/>
                  </a:lnTo>
                  <a:lnTo>
                    <a:pt x="13" y="97"/>
                  </a:lnTo>
                  <a:lnTo>
                    <a:pt x="14" y="97"/>
                  </a:lnTo>
                  <a:lnTo>
                    <a:pt x="14" y="96"/>
                  </a:lnTo>
                  <a:lnTo>
                    <a:pt x="13" y="96"/>
                  </a:lnTo>
                  <a:lnTo>
                    <a:pt x="14" y="96"/>
                  </a:lnTo>
                  <a:lnTo>
                    <a:pt x="14" y="95"/>
                  </a:lnTo>
                  <a:lnTo>
                    <a:pt x="14" y="96"/>
                  </a:lnTo>
                  <a:close/>
                  <a:moveTo>
                    <a:pt x="16" y="96"/>
                  </a:moveTo>
                  <a:lnTo>
                    <a:pt x="15" y="96"/>
                  </a:lnTo>
                  <a:lnTo>
                    <a:pt x="15" y="96"/>
                  </a:lnTo>
                  <a:lnTo>
                    <a:pt x="15" y="96"/>
                  </a:lnTo>
                  <a:lnTo>
                    <a:pt x="15" y="95"/>
                  </a:lnTo>
                  <a:lnTo>
                    <a:pt x="16" y="95"/>
                  </a:lnTo>
                  <a:lnTo>
                    <a:pt x="17" y="96"/>
                  </a:lnTo>
                  <a:lnTo>
                    <a:pt x="16" y="96"/>
                  </a:lnTo>
                  <a:close/>
                  <a:moveTo>
                    <a:pt x="10" y="96"/>
                  </a:moveTo>
                  <a:lnTo>
                    <a:pt x="9" y="96"/>
                  </a:lnTo>
                  <a:lnTo>
                    <a:pt x="8" y="96"/>
                  </a:lnTo>
                  <a:lnTo>
                    <a:pt x="7" y="96"/>
                  </a:lnTo>
                  <a:lnTo>
                    <a:pt x="6" y="96"/>
                  </a:lnTo>
                  <a:lnTo>
                    <a:pt x="6" y="95"/>
                  </a:lnTo>
                  <a:lnTo>
                    <a:pt x="7" y="94"/>
                  </a:lnTo>
                  <a:lnTo>
                    <a:pt x="6" y="94"/>
                  </a:lnTo>
                  <a:lnTo>
                    <a:pt x="7" y="94"/>
                  </a:lnTo>
                  <a:lnTo>
                    <a:pt x="8" y="94"/>
                  </a:lnTo>
                  <a:lnTo>
                    <a:pt x="9" y="94"/>
                  </a:lnTo>
                  <a:lnTo>
                    <a:pt x="10" y="94"/>
                  </a:lnTo>
                  <a:lnTo>
                    <a:pt x="10" y="95"/>
                  </a:lnTo>
                  <a:lnTo>
                    <a:pt x="10" y="96"/>
                  </a:lnTo>
                  <a:close/>
                  <a:moveTo>
                    <a:pt x="66" y="98"/>
                  </a:moveTo>
                  <a:lnTo>
                    <a:pt x="66" y="99"/>
                  </a:lnTo>
                  <a:lnTo>
                    <a:pt x="66" y="98"/>
                  </a:lnTo>
                  <a:lnTo>
                    <a:pt x="66" y="97"/>
                  </a:lnTo>
                  <a:lnTo>
                    <a:pt x="66" y="97"/>
                  </a:lnTo>
                  <a:lnTo>
                    <a:pt x="67" y="98"/>
                  </a:lnTo>
                  <a:lnTo>
                    <a:pt x="66" y="98"/>
                  </a:lnTo>
                  <a:close/>
                  <a:moveTo>
                    <a:pt x="7" y="93"/>
                  </a:moveTo>
                  <a:lnTo>
                    <a:pt x="6" y="93"/>
                  </a:lnTo>
                  <a:lnTo>
                    <a:pt x="6" y="92"/>
                  </a:lnTo>
                  <a:lnTo>
                    <a:pt x="7" y="92"/>
                  </a:lnTo>
                  <a:lnTo>
                    <a:pt x="8" y="92"/>
                  </a:lnTo>
                  <a:lnTo>
                    <a:pt x="9" y="93"/>
                  </a:lnTo>
                  <a:lnTo>
                    <a:pt x="8" y="93"/>
                  </a:lnTo>
                  <a:lnTo>
                    <a:pt x="7" y="93"/>
                  </a:lnTo>
                  <a:close/>
                  <a:moveTo>
                    <a:pt x="49" y="94"/>
                  </a:moveTo>
                  <a:lnTo>
                    <a:pt x="48" y="94"/>
                  </a:lnTo>
                  <a:lnTo>
                    <a:pt x="48" y="93"/>
                  </a:lnTo>
                  <a:lnTo>
                    <a:pt x="48" y="92"/>
                  </a:lnTo>
                  <a:lnTo>
                    <a:pt x="49" y="92"/>
                  </a:lnTo>
                  <a:lnTo>
                    <a:pt x="50" y="93"/>
                  </a:lnTo>
                  <a:lnTo>
                    <a:pt x="49" y="94"/>
                  </a:lnTo>
                  <a:close/>
                  <a:moveTo>
                    <a:pt x="51" y="93"/>
                  </a:moveTo>
                  <a:lnTo>
                    <a:pt x="50" y="93"/>
                  </a:lnTo>
                  <a:lnTo>
                    <a:pt x="50" y="92"/>
                  </a:lnTo>
                  <a:lnTo>
                    <a:pt x="50" y="91"/>
                  </a:lnTo>
                  <a:lnTo>
                    <a:pt x="50" y="92"/>
                  </a:lnTo>
                  <a:lnTo>
                    <a:pt x="51" y="92"/>
                  </a:lnTo>
                  <a:lnTo>
                    <a:pt x="52" y="92"/>
                  </a:lnTo>
                  <a:lnTo>
                    <a:pt x="51" y="93"/>
                  </a:lnTo>
                  <a:close/>
                  <a:moveTo>
                    <a:pt x="43" y="91"/>
                  </a:moveTo>
                  <a:lnTo>
                    <a:pt x="42" y="91"/>
                  </a:lnTo>
                  <a:lnTo>
                    <a:pt x="42" y="90"/>
                  </a:lnTo>
                  <a:lnTo>
                    <a:pt x="41" y="90"/>
                  </a:lnTo>
                  <a:lnTo>
                    <a:pt x="42" y="90"/>
                  </a:lnTo>
                  <a:lnTo>
                    <a:pt x="43" y="89"/>
                  </a:lnTo>
                  <a:lnTo>
                    <a:pt x="44" y="89"/>
                  </a:lnTo>
                  <a:lnTo>
                    <a:pt x="44" y="90"/>
                  </a:lnTo>
                  <a:lnTo>
                    <a:pt x="43" y="91"/>
                  </a:lnTo>
                  <a:close/>
                  <a:moveTo>
                    <a:pt x="48" y="88"/>
                  </a:moveTo>
                  <a:lnTo>
                    <a:pt x="47" y="89"/>
                  </a:lnTo>
                  <a:lnTo>
                    <a:pt x="48" y="89"/>
                  </a:lnTo>
                  <a:lnTo>
                    <a:pt x="47" y="89"/>
                  </a:lnTo>
                  <a:lnTo>
                    <a:pt x="47" y="89"/>
                  </a:lnTo>
                  <a:lnTo>
                    <a:pt x="47" y="89"/>
                  </a:lnTo>
                  <a:lnTo>
                    <a:pt x="47" y="89"/>
                  </a:lnTo>
                  <a:lnTo>
                    <a:pt x="47" y="88"/>
                  </a:lnTo>
                  <a:lnTo>
                    <a:pt x="48" y="88"/>
                  </a:lnTo>
                  <a:close/>
                  <a:moveTo>
                    <a:pt x="41" y="88"/>
                  </a:moveTo>
                  <a:lnTo>
                    <a:pt x="40" y="88"/>
                  </a:lnTo>
                  <a:lnTo>
                    <a:pt x="39" y="89"/>
                  </a:lnTo>
                  <a:lnTo>
                    <a:pt x="38" y="89"/>
                  </a:lnTo>
                  <a:lnTo>
                    <a:pt x="37" y="89"/>
                  </a:lnTo>
                  <a:lnTo>
                    <a:pt x="37" y="88"/>
                  </a:lnTo>
                  <a:lnTo>
                    <a:pt x="38" y="88"/>
                  </a:lnTo>
                  <a:lnTo>
                    <a:pt x="39" y="88"/>
                  </a:lnTo>
                  <a:lnTo>
                    <a:pt x="39" y="87"/>
                  </a:lnTo>
                  <a:lnTo>
                    <a:pt x="40" y="87"/>
                  </a:lnTo>
                  <a:lnTo>
                    <a:pt x="41" y="87"/>
                  </a:lnTo>
                  <a:lnTo>
                    <a:pt x="41" y="88"/>
                  </a:lnTo>
                  <a:close/>
                  <a:moveTo>
                    <a:pt x="42" y="88"/>
                  </a:moveTo>
                  <a:lnTo>
                    <a:pt x="41" y="88"/>
                  </a:lnTo>
                  <a:lnTo>
                    <a:pt x="41" y="88"/>
                  </a:lnTo>
                  <a:lnTo>
                    <a:pt x="42" y="88"/>
                  </a:lnTo>
                  <a:lnTo>
                    <a:pt x="42" y="87"/>
                  </a:lnTo>
                  <a:lnTo>
                    <a:pt x="44" y="86"/>
                  </a:lnTo>
                  <a:lnTo>
                    <a:pt x="43" y="88"/>
                  </a:lnTo>
                  <a:lnTo>
                    <a:pt x="42" y="88"/>
                  </a:lnTo>
                  <a:close/>
                  <a:moveTo>
                    <a:pt x="68" y="77"/>
                  </a:moveTo>
                  <a:lnTo>
                    <a:pt x="67" y="78"/>
                  </a:lnTo>
                  <a:lnTo>
                    <a:pt x="66" y="78"/>
                  </a:lnTo>
                  <a:lnTo>
                    <a:pt x="66" y="78"/>
                  </a:lnTo>
                  <a:lnTo>
                    <a:pt x="65" y="77"/>
                  </a:lnTo>
                  <a:lnTo>
                    <a:pt x="66" y="77"/>
                  </a:lnTo>
                  <a:lnTo>
                    <a:pt x="66" y="77"/>
                  </a:lnTo>
                  <a:lnTo>
                    <a:pt x="67" y="76"/>
                  </a:lnTo>
                  <a:lnTo>
                    <a:pt x="67" y="77"/>
                  </a:lnTo>
                  <a:lnTo>
                    <a:pt x="68" y="76"/>
                  </a:lnTo>
                  <a:lnTo>
                    <a:pt x="68" y="77"/>
                  </a:lnTo>
                  <a:close/>
                  <a:moveTo>
                    <a:pt x="53" y="76"/>
                  </a:moveTo>
                  <a:lnTo>
                    <a:pt x="52" y="76"/>
                  </a:lnTo>
                  <a:lnTo>
                    <a:pt x="53" y="75"/>
                  </a:lnTo>
                  <a:lnTo>
                    <a:pt x="54" y="74"/>
                  </a:lnTo>
                  <a:lnTo>
                    <a:pt x="54" y="75"/>
                  </a:lnTo>
                  <a:lnTo>
                    <a:pt x="54" y="76"/>
                  </a:lnTo>
                  <a:lnTo>
                    <a:pt x="53" y="76"/>
                  </a:lnTo>
                  <a:close/>
                  <a:moveTo>
                    <a:pt x="65" y="76"/>
                  </a:moveTo>
                  <a:lnTo>
                    <a:pt x="64" y="76"/>
                  </a:lnTo>
                  <a:lnTo>
                    <a:pt x="63" y="76"/>
                  </a:lnTo>
                  <a:lnTo>
                    <a:pt x="64" y="75"/>
                  </a:lnTo>
                  <a:lnTo>
                    <a:pt x="65" y="75"/>
                  </a:lnTo>
                  <a:lnTo>
                    <a:pt x="66" y="74"/>
                  </a:lnTo>
                  <a:lnTo>
                    <a:pt x="67" y="74"/>
                  </a:lnTo>
                  <a:lnTo>
                    <a:pt x="67" y="75"/>
                  </a:lnTo>
                  <a:lnTo>
                    <a:pt x="66" y="75"/>
                  </a:lnTo>
                  <a:lnTo>
                    <a:pt x="66" y="75"/>
                  </a:lnTo>
                  <a:lnTo>
                    <a:pt x="65" y="76"/>
                  </a:lnTo>
                  <a:close/>
                  <a:moveTo>
                    <a:pt x="57" y="74"/>
                  </a:moveTo>
                  <a:lnTo>
                    <a:pt x="56" y="75"/>
                  </a:lnTo>
                  <a:lnTo>
                    <a:pt x="56" y="74"/>
                  </a:lnTo>
                  <a:lnTo>
                    <a:pt x="57" y="73"/>
                  </a:lnTo>
                  <a:lnTo>
                    <a:pt x="57" y="74"/>
                  </a:lnTo>
                  <a:lnTo>
                    <a:pt x="59" y="72"/>
                  </a:lnTo>
                  <a:lnTo>
                    <a:pt x="60" y="73"/>
                  </a:lnTo>
                  <a:lnTo>
                    <a:pt x="59" y="73"/>
                  </a:lnTo>
                  <a:lnTo>
                    <a:pt x="57" y="74"/>
                  </a:lnTo>
                  <a:close/>
                  <a:moveTo>
                    <a:pt x="63" y="72"/>
                  </a:moveTo>
                  <a:lnTo>
                    <a:pt x="63" y="72"/>
                  </a:lnTo>
                  <a:lnTo>
                    <a:pt x="63" y="72"/>
                  </a:lnTo>
                  <a:lnTo>
                    <a:pt x="64" y="72"/>
                  </a:lnTo>
                  <a:lnTo>
                    <a:pt x="63" y="72"/>
                  </a:lnTo>
                  <a:lnTo>
                    <a:pt x="62" y="72"/>
                  </a:lnTo>
                  <a:lnTo>
                    <a:pt x="61" y="72"/>
                  </a:lnTo>
                  <a:lnTo>
                    <a:pt x="60" y="72"/>
                  </a:lnTo>
                  <a:lnTo>
                    <a:pt x="61" y="72"/>
                  </a:lnTo>
                  <a:lnTo>
                    <a:pt x="62" y="72"/>
                  </a:lnTo>
                  <a:lnTo>
                    <a:pt x="62" y="72"/>
                  </a:lnTo>
                  <a:lnTo>
                    <a:pt x="63" y="72"/>
                  </a:lnTo>
                  <a:close/>
                  <a:moveTo>
                    <a:pt x="71" y="73"/>
                  </a:moveTo>
                  <a:lnTo>
                    <a:pt x="70" y="74"/>
                  </a:lnTo>
                  <a:lnTo>
                    <a:pt x="70" y="73"/>
                  </a:lnTo>
                  <a:lnTo>
                    <a:pt x="69" y="74"/>
                  </a:lnTo>
                  <a:lnTo>
                    <a:pt x="69" y="73"/>
                  </a:lnTo>
                  <a:lnTo>
                    <a:pt x="72" y="73"/>
                  </a:lnTo>
                  <a:lnTo>
                    <a:pt x="73" y="72"/>
                  </a:lnTo>
                  <a:lnTo>
                    <a:pt x="74" y="72"/>
                  </a:lnTo>
                  <a:lnTo>
                    <a:pt x="73" y="72"/>
                  </a:lnTo>
                  <a:lnTo>
                    <a:pt x="73" y="73"/>
                  </a:lnTo>
                  <a:lnTo>
                    <a:pt x="72" y="73"/>
                  </a:lnTo>
                  <a:lnTo>
                    <a:pt x="71" y="73"/>
                  </a:lnTo>
                  <a:close/>
                  <a:moveTo>
                    <a:pt x="78" y="71"/>
                  </a:moveTo>
                  <a:lnTo>
                    <a:pt x="77" y="71"/>
                  </a:lnTo>
                  <a:lnTo>
                    <a:pt x="77" y="70"/>
                  </a:lnTo>
                  <a:lnTo>
                    <a:pt x="79" y="70"/>
                  </a:lnTo>
                  <a:lnTo>
                    <a:pt x="79" y="69"/>
                  </a:lnTo>
                  <a:lnTo>
                    <a:pt x="79" y="70"/>
                  </a:lnTo>
                  <a:lnTo>
                    <a:pt x="78" y="71"/>
                  </a:lnTo>
                  <a:close/>
                  <a:moveTo>
                    <a:pt x="56" y="68"/>
                  </a:moveTo>
                  <a:lnTo>
                    <a:pt x="56" y="67"/>
                  </a:lnTo>
                  <a:lnTo>
                    <a:pt x="57" y="67"/>
                  </a:lnTo>
                  <a:lnTo>
                    <a:pt x="58" y="66"/>
                  </a:lnTo>
                  <a:lnTo>
                    <a:pt x="58" y="67"/>
                  </a:lnTo>
                  <a:lnTo>
                    <a:pt x="57" y="68"/>
                  </a:lnTo>
                  <a:lnTo>
                    <a:pt x="56" y="68"/>
                  </a:lnTo>
                  <a:close/>
                  <a:moveTo>
                    <a:pt x="66" y="68"/>
                  </a:moveTo>
                  <a:lnTo>
                    <a:pt x="65" y="68"/>
                  </a:lnTo>
                  <a:lnTo>
                    <a:pt x="66" y="67"/>
                  </a:lnTo>
                  <a:lnTo>
                    <a:pt x="66" y="67"/>
                  </a:lnTo>
                  <a:lnTo>
                    <a:pt x="67" y="67"/>
                  </a:lnTo>
                  <a:lnTo>
                    <a:pt x="67" y="68"/>
                  </a:lnTo>
                  <a:lnTo>
                    <a:pt x="66" y="68"/>
                  </a:lnTo>
                  <a:lnTo>
                    <a:pt x="66" y="68"/>
                  </a:lnTo>
                  <a:close/>
                  <a:moveTo>
                    <a:pt x="51" y="63"/>
                  </a:moveTo>
                  <a:lnTo>
                    <a:pt x="51" y="64"/>
                  </a:lnTo>
                  <a:lnTo>
                    <a:pt x="50" y="64"/>
                  </a:lnTo>
                  <a:lnTo>
                    <a:pt x="50" y="63"/>
                  </a:lnTo>
                  <a:lnTo>
                    <a:pt x="51" y="63"/>
                  </a:lnTo>
                  <a:close/>
                  <a:moveTo>
                    <a:pt x="70" y="65"/>
                  </a:moveTo>
                  <a:lnTo>
                    <a:pt x="68" y="65"/>
                  </a:lnTo>
                  <a:lnTo>
                    <a:pt x="67" y="64"/>
                  </a:lnTo>
                  <a:lnTo>
                    <a:pt x="68" y="64"/>
                  </a:lnTo>
                  <a:lnTo>
                    <a:pt x="69" y="64"/>
                  </a:lnTo>
                  <a:lnTo>
                    <a:pt x="70" y="65"/>
                  </a:lnTo>
                  <a:close/>
                  <a:moveTo>
                    <a:pt x="85" y="65"/>
                  </a:moveTo>
                  <a:lnTo>
                    <a:pt x="85" y="65"/>
                  </a:lnTo>
                  <a:lnTo>
                    <a:pt x="85" y="66"/>
                  </a:lnTo>
                  <a:lnTo>
                    <a:pt x="84" y="67"/>
                  </a:lnTo>
                  <a:lnTo>
                    <a:pt x="81" y="68"/>
                  </a:lnTo>
                  <a:lnTo>
                    <a:pt x="80" y="68"/>
                  </a:lnTo>
                  <a:lnTo>
                    <a:pt x="79" y="69"/>
                  </a:lnTo>
                  <a:lnTo>
                    <a:pt x="78" y="69"/>
                  </a:lnTo>
                  <a:lnTo>
                    <a:pt x="76" y="70"/>
                  </a:lnTo>
                  <a:lnTo>
                    <a:pt x="75" y="70"/>
                  </a:lnTo>
                  <a:lnTo>
                    <a:pt x="74" y="70"/>
                  </a:lnTo>
                  <a:lnTo>
                    <a:pt x="73" y="69"/>
                  </a:lnTo>
                  <a:lnTo>
                    <a:pt x="73" y="70"/>
                  </a:lnTo>
                  <a:lnTo>
                    <a:pt x="73" y="69"/>
                  </a:lnTo>
                  <a:lnTo>
                    <a:pt x="73" y="70"/>
                  </a:lnTo>
                  <a:lnTo>
                    <a:pt x="72" y="71"/>
                  </a:lnTo>
                  <a:lnTo>
                    <a:pt x="72" y="70"/>
                  </a:lnTo>
                  <a:lnTo>
                    <a:pt x="71" y="70"/>
                  </a:lnTo>
                  <a:lnTo>
                    <a:pt x="70" y="69"/>
                  </a:lnTo>
                  <a:lnTo>
                    <a:pt x="71" y="69"/>
                  </a:lnTo>
                  <a:lnTo>
                    <a:pt x="72" y="69"/>
                  </a:lnTo>
                  <a:lnTo>
                    <a:pt x="72" y="68"/>
                  </a:lnTo>
                  <a:lnTo>
                    <a:pt x="73" y="69"/>
                  </a:lnTo>
                  <a:lnTo>
                    <a:pt x="73" y="68"/>
                  </a:lnTo>
                  <a:lnTo>
                    <a:pt x="72" y="67"/>
                  </a:lnTo>
                  <a:lnTo>
                    <a:pt x="72" y="68"/>
                  </a:lnTo>
                  <a:lnTo>
                    <a:pt x="71" y="69"/>
                  </a:lnTo>
                  <a:lnTo>
                    <a:pt x="71" y="68"/>
                  </a:lnTo>
                  <a:lnTo>
                    <a:pt x="70" y="68"/>
                  </a:lnTo>
                  <a:lnTo>
                    <a:pt x="71" y="68"/>
                  </a:lnTo>
                  <a:lnTo>
                    <a:pt x="70" y="68"/>
                  </a:lnTo>
                  <a:lnTo>
                    <a:pt x="71" y="67"/>
                  </a:lnTo>
                  <a:lnTo>
                    <a:pt x="71" y="66"/>
                  </a:lnTo>
                  <a:lnTo>
                    <a:pt x="72" y="66"/>
                  </a:lnTo>
                  <a:lnTo>
                    <a:pt x="73" y="66"/>
                  </a:lnTo>
                  <a:lnTo>
                    <a:pt x="73" y="65"/>
                  </a:lnTo>
                  <a:lnTo>
                    <a:pt x="73" y="66"/>
                  </a:lnTo>
                  <a:lnTo>
                    <a:pt x="73" y="65"/>
                  </a:lnTo>
                  <a:lnTo>
                    <a:pt x="74" y="66"/>
                  </a:lnTo>
                  <a:lnTo>
                    <a:pt x="75" y="66"/>
                  </a:lnTo>
                  <a:lnTo>
                    <a:pt x="75" y="65"/>
                  </a:lnTo>
                  <a:lnTo>
                    <a:pt x="74" y="65"/>
                  </a:lnTo>
                  <a:lnTo>
                    <a:pt x="74" y="65"/>
                  </a:lnTo>
                  <a:lnTo>
                    <a:pt x="75" y="65"/>
                  </a:lnTo>
                  <a:lnTo>
                    <a:pt x="76" y="65"/>
                  </a:lnTo>
                  <a:lnTo>
                    <a:pt x="77" y="65"/>
                  </a:lnTo>
                  <a:lnTo>
                    <a:pt x="78" y="64"/>
                  </a:lnTo>
                  <a:lnTo>
                    <a:pt x="79" y="64"/>
                  </a:lnTo>
                  <a:lnTo>
                    <a:pt x="79" y="64"/>
                  </a:lnTo>
                  <a:lnTo>
                    <a:pt x="80" y="64"/>
                  </a:lnTo>
                  <a:lnTo>
                    <a:pt x="80" y="65"/>
                  </a:lnTo>
                  <a:lnTo>
                    <a:pt x="81" y="65"/>
                  </a:lnTo>
                  <a:lnTo>
                    <a:pt x="82" y="65"/>
                  </a:lnTo>
                  <a:lnTo>
                    <a:pt x="82" y="65"/>
                  </a:lnTo>
                  <a:lnTo>
                    <a:pt x="81" y="65"/>
                  </a:lnTo>
                  <a:lnTo>
                    <a:pt x="81" y="64"/>
                  </a:lnTo>
                  <a:lnTo>
                    <a:pt x="81" y="65"/>
                  </a:lnTo>
                  <a:lnTo>
                    <a:pt x="81" y="64"/>
                  </a:lnTo>
                  <a:lnTo>
                    <a:pt x="82" y="64"/>
                  </a:lnTo>
                  <a:lnTo>
                    <a:pt x="83" y="64"/>
                  </a:lnTo>
                  <a:lnTo>
                    <a:pt x="84" y="63"/>
                  </a:lnTo>
                  <a:lnTo>
                    <a:pt x="84" y="64"/>
                  </a:lnTo>
                  <a:lnTo>
                    <a:pt x="85" y="65"/>
                  </a:lnTo>
                  <a:close/>
                  <a:moveTo>
                    <a:pt x="80" y="62"/>
                  </a:moveTo>
                  <a:lnTo>
                    <a:pt x="80" y="63"/>
                  </a:lnTo>
                  <a:lnTo>
                    <a:pt x="79" y="64"/>
                  </a:lnTo>
                  <a:lnTo>
                    <a:pt x="79" y="64"/>
                  </a:lnTo>
                  <a:lnTo>
                    <a:pt x="79" y="63"/>
                  </a:lnTo>
                  <a:lnTo>
                    <a:pt x="79" y="64"/>
                  </a:lnTo>
                  <a:lnTo>
                    <a:pt x="77" y="64"/>
                  </a:lnTo>
                  <a:lnTo>
                    <a:pt x="76" y="63"/>
                  </a:lnTo>
                  <a:lnTo>
                    <a:pt x="75" y="63"/>
                  </a:lnTo>
                  <a:lnTo>
                    <a:pt x="74" y="63"/>
                  </a:lnTo>
                  <a:lnTo>
                    <a:pt x="75" y="63"/>
                  </a:lnTo>
                  <a:lnTo>
                    <a:pt x="76" y="63"/>
                  </a:lnTo>
                  <a:lnTo>
                    <a:pt x="76" y="62"/>
                  </a:lnTo>
                  <a:lnTo>
                    <a:pt x="77" y="62"/>
                  </a:lnTo>
                  <a:lnTo>
                    <a:pt x="78" y="62"/>
                  </a:lnTo>
                  <a:lnTo>
                    <a:pt x="79" y="62"/>
                  </a:lnTo>
                  <a:lnTo>
                    <a:pt x="79" y="62"/>
                  </a:lnTo>
                  <a:lnTo>
                    <a:pt x="80" y="62"/>
                  </a:lnTo>
                  <a:close/>
                  <a:moveTo>
                    <a:pt x="84" y="62"/>
                  </a:moveTo>
                  <a:lnTo>
                    <a:pt x="82" y="62"/>
                  </a:lnTo>
                  <a:lnTo>
                    <a:pt x="83" y="61"/>
                  </a:lnTo>
                  <a:lnTo>
                    <a:pt x="84" y="61"/>
                  </a:lnTo>
                  <a:lnTo>
                    <a:pt x="84" y="62"/>
                  </a:lnTo>
                  <a:close/>
                  <a:moveTo>
                    <a:pt x="87" y="59"/>
                  </a:moveTo>
                  <a:lnTo>
                    <a:pt x="86" y="59"/>
                  </a:lnTo>
                  <a:lnTo>
                    <a:pt x="85" y="59"/>
                  </a:lnTo>
                  <a:lnTo>
                    <a:pt x="86" y="59"/>
                  </a:lnTo>
                  <a:lnTo>
                    <a:pt x="87" y="59"/>
                  </a:lnTo>
                  <a:lnTo>
                    <a:pt x="88" y="59"/>
                  </a:lnTo>
                  <a:lnTo>
                    <a:pt x="87" y="59"/>
                  </a:lnTo>
                  <a:close/>
                  <a:moveTo>
                    <a:pt x="47" y="53"/>
                  </a:moveTo>
                  <a:lnTo>
                    <a:pt x="47" y="53"/>
                  </a:lnTo>
                  <a:lnTo>
                    <a:pt x="46" y="53"/>
                  </a:lnTo>
                  <a:lnTo>
                    <a:pt x="46" y="52"/>
                  </a:lnTo>
                  <a:lnTo>
                    <a:pt x="47" y="52"/>
                  </a:lnTo>
                  <a:lnTo>
                    <a:pt x="47" y="52"/>
                  </a:lnTo>
                  <a:lnTo>
                    <a:pt x="47" y="53"/>
                  </a:lnTo>
                  <a:close/>
                  <a:moveTo>
                    <a:pt x="56" y="52"/>
                  </a:moveTo>
                  <a:lnTo>
                    <a:pt x="56" y="53"/>
                  </a:lnTo>
                  <a:lnTo>
                    <a:pt x="55" y="53"/>
                  </a:lnTo>
                  <a:lnTo>
                    <a:pt x="55" y="52"/>
                  </a:lnTo>
                  <a:lnTo>
                    <a:pt x="56" y="52"/>
                  </a:lnTo>
                  <a:close/>
                  <a:moveTo>
                    <a:pt x="96" y="56"/>
                  </a:moveTo>
                  <a:lnTo>
                    <a:pt x="95" y="56"/>
                  </a:lnTo>
                  <a:lnTo>
                    <a:pt x="94" y="55"/>
                  </a:lnTo>
                  <a:lnTo>
                    <a:pt x="95" y="55"/>
                  </a:lnTo>
                  <a:lnTo>
                    <a:pt x="96" y="55"/>
                  </a:lnTo>
                  <a:lnTo>
                    <a:pt x="96" y="56"/>
                  </a:lnTo>
                  <a:close/>
                  <a:moveTo>
                    <a:pt x="54" y="52"/>
                  </a:moveTo>
                  <a:lnTo>
                    <a:pt x="54" y="53"/>
                  </a:lnTo>
                  <a:lnTo>
                    <a:pt x="55" y="53"/>
                  </a:lnTo>
                  <a:lnTo>
                    <a:pt x="54" y="53"/>
                  </a:lnTo>
                  <a:lnTo>
                    <a:pt x="54" y="53"/>
                  </a:lnTo>
                  <a:lnTo>
                    <a:pt x="53" y="53"/>
                  </a:lnTo>
                  <a:lnTo>
                    <a:pt x="53" y="52"/>
                  </a:lnTo>
                  <a:lnTo>
                    <a:pt x="54" y="52"/>
                  </a:lnTo>
                  <a:lnTo>
                    <a:pt x="53" y="51"/>
                  </a:lnTo>
                  <a:lnTo>
                    <a:pt x="54" y="51"/>
                  </a:lnTo>
                  <a:lnTo>
                    <a:pt x="54" y="52"/>
                  </a:lnTo>
                  <a:lnTo>
                    <a:pt x="54" y="52"/>
                  </a:lnTo>
                  <a:close/>
                  <a:moveTo>
                    <a:pt x="52" y="52"/>
                  </a:moveTo>
                  <a:lnTo>
                    <a:pt x="51" y="52"/>
                  </a:lnTo>
                  <a:lnTo>
                    <a:pt x="51" y="53"/>
                  </a:lnTo>
                  <a:lnTo>
                    <a:pt x="50" y="53"/>
                  </a:lnTo>
                  <a:lnTo>
                    <a:pt x="49" y="53"/>
                  </a:lnTo>
                  <a:lnTo>
                    <a:pt x="49" y="52"/>
                  </a:lnTo>
                  <a:lnTo>
                    <a:pt x="50" y="52"/>
                  </a:lnTo>
                  <a:lnTo>
                    <a:pt x="53" y="51"/>
                  </a:lnTo>
                  <a:lnTo>
                    <a:pt x="53" y="52"/>
                  </a:lnTo>
                  <a:lnTo>
                    <a:pt x="52" y="52"/>
                  </a:lnTo>
                  <a:close/>
                  <a:moveTo>
                    <a:pt x="99" y="53"/>
                  </a:moveTo>
                  <a:lnTo>
                    <a:pt x="98" y="53"/>
                  </a:lnTo>
                  <a:lnTo>
                    <a:pt x="98" y="53"/>
                  </a:lnTo>
                  <a:lnTo>
                    <a:pt x="99" y="53"/>
                  </a:lnTo>
                  <a:lnTo>
                    <a:pt x="99" y="53"/>
                  </a:lnTo>
                  <a:close/>
                  <a:moveTo>
                    <a:pt x="98" y="53"/>
                  </a:moveTo>
                  <a:lnTo>
                    <a:pt x="98" y="53"/>
                  </a:lnTo>
                  <a:lnTo>
                    <a:pt x="97" y="53"/>
                  </a:lnTo>
                  <a:lnTo>
                    <a:pt x="96" y="53"/>
                  </a:lnTo>
                  <a:lnTo>
                    <a:pt x="95" y="53"/>
                  </a:lnTo>
                  <a:lnTo>
                    <a:pt x="96" y="53"/>
                  </a:lnTo>
                  <a:lnTo>
                    <a:pt x="95" y="53"/>
                  </a:lnTo>
                  <a:lnTo>
                    <a:pt x="96" y="52"/>
                  </a:lnTo>
                  <a:lnTo>
                    <a:pt x="97" y="52"/>
                  </a:lnTo>
                  <a:lnTo>
                    <a:pt x="97" y="53"/>
                  </a:lnTo>
                  <a:lnTo>
                    <a:pt x="98" y="53"/>
                  </a:lnTo>
                  <a:close/>
                  <a:moveTo>
                    <a:pt x="102" y="53"/>
                  </a:moveTo>
                  <a:lnTo>
                    <a:pt x="101" y="53"/>
                  </a:lnTo>
                  <a:lnTo>
                    <a:pt x="100" y="53"/>
                  </a:lnTo>
                  <a:lnTo>
                    <a:pt x="100" y="53"/>
                  </a:lnTo>
                  <a:lnTo>
                    <a:pt x="100" y="52"/>
                  </a:lnTo>
                  <a:lnTo>
                    <a:pt x="101" y="52"/>
                  </a:lnTo>
                  <a:lnTo>
                    <a:pt x="102" y="53"/>
                  </a:lnTo>
                  <a:close/>
                  <a:moveTo>
                    <a:pt x="98" y="52"/>
                  </a:moveTo>
                  <a:lnTo>
                    <a:pt x="98" y="53"/>
                  </a:lnTo>
                  <a:lnTo>
                    <a:pt x="98" y="53"/>
                  </a:lnTo>
                  <a:lnTo>
                    <a:pt x="97" y="53"/>
                  </a:lnTo>
                  <a:lnTo>
                    <a:pt x="97" y="52"/>
                  </a:lnTo>
                  <a:lnTo>
                    <a:pt x="98" y="52"/>
                  </a:lnTo>
                  <a:lnTo>
                    <a:pt x="98" y="52"/>
                  </a:lnTo>
                  <a:close/>
                  <a:moveTo>
                    <a:pt x="93" y="52"/>
                  </a:moveTo>
                  <a:lnTo>
                    <a:pt x="92" y="52"/>
                  </a:lnTo>
                  <a:lnTo>
                    <a:pt x="92" y="51"/>
                  </a:lnTo>
                  <a:lnTo>
                    <a:pt x="93" y="51"/>
                  </a:lnTo>
                  <a:lnTo>
                    <a:pt x="93" y="52"/>
                  </a:lnTo>
                  <a:close/>
                  <a:moveTo>
                    <a:pt x="96" y="52"/>
                  </a:moveTo>
                  <a:lnTo>
                    <a:pt x="95" y="52"/>
                  </a:lnTo>
                  <a:lnTo>
                    <a:pt x="95" y="51"/>
                  </a:lnTo>
                  <a:lnTo>
                    <a:pt x="96" y="51"/>
                  </a:lnTo>
                  <a:lnTo>
                    <a:pt x="97" y="52"/>
                  </a:lnTo>
                  <a:lnTo>
                    <a:pt x="96" y="52"/>
                  </a:lnTo>
                  <a:close/>
                  <a:moveTo>
                    <a:pt x="100" y="51"/>
                  </a:moveTo>
                  <a:lnTo>
                    <a:pt x="99" y="52"/>
                  </a:lnTo>
                  <a:lnTo>
                    <a:pt x="98" y="51"/>
                  </a:lnTo>
                  <a:lnTo>
                    <a:pt x="98" y="51"/>
                  </a:lnTo>
                  <a:lnTo>
                    <a:pt x="97" y="51"/>
                  </a:lnTo>
                  <a:lnTo>
                    <a:pt x="97" y="50"/>
                  </a:lnTo>
                  <a:lnTo>
                    <a:pt x="98" y="50"/>
                  </a:lnTo>
                  <a:lnTo>
                    <a:pt x="98" y="50"/>
                  </a:lnTo>
                  <a:lnTo>
                    <a:pt x="99" y="50"/>
                  </a:lnTo>
                  <a:lnTo>
                    <a:pt x="100" y="50"/>
                  </a:lnTo>
                  <a:lnTo>
                    <a:pt x="99" y="50"/>
                  </a:lnTo>
                  <a:lnTo>
                    <a:pt x="100" y="50"/>
                  </a:lnTo>
                  <a:lnTo>
                    <a:pt x="101" y="51"/>
                  </a:lnTo>
                  <a:lnTo>
                    <a:pt x="100" y="51"/>
                  </a:lnTo>
                  <a:close/>
                  <a:moveTo>
                    <a:pt x="89" y="49"/>
                  </a:moveTo>
                  <a:lnTo>
                    <a:pt x="88" y="49"/>
                  </a:lnTo>
                  <a:lnTo>
                    <a:pt x="88" y="48"/>
                  </a:lnTo>
                  <a:lnTo>
                    <a:pt x="89" y="48"/>
                  </a:lnTo>
                  <a:lnTo>
                    <a:pt x="90" y="48"/>
                  </a:lnTo>
                  <a:lnTo>
                    <a:pt x="89" y="49"/>
                  </a:lnTo>
                  <a:close/>
                  <a:moveTo>
                    <a:pt x="107" y="46"/>
                  </a:moveTo>
                  <a:lnTo>
                    <a:pt x="106" y="46"/>
                  </a:lnTo>
                  <a:lnTo>
                    <a:pt x="107" y="46"/>
                  </a:lnTo>
                  <a:lnTo>
                    <a:pt x="108" y="46"/>
                  </a:lnTo>
                  <a:lnTo>
                    <a:pt x="109" y="46"/>
                  </a:lnTo>
                  <a:lnTo>
                    <a:pt x="108" y="46"/>
                  </a:lnTo>
                  <a:lnTo>
                    <a:pt x="107" y="46"/>
                  </a:lnTo>
                  <a:close/>
                  <a:moveTo>
                    <a:pt x="54" y="40"/>
                  </a:moveTo>
                  <a:lnTo>
                    <a:pt x="55" y="40"/>
                  </a:lnTo>
                  <a:lnTo>
                    <a:pt x="55" y="41"/>
                  </a:lnTo>
                  <a:lnTo>
                    <a:pt x="55" y="42"/>
                  </a:lnTo>
                  <a:lnTo>
                    <a:pt x="54" y="42"/>
                  </a:lnTo>
                  <a:lnTo>
                    <a:pt x="54" y="41"/>
                  </a:lnTo>
                  <a:lnTo>
                    <a:pt x="54" y="40"/>
                  </a:lnTo>
                  <a:close/>
                  <a:moveTo>
                    <a:pt x="57" y="41"/>
                  </a:moveTo>
                  <a:lnTo>
                    <a:pt x="56" y="42"/>
                  </a:lnTo>
                  <a:lnTo>
                    <a:pt x="56" y="41"/>
                  </a:lnTo>
                  <a:lnTo>
                    <a:pt x="56" y="40"/>
                  </a:lnTo>
                  <a:lnTo>
                    <a:pt x="57" y="40"/>
                  </a:lnTo>
                  <a:lnTo>
                    <a:pt x="58" y="40"/>
                  </a:lnTo>
                  <a:lnTo>
                    <a:pt x="57" y="41"/>
                  </a:lnTo>
                  <a:close/>
                  <a:moveTo>
                    <a:pt x="105" y="46"/>
                  </a:moveTo>
                  <a:lnTo>
                    <a:pt x="105" y="46"/>
                  </a:lnTo>
                  <a:lnTo>
                    <a:pt x="105" y="46"/>
                  </a:lnTo>
                  <a:lnTo>
                    <a:pt x="104" y="45"/>
                  </a:lnTo>
                  <a:lnTo>
                    <a:pt x="105" y="45"/>
                  </a:lnTo>
                  <a:lnTo>
                    <a:pt x="105" y="45"/>
                  </a:lnTo>
                  <a:lnTo>
                    <a:pt x="105" y="46"/>
                  </a:lnTo>
                  <a:close/>
                  <a:moveTo>
                    <a:pt x="84" y="44"/>
                  </a:moveTo>
                  <a:lnTo>
                    <a:pt x="84" y="45"/>
                  </a:lnTo>
                  <a:lnTo>
                    <a:pt x="83" y="45"/>
                  </a:lnTo>
                  <a:lnTo>
                    <a:pt x="82" y="44"/>
                  </a:lnTo>
                  <a:lnTo>
                    <a:pt x="81" y="44"/>
                  </a:lnTo>
                  <a:lnTo>
                    <a:pt x="80" y="44"/>
                  </a:lnTo>
                  <a:lnTo>
                    <a:pt x="81" y="44"/>
                  </a:lnTo>
                  <a:lnTo>
                    <a:pt x="80" y="44"/>
                  </a:lnTo>
                  <a:lnTo>
                    <a:pt x="80" y="43"/>
                  </a:lnTo>
                  <a:lnTo>
                    <a:pt x="81" y="43"/>
                  </a:lnTo>
                  <a:lnTo>
                    <a:pt x="82" y="43"/>
                  </a:lnTo>
                  <a:lnTo>
                    <a:pt x="83" y="42"/>
                  </a:lnTo>
                  <a:lnTo>
                    <a:pt x="83" y="43"/>
                  </a:lnTo>
                  <a:lnTo>
                    <a:pt x="84" y="43"/>
                  </a:lnTo>
                  <a:lnTo>
                    <a:pt x="84" y="44"/>
                  </a:lnTo>
                  <a:close/>
                  <a:moveTo>
                    <a:pt x="65" y="40"/>
                  </a:moveTo>
                  <a:lnTo>
                    <a:pt x="63" y="40"/>
                  </a:lnTo>
                  <a:lnTo>
                    <a:pt x="63" y="40"/>
                  </a:lnTo>
                  <a:lnTo>
                    <a:pt x="64" y="40"/>
                  </a:lnTo>
                  <a:lnTo>
                    <a:pt x="65" y="40"/>
                  </a:lnTo>
                  <a:lnTo>
                    <a:pt x="66" y="40"/>
                  </a:lnTo>
                  <a:lnTo>
                    <a:pt x="65" y="40"/>
                  </a:lnTo>
                  <a:close/>
                  <a:moveTo>
                    <a:pt x="67" y="40"/>
                  </a:moveTo>
                  <a:lnTo>
                    <a:pt x="66" y="40"/>
                  </a:lnTo>
                  <a:lnTo>
                    <a:pt x="66" y="40"/>
                  </a:lnTo>
                  <a:lnTo>
                    <a:pt x="66" y="40"/>
                  </a:lnTo>
                  <a:lnTo>
                    <a:pt x="67" y="40"/>
                  </a:lnTo>
                  <a:lnTo>
                    <a:pt x="67" y="39"/>
                  </a:lnTo>
                  <a:lnTo>
                    <a:pt x="68" y="39"/>
                  </a:lnTo>
                  <a:lnTo>
                    <a:pt x="67" y="40"/>
                  </a:lnTo>
                  <a:close/>
                  <a:moveTo>
                    <a:pt x="98" y="42"/>
                  </a:moveTo>
                  <a:lnTo>
                    <a:pt x="98" y="43"/>
                  </a:lnTo>
                  <a:lnTo>
                    <a:pt x="97" y="43"/>
                  </a:lnTo>
                  <a:lnTo>
                    <a:pt x="98" y="42"/>
                  </a:lnTo>
                  <a:lnTo>
                    <a:pt x="98" y="42"/>
                  </a:lnTo>
                  <a:lnTo>
                    <a:pt x="99" y="41"/>
                  </a:lnTo>
                  <a:lnTo>
                    <a:pt x="99" y="42"/>
                  </a:lnTo>
                  <a:lnTo>
                    <a:pt x="98" y="42"/>
                  </a:lnTo>
                  <a:lnTo>
                    <a:pt x="98" y="42"/>
                  </a:lnTo>
                  <a:close/>
                  <a:moveTo>
                    <a:pt x="66" y="39"/>
                  </a:moveTo>
                  <a:lnTo>
                    <a:pt x="66" y="39"/>
                  </a:lnTo>
                  <a:lnTo>
                    <a:pt x="66" y="38"/>
                  </a:lnTo>
                  <a:lnTo>
                    <a:pt x="66" y="38"/>
                  </a:lnTo>
                  <a:lnTo>
                    <a:pt x="67" y="38"/>
                  </a:lnTo>
                  <a:lnTo>
                    <a:pt x="67" y="39"/>
                  </a:lnTo>
                  <a:lnTo>
                    <a:pt x="66" y="39"/>
                  </a:lnTo>
                  <a:close/>
                  <a:moveTo>
                    <a:pt x="75" y="36"/>
                  </a:moveTo>
                  <a:lnTo>
                    <a:pt x="74" y="36"/>
                  </a:lnTo>
                  <a:lnTo>
                    <a:pt x="74" y="35"/>
                  </a:lnTo>
                  <a:lnTo>
                    <a:pt x="75" y="35"/>
                  </a:lnTo>
                  <a:lnTo>
                    <a:pt x="76" y="35"/>
                  </a:lnTo>
                  <a:lnTo>
                    <a:pt x="76" y="36"/>
                  </a:lnTo>
                  <a:lnTo>
                    <a:pt x="75" y="36"/>
                  </a:lnTo>
                  <a:close/>
                  <a:moveTo>
                    <a:pt x="109" y="38"/>
                  </a:moveTo>
                  <a:lnTo>
                    <a:pt x="109" y="39"/>
                  </a:lnTo>
                  <a:lnTo>
                    <a:pt x="108" y="39"/>
                  </a:lnTo>
                  <a:lnTo>
                    <a:pt x="108" y="38"/>
                  </a:lnTo>
                  <a:lnTo>
                    <a:pt x="107" y="38"/>
                  </a:lnTo>
                  <a:lnTo>
                    <a:pt x="107" y="37"/>
                  </a:lnTo>
                  <a:lnTo>
                    <a:pt x="108" y="37"/>
                  </a:lnTo>
                  <a:lnTo>
                    <a:pt x="109" y="37"/>
                  </a:lnTo>
                  <a:lnTo>
                    <a:pt x="109" y="38"/>
                  </a:lnTo>
                  <a:close/>
                  <a:moveTo>
                    <a:pt x="105" y="34"/>
                  </a:moveTo>
                  <a:lnTo>
                    <a:pt x="105" y="35"/>
                  </a:lnTo>
                  <a:lnTo>
                    <a:pt x="105" y="36"/>
                  </a:lnTo>
                  <a:lnTo>
                    <a:pt x="105" y="36"/>
                  </a:lnTo>
                  <a:lnTo>
                    <a:pt x="105" y="35"/>
                  </a:lnTo>
                  <a:lnTo>
                    <a:pt x="104" y="35"/>
                  </a:lnTo>
                  <a:lnTo>
                    <a:pt x="103" y="35"/>
                  </a:lnTo>
                  <a:lnTo>
                    <a:pt x="104" y="34"/>
                  </a:lnTo>
                  <a:lnTo>
                    <a:pt x="105" y="35"/>
                  </a:lnTo>
                  <a:lnTo>
                    <a:pt x="105" y="34"/>
                  </a:lnTo>
                  <a:close/>
                  <a:moveTo>
                    <a:pt x="98" y="35"/>
                  </a:moveTo>
                  <a:lnTo>
                    <a:pt x="98" y="34"/>
                  </a:lnTo>
                  <a:lnTo>
                    <a:pt x="97" y="34"/>
                  </a:lnTo>
                  <a:lnTo>
                    <a:pt x="98" y="34"/>
                  </a:lnTo>
                  <a:lnTo>
                    <a:pt x="98" y="34"/>
                  </a:lnTo>
                  <a:lnTo>
                    <a:pt x="98" y="34"/>
                  </a:lnTo>
                  <a:lnTo>
                    <a:pt x="98" y="35"/>
                  </a:lnTo>
                  <a:close/>
                  <a:moveTo>
                    <a:pt x="100" y="34"/>
                  </a:moveTo>
                  <a:lnTo>
                    <a:pt x="100" y="34"/>
                  </a:lnTo>
                  <a:lnTo>
                    <a:pt x="100" y="34"/>
                  </a:lnTo>
                  <a:lnTo>
                    <a:pt x="101" y="34"/>
                  </a:lnTo>
                  <a:lnTo>
                    <a:pt x="102" y="35"/>
                  </a:lnTo>
                  <a:lnTo>
                    <a:pt x="101" y="35"/>
                  </a:lnTo>
                  <a:lnTo>
                    <a:pt x="101" y="34"/>
                  </a:lnTo>
                  <a:lnTo>
                    <a:pt x="101" y="35"/>
                  </a:lnTo>
                  <a:lnTo>
                    <a:pt x="100" y="35"/>
                  </a:lnTo>
                  <a:lnTo>
                    <a:pt x="99" y="34"/>
                  </a:lnTo>
                  <a:lnTo>
                    <a:pt x="99" y="34"/>
                  </a:lnTo>
                  <a:lnTo>
                    <a:pt x="100" y="34"/>
                  </a:lnTo>
                  <a:close/>
                  <a:moveTo>
                    <a:pt x="116" y="34"/>
                  </a:moveTo>
                  <a:lnTo>
                    <a:pt x="117" y="34"/>
                  </a:lnTo>
                  <a:lnTo>
                    <a:pt x="117" y="34"/>
                  </a:lnTo>
                  <a:lnTo>
                    <a:pt x="116" y="34"/>
                  </a:lnTo>
                  <a:lnTo>
                    <a:pt x="115" y="34"/>
                  </a:lnTo>
                  <a:lnTo>
                    <a:pt x="115" y="34"/>
                  </a:lnTo>
                  <a:lnTo>
                    <a:pt x="115" y="33"/>
                  </a:lnTo>
                  <a:lnTo>
                    <a:pt x="116" y="33"/>
                  </a:lnTo>
                  <a:lnTo>
                    <a:pt x="116" y="34"/>
                  </a:lnTo>
                  <a:close/>
                  <a:moveTo>
                    <a:pt x="219" y="38"/>
                  </a:moveTo>
                  <a:lnTo>
                    <a:pt x="218" y="38"/>
                  </a:lnTo>
                  <a:lnTo>
                    <a:pt x="219" y="38"/>
                  </a:lnTo>
                  <a:close/>
                  <a:moveTo>
                    <a:pt x="100" y="27"/>
                  </a:moveTo>
                  <a:lnTo>
                    <a:pt x="101" y="27"/>
                  </a:lnTo>
                  <a:lnTo>
                    <a:pt x="102" y="27"/>
                  </a:lnTo>
                  <a:lnTo>
                    <a:pt x="102" y="27"/>
                  </a:lnTo>
                  <a:lnTo>
                    <a:pt x="101" y="27"/>
                  </a:lnTo>
                  <a:lnTo>
                    <a:pt x="100" y="27"/>
                  </a:lnTo>
                  <a:lnTo>
                    <a:pt x="100" y="27"/>
                  </a:lnTo>
                  <a:lnTo>
                    <a:pt x="99" y="27"/>
                  </a:lnTo>
                  <a:lnTo>
                    <a:pt x="100" y="27"/>
                  </a:lnTo>
                  <a:lnTo>
                    <a:pt x="99" y="27"/>
                  </a:lnTo>
                  <a:lnTo>
                    <a:pt x="99" y="26"/>
                  </a:lnTo>
                  <a:lnTo>
                    <a:pt x="100" y="26"/>
                  </a:lnTo>
                  <a:lnTo>
                    <a:pt x="101" y="27"/>
                  </a:lnTo>
                  <a:lnTo>
                    <a:pt x="100" y="27"/>
                  </a:lnTo>
                  <a:close/>
                  <a:moveTo>
                    <a:pt x="105" y="26"/>
                  </a:moveTo>
                  <a:lnTo>
                    <a:pt x="105" y="27"/>
                  </a:lnTo>
                  <a:lnTo>
                    <a:pt x="105" y="27"/>
                  </a:lnTo>
                  <a:lnTo>
                    <a:pt x="104" y="27"/>
                  </a:lnTo>
                  <a:lnTo>
                    <a:pt x="103" y="27"/>
                  </a:lnTo>
                  <a:lnTo>
                    <a:pt x="103" y="27"/>
                  </a:lnTo>
                  <a:lnTo>
                    <a:pt x="103" y="26"/>
                  </a:lnTo>
                  <a:lnTo>
                    <a:pt x="104" y="27"/>
                  </a:lnTo>
                  <a:lnTo>
                    <a:pt x="105" y="26"/>
                  </a:lnTo>
                  <a:close/>
                  <a:moveTo>
                    <a:pt x="87" y="24"/>
                  </a:moveTo>
                  <a:lnTo>
                    <a:pt x="87" y="25"/>
                  </a:lnTo>
                  <a:lnTo>
                    <a:pt x="87" y="24"/>
                  </a:lnTo>
                  <a:lnTo>
                    <a:pt x="88" y="25"/>
                  </a:lnTo>
                  <a:lnTo>
                    <a:pt x="87" y="25"/>
                  </a:lnTo>
                  <a:lnTo>
                    <a:pt x="86" y="25"/>
                  </a:lnTo>
                  <a:lnTo>
                    <a:pt x="86" y="26"/>
                  </a:lnTo>
                  <a:lnTo>
                    <a:pt x="85" y="26"/>
                  </a:lnTo>
                  <a:lnTo>
                    <a:pt x="86" y="25"/>
                  </a:lnTo>
                  <a:lnTo>
                    <a:pt x="85" y="25"/>
                  </a:lnTo>
                  <a:lnTo>
                    <a:pt x="85" y="24"/>
                  </a:lnTo>
                  <a:lnTo>
                    <a:pt x="87" y="24"/>
                  </a:lnTo>
                  <a:close/>
                  <a:moveTo>
                    <a:pt x="219" y="34"/>
                  </a:moveTo>
                  <a:lnTo>
                    <a:pt x="219" y="34"/>
                  </a:lnTo>
                  <a:lnTo>
                    <a:pt x="219" y="34"/>
                  </a:lnTo>
                  <a:close/>
                  <a:moveTo>
                    <a:pt x="155" y="27"/>
                  </a:moveTo>
                  <a:lnTo>
                    <a:pt x="154" y="27"/>
                  </a:lnTo>
                  <a:lnTo>
                    <a:pt x="154" y="27"/>
                  </a:lnTo>
                  <a:lnTo>
                    <a:pt x="155" y="27"/>
                  </a:lnTo>
                  <a:lnTo>
                    <a:pt x="154" y="28"/>
                  </a:lnTo>
                  <a:lnTo>
                    <a:pt x="153" y="28"/>
                  </a:lnTo>
                  <a:lnTo>
                    <a:pt x="153" y="27"/>
                  </a:lnTo>
                  <a:lnTo>
                    <a:pt x="153" y="27"/>
                  </a:lnTo>
                  <a:lnTo>
                    <a:pt x="154" y="27"/>
                  </a:lnTo>
                  <a:lnTo>
                    <a:pt x="155" y="27"/>
                  </a:lnTo>
                  <a:close/>
                  <a:moveTo>
                    <a:pt x="140" y="23"/>
                  </a:moveTo>
                  <a:lnTo>
                    <a:pt x="140" y="24"/>
                  </a:lnTo>
                  <a:lnTo>
                    <a:pt x="139" y="23"/>
                  </a:lnTo>
                  <a:lnTo>
                    <a:pt x="139" y="24"/>
                  </a:lnTo>
                  <a:lnTo>
                    <a:pt x="138" y="24"/>
                  </a:lnTo>
                  <a:lnTo>
                    <a:pt x="138" y="23"/>
                  </a:lnTo>
                  <a:lnTo>
                    <a:pt x="139" y="22"/>
                  </a:lnTo>
                  <a:lnTo>
                    <a:pt x="139" y="23"/>
                  </a:lnTo>
                  <a:lnTo>
                    <a:pt x="140" y="23"/>
                  </a:lnTo>
                  <a:close/>
                  <a:moveTo>
                    <a:pt x="146" y="19"/>
                  </a:moveTo>
                  <a:lnTo>
                    <a:pt x="145" y="19"/>
                  </a:lnTo>
                  <a:lnTo>
                    <a:pt x="144" y="18"/>
                  </a:lnTo>
                  <a:lnTo>
                    <a:pt x="146" y="18"/>
                  </a:lnTo>
                  <a:lnTo>
                    <a:pt x="146" y="19"/>
                  </a:lnTo>
                  <a:close/>
                  <a:moveTo>
                    <a:pt x="190" y="16"/>
                  </a:moveTo>
                  <a:lnTo>
                    <a:pt x="189" y="16"/>
                  </a:lnTo>
                  <a:lnTo>
                    <a:pt x="189" y="15"/>
                  </a:lnTo>
                  <a:lnTo>
                    <a:pt x="190" y="15"/>
                  </a:lnTo>
                  <a:lnTo>
                    <a:pt x="191" y="15"/>
                  </a:lnTo>
                  <a:lnTo>
                    <a:pt x="191" y="16"/>
                  </a:lnTo>
                  <a:lnTo>
                    <a:pt x="190" y="16"/>
                  </a:lnTo>
                  <a:close/>
                  <a:moveTo>
                    <a:pt x="208" y="16"/>
                  </a:moveTo>
                  <a:lnTo>
                    <a:pt x="208" y="17"/>
                  </a:lnTo>
                  <a:lnTo>
                    <a:pt x="208" y="18"/>
                  </a:lnTo>
                  <a:lnTo>
                    <a:pt x="208" y="21"/>
                  </a:lnTo>
                  <a:lnTo>
                    <a:pt x="209" y="21"/>
                  </a:lnTo>
                  <a:lnTo>
                    <a:pt x="208" y="21"/>
                  </a:lnTo>
                  <a:lnTo>
                    <a:pt x="208" y="22"/>
                  </a:lnTo>
                  <a:lnTo>
                    <a:pt x="208" y="23"/>
                  </a:lnTo>
                  <a:lnTo>
                    <a:pt x="208" y="26"/>
                  </a:lnTo>
                  <a:lnTo>
                    <a:pt x="208" y="27"/>
                  </a:lnTo>
                  <a:lnTo>
                    <a:pt x="208" y="29"/>
                  </a:lnTo>
                  <a:lnTo>
                    <a:pt x="210" y="28"/>
                  </a:lnTo>
                  <a:lnTo>
                    <a:pt x="213" y="29"/>
                  </a:lnTo>
                  <a:lnTo>
                    <a:pt x="212" y="30"/>
                  </a:lnTo>
                  <a:lnTo>
                    <a:pt x="210" y="31"/>
                  </a:lnTo>
                  <a:lnTo>
                    <a:pt x="211" y="32"/>
                  </a:lnTo>
                  <a:lnTo>
                    <a:pt x="212" y="33"/>
                  </a:lnTo>
                  <a:lnTo>
                    <a:pt x="211" y="33"/>
                  </a:lnTo>
                  <a:lnTo>
                    <a:pt x="211" y="34"/>
                  </a:lnTo>
                  <a:lnTo>
                    <a:pt x="213" y="34"/>
                  </a:lnTo>
                  <a:lnTo>
                    <a:pt x="213" y="32"/>
                  </a:lnTo>
                  <a:lnTo>
                    <a:pt x="213" y="31"/>
                  </a:lnTo>
                  <a:lnTo>
                    <a:pt x="213" y="30"/>
                  </a:lnTo>
                  <a:lnTo>
                    <a:pt x="214" y="30"/>
                  </a:lnTo>
                  <a:lnTo>
                    <a:pt x="214" y="31"/>
                  </a:lnTo>
                  <a:lnTo>
                    <a:pt x="215" y="32"/>
                  </a:lnTo>
                  <a:lnTo>
                    <a:pt x="216" y="32"/>
                  </a:lnTo>
                  <a:lnTo>
                    <a:pt x="217" y="32"/>
                  </a:lnTo>
                  <a:lnTo>
                    <a:pt x="218" y="32"/>
                  </a:lnTo>
                  <a:lnTo>
                    <a:pt x="219" y="32"/>
                  </a:lnTo>
                  <a:lnTo>
                    <a:pt x="218" y="32"/>
                  </a:lnTo>
                  <a:lnTo>
                    <a:pt x="218" y="33"/>
                  </a:lnTo>
                  <a:lnTo>
                    <a:pt x="214" y="33"/>
                  </a:lnTo>
                  <a:lnTo>
                    <a:pt x="213" y="33"/>
                  </a:lnTo>
                  <a:lnTo>
                    <a:pt x="214" y="34"/>
                  </a:lnTo>
                  <a:lnTo>
                    <a:pt x="215" y="34"/>
                  </a:lnTo>
                  <a:lnTo>
                    <a:pt x="215" y="34"/>
                  </a:lnTo>
                  <a:lnTo>
                    <a:pt x="216" y="34"/>
                  </a:lnTo>
                  <a:lnTo>
                    <a:pt x="216" y="35"/>
                  </a:lnTo>
                  <a:lnTo>
                    <a:pt x="217" y="36"/>
                  </a:lnTo>
                  <a:lnTo>
                    <a:pt x="217" y="35"/>
                  </a:lnTo>
                  <a:lnTo>
                    <a:pt x="218" y="35"/>
                  </a:lnTo>
                  <a:lnTo>
                    <a:pt x="218" y="34"/>
                  </a:lnTo>
                  <a:lnTo>
                    <a:pt x="219" y="34"/>
                  </a:lnTo>
                  <a:lnTo>
                    <a:pt x="219" y="34"/>
                  </a:lnTo>
                  <a:lnTo>
                    <a:pt x="219" y="34"/>
                  </a:lnTo>
                  <a:lnTo>
                    <a:pt x="219" y="35"/>
                  </a:lnTo>
                  <a:lnTo>
                    <a:pt x="219" y="37"/>
                  </a:lnTo>
                  <a:lnTo>
                    <a:pt x="219" y="37"/>
                  </a:lnTo>
                  <a:lnTo>
                    <a:pt x="218" y="37"/>
                  </a:lnTo>
                  <a:lnTo>
                    <a:pt x="218" y="38"/>
                  </a:lnTo>
                  <a:lnTo>
                    <a:pt x="218" y="39"/>
                  </a:lnTo>
                  <a:lnTo>
                    <a:pt x="217" y="40"/>
                  </a:lnTo>
                  <a:lnTo>
                    <a:pt x="218" y="40"/>
                  </a:lnTo>
                  <a:lnTo>
                    <a:pt x="218" y="41"/>
                  </a:lnTo>
                  <a:lnTo>
                    <a:pt x="219" y="42"/>
                  </a:lnTo>
                  <a:lnTo>
                    <a:pt x="218" y="42"/>
                  </a:lnTo>
                  <a:lnTo>
                    <a:pt x="219" y="43"/>
                  </a:lnTo>
                  <a:lnTo>
                    <a:pt x="219" y="44"/>
                  </a:lnTo>
                  <a:lnTo>
                    <a:pt x="218" y="44"/>
                  </a:lnTo>
                  <a:lnTo>
                    <a:pt x="218" y="45"/>
                  </a:lnTo>
                  <a:lnTo>
                    <a:pt x="217" y="46"/>
                  </a:lnTo>
                  <a:lnTo>
                    <a:pt x="216" y="48"/>
                  </a:lnTo>
                  <a:lnTo>
                    <a:pt x="216" y="49"/>
                  </a:lnTo>
                  <a:lnTo>
                    <a:pt x="216" y="51"/>
                  </a:lnTo>
                  <a:lnTo>
                    <a:pt x="215" y="53"/>
                  </a:lnTo>
                  <a:lnTo>
                    <a:pt x="213" y="53"/>
                  </a:lnTo>
                  <a:lnTo>
                    <a:pt x="212" y="54"/>
                  </a:lnTo>
                  <a:lnTo>
                    <a:pt x="208" y="59"/>
                  </a:lnTo>
                  <a:lnTo>
                    <a:pt x="205" y="62"/>
                  </a:lnTo>
                  <a:lnTo>
                    <a:pt x="203" y="64"/>
                  </a:lnTo>
                  <a:lnTo>
                    <a:pt x="202" y="65"/>
                  </a:lnTo>
                  <a:lnTo>
                    <a:pt x="200" y="66"/>
                  </a:lnTo>
                  <a:lnTo>
                    <a:pt x="203" y="73"/>
                  </a:lnTo>
                  <a:lnTo>
                    <a:pt x="204" y="76"/>
                  </a:lnTo>
                  <a:lnTo>
                    <a:pt x="204" y="77"/>
                  </a:lnTo>
                  <a:lnTo>
                    <a:pt x="205" y="80"/>
                  </a:lnTo>
                  <a:lnTo>
                    <a:pt x="206" y="82"/>
                  </a:lnTo>
                  <a:lnTo>
                    <a:pt x="206" y="83"/>
                  </a:lnTo>
                  <a:lnTo>
                    <a:pt x="207" y="85"/>
                  </a:lnTo>
                  <a:lnTo>
                    <a:pt x="207" y="86"/>
                  </a:lnTo>
                  <a:lnTo>
                    <a:pt x="207" y="87"/>
                  </a:lnTo>
                  <a:lnTo>
                    <a:pt x="207" y="89"/>
                  </a:lnTo>
                  <a:lnTo>
                    <a:pt x="208" y="90"/>
                  </a:lnTo>
                  <a:lnTo>
                    <a:pt x="209" y="91"/>
                  </a:lnTo>
                  <a:lnTo>
                    <a:pt x="211" y="98"/>
                  </a:lnTo>
                  <a:lnTo>
                    <a:pt x="212" y="102"/>
                  </a:lnTo>
                  <a:lnTo>
                    <a:pt x="212" y="104"/>
                  </a:lnTo>
                  <a:lnTo>
                    <a:pt x="213" y="104"/>
                  </a:lnTo>
                  <a:lnTo>
                    <a:pt x="213" y="104"/>
                  </a:lnTo>
                  <a:lnTo>
                    <a:pt x="214" y="104"/>
                  </a:lnTo>
                  <a:lnTo>
                    <a:pt x="215" y="104"/>
                  </a:lnTo>
                  <a:lnTo>
                    <a:pt x="216" y="104"/>
                  </a:lnTo>
                  <a:lnTo>
                    <a:pt x="217" y="104"/>
                  </a:lnTo>
                  <a:lnTo>
                    <a:pt x="217" y="105"/>
                  </a:lnTo>
                  <a:lnTo>
                    <a:pt x="218" y="106"/>
                  </a:lnTo>
                  <a:lnTo>
                    <a:pt x="218" y="107"/>
                  </a:lnTo>
                  <a:lnTo>
                    <a:pt x="218" y="108"/>
                  </a:lnTo>
                  <a:lnTo>
                    <a:pt x="218" y="109"/>
                  </a:lnTo>
                  <a:lnTo>
                    <a:pt x="219" y="110"/>
                  </a:lnTo>
                  <a:lnTo>
                    <a:pt x="219" y="111"/>
                  </a:lnTo>
                  <a:lnTo>
                    <a:pt x="219" y="116"/>
                  </a:lnTo>
                  <a:lnTo>
                    <a:pt x="217" y="118"/>
                  </a:lnTo>
                  <a:lnTo>
                    <a:pt x="213" y="121"/>
                  </a:lnTo>
                  <a:lnTo>
                    <a:pt x="220" y="123"/>
                  </a:lnTo>
                  <a:lnTo>
                    <a:pt x="223" y="129"/>
                  </a:lnTo>
                  <a:lnTo>
                    <a:pt x="223" y="130"/>
                  </a:lnTo>
                  <a:lnTo>
                    <a:pt x="226" y="137"/>
                  </a:lnTo>
                  <a:lnTo>
                    <a:pt x="226" y="138"/>
                  </a:lnTo>
                  <a:lnTo>
                    <a:pt x="226" y="139"/>
                  </a:lnTo>
                  <a:lnTo>
                    <a:pt x="226" y="142"/>
                  </a:lnTo>
                  <a:lnTo>
                    <a:pt x="226" y="142"/>
                  </a:lnTo>
                  <a:lnTo>
                    <a:pt x="226" y="143"/>
                  </a:lnTo>
                  <a:lnTo>
                    <a:pt x="226" y="148"/>
                  </a:lnTo>
                  <a:lnTo>
                    <a:pt x="227" y="150"/>
                  </a:lnTo>
                  <a:lnTo>
                    <a:pt x="227" y="151"/>
                  </a:lnTo>
                  <a:lnTo>
                    <a:pt x="227" y="153"/>
                  </a:lnTo>
                  <a:lnTo>
                    <a:pt x="227" y="154"/>
                  </a:lnTo>
                  <a:lnTo>
                    <a:pt x="227" y="154"/>
                  </a:lnTo>
                  <a:lnTo>
                    <a:pt x="227" y="160"/>
                  </a:lnTo>
                  <a:lnTo>
                    <a:pt x="226" y="164"/>
                  </a:lnTo>
                  <a:lnTo>
                    <a:pt x="227" y="165"/>
                  </a:lnTo>
                  <a:lnTo>
                    <a:pt x="227" y="164"/>
                  </a:lnTo>
                  <a:lnTo>
                    <a:pt x="228" y="164"/>
                  </a:lnTo>
                  <a:lnTo>
                    <a:pt x="228" y="165"/>
                  </a:lnTo>
                  <a:lnTo>
                    <a:pt x="234" y="166"/>
                  </a:lnTo>
                  <a:lnTo>
                    <a:pt x="237" y="167"/>
                  </a:lnTo>
                  <a:lnTo>
                    <a:pt x="241" y="168"/>
                  </a:lnTo>
                  <a:lnTo>
                    <a:pt x="244" y="168"/>
                  </a:lnTo>
                  <a:lnTo>
                    <a:pt x="245" y="167"/>
                  </a:lnTo>
                  <a:lnTo>
                    <a:pt x="247" y="167"/>
                  </a:lnTo>
                  <a:lnTo>
                    <a:pt x="251" y="167"/>
                  </a:lnTo>
                  <a:lnTo>
                    <a:pt x="251" y="167"/>
                  </a:lnTo>
                  <a:lnTo>
                    <a:pt x="252" y="166"/>
                  </a:lnTo>
                  <a:lnTo>
                    <a:pt x="253" y="166"/>
                  </a:lnTo>
                  <a:lnTo>
                    <a:pt x="254" y="166"/>
                  </a:lnTo>
                  <a:lnTo>
                    <a:pt x="255" y="165"/>
                  </a:lnTo>
                  <a:lnTo>
                    <a:pt x="256" y="165"/>
                  </a:lnTo>
                  <a:lnTo>
                    <a:pt x="257" y="164"/>
                  </a:lnTo>
                  <a:lnTo>
                    <a:pt x="258" y="164"/>
                  </a:lnTo>
                  <a:lnTo>
                    <a:pt x="258" y="163"/>
                  </a:lnTo>
                  <a:lnTo>
                    <a:pt x="258" y="163"/>
                  </a:lnTo>
                  <a:lnTo>
                    <a:pt x="258" y="164"/>
                  </a:lnTo>
                  <a:lnTo>
                    <a:pt x="259" y="164"/>
                  </a:lnTo>
                  <a:lnTo>
                    <a:pt x="259" y="165"/>
                  </a:lnTo>
                  <a:lnTo>
                    <a:pt x="260" y="166"/>
                  </a:lnTo>
                  <a:lnTo>
                    <a:pt x="261" y="166"/>
                  </a:lnTo>
                  <a:lnTo>
                    <a:pt x="261" y="167"/>
                  </a:lnTo>
                  <a:lnTo>
                    <a:pt x="262" y="167"/>
                  </a:lnTo>
                  <a:lnTo>
                    <a:pt x="262" y="168"/>
                  </a:lnTo>
                  <a:lnTo>
                    <a:pt x="258" y="170"/>
                  </a:lnTo>
                  <a:lnTo>
                    <a:pt x="254" y="175"/>
                  </a:lnTo>
                  <a:lnTo>
                    <a:pt x="251" y="178"/>
                  </a:lnTo>
                  <a:lnTo>
                    <a:pt x="258" y="185"/>
                  </a:lnTo>
                  <a:lnTo>
                    <a:pt x="260" y="186"/>
                  </a:lnTo>
                  <a:lnTo>
                    <a:pt x="264" y="188"/>
                  </a:lnTo>
                  <a:lnTo>
                    <a:pt x="264" y="189"/>
                  </a:lnTo>
                  <a:lnTo>
                    <a:pt x="268" y="191"/>
                  </a:lnTo>
                  <a:lnTo>
                    <a:pt x="270" y="193"/>
                  </a:lnTo>
                  <a:lnTo>
                    <a:pt x="269" y="193"/>
                  </a:lnTo>
                  <a:lnTo>
                    <a:pt x="268" y="193"/>
                  </a:lnTo>
                  <a:lnTo>
                    <a:pt x="267" y="195"/>
                  </a:lnTo>
                  <a:lnTo>
                    <a:pt x="264" y="198"/>
                  </a:lnTo>
                  <a:lnTo>
                    <a:pt x="264" y="199"/>
                  </a:lnTo>
                  <a:lnTo>
                    <a:pt x="264" y="200"/>
                  </a:lnTo>
                  <a:lnTo>
                    <a:pt x="263" y="203"/>
                  </a:lnTo>
                  <a:lnTo>
                    <a:pt x="257" y="209"/>
                  </a:lnTo>
                  <a:lnTo>
                    <a:pt x="255" y="212"/>
                  </a:lnTo>
                  <a:lnTo>
                    <a:pt x="252" y="214"/>
                  </a:lnTo>
                  <a:lnTo>
                    <a:pt x="248" y="216"/>
                  </a:lnTo>
                  <a:lnTo>
                    <a:pt x="248" y="217"/>
                  </a:lnTo>
                  <a:lnTo>
                    <a:pt x="245" y="218"/>
                  </a:lnTo>
                  <a:lnTo>
                    <a:pt x="239" y="218"/>
                  </a:lnTo>
                  <a:lnTo>
                    <a:pt x="236" y="218"/>
                  </a:lnTo>
                  <a:lnTo>
                    <a:pt x="233" y="218"/>
                  </a:lnTo>
                  <a:lnTo>
                    <a:pt x="232" y="218"/>
                  </a:lnTo>
                  <a:lnTo>
                    <a:pt x="230" y="219"/>
                  </a:lnTo>
                  <a:lnTo>
                    <a:pt x="228" y="219"/>
                  </a:lnTo>
                  <a:lnTo>
                    <a:pt x="227" y="219"/>
                  </a:lnTo>
                  <a:lnTo>
                    <a:pt x="226" y="220"/>
                  </a:lnTo>
                  <a:lnTo>
                    <a:pt x="224" y="220"/>
                  </a:lnTo>
                  <a:lnTo>
                    <a:pt x="222" y="221"/>
                  </a:lnTo>
                  <a:lnTo>
                    <a:pt x="221" y="221"/>
                  </a:lnTo>
                  <a:lnTo>
                    <a:pt x="220" y="220"/>
                  </a:lnTo>
                  <a:lnTo>
                    <a:pt x="219" y="220"/>
                  </a:lnTo>
                  <a:lnTo>
                    <a:pt x="219" y="220"/>
                  </a:lnTo>
                  <a:lnTo>
                    <a:pt x="213" y="219"/>
                  </a:lnTo>
                  <a:lnTo>
                    <a:pt x="209" y="219"/>
                  </a:lnTo>
                  <a:lnTo>
                    <a:pt x="208" y="218"/>
                  </a:lnTo>
                  <a:lnTo>
                    <a:pt x="206" y="218"/>
                  </a:lnTo>
                  <a:lnTo>
                    <a:pt x="204" y="218"/>
                  </a:lnTo>
                  <a:lnTo>
                    <a:pt x="200" y="221"/>
                  </a:lnTo>
                  <a:lnTo>
                    <a:pt x="196" y="223"/>
                  </a:lnTo>
                  <a:lnTo>
                    <a:pt x="194" y="224"/>
                  </a:lnTo>
                  <a:lnTo>
                    <a:pt x="194" y="224"/>
                  </a:lnTo>
                  <a:lnTo>
                    <a:pt x="189" y="226"/>
                  </a:lnTo>
                  <a:lnTo>
                    <a:pt x="187" y="227"/>
                  </a:lnTo>
                  <a:lnTo>
                    <a:pt x="181" y="224"/>
                  </a:lnTo>
                  <a:lnTo>
                    <a:pt x="172" y="224"/>
                  </a:lnTo>
                  <a:lnTo>
                    <a:pt x="170" y="225"/>
                  </a:lnTo>
                  <a:lnTo>
                    <a:pt x="168" y="225"/>
                  </a:lnTo>
                  <a:lnTo>
                    <a:pt x="165" y="226"/>
                  </a:lnTo>
                  <a:lnTo>
                    <a:pt x="164" y="224"/>
                  </a:lnTo>
                  <a:lnTo>
                    <a:pt x="164" y="223"/>
                  </a:lnTo>
                  <a:lnTo>
                    <a:pt x="162" y="221"/>
                  </a:lnTo>
                  <a:lnTo>
                    <a:pt x="154" y="225"/>
                  </a:lnTo>
                  <a:lnTo>
                    <a:pt x="153" y="226"/>
                  </a:lnTo>
                  <a:lnTo>
                    <a:pt x="150" y="228"/>
                  </a:lnTo>
                  <a:lnTo>
                    <a:pt x="149" y="229"/>
                  </a:lnTo>
                  <a:lnTo>
                    <a:pt x="147" y="230"/>
                  </a:lnTo>
                  <a:lnTo>
                    <a:pt x="146" y="231"/>
                  </a:lnTo>
                  <a:lnTo>
                    <a:pt x="145" y="231"/>
                  </a:lnTo>
                  <a:lnTo>
                    <a:pt x="144" y="231"/>
                  </a:lnTo>
                  <a:lnTo>
                    <a:pt x="143" y="231"/>
                  </a:lnTo>
                  <a:lnTo>
                    <a:pt x="143" y="231"/>
                  </a:lnTo>
                  <a:lnTo>
                    <a:pt x="141" y="231"/>
                  </a:lnTo>
                  <a:lnTo>
                    <a:pt x="137" y="233"/>
                  </a:lnTo>
                  <a:lnTo>
                    <a:pt x="136" y="235"/>
                  </a:lnTo>
                  <a:lnTo>
                    <a:pt x="133" y="235"/>
                  </a:lnTo>
                  <a:lnTo>
                    <a:pt x="132" y="234"/>
                  </a:lnTo>
                  <a:lnTo>
                    <a:pt x="130" y="231"/>
                  </a:lnTo>
                  <a:lnTo>
                    <a:pt x="128" y="233"/>
                  </a:lnTo>
                  <a:lnTo>
                    <a:pt x="127" y="234"/>
                  </a:lnTo>
                  <a:lnTo>
                    <a:pt x="126" y="234"/>
                  </a:lnTo>
                  <a:lnTo>
                    <a:pt x="125" y="236"/>
                  </a:lnTo>
                  <a:lnTo>
                    <a:pt x="121" y="237"/>
                  </a:lnTo>
                  <a:lnTo>
                    <a:pt x="119" y="240"/>
                  </a:lnTo>
                  <a:lnTo>
                    <a:pt x="118" y="240"/>
                  </a:lnTo>
                  <a:lnTo>
                    <a:pt x="116" y="242"/>
                  </a:lnTo>
                  <a:lnTo>
                    <a:pt x="113" y="242"/>
                  </a:lnTo>
                  <a:lnTo>
                    <a:pt x="111" y="242"/>
                  </a:lnTo>
                  <a:lnTo>
                    <a:pt x="111" y="244"/>
                  </a:lnTo>
                  <a:lnTo>
                    <a:pt x="111" y="243"/>
                  </a:lnTo>
                  <a:lnTo>
                    <a:pt x="108" y="243"/>
                  </a:lnTo>
                  <a:lnTo>
                    <a:pt x="107" y="242"/>
                  </a:lnTo>
                  <a:lnTo>
                    <a:pt x="105" y="244"/>
                  </a:lnTo>
                  <a:lnTo>
                    <a:pt x="102" y="244"/>
                  </a:lnTo>
                  <a:lnTo>
                    <a:pt x="98" y="245"/>
                  </a:lnTo>
                  <a:lnTo>
                    <a:pt x="97" y="245"/>
                  </a:lnTo>
                  <a:lnTo>
                    <a:pt x="94" y="244"/>
                  </a:lnTo>
                  <a:lnTo>
                    <a:pt x="92" y="237"/>
                  </a:lnTo>
                  <a:lnTo>
                    <a:pt x="91" y="233"/>
                  </a:lnTo>
                  <a:lnTo>
                    <a:pt x="89" y="221"/>
                  </a:lnTo>
                  <a:lnTo>
                    <a:pt x="85" y="216"/>
                  </a:lnTo>
                  <a:lnTo>
                    <a:pt x="85" y="215"/>
                  </a:lnTo>
                  <a:lnTo>
                    <a:pt x="85" y="215"/>
                  </a:lnTo>
                  <a:lnTo>
                    <a:pt x="80" y="212"/>
                  </a:lnTo>
                  <a:lnTo>
                    <a:pt x="79" y="212"/>
                  </a:lnTo>
                  <a:lnTo>
                    <a:pt x="78" y="211"/>
                  </a:lnTo>
                  <a:lnTo>
                    <a:pt x="76" y="210"/>
                  </a:lnTo>
                  <a:lnTo>
                    <a:pt x="75" y="209"/>
                  </a:lnTo>
                  <a:lnTo>
                    <a:pt x="74" y="208"/>
                  </a:lnTo>
                  <a:lnTo>
                    <a:pt x="73" y="209"/>
                  </a:lnTo>
                  <a:lnTo>
                    <a:pt x="73" y="208"/>
                  </a:lnTo>
                  <a:lnTo>
                    <a:pt x="73" y="208"/>
                  </a:lnTo>
                  <a:lnTo>
                    <a:pt x="72" y="207"/>
                  </a:lnTo>
                  <a:lnTo>
                    <a:pt x="72" y="206"/>
                  </a:lnTo>
                  <a:lnTo>
                    <a:pt x="71" y="205"/>
                  </a:lnTo>
                  <a:lnTo>
                    <a:pt x="70" y="205"/>
                  </a:lnTo>
                  <a:lnTo>
                    <a:pt x="69" y="203"/>
                  </a:lnTo>
                  <a:lnTo>
                    <a:pt x="68" y="203"/>
                  </a:lnTo>
                  <a:lnTo>
                    <a:pt x="68" y="202"/>
                  </a:lnTo>
                  <a:lnTo>
                    <a:pt x="67" y="203"/>
                  </a:lnTo>
                  <a:lnTo>
                    <a:pt x="67" y="202"/>
                  </a:lnTo>
                  <a:lnTo>
                    <a:pt x="69" y="202"/>
                  </a:lnTo>
                  <a:lnTo>
                    <a:pt x="69" y="200"/>
                  </a:lnTo>
                  <a:lnTo>
                    <a:pt x="70" y="199"/>
                  </a:lnTo>
                  <a:lnTo>
                    <a:pt x="71" y="199"/>
                  </a:lnTo>
                  <a:lnTo>
                    <a:pt x="70" y="199"/>
                  </a:lnTo>
                  <a:lnTo>
                    <a:pt x="71" y="199"/>
                  </a:lnTo>
                  <a:lnTo>
                    <a:pt x="71" y="198"/>
                  </a:lnTo>
                  <a:lnTo>
                    <a:pt x="72" y="197"/>
                  </a:lnTo>
                  <a:lnTo>
                    <a:pt x="73" y="197"/>
                  </a:lnTo>
                  <a:lnTo>
                    <a:pt x="75" y="195"/>
                  </a:lnTo>
                  <a:lnTo>
                    <a:pt x="77" y="194"/>
                  </a:lnTo>
                  <a:lnTo>
                    <a:pt x="77" y="193"/>
                  </a:lnTo>
                  <a:lnTo>
                    <a:pt x="78" y="193"/>
                  </a:lnTo>
                  <a:lnTo>
                    <a:pt x="77" y="192"/>
                  </a:lnTo>
                  <a:lnTo>
                    <a:pt x="78" y="191"/>
                  </a:lnTo>
                  <a:lnTo>
                    <a:pt x="79" y="191"/>
                  </a:lnTo>
                  <a:lnTo>
                    <a:pt x="79" y="191"/>
                  </a:lnTo>
                  <a:lnTo>
                    <a:pt x="80" y="190"/>
                  </a:lnTo>
                  <a:lnTo>
                    <a:pt x="81" y="190"/>
                  </a:lnTo>
                  <a:lnTo>
                    <a:pt x="81" y="189"/>
                  </a:lnTo>
                  <a:lnTo>
                    <a:pt x="82" y="189"/>
                  </a:lnTo>
                  <a:lnTo>
                    <a:pt x="85" y="188"/>
                  </a:lnTo>
                  <a:lnTo>
                    <a:pt x="85" y="188"/>
                  </a:lnTo>
                  <a:lnTo>
                    <a:pt x="86" y="187"/>
                  </a:lnTo>
                  <a:lnTo>
                    <a:pt x="85" y="187"/>
                  </a:lnTo>
                  <a:lnTo>
                    <a:pt x="85" y="186"/>
                  </a:lnTo>
                  <a:lnTo>
                    <a:pt x="86" y="186"/>
                  </a:lnTo>
                  <a:lnTo>
                    <a:pt x="87" y="186"/>
                  </a:lnTo>
                  <a:lnTo>
                    <a:pt x="88" y="186"/>
                  </a:lnTo>
                  <a:lnTo>
                    <a:pt x="89" y="186"/>
                  </a:lnTo>
                  <a:lnTo>
                    <a:pt x="89" y="185"/>
                  </a:lnTo>
                  <a:lnTo>
                    <a:pt x="88" y="184"/>
                  </a:lnTo>
                  <a:lnTo>
                    <a:pt x="89" y="183"/>
                  </a:lnTo>
                  <a:lnTo>
                    <a:pt x="88" y="183"/>
                  </a:lnTo>
                  <a:lnTo>
                    <a:pt x="87" y="183"/>
                  </a:lnTo>
                  <a:lnTo>
                    <a:pt x="88" y="183"/>
                  </a:lnTo>
                  <a:lnTo>
                    <a:pt x="88" y="182"/>
                  </a:lnTo>
                  <a:lnTo>
                    <a:pt x="88" y="181"/>
                  </a:lnTo>
                  <a:lnTo>
                    <a:pt x="88" y="180"/>
                  </a:lnTo>
                  <a:lnTo>
                    <a:pt x="91" y="179"/>
                  </a:lnTo>
                  <a:lnTo>
                    <a:pt x="92" y="179"/>
                  </a:lnTo>
                  <a:lnTo>
                    <a:pt x="92" y="179"/>
                  </a:lnTo>
                  <a:lnTo>
                    <a:pt x="92" y="178"/>
                  </a:lnTo>
                  <a:lnTo>
                    <a:pt x="92" y="177"/>
                  </a:lnTo>
                  <a:lnTo>
                    <a:pt x="93" y="178"/>
                  </a:lnTo>
                  <a:lnTo>
                    <a:pt x="93" y="179"/>
                  </a:lnTo>
                  <a:lnTo>
                    <a:pt x="94" y="179"/>
                  </a:lnTo>
                  <a:lnTo>
                    <a:pt x="95" y="179"/>
                  </a:lnTo>
                  <a:lnTo>
                    <a:pt x="95" y="178"/>
                  </a:lnTo>
                  <a:lnTo>
                    <a:pt x="96" y="178"/>
                  </a:lnTo>
                  <a:lnTo>
                    <a:pt x="97" y="177"/>
                  </a:lnTo>
                  <a:lnTo>
                    <a:pt x="98" y="177"/>
                  </a:lnTo>
                  <a:lnTo>
                    <a:pt x="98" y="177"/>
                  </a:lnTo>
                  <a:lnTo>
                    <a:pt x="100" y="176"/>
                  </a:lnTo>
                  <a:lnTo>
                    <a:pt x="99" y="178"/>
                  </a:lnTo>
                  <a:lnTo>
                    <a:pt x="98" y="178"/>
                  </a:lnTo>
                  <a:lnTo>
                    <a:pt x="98" y="179"/>
                  </a:lnTo>
                  <a:lnTo>
                    <a:pt x="98" y="179"/>
                  </a:lnTo>
                  <a:lnTo>
                    <a:pt x="99" y="179"/>
                  </a:lnTo>
                  <a:lnTo>
                    <a:pt x="100" y="180"/>
                  </a:lnTo>
                  <a:lnTo>
                    <a:pt x="100" y="179"/>
                  </a:lnTo>
                  <a:lnTo>
                    <a:pt x="100" y="180"/>
                  </a:lnTo>
                  <a:lnTo>
                    <a:pt x="100" y="180"/>
                  </a:lnTo>
                  <a:lnTo>
                    <a:pt x="100" y="181"/>
                  </a:lnTo>
                  <a:lnTo>
                    <a:pt x="100" y="182"/>
                  </a:lnTo>
                  <a:lnTo>
                    <a:pt x="101" y="182"/>
                  </a:lnTo>
                  <a:lnTo>
                    <a:pt x="101" y="181"/>
                  </a:lnTo>
                  <a:lnTo>
                    <a:pt x="102" y="181"/>
                  </a:lnTo>
                  <a:lnTo>
                    <a:pt x="101" y="180"/>
                  </a:lnTo>
                  <a:lnTo>
                    <a:pt x="102" y="180"/>
                  </a:lnTo>
                  <a:lnTo>
                    <a:pt x="102" y="179"/>
                  </a:lnTo>
                  <a:lnTo>
                    <a:pt x="103" y="177"/>
                  </a:lnTo>
                  <a:lnTo>
                    <a:pt x="104" y="176"/>
                  </a:lnTo>
                  <a:lnTo>
                    <a:pt x="105" y="174"/>
                  </a:lnTo>
                  <a:lnTo>
                    <a:pt x="105" y="174"/>
                  </a:lnTo>
                  <a:lnTo>
                    <a:pt x="106" y="174"/>
                  </a:lnTo>
                  <a:lnTo>
                    <a:pt x="107" y="174"/>
                  </a:lnTo>
                  <a:lnTo>
                    <a:pt x="109" y="174"/>
                  </a:lnTo>
                  <a:lnTo>
                    <a:pt x="110" y="173"/>
                  </a:lnTo>
                  <a:lnTo>
                    <a:pt x="111" y="172"/>
                  </a:lnTo>
                  <a:lnTo>
                    <a:pt x="112" y="172"/>
                  </a:lnTo>
                  <a:lnTo>
                    <a:pt x="113" y="172"/>
                  </a:lnTo>
                  <a:lnTo>
                    <a:pt x="113" y="174"/>
                  </a:lnTo>
                  <a:lnTo>
                    <a:pt x="114" y="174"/>
                  </a:lnTo>
                  <a:lnTo>
                    <a:pt x="113" y="174"/>
                  </a:lnTo>
                  <a:lnTo>
                    <a:pt x="113" y="174"/>
                  </a:lnTo>
                  <a:lnTo>
                    <a:pt x="113" y="175"/>
                  </a:lnTo>
                  <a:lnTo>
                    <a:pt x="112" y="175"/>
                  </a:lnTo>
                  <a:lnTo>
                    <a:pt x="112" y="176"/>
                  </a:lnTo>
                  <a:lnTo>
                    <a:pt x="112" y="177"/>
                  </a:lnTo>
                  <a:lnTo>
                    <a:pt x="113" y="176"/>
                  </a:lnTo>
                  <a:lnTo>
                    <a:pt x="114" y="175"/>
                  </a:lnTo>
                  <a:lnTo>
                    <a:pt x="114" y="174"/>
                  </a:lnTo>
                  <a:lnTo>
                    <a:pt x="116" y="174"/>
                  </a:lnTo>
                  <a:lnTo>
                    <a:pt x="117" y="174"/>
                  </a:lnTo>
                  <a:lnTo>
                    <a:pt x="117" y="174"/>
                  </a:lnTo>
                  <a:lnTo>
                    <a:pt x="119" y="173"/>
                  </a:lnTo>
                  <a:lnTo>
                    <a:pt x="119" y="172"/>
                  </a:lnTo>
                  <a:lnTo>
                    <a:pt x="120" y="172"/>
                  </a:lnTo>
                  <a:lnTo>
                    <a:pt x="123" y="171"/>
                  </a:lnTo>
                  <a:lnTo>
                    <a:pt x="123" y="172"/>
                  </a:lnTo>
                  <a:lnTo>
                    <a:pt x="124" y="172"/>
                  </a:lnTo>
                  <a:lnTo>
                    <a:pt x="125" y="172"/>
                  </a:lnTo>
                  <a:lnTo>
                    <a:pt x="125" y="173"/>
                  </a:lnTo>
                  <a:lnTo>
                    <a:pt x="126" y="174"/>
                  </a:lnTo>
                  <a:lnTo>
                    <a:pt x="127" y="174"/>
                  </a:lnTo>
                  <a:lnTo>
                    <a:pt x="127" y="174"/>
                  </a:lnTo>
                  <a:lnTo>
                    <a:pt x="127" y="175"/>
                  </a:lnTo>
                  <a:lnTo>
                    <a:pt x="127" y="176"/>
                  </a:lnTo>
                  <a:lnTo>
                    <a:pt x="126" y="176"/>
                  </a:lnTo>
                  <a:lnTo>
                    <a:pt x="125" y="176"/>
                  </a:lnTo>
                  <a:lnTo>
                    <a:pt x="125" y="177"/>
                  </a:lnTo>
                  <a:lnTo>
                    <a:pt x="126" y="177"/>
                  </a:lnTo>
                  <a:lnTo>
                    <a:pt x="127" y="178"/>
                  </a:lnTo>
                  <a:lnTo>
                    <a:pt x="128" y="178"/>
                  </a:lnTo>
                  <a:lnTo>
                    <a:pt x="129" y="178"/>
                  </a:lnTo>
                  <a:lnTo>
                    <a:pt x="130" y="177"/>
                  </a:lnTo>
                  <a:lnTo>
                    <a:pt x="131" y="177"/>
                  </a:lnTo>
                  <a:lnTo>
                    <a:pt x="132" y="176"/>
                  </a:lnTo>
                  <a:lnTo>
                    <a:pt x="132" y="177"/>
                  </a:lnTo>
                  <a:lnTo>
                    <a:pt x="132" y="178"/>
                  </a:lnTo>
                  <a:lnTo>
                    <a:pt x="131" y="178"/>
                  </a:lnTo>
                  <a:lnTo>
                    <a:pt x="130" y="178"/>
                  </a:lnTo>
                  <a:lnTo>
                    <a:pt x="130" y="179"/>
                  </a:lnTo>
                  <a:lnTo>
                    <a:pt x="130" y="180"/>
                  </a:lnTo>
                  <a:lnTo>
                    <a:pt x="129" y="178"/>
                  </a:lnTo>
                  <a:lnTo>
                    <a:pt x="129" y="179"/>
                  </a:lnTo>
                  <a:lnTo>
                    <a:pt x="128" y="179"/>
                  </a:lnTo>
                  <a:lnTo>
                    <a:pt x="126" y="180"/>
                  </a:lnTo>
                  <a:lnTo>
                    <a:pt x="125" y="180"/>
                  </a:lnTo>
                  <a:lnTo>
                    <a:pt x="125" y="180"/>
                  </a:lnTo>
                  <a:lnTo>
                    <a:pt x="124" y="180"/>
                  </a:lnTo>
                  <a:lnTo>
                    <a:pt x="124" y="180"/>
                  </a:lnTo>
                  <a:lnTo>
                    <a:pt x="123" y="180"/>
                  </a:lnTo>
                  <a:lnTo>
                    <a:pt x="122" y="180"/>
                  </a:lnTo>
                  <a:lnTo>
                    <a:pt x="121" y="180"/>
                  </a:lnTo>
                  <a:lnTo>
                    <a:pt x="119" y="180"/>
                  </a:lnTo>
                  <a:lnTo>
                    <a:pt x="118" y="180"/>
                  </a:lnTo>
                  <a:lnTo>
                    <a:pt x="117" y="180"/>
                  </a:lnTo>
                  <a:lnTo>
                    <a:pt x="117" y="180"/>
                  </a:lnTo>
                  <a:lnTo>
                    <a:pt x="117" y="179"/>
                  </a:lnTo>
                  <a:lnTo>
                    <a:pt x="117" y="178"/>
                  </a:lnTo>
                  <a:lnTo>
                    <a:pt x="117" y="179"/>
                  </a:lnTo>
                  <a:lnTo>
                    <a:pt x="116" y="180"/>
                  </a:lnTo>
                  <a:lnTo>
                    <a:pt x="115" y="180"/>
                  </a:lnTo>
                  <a:lnTo>
                    <a:pt x="114" y="181"/>
                  </a:lnTo>
                  <a:lnTo>
                    <a:pt x="114" y="182"/>
                  </a:lnTo>
                  <a:lnTo>
                    <a:pt x="113" y="182"/>
                  </a:lnTo>
                  <a:lnTo>
                    <a:pt x="112" y="182"/>
                  </a:lnTo>
                  <a:lnTo>
                    <a:pt x="112" y="183"/>
                  </a:lnTo>
                  <a:lnTo>
                    <a:pt x="111" y="183"/>
                  </a:lnTo>
                  <a:lnTo>
                    <a:pt x="111" y="184"/>
                  </a:lnTo>
                  <a:lnTo>
                    <a:pt x="112" y="183"/>
                  </a:lnTo>
                  <a:lnTo>
                    <a:pt x="114" y="183"/>
                  </a:lnTo>
                  <a:lnTo>
                    <a:pt x="115" y="184"/>
                  </a:lnTo>
                  <a:lnTo>
                    <a:pt x="116" y="184"/>
                  </a:lnTo>
                  <a:lnTo>
                    <a:pt x="116" y="185"/>
                  </a:lnTo>
                  <a:lnTo>
                    <a:pt x="116" y="186"/>
                  </a:lnTo>
                  <a:lnTo>
                    <a:pt x="115" y="186"/>
                  </a:lnTo>
                  <a:lnTo>
                    <a:pt x="115" y="186"/>
                  </a:lnTo>
                  <a:lnTo>
                    <a:pt x="115" y="186"/>
                  </a:lnTo>
                  <a:lnTo>
                    <a:pt x="116" y="186"/>
                  </a:lnTo>
                  <a:lnTo>
                    <a:pt x="117" y="186"/>
                  </a:lnTo>
                  <a:lnTo>
                    <a:pt x="117" y="186"/>
                  </a:lnTo>
                  <a:lnTo>
                    <a:pt x="118" y="186"/>
                  </a:lnTo>
                  <a:lnTo>
                    <a:pt x="119" y="186"/>
                  </a:lnTo>
                  <a:lnTo>
                    <a:pt x="120" y="185"/>
                  </a:lnTo>
                  <a:lnTo>
                    <a:pt x="121" y="184"/>
                  </a:lnTo>
                  <a:lnTo>
                    <a:pt x="122" y="184"/>
                  </a:lnTo>
                  <a:lnTo>
                    <a:pt x="123" y="184"/>
                  </a:lnTo>
                  <a:lnTo>
                    <a:pt x="124" y="184"/>
                  </a:lnTo>
                  <a:lnTo>
                    <a:pt x="124" y="185"/>
                  </a:lnTo>
                  <a:lnTo>
                    <a:pt x="125" y="185"/>
                  </a:lnTo>
                  <a:lnTo>
                    <a:pt x="124" y="185"/>
                  </a:lnTo>
                  <a:lnTo>
                    <a:pt x="125" y="186"/>
                  </a:lnTo>
                  <a:lnTo>
                    <a:pt x="125" y="187"/>
                  </a:lnTo>
                  <a:lnTo>
                    <a:pt x="125" y="188"/>
                  </a:lnTo>
                  <a:lnTo>
                    <a:pt x="126" y="188"/>
                  </a:lnTo>
                  <a:lnTo>
                    <a:pt x="126" y="189"/>
                  </a:lnTo>
                  <a:lnTo>
                    <a:pt x="127" y="189"/>
                  </a:lnTo>
                  <a:lnTo>
                    <a:pt x="129" y="189"/>
                  </a:lnTo>
                  <a:lnTo>
                    <a:pt x="130" y="188"/>
                  </a:lnTo>
                  <a:lnTo>
                    <a:pt x="130" y="188"/>
                  </a:lnTo>
                  <a:lnTo>
                    <a:pt x="132" y="187"/>
                  </a:lnTo>
                  <a:lnTo>
                    <a:pt x="133" y="187"/>
                  </a:lnTo>
                  <a:lnTo>
                    <a:pt x="134" y="187"/>
                  </a:lnTo>
                  <a:lnTo>
                    <a:pt x="136" y="186"/>
                  </a:lnTo>
                  <a:lnTo>
                    <a:pt x="137" y="186"/>
                  </a:lnTo>
                  <a:lnTo>
                    <a:pt x="140" y="186"/>
                  </a:lnTo>
                  <a:lnTo>
                    <a:pt x="141" y="186"/>
                  </a:lnTo>
                  <a:lnTo>
                    <a:pt x="146" y="186"/>
                  </a:lnTo>
                  <a:lnTo>
                    <a:pt x="149" y="186"/>
                  </a:lnTo>
                  <a:lnTo>
                    <a:pt x="149" y="187"/>
                  </a:lnTo>
                  <a:lnTo>
                    <a:pt x="149" y="188"/>
                  </a:lnTo>
                  <a:lnTo>
                    <a:pt x="149" y="188"/>
                  </a:lnTo>
                  <a:lnTo>
                    <a:pt x="149" y="190"/>
                  </a:lnTo>
                  <a:lnTo>
                    <a:pt x="149" y="190"/>
                  </a:lnTo>
                  <a:lnTo>
                    <a:pt x="149" y="191"/>
                  </a:lnTo>
                  <a:lnTo>
                    <a:pt x="149" y="192"/>
                  </a:lnTo>
                  <a:lnTo>
                    <a:pt x="149" y="193"/>
                  </a:lnTo>
                  <a:lnTo>
                    <a:pt x="149" y="193"/>
                  </a:lnTo>
                  <a:lnTo>
                    <a:pt x="149" y="195"/>
                  </a:lnTo>
                  <a:lnTo>
                    <a:pt x="149" y="195"/>
                  </a:lnTo>
                  <a:lnTo>
                    <a:pt x="149" y="196"/>
                  </a:lnTo>
                  <a:lnTo>
                    <a:pt x="149" y="198"/>
                  </a:lnTo>
                  <a:lnTo>
                    <a:pt x="150" y="199"/>
                  </a:lnTo>
                  <a:lnTo>
                    <a:pt x="151" y="199"/>
                  </a:lnTo>
                  <a:lnTo>
                    <a:pt x="151" y="200"/>
                  </a:lnTo>
                  <a:lnTo>
                    <a:pt x="152" y="200"/>
                  </a:lnTo>
                  <a:lnTo>
                    <a:pt x="155" y="201"/>
                  </a:lnTo>
                  <a:lnTo>
                    <a:pt x="156" y="202"/>
                  </a:lnTo>
                  <a:lnTo>
                    <a:pt x="156" y="202"/>
                  </a:lnTo>
                  <a:lnTo>
                    <a:pt x="156" y="203"/>
                  </a:lnTo>
                  <a:lnTo>
                    <a:pt x="156" y="203"/>
                  </a:lnTo>
                  <a:lnTo>
                    <a:pt x="157" y="203"/>
                  </a:lnTo>
                  <a:lnTo>
                    <a:pt x="158" y="203"/>
                  </a:lnTo>
                  <a:lnTo>
                    <a:pt x="159" y="203"/>
                  </a:lnTo>
                  <a:lnTo>
                    <a:pt x="160" y="203"/>
                  </a:lnTo>
                  <a:lnTo>
                    <a:pt x="161" y="203"/>
                  </a:lnTo>
                  <a:lnTo>
                    <a:pt x="162" y="203"/>
                  </a:lnTo>
                  <a:lnTo>
                    <a:pt x="162" y="204"/>
                  </a:lnTo>
                  <a:lnTo>
                    <a:pt x="163" y="204"/>
                  </a:lnTo>
                  <a:lnTo>
                    <a:pt x="164" y="203"/>
                  </a:lnTo>
                  <a:lnTo>
                    <a:pt x="165" y="204"/>
                  </a:lnTo>
                  <a:lnTo>
                    <a:pt x="166" y="204"/>
                  </a:lnTo>
                  <a:lnTo>
                    <a:pt x="167" y="203"/>
                  </a:lnTo>
                  <a:lnTo>
                    <a:pt x="168" y="203"/>
                  </a:lnTo>
                  <a:lnTo>
                    <a:pt x="168" y="203"/>
                  </a:lnTo>
                  <a:lnTo>
                    <a:pt x="170" y="202"/>
                  </a:lnTo>
                  <a:lnTo>
                    <a:pt x="171" y="202"/>
                  </a:lnTo>
                  <a:lnTo>
                    <a:pt x="172" y="201"/>
                  </a:lnTo>
                  <a:lnTo>
                    <a:pt x="173" y="201"/>
                  </a:lnTo>
                  <a:lnTo>
                    <a:pt x="174" y="202"/>
                  </a:lnTo>
                  <a:lnTo>
                    <a:pt x="175" y="201"/>
                  </a:lnTo>
                  <a:lnTo>
                    <a:pt x="175" y="201"/>
                  </a:lnTo>
                  <a:lnTo>
                    <a:pt x="178" y="202"/>
                  </a:lnTo>
                  <a:lnTo>
                    <a:pt x="179" y="204"/>
                  </a:lnTo>
                  <a:lnTo>
                    <a:pt x="180" y="204"/>
                  </a:lnTo>
                  <a:lnTo>
                    <a:pt x="181" y="204"/>
                  </a:lnTo>
                  <a:lnTo>
                    <a:pt x="180" y="205"/>
                  </a:lnTo>
                  <a:lnTo>
                    <a:pt x="181" y="204"/>
                  </a:lnTo>
                  <a:lnTo>
                    <a:pt x="181" y="205"/>
                  </a:lnTo>
                  <a:lnTo>
                    <a:pt x="182" y="205"/>
                  </a:lnTo>
                  <a:lnTo>
                    <a:pt x="184" y="203"/>
                  </a:lnTo>
                  <a:lnTo>
                    <a:pt x="185" y="203"/>
                  </a:lnTo>
                  <a:lnTo>
                    <a:pt x="186" y="199"/>
                  </a:lnTo>
                  <a:lnTo>
                    <a:pt x="185" y="199"/>
                  </a:lnTo>
                  <a:lnTo>
                    <a:pt x="185" y="198"/>
                  </a:lnTo>
                  <a:lnTo>
                    <a:pt x="183" y="197"/>
                  </a:lnTo>
                  <a:lnTo>
                    <a:pt x="182" y="197"/>
                  </a:lnTo>
                  <a:lnTo>
                    <a:pt x="181" y="197"/>
                  </a:lnTo>
                  <a:lnTo>
                    <a:pt x="180" y="196"/>
                  </a:lnTo>
                  <a:lnTo>
                    <a:pt x="179" y="197"/>
                  </a:lnTo>
                  <a:lnTo>
                    <a:pt x="176" y="196"/>
                  </a:lnTo>
                  <a:lnTo>
                    <a:pt x="175" y="196"/>
                  </a:lnTo>
                  <a:lnTo>
                    <a:pt x="175" y="196"/>
                  </a:lnTo>
                  <a:lnTo>
                    <a:pt x="174" y="196"/>
                  </a:lnTo>
                  <a:lnTo>
                    <a:pt x="174" y="197"/>
                  </a:lnTo>
                  <a:lnTo>
                    <a:pt x="173" y="197"/>
                  </a:lnTo>
                  <a:lnTo>
                    <a:pt x="172" y="197"/>
                  </a:lnTo>
                  <a:lnTo>
                    <a:pt x="171" y="196"/>
                  </a:lnTo>
                  <a:lnTo>
                    <a:pt x="170" y="196"/>
                  </a:lnTo>
                  <a:lnTo>
                    <a:pt x="170" y="195"/>
                  </a:lnTo>
                  <a:lnTo>
                    <a:pt x="169" y="195"/>
                  </a:lnTo>
                  <a:lnTo>
                    <a:pt x="170" y="195"/>
                  </a:lnTo>
                  <a:lnTo>
                    <a:pt x="169" y="194"/>
                  </a:lnTo>
                  <a:lnTo>
                    <a:pt x="168" y="193"/>
                  </a:lnTo>
                  <a:lnTo>
                    <a:pt x="168" y="194"/>
                  </a:lnTo>
                  <a:lnTo>
                    <a:pt x="168" y="193"/>
                  </a:lnTo>
                  <a:lnTo>
                    <a:pt x="167" y="193"/>
                  </a:lnTo>
                  <a:lnTo>
                    <a:pt x="166" y="193"/>
                  </a:lnTo>
                  <a:lnTo>
                    <a:pt x="164" y="192"/>
                  </a:lnTo>
                  <a:lnTo>
                    <a:pt x="163" y="192"/>
                  </a:lnTo>
                  <a:lnTo>
                    <a:pt x="163" y="191"/>
                  </a:lnTo>
                  <a:lnTo>
                    <a:pt x="162" y="190"/>
                  </a:lnTo>
                  <a:lnTo>
                    <a:pt x="162" y="189"/>
                  </a:lnTo>
                  <a:lnTo>
                    <a:pt x="161" y="188"/>
                  </a:lnTo>
                  <a:lnTo>
                    <a:pt x="160" y="187"/>
                  </a:lnTo>
                  <a:lnTo>
                    <a:pt x="159" y="186"/>
                  </a:lnTo>
                  <a:lnTo>
                    <a:pt x="159" y="186"/>
                  </a:lnTo>
                  <a:lnTo>
                    <a:pt x="159" y="185"/>
                  </a:lnTo>
                  <a:lnTo>
                    <a:pt x="160" y="184"/>
                  </a:lnTo>
                  <a:lnTo>
                    <a:pt x="162" y="182"/>
                  </a:lnTo>
                  <a:lnTo>
                    <a:pt x="163" y="181"/>
                  </a:lnTo>
                  <a:lnTo>
                    <a:pt x="164" y="180"/>
                  </a:lnTo>
                  <a:lnTo>
                    <a:pt x="165" y="180"/>
                  </a:lnTo>
                  <a:lnTo>
                    <a:pt x="166" y="180"/>
                  </a:lnTo>
                  <a:lnTo>
                    <a:pt x="167" y="179"/>
                  </a:lnTo>
                  <a:lnTo>
                    <a:pt x="167" y="178"/>
                  </a:lnTo>
                  <a:lnTo>
                    <a:pt x="168" y="178"/>
                  </a:lnTo>
                  <a:lnTo>
                    <a:pt x="168" y="177"/>
                  </a:lnTo>
                  <a:lnTo>
                    <a:pt x="169" y="177"/>
                  </a:lnTo>
                  <a:lnTo>
                    <a:pt x="170" y="177"/>
                  </a:lnTo>
                  <a:lnTo>
                    <a:pt x="171" y="177"/>
                  </a:lnTo>
                  <a:lnTo>
                    <a:pt x="172" y="177"/>
                  </a:lnTo>
                  <a:lnTo>
                    <a:pt x="173" y="176"/>
                  </a:lnTo>
                  <a:lnTo>
                    <a:pt x="172" y="176"/>
                  </a:lnTo>
                  <a:lnTo>
                    <a:pt x="172" y="175"/>
                  </a:lnTo>
                  <a:lnTo>
                    <a:pt x="173" y="174"/>
                  </a:lnTo>
                  <a:lnTo>
                    <a:pt x="172" y="174"/>
                  </a:lnTo>
                  <a:lnTo>
                    <a:pt x="174" y="174"/>
                  </a:lnTo>
                  <a:lnTo>
                    <a:pt x="175" y="174"/>
                  </a:lnTo>
                  <a:lnTo>
                    <a:pt x="175" y="174"/>
                  </a:lnTo>
                  <a:lnTo>
                    <a:pt x="174" y="174"/>
                  </a:lnTo>
                  <a:lnTo>
                    <a:pt x="173" y="174"/>
                  </a:lnTo>
                  <a:lnTo>
                    <a:pt x="172" y="174"/>
                  </a:lnTo>
                  <a:lnTo>
                    <a:pt x="171" y="174"/>
                  </a:lnTo>
                  <a:lnTo>
                    <a:pt x="170" y="174"/>
                  </a:lnTo>
                  <a:lnTo>
                    <a:pt x="170" y="174"/>
                  </a:lnTo>
                  <a:lnTo>
                    <a:pt x="169" y="174"/>
                  </a:lnTo>
                  <a:lnTo>
                    <a:pt x="168" y="174"/>
                  </a:lnTo>
                  <a:lnTo>
                    <a:pt x="168" y="174"/>
                  </a:lnTo>
                  <a:lnTo>
                    <a:pt x="167" y="174"/>
                  </a:lnTo>
                  <a:lnTo>
                    <a:pt x="165" y="174"/>
                  </a:lnTo>
                  <a:lnTo>
                    <a:pt x="164" y="174"/>
                  </a:lnTo>
                  <a:lnTo>
                    <a:pt x="162" y="172"/>
                  </a:lnTo>
                  <a:lnTo>
                    <a:pt x="160" y="169"/>
                  </a:lnTo>
                  <a:lnTo>
                    <a:pt x="156" y="167"/>
                  </a:lnTo>
                  <a:lnTo>
                    <a:pt x="154" y="167"/>
                  </a:lnTo>
                  <a:lnTo>
                    <a:pt x="153" y="167"/>
                  </a:lnTo>
                  <a:lnTo>
                    <a:pt x="152" y="167"/>
                  </a:lnTo>
                  <a:lnTo>
                    <a:pt x="151" y="166"/>
                  </a:lnTo>
                  <a:lnTo>
                    <a:pt x="152" y="164"/>
                  </a:lnTo>
                  <a:lnTo>
                    <a:pt x="153" y="162"/>
                  </a:lnTo>
                  <a:lnTo>
                    <a:pt x="155" y="162"/>
                  </a:lnTo>
                  <a:lnTo>
                    <a:pt x="156" y="162"/>
                  </a:lnTo>
                  <a:lnTo>
                    <a:pt x="157" y="161"/>
                  </a:lnTo>
                  <a:lnTo>
                    <a:pt x="158" y="161"/>
                  </a:lnTo>
                  <a:lnTo>
                    <a:pt x="160" y="161"/>
                  </a:lnTo>
                  <a:lnTo>
                    <a:pt x="161" y="162"/>
                  </a:lnTo>
                  <a:lnTo>
                    <a:pt x="162" y="162"/>
                  </a:lnTo>
                  <a:lnTo>
                    <a:pt x="162" y="161"/>
                  </a:lnTo>
                  <a:lnTo>
                    <a:pt x="161" y="161"/>
                  </a:lnTo>
                  <a:lnTo>
                    <a:pt x="160" y="160"/>
                  </a:lnTo>
                  <a:lnTo>
                    <a:pt x="159" y="159"/>
                  </a:lnTo>
                  <a:lnTo>
                    <a:pt x="160" y="159"/>
                  </a:lnTo>
                  <a:lnTo>
                    <a:pt x="161" y="159"/>
                  </a:lnTo>
                  <a:lnTo>
                    <a:pt x="161" y="158"/>
                  </a:lnTo>
                  <a:lnTo>
                    <a:pt x="160" y="158"/>
                  </a:lnTo>
                  <a:lnTo>
                    <a:pt x="159" y="158"/>
                  </a:lnTo>
                  <a:lnTo>
                    <a:pt x="158" y="158"/>
                  </a:lnTo>
                  <a:lnTo>
                    <a:pt x="157" y="157"/>
                  </a:lnTo>
                  <a:lnTo>
                    <a:pt x="156" y="158"/>
                  </a:lnTo>
                  <a:lnTo>
                    <a:pt x="156" y="157"/>
                  </a:lnTo>
                  <a:lnTo>
                    <a:pt x="155" y="157"/>
                  </a:lnTo>
                  <a:lnTo>
                    <a:pt x="153" y="156"/>
                  </a:lnTo>
                  <a:lnTo>
                    <a:pt x="152" y="156"/>
                  </a:lnTo>
                  <a:lnTo>
                    <a:pt x="151" y="156"/>
                  </a:lnTo>
                  <a:lnTo>
                    <a:pt x="149" y="155"/>
                  </a:lnTo>
                  <a:lnTo>
                    <a:pt x="149" y="155"/>
                  </a:lnTo>
                  <a:lnTo>
                    <a:pt x="147" y="155"/>
                  </a:lnTo>
                  <a:lnTo>
                    <a:pt x="146" y="155"/>
                  </a:lnTo>
                  <a:lnTo>
                    <a:pt x="143" y="154"/>
                  </a:lnTo>
                  <a:lnTo>
                    <a:pt x="143" y="154"/>
                  </a:lnTo>
                  <a:lnTo>
                    <a:pt x="141" y="154"/>
                  </a:lnTo>
                  <a:lnTo>
                    <a:pt x="141" y="155"/>
                  </a:lnTo>
                  <a:lnTo>
                    <a:pt x="140" y="155"/>
                  </a:lnTo>
                  <a:lnTo>
                    <a:pt x="140" y="154"/>
                  </a:lnTo>
                  <a:lnTo>
                    <a:pt x="139" y="155"/>
                  </a:lnTo>
                  <a:lnTo>
                    <a:pt x="138" y="155"/>
                  </a:lnTo>
                  <a:lnTo>
                    <a:pt x="137" y="155"/>
                  </a:lnTo>
                  <a:lnTo>
                    <a:pt x="132" y="156"/>
                  </a:lnTo>
                  <a:lnTo>
                    <a:pt x="131" y="156"/>
                  </a:lnTo>
                  <a:lnTo>
                    <a:pt x="130" y="156"/>
                  </a:lnTo>
                  <a:lnTo>
                    <a:pt x="129" y="157"/>
                  </a:lnTo>
                  <a:lnTo>
                    <a:pt x="128" y="157"/>
                  </a:lnTo>
                  <a:lnTo>
                    <a:pt x="127" y="157"/>
                  </a:lnTo>
                  <a:lnTo>
                    <a:pt x="127" y="158"/>
                  </a:lnTo>
                  <a:lnTo>
                    <a:pt x="124" y="159"/>
                  </a:lnTo>
                  <a:lnTo>
                    <a:pt x="123" y="159"/>
                  </a:lnTo>
                  <a:lnTo>
                    <a:pt x="121" y="160"/>
                  </a:lnTo>
                  <a:lnTo>
                    <a:pt x="119" y="160"/>
                  </a:lnTo>
                  <a:lnTo>
                    <a:pt x="118" y="161"/>
                  </a:lnTo>
                  <a:lnTo>
                    <a:pt x="117" y="161"/>
                  </a:lnTo>
                  <a:lnTo>
                    <a:pt x="116" y="162"/>
                  </a:lnTo>
                  <a:lnTo>
                    <a:pt x="115" y="162"/>
                  </a:lnTo>
                  <a:lnTo>
                    <a:pt x="114" y="162"/>
                  </a:lnTo>
                  <a:lnTo>
                    <a:pt x="112" y="163"/>
                  </a:lnTo>
                  <a:lnTo>
                    <a:pt x="111" y="163"/>
                  </a:lnTo>
                  <a:lnTo>
                    <a:pt x="111" y="163"/>
                  </a:lnTo>
                  <a:lnTo>
                    <a:pt x="110" y="164"/>
                  </a:lnTo>
                  <a:lnTo>
                    <a:pt x="109" y="163"/>
                  </a:lnTo>
                  <a:lnTo>
                    <a:pt x="108" y="164"/>
                  </a:lnTo>
                  <a:lnTo>
                    <a:pt x="107" y="164"/>
                  </a:lnTo>
                  <a:lnTo>
                    <a:pt x="106" y="164"/>
                  </a:lnTo>
                  <a:lnTo>
                    <a:pt x="105" y="164"/>
                  </a:lnTo>
                  <a:lnTo>
                    <a:pt x="104" y="164"/>
                  </a:lnTo>
                  <a:lnTo>
                    <a:pt x="104" y="163"/>
                  </a:lnTo>
                  <a:lnTo>
                    <a:pt x="103" y="163"/>
                  </a:lnTo>
                  <a:lnTo>
                    <a:pt x="102" y="162"/>
                  </a:lnTo>
                  <a:lnTo>
                    <a:pt x="101" y="163"/>
                  </a:lnTo>
                  <a:lnTo>
                    <a:pt x="100" y="163"/>
                  </a:lnTo>
                  <a:lnTo>
                    <a:pt x="99" y="163"/>
                  </a:lnTo>
                  <a:lnTo>
                    <a:pt x="98" y="163"/>
                  </a:lnTo>
                  <a:lnTo>
                    <a:pt x="99" y="163"/>
                  </a:lnTo>
                  <a:lnTo>
                    <a:pt x="99" y="162"/>
                  </a:lnTo>
                  <a:lnTo>
                    <a:pt x="98" y="162"/>
                  </a:lnTo>
                  <a:lnTo>
                    <a:pt x="98" y="161"/>
                  </a:lnTo>
                  <a:lnTo>
                    <a:pt x="99" y="161"/>
                  </a:lnTo>
                  <a:lnTo>
                    <a:pt x="99" y="161"/>
                  </a:lnTo>
                  <a:lnTo>
                    <a:pt x="98" y="160"/>
                  </a:lnTo>
                  <a:lnTo>
                    <a:pt x="98" y="160"/>
                  </a:lnTo>
                  <a:lnTo>
                    <a:pt x="97" y="160"/>
                  </a:lnTo>
                  <a:lnTo>
                    <a:pt x="95" y="161"/>
                  </a:lnTo>
                  <a:lnTo>
                    <a:pt x="94" y="160"/>
                  </a:lnTo>
                  <a:lnTo>
                    <a:pt x="93" y="160"/>
                  </a:lnTo>
                  <a:lnTo>
                    <a:pt x="92" y="160"/>
                  </a:lnTo>
                  <a:lnTo>
                    <a:pt x="92" y="161"/>
                  </a:lnTo>
                  <a:lnTo>
                    <a:pt x="91" y="161"/>
                  </a:lnTo>
                  <a:lnTo>
                    <a:pt x="90" y="161"/>
                  </a:lnTo>
                  <a:lnTo>
                    <a:pt x="87" y="161"/>
                  </a:lnTo>
                  <a:lnTo>
                    <a:pt x="86" y="161"/>
                  </a:lnTo>
                  <a:lnTo>
                    <a:pt x="85" y="161"/>
                  </a:lnTo>
                  <a:lnTo>
                    <a:pt x="85" y="161"/>
                  </a:lnTo>
                  <a:lnTo>
                    <a:pt x="84" y="161"/>
                  </a:lnTo>
                  <a:lnTo>
                    <a:pt x="83" y="162"/>
                  </a:lnTo>
                  <a:lnTo>
                    <a:pt x="83" y="163"/>
                  </a:lnTo>
                  <a:lnTo>
                    <a:pt x="82" y="163"/>
                  </a:lnTo>
                  <a:lnTo>
                    <a:pt x="81" y="163"/>
                  </a:lnTo>
                  <a:lnTo>
                    <a:pt x="82" y="162"/>
                  </a:lnTo>
                  <a:lnTo>
                    <a:pt x="81" y="162"/>
                  </a:lnTo>
                  <a:lnTo>
                    <a:pt x="81" y="163"/>
                  </a:lnTo>
                  <a:lnTo>
                    <a:pt x="80" y="162"/>
                  </a:lnTo>
                  <a:lnTo>
                    <a:pt x="81" y="162"/>
                  </a:lnTo>
                  <a:lnTo>
                    <a:pt x="81" y="161"/>
                  </a:lnTo>
                  <a:lnTo>
                    <a:pt x="81" y="161"/>
                  </a:lnTo>
                  <a:lnTo>
                    <a:pt x="81" y="160"/>
                  </a:lnTo>
                  <a:lnTo>
                    <a:pt x="81" y="159"/>
                  </a:lnTo>
                  <a:lnTo>
                    <a:pt x="80" y="159"/>
                  </a:lnTo>
                  <a:lnTo>
                    <a:pt x="80" y="158"/>
                  </a:lnTo>
                  <a:lnTo>
                    <a:pt x="80" y="157"/>
                  </a:lnTo>
                  <a:lnTo>
                    <a:pt x="79" y="157"/>
                  </a:lnTo>
                  <a:lnTo>
                    <a:pt x="80" y="156"/>
                  </a:lnTo>
                  <a:lnTo>
                    <a:pt x="81" y="156"/>
                  </a:lnTo>
                  <a:lnTo>
                    <a:pt x="82" y="156"/>
                  </a:lnTo>
                  <a:lnTo>
                    <a:pt x="82" y="155"/>
                  </a:lnTo>
                  <a:lnTo>
                    <a:pt x="82" y="154"/>
                  </a:lnTo>
                  <a:lnTo>
                    <a:pt x="82" y="154"/>
                  </a:lnTo>
                  <a:lnTo>
                    <a:pt x="82" y="153"/>
                  </a:lnTo>
                  <a:lnTo>
                    <a:pt x="83" y="154"/>
                  </a:lnTo>
                  <a:lnTo>
                    <a:pt x="83" y="155"/>
                  </a:lnTo>
                  <a:lnTo>
                    <a:pt x="84" y="155"/>
                  </a:lnTo>
                  <a:lnTo>
                    <a:pt x="84" y="154"/>
                  </a:lnTo>
                  <a:lnTo>
                    <a:pt x="85" y="154"/>
                  </a:lnTo>
                  <a:lnTo>
                    <a:pt x="85" y="154"/>
                  </a:lnTo>
                  <a:lnTo>
                    <a:pt x="85" y="153"/>
                  </a:lnTo>
                  <a:lnTo>
                    <a:pt x="85" y="152"/>
                  </a:lnTo>
                  <a:lnTo>
                    <a:pt x="86" y="152"/>
                  </a:lnTo>
                  <a:lnTo>
                    <a:pt x="87" y="152"/>
                  </a:lnTo>
                  <a:lnTo>
                    <a:pt x="89" y="151"/>
                  </a:lnTo>
                  <a:lnTo>
                    <a:pt x="89" y="150"/>
                  </a:lnTo>
                  <a:lnTo>
                    <a:pt x="89" y="149"/>
                  </a:lnTo>
                  <a:lnTo>
                    <a:pt x="87" y="149"/>
                  </a:lnTo>
                  <a:lnTo>
                    <a:pt x="88" y="148"/>
                  </a:lnTo>
                  <a:lnTo>
                    <a:pt x="87" y="148"/>
                  </a:lnTo>
                  <a:lnTo>
                    <a:pt x="88" y="148"/>
                  </a:lnTo>
                  <a:lnTo>
                    <a:pt x="89" y="147"/>
                  </a:lnTo>
                  <a:lnTo>
                    <a:pt x="90" y="147"/>
                  </a:lnTo>
                  <a:lnTo>
                    <a:pt x="91" y="146"/>
                  </a:lnTo>
                  <a:lnTo>
                    <a:pt x="90" y="144"/>
                  </a:lnTo>
                  <a:lnTo>
                    <a:pt x="89" y="143"/>
                  </a:lnTo>
                  <a:lnTo>
                    <a:pt x="88" y="143"/>
                  </a:lnTo>
                  <a:lnTo>
                    <a:pt x="89" y="142"/>
                  </a:lnTo>
                  <a:lnTo>
                    <a:pt x="89" y="140"/>
                  </a:lnTo>
                  <a:lnTo>
                    <a:pt x="87" y="140"/>
                  </a:lnTo>
                  <a:lnTo>
                    <a:pt x="86" y="139"/>
                  </a:lnTo>
                  <a:lnTo>
                    <a:pt x="86" y="140"/>
                  </a:lnTo>
                  <a:lnTo>
                    <a:pt x="85" y="140"/>
                  </a:lnTo>
                  <a:lnTo>
                    <a:pt x="85" y="139"/>
                  </a:lnTo>
                  <a:lnTo>
                    <a:pt x="85" y="139"/>
                  </a:lnTo>
                  <a:lnTo>
                    <a:pt x="84" y="139"/>
                  </a:lnTo>
                  <a:lnTo>
                    <a:pt x="83" y="139"/>
                  </a:lnTo>
                  <a:lnTo>
                    <a:pt x="83" y="138"/>
                  </a:lnTo>
                  <a:lnTo>
                    <a:pt x="81" y="136"/>
                  </a:lnTo>
                  <a:lnTo>
                    <a:pt x="82" y="136"/>
                  </a:lnTo>
                  <a:lnTo>
                    <a:pt x="83" y="134"/>
                  </a:lnTo>
                  <a:lnTo>
                    <a:pt x="85" y="133"/>
                  </a:lnTo>
                  <a:lnTo>
                    <a:pt x="84" y="131"/>
                  </a:lnTo>
                  <a:lnTo>
                    <a:pt x="84" y="130"/>
                  </a:lnTo>
                  <a:lnTo>
                    <a:pt x="83" y="130"/>
                  </a:lnTo>
                  <a:lnTo>
                    <a:pt x="84" y="129"/>
                  </a:lnTo>
                  <a:lnTo>
                    <a:pt x="84" y="129"/>
                  </a:lnTo>
                  <a:lnTo>
                    <a:pt x="85" y="128"/>
                  </a:lnTo>
                  <a:lnTo>
                    <a:pt x="86" y="127"/>
                  </a:lnTo>
                  <a:lnTo>
                    <a:pt x="85" y="126"/>
                  </a:lnTo>
                  <a:lnTo>
                    <a:pt x="85" y="126"/>
                  </a:lnTo>
                  <a:lnTo>
                    <a:pt x="85" y="125"/>
                  </a:lnTo>
                  <a:lnTo>
                    <a:pt x="84" y="125"/>
                  </a:lnTo>
                  <a:lnTo>
                    <a:pt x="83" y="124"/>
                  </a:lnTo>
                  <a:lnTo>
                    <a:pt x="82" y="124"/>
                  </a:lnTo>
                  <a:lnTo>
                    <a:pt x="80" y="124"/>
                  </a:lnTo>
                  <a:lnTo>
                    <a:pt x="79" y="124"/>
                  </a:lnTo>
                  <a:lnTo>
                    <a:pt x="78" y="124"/>
                  </a:lnTo>
                  <a:lnTo>
                    <a:pt x="77" y="124"/>
                  </a:lnTo>
                  <a:lnTo>
                    <a:pt x="76" y="124"/>
                  </a:lnTo>
                  <a:lnTo>
                    <a:pt x="75" y="124"/>
                  </a:lnTo>
                  <a:lnTo>
                    <a:pt x="75" y="123"/>
                  </a:lnTo>
                  <a:lnTo>
                    <a:pt x="74" y="123"/>
                  </a:lnTo>
                  <a:lnTo>
                    <a:pt x="73" y="123"/>
                  </a:lnTo>
                  <a:lnTo>
                    <a:pt x="73" y="123"/>
                  </a:lnTo>
                  <a:lnTo>
                    <a:pt x="73" y="123"/>
                  </a:lnTo>
                  <a:lnTo>
                    <a:pt x="73" y="122"/>
                  </a:lnTo>
                  <a:lnTo>
                    <a:pt x="73" y="121"/>
                  </a:lnTo>
                  <a:lnTo>
                    <a:pt x="74" y="120"/>
                  </a:lnTo>
                  <a:lnTo>
                    <a:pt x="75" y="119"/>
                  </a:lnTo>
                  <a:lnTo>
                    <a:pt x="74" y="119"/>
                  </a:lnTo>
                  <a:lnTo>
                    <a:pt x="74" y="118"/>
                  </a:lnTo>
                  <a:lnTo>
                    <a:pt x="75" y="118"/>
                  </a:lnTo>
                  <a:lnTo>
                    <a:pt x="75" y="117"/>
                  </a:lnTo>
                  <a:lnTo>
                    <a:pt x="75" y="116"/>
                  </a:lnTo>
                  <a:lnTo>
                    <a:pt x="75" y="116"/>
                  </a:lnTo>
                  <a:lnTo>
                    <a:pt x="75" y="115"/>
                  </a:lnTo>
                  <a:lnTo>
                    <a:pt x="74" y="115"/>
                  </a:lnTo>
                  <a:lnTo>
                    <a:pt x="73" y="115"/>
                  </a:lnTo>
                  <a:lnTo>
                    <a:pt x="73" y="115"/>
                  </a:lnTo>
                  <a:lnTo>
                    <a:pt x="73" y="115"/>
                  </a:lnTo>
                  <a:lnTo>
                    <a:pt x="73" y="116"/>
                  </a:lnTo>
                  <a:lnTo>
                    <a:pt x="73" y="116"/>
                  </a:lnTo>
                  <a:lnTo>
                    <a:pt x="72" y="115"/>
                  </a:lnTo>
                  <a:lnTo>
                    <a:pt x="72" y="114"/>
                  </a:lnTo>
                  <a:lnTo>
                    <a:pt x="73" y="115"/>
                  </a:lnTo>
                  <a:lnTo>
                    <a:pt x="73" y="114"/>
                  </a:lnTo>
                  <a:lnTo>
                    <a:pt x="74" y="115"/>
                  </a:lnTo>
                  <a:lnTo>
                    <a:pt x="74" y="114"/>
                  </a:lnTo>
                  <a:lnTo>
                    <a:pt x="75" y="113"/>
                  </a:lnTo>
                  <a:lnTo>
                    <a:pt x="75" y="114"/>
                  </a:lnTo>
                  <a:lnTo>
                    <a:pt x="76" y="113"/>
                  </a:lnTo>
                  <a:lnTo>
                    <a:pt x="78" y="112"/>
                  </a:lnTo>
                  <a:lnTo>
                    <a:pt x="79" y="111"/>
                  </a:lnTo>
                  <a:lnTo>
                    <a:pt x="80" y="111"/>
                  </a:lnTo>
                  <a:lnTo>
                    <a:pt x="79" y="110"/>
                  </a:lnTo>
                  <a:lnTo>
                    <a:pt x="79" y="110"/>
                  </a:lnTo>
                  <a:lnTo>
                    <a:pt x="78" y="109"/>
                  </a:lnTo>
                  <a:lnTo>
                    <a:pt x="79" y="109"/>
                  </a:lnTo>
                  <a:lnTo>
                    <a:pt x="78" y="108"/>
                  </a:lnTo>
                  <a:lnTo>
                    <a:pt x="78" y="107"/>
                  </a:lnTo>
                  <a:lnTo>
                    <a:pt x="79" y="106"/>
                  </a:lnTo>
                  <a:lnTo>
                    <a:pt x="79" y="105"/>
                  </a:lnTo>
                  <a:lnTo>
                    <a:pt x="80" y="105"/>
                  </a:lnTo>
                  <a:lnTo>
                    <a:pt x="80" y="104"/>
                  </a:lnTo>
                  <a:lnTo>
                    <a:pt x="81" y="104"/>
                  </a:lnTo>
                  <a:lnTo>
                    <a:pt x="82" y="104"/>
                  </a:lnTo>
                  <a:lnTo>
                    <a:pt x="81" y="103"/>
                  </a:lnTo>
                  <a:lnTo>
                    <a:pt x="80" y="104"/>
                  </a:lnTo>
                  <a:lnTo>
                    <a:pt x="79" y="103"/>
                  </a:lnTo>
                  <a:lnTo>
                    <a:pt x="79" y="104"/>
                  </a:lnTo>
                  <a:lnTo>
                    <a:pt x="78" y="104"/>
                  </a:lnTo>
                  <a:lnTo>
                    <a:pt x="77" y="104"/>
                  </a:lnTo>
                  <a:lnTo>
                    <a:pt x="77" y="104"/>
                  </a:lnTo>
                  <a:lnTo>
                    <a:pt x="76" y="105"/>
                  </a:lnTo>
                  <a:lnTo>
                    <a:pt x="75" y="105"/>
                  </a:lnTo>
                  <a:lnTo>
                    <a:pt x="74" y="106"/>
                  </a:lnTo>
                  <a:lnTo>
                    <a:pt x="74" y="105"/>
                  </a:lnTo>
                  <a:lnTo>
                    <a:pt x="75" y="104"/>
                  </a:lnTo>
                  <a:lnTo>
                    <a:pt x="75" y="104"/>
                  </a:lnTo>
                  <a:lnTo>
                    <a:pt x="74" y="103"/>
                  </a:lnTo>
                  <a:lnTo>
                    <a:pt x="74" y="104"/>
                  </a:lnTo>
                  <a:lnTo>
                    <a:pt x="73" y="104"/>
                  </a:lnTo>
                  <a:lnTo>
                    <a:pt x="72" y="104"/>
                  </a:lnTo>
                  <a:lnTo>
                    <a:pt x="71" y="104"/>
                  </a:lnTo>
                  <a:lnTo>
                    <a:pt x="70" y="104"/>
                  </a:lnTo>
                  <a:lnTo>
                    <a:pt x="70" y="104"/>
                  </a:lnTo>
                  <a:lnTo>
                    <a:pt x="71" y="104"/>
                  </a:lnTo>
                  <a:lnTo>
                    <a:pt x="71" y="105"/>
                  </a:lnTo>
                  <a:lnTo>
                    <a:pt x="70" y="106"/>
                  </a:lnTo>
                  <a:lnTo>
                    <a:pt x="69" y="109"/>
                  </a:lnTo>
                  <a:lnTo>
                    <a:pt x="67" y="109"/>
                  </a:lnTo>
                  <a:lnTo>
                    <a:pt x="66" y="109"/>
                  </a:lnTo>
                  <a:lnTo>
                    <a:pt x="66" y="109"/>
                  </a:lnTo>
                  <a:lnTo>
                    <a:pt x="65" y="109"/>
                  </a:lnTo>
                  <a:lnTo>
                    <a:pt x="64" y="109"/>
                  </a:lnTo>
                  <a:lnTo>
                    <a:pt x="64" y="108"/>
                  </a:lnTo>
                  <a:lnTo>
                    <a:pt x="65" y="108"/>
                  </a:lnTo>
                  <a:lnTo>
                    <a:pt x="64" y="107"/>
                  </a:lnTo>
                  <a:lnTo>
                    <a:pt x="66" y="106"/>
                  </a:lnTo>
                  <a:lnTo>
                    <a:pt x="65" y="106"/>
                  </a:lnTo>
                  <a:lnTo>
                    <a:pt x="66" y="105"/>
                  </a:lnTo>
                  <a:lnTo>
                    <a:pt x="65" y="105"/>
                  </a:lnTo>
                  <a:lnTo>
                    <a:pt x="64" y="106"/>
                  </a:lnTo>
                  <a:lnTo>
                    <a:pt x="64" y="105"/>
                  </a:lnTo>
                  <a:lnTo>
                    <a:pt x="64" y="104"/>
                  </a:lnTo>
                  <a:lnTo>
                    <a:pt x="65" y="104"/>
                  </a:lnTo>
                  <a:lnTo>
                    <a:pt x="66" y="104"/>
                  </a:lnTo>
                  <a:lnTo>
                    <a:pt x="66" y="104"/>
                  </a:lnTo>
                  <a:lnTo>
                    <a:pt x="67" y="104"/>
                  </a:lnTo>
                  <a:lnTo>
                    <a:pt x="68" y="104"/>
                  </a:lnTo>
                  <a:lnTo>
                    <a:pt x="69" y="104"/>
                  </a:lnTo>
                  <a:lnTo>
                    <a:pt x="70" y="104"/>
                  </a:lnTo>
                  <a:lnTo>
                    <a:pt x="70" y="104"/>
                  </a:lnTo>
                  <a:lnTo>
                    <a:pt x="70" y="103"/>
                  </a:lnTo>
                  <a:lnTo>
                    <a:pt x="71" y="103"/>
                  </a:lnTo>
                  <a:lnTo>
                    <a:pt x="72" y="102"/>
                  </a:lnTo>
                  <a:lnTo>
                    <a:pt x="73" y="102"/>
                  </a:lnTo>
                  <a:lnTo>
                    <a:pt x="72" y="102"/>
                  </a:lnTo>
                  <a:lnTo>
                    <a:pt x="71" y="101"/>
                  </a:lnTo>
                  <a:lnTo>
                    <a:pt x="73" y="101"/>
                  </a:lnTo>
                  <a:lnTo>
                    <a:pt x="73" y="101"/>
                  </a:lnTo>
                  <a:lnTo>
                    <a:pt x="74" y="101"/>
                  </a:lnTo>
                  <a:lnTo>
                    <a:pt x="74" y="102"/>
                  </a:lnTo>
                  <a:lnTo>
                    <a:pt x="75" y="102"/>
                  </a:lnTo>
                  <a:lnTo>
                    <a:pt x="75" y="101"/>
                  </a:lnTo>
                  <a:lnTo>
                    <a:pt x="74" y="100"/>
                  </a:lnTo>
                  <a:lnTo>
                    <a:pt x="75" y="100"/>
                  </a:lnTo>
                  <a:lnTo>
                    <a:pt x="76" y="100"/>
                  </a:lnTo>
                  <a:lnTo>
                    <a:pt x="76" y="99"/>
                  </a:lnTo>
                  <a:lnTo>
                    <a:pt x="77" y="100"/>
                  </a:lnTo>
                  <a:lnTo>
                    <a:pt x="77" y="99"/>
                  </a:lnTo>
                  <a:lnTo>
                    <a:pt x="78" y="99"/>
                  </a:lnTo>
                  <a:lnTo>
                    <a:pt x="79" y="98"/>
                  </a:lnTo>
                  <a:lnTo>
                    <a:pt x="78" y="99"/>
                  </a:lnTo>
                  <a:lnTo>
                    <a:pt x="78" y="98"/>
                  </a:lnTo>
                  <a:lnTo>
                    <a:pt x="77" y="99"/>
                  </a:lnTo>
                  <a:lnTo>
                    <a:pt x="77" y="98"/>
                  </a:lnTo>
                  <a:lnTo>
                    <a:pt x="77" y="99"/>
                  </a:lnTo>
                  <a:lnTo>
                    <a:pt x="76" y="98"/>
                  </a:lnTo>
                  <a:lnTo>
                    <a:pt x="75" y="98"/>
                  </a:lnTo>
                  <a:lnTo>
                    <a:pt x="74" y="98"/>
                  </a:lnTo>
                  <a:lnTo>
                    <a:pt x="73" y="99"/>
                  </a:lnTo>
                  <a:lnTo>
                    <a:pt x="73" y="99"/>
                  </a:lnTo>
                  <a:lnTo>
                    <a:pt x="71" y="99"/>
                  </a:lnTo>
                  <a:lnTo>
                    <a:pt x="70" y="99"/>
                  </a:lnTo>
                  <a:lnTo>
                    <a:pt x="69" y="99"/>
                  </a:lnTo>
                  <a:lnTo>
                    <a:pt x="70" y="99"/>
                  </a:lnTo>
                  <a:lnTo>
                    <a:pt x="71" y="98"/>
                  </a:lnTo>
                  <a:lnTo>
                    <a:pt x="69" y="98"/>
                  </a:lnTo>
                  <a:lnTo>
                    <a:pt x="68" y="98"/>
                  </a:lnTo>
                  <a:lnTo>
                    <a:pt x="67" y="98"/>
                  </a:lnTo>
                  <a:lnTo>
                    <a:pt x="68" y="98"/>
                  </a:lnTo>
                  <a:lnTo>
                    <a:pt x="68" y="97"/>
                  </a:lnTo>
                  <a:lnTo>
                    <a:pt x="67" y="97"/>
                  </a:lnTo>
                  <a:lnTo>
                    <a:pt x="66" y="97"/>
                  </a:lnTo>
                  <a:lnTo>
                    <a:pt x="66" y="97"/>
                  </a:lnTo>
                  <a:lnTo>
                    <a:pt x="65" y="97"/>
                  </a:lnTo>
                  <a:lnTo>
                    <a:pt x="64" y="97"/>
                  </a:lnTo>
                  <a:lnTo>
                    <a:pt x="63" y="97"/>
                  </a:lnTo>
                  <a:lnTo>
                    <a:pt x="61" y="97"/>
                  </a:lnTo>
                  <a:lnTo>
                    <a:pt x="60" y="97"/>
                  </a:lnTo>
                  <a:lnTo>
                    <a:pt x="59" y="98"/>
                  </a:lnTo>
                  <a:lnTo>
                    <a:pt x="57" y="98"/>
                  </a:lnTo>
                  <a:lnTo>
                    <a:pt x="57" y="97"/>
                  </a:lnTo>
                  <a:lnTo>
                    <a:pt x="58" y="97"/>
                  </a:lnTo>
                  <a:lnTo>
                    <a:pt x="59" y="96"/>
                  </a:lnTo>
                  <a:lnTo>
                    <a:pt x="60" y="97"/>
                  </a:lnTo>
                  <a:lnTo>
                    <a:pt x="60" y="96"/>
                  </a:lnTo>
                  <a:lnTo>
                    <a:pt x="60" y="96"/>
                  </a:lnTo>
                  <a:lnTo>
                    <a:pt x="61" y="95"/>
                  </a:lnTo>
                  <a:lnTo>
                    <a:pt x="60" y="94"/>
                  </a:lnTo>
                  <a:lnTo>
                    <a:pt x="60" y="94"/>
                  </a:lnTo>
                  <a:lnTo>
                    <a:pt x="59" y="94"/>
                  </a:lnTo>
                  <a:lnTo>
                    <a:pt x="59" y="93"/>
                  </a:lnTo>
                  <a:lnTo>
                    <a:pt x="58" y="93"/>
                  </a:lnTo>
                  <a:lnTo>
                    <a:pt x="59" y="93"/>
                  </a:lnTo>
                  <a:lnTo>
                    <a:pt x="58" y="93"/>
                  </a:lnTo>
                  <a:lnTo>
                    <a:pt x="57" y="93"/>
                  </a:lnTo>
                  <a:lnTo>
                    <a:pt x="58" y="92"/>
                  </a:lnTo>
                  <a:lnTo>
                    <a:pt x="57" y="92"/>
                  </a:lnTo>
                  <a:lnTo>
                    <a:pt x="56" y="92"/>
                  </a:lnTo>
                  <a:lnTo>
                    <a:pt x="57" y="92"/>
                  </a:lnTo>
                  <a:lnTo>
                    <a:pt x="56" y="92"/>
                  </a:lnTo>
                  <a:lnTo>
                    <a:pt x="55" y="92"/>
                  </a:lnTo>
                  <a:lnTo>
                    <a:pt x="55" y="93"/>
                  </a:lnTo>
                  <a:lnTo>
                    <a:pt x="54" y="93"/>
                  </a:lnTo>
                  <a:lnTo>
                    <a:pt x="54" y="93"/>
                  </a:lnTo>
                  <a:lnTo>
                    <a:pt x="54" y="92"/>
                  </a:lnTo>
                  <a:lnTo>
                    <a:pt x="53" y="92"/>
                  </a:lnTo>
                  <a:lnTo>
                    <a:pt x="52" y="92"/>
                  </a:lnTo>
                  <a:lnTo>
                    <a:pt x="51" y="91"/>
                  </a:lnTo>
                  <a:lnTo>
                    <a:pt x="52" y="91"/>
                  </a:lnTo>
                  <a:lnTo>
                    <a:pt x="53" y="91"/>
                  </a:lnTo>
                  <a:lnTo>
                    <a:pt x="53" y="91"/>
                  </a:lnTo>
                  <a:lnTo>
                    <a:pt x="54" y="91"/>
                  </a:lnTo>
                  <a:lnTo>
                    <a:pt x="53" y="91"/>
                  </a:lnTo>
                  <a:lnTo>
                    <a:pt x="52" y="91"/>
                  </a:lnTo>
                  <a:lnTo>
                    <a:pt x="53" y="91"/>
                  </a:lnTo>
                  <a:lnTo>
                    <a:pt x="52" y="91"/>
                  </a:lnTo>
                  <a:lnTo>
                    <a:pt x="52" y="90"/>
                  </a:lnTo>
                  <a:lnTo>
                    <a:pt x="53" y="90"/>
                  </a:lnTo>
                  <a:lnTo>
                    <a:pt x="54" y="90"/>
                  </a:lnTo>
                  <a:lnTo>
                    <a:pt x="53" y="90"/>
                  </a:lnTo>
                  <a:lnTo>
                    <a:pt x="53" y="89"/>
                  </a:lnTo>
                  <a:lnTo>
                    <a:pt x="52" y="90"/>
                  </a:lnTo>
                  <a:lnTo>
                    <a:pt x="51" y="90"/>
                  </a:lnTo>
                  <a:lnTo>
                    <a:pt x="51" y="89"/>
                  </a:lnTo>
                  <a:lnTo>
                    <a:pt x="50" y="89"/>
                  </a:lnTo>
                  <a:lnTo>
                    <a:pt x="50" y="90"/>
                  </a:lnTo>
                  <a:lnTo>
                    <a:pt x="50" y="89"/>
                  </a:lnTo>
                  <a:lnTo>
                    <a:pt x="49" y="89"/>
                  </a:lnTo>
                  <a:lnTo>
                    <a:pt x="48" y="89"/>
                  </a:lnTo>
                  <a:lnTo>
                    <a:pt x="48" y="88"/>
                  </a:lnTo>
                  <a:lnTo>
                    <a:pt x="48" y="87"/>
                  </a:lnTo>
                  <a:lnTo>
                    <a:pt x="47" y="87"/>
                  </a:lnTo>
                  <a:lnTo>
                    <a:pt x="48" y="87"/>
                  </a:lnTo>
                  <a:lnTo>
                    <a:pt x="47" y="87"/>
                  </a:lnTo>
                  <a:lnTo>
                    <a:pt x="48" y="86"/>
                  </a:lnTo>
                  <a:lnTo>
                    <a:pt x="47" y="86"/>
                  </a:lnTo>
                  <a:lnTo>
                    <a:pt x="47" y="85"/>
                  </a:lnTo>
                  <a:lnTo>
                    <a:pt x="48" y="85"/>
                  </a:lnTo>
                  <a:lnTo>
                    <a:pt x="49" y="85"/>
                  </a:lnTo>
                  <a:lnTo>
                    <a:pt x="50" y="85"/>
                  </a:lnTo>
                  <a:lnTo>
                    <a:pt x="51" y="85"/>
                  </a:lnTo>
                  <a:lnTo>
                    <a:pt x="50" y="85"/>
                  </a:lnTo>
                  <a:lnTo>
                    <a:pt x="49" y="85"/>
                  </a:lnTo>
                  <a:lnTo>
                    <a:pt x="51" y="85"/>
                  </a:lnTo>
                  <a:lnTo>
                    <a:pt x="52" y="85"/>
                  </a:lnTo>
                  <a:lnTo>
                    <a:pt x="53" y="84"/>
                  </a:lnTo>
                  <a:lnTo>
                    <a:pt x="53" y="85"/>
                  </a:lnTo>
                  <a:lnTo>
                    <a:pt x="53" y="84"/>
                  </a:lnTo>
                  <a:lnTo>
                    <a:pt x="54" y="84"/>
                  </a:lnTo>
                  <a:lnTo>
                    <a:pt x="54" y="83"/>
                  </a:lnTo>
                  <a:lnTo>
                    <a:pt x="54" y="84"/>
                  </a:lnTo>
                  <a:lnTo>
                    <a:pt x="55" y="83"/>
                  </a:lnTo>
                  <a:lnTo>
                    <a:pt x="55" y="84"/>
                  </a:lnTo>
                  <a:lnTo>
                    <a:pt x="56" y="84"/>
                  </a:lnTo>
                  <a:lnTo>
                    <a:pt x="57" y="84"/>
                  </a:lnTo>
                  <a:lnTo>
                    <a:pt x="57" y="83"/>
                  </a:lnTo>
                  <a:lnTo>
                    <a:pt x="58" y="83"/>
                  </a:lnTo>
                  <a:lnTo>
                    <a:pt x="59" y="83"/>
                  </a:lnTo>
                  <a:lnTo>
                    <a:pt x="60" y="83"/>
                  </a:lnTo>
                  <a:lnTo>
                    <a:pt x="60" y="82"/>
                  </a:lnTo>
                  <a:lnTo>
                    <a:pt x="60" y="81"/>
                  </a:lnTo>
                  <a:lnTo>
                    <a:pt x="60" y="81"/>
                  </a:lnTo>
                  <a:lnTo>
                    <a:pt x="61" y="82"/>
                  </a:lnTo>
                  <a:lnTo>
                    <a:pt x="61" y="81"/>
                  </a:lnTo>
                  <a:lnTo>
                    <a:pt x="62" y="81"/>
                  </a:lnTo>
                  <a:lnTo>
                    <a:pt x="63" y="80"/>
                  </a:lnTo>
                  <a:lnTo>
                    <a:pt x="64" y="80"/>
                  </a:lnTo>
                  <a:lnTo>
                    <a:pt x="65" y="79"/>
                  </a:lnTo>
                  <a:lnTo>
                    <a:pt x="66" y="79"/>
                  </a:lnTo>
                  <a:lnTo>
                    <a:pt x="67" y="79"/>
                  </a:lnTo>
                  <a:lnTo>
                    <a:pt x="66" y="78"/>
                  </a:lnTo>
                  <a:lnTo>
                    <a:pt x="66" y="78"/>
                  </a:lnTo>
                  <a:lnTo>
                    <a:pt x="66" y="78"/>
                  </a:lnTo>
                  <a:lnTo>
                    <a:pt x="66" y="78"/>
                  </a:lnTo>
                  <a:lnTo>
                    <a:pt x="66" y="78"/>
                  </a:lnTo>
                  <a:lnTo>
                    <a:pt x="67" y="78"/>
                  </a:lnTo>
                  <a:lnTo>
                    <a:pt x="68" y="78"/>
                  </a:lnTo>
                  <a:lnTo>
                    <a:pt x="69" y="78"/>
                  </a:lnTo>
                  <a:lnTo>
                    <a:pt x="68" y="77"/>
                  </a:lnTo>
                  <a:lnTo>
                    <a:pt x="68" y="76"/>
                  </a:lnTo>
                  <a:lnTo>
                    <a:pt x="69" y="76"/>
                  </a:lnTo>
                  <a:lnTo>
                    <a:pt x="70" y="76"/>
                  </a:lnTo>
                  <a:lnTo>
                    <a:pt x="69" y="76"/>
                  </a:lnTo>
                  <a:lnTo>
                    <a:pt x="70" y="75"/>
                  </a:lnTo>
                  <a:lnTo>
                    <a:pt x="71" y="75"/>
                  </a:lnTo>
                  <a:lnTo>
                    <a:pt x="70" y="75"/>
                  </a:lnTo>
                  <a:lnTo>
                    <a:pt x="71" y="74"/>
                  </a:lnTo>
                  <a:lnTo>
                    <a:pt x="72" y="74"/>
                  </a:lnTo>
                  <a:lnTo>
                    <a:pt x="73" y="74"/>
                  </a:lnTo>
                  <a:lnTo>
                    <a:pt x="73" y="73"/>
                  </a:lnTo>
                  <a:lnTo>
                    <a:pt x="74" y="73"/>
                  </a:lnTo>
                  <a:lnTo>
                    <a:pt x="75" y="73"/>
                  </a:lnTo>
                  <a:lnTo>
                    <a:pt x="75" y="72"/>
                  </a:lnTo>
                  <a:lnTo>
                    <a:pt x="76" y="72"/>
                  </a:lnTo>
                  <a:lnTo>
                    <a:pt x="77" y="72"/>
                  </a:lnTo>
                  <a:lnTo>
                    <a:pt x="78" y="71"/>
                  </a:lnTo>
                  <a:lnTo>
                    <a:pt x="79" y="71"/>
                  </a:lnTo>
                  <a:lnTo>
                    <a:pt x="80" y="70"/>
                  </a:lnTo>
                  <a:lnTo>
                    <a:pt x="81" y="70"/>
                  </a:lnTo>
                  <a:lnTo>
                    <a:pt x="82" y="70"/>
                  </a:lnTo>
                  <a:lnTo>
                    <a:pt x="82" y="69"/>
                  </a:lnTo>
                  <a:lnTo>
                    <a:pt x="83" y="69"/>
                  </a:lnTo>
                  <a:lnTo>
                    <a:pt x="83" y="70"/>
                  </a:lnTo>
                  <a:lnTo>
                    <a:pt x="82" y="70"/>
                  </a:lnTo>
                  <a:lnTo>
                    <a:pt x="83" y="70"/>
                  </a:lnTo>
                  <a:lnTo>
                    <a:pt x="84" y="70"/>
                  </a:lnTo>
                  <a:lnTo>
                    <a:pt x="85" y="70"/>
                  </a:lnTo>
                  <a:lnTo>
                    <a:pt x="85" y="70"/>
                  </a:lnTo>
                  <a:lnTo>
                    <a:pt x="85" y="70"/>
                  </a:lnTo>
                  <a:lnTo>
                    <a:pt x="85" y="69"/>
                  </a:lnTo>
                  <a:lnTo>
                    <a:pt x="85" y="69"/>
                  </a:lnTo>
                  <a:lnTo>
                    <a:pt x="85" y="69"/>
                  </a:lnTo>
                  <a:lnTo>
                    <a:pt x="85" y="69"/>
                  </a:lnTo>
                  <a:lnTo>
                    <a:pt x="85" y="68"/>
                  </a:lnTo>
                  <a:lnTo>
                    <a:pt x="86" y="68"/>
                  </a:lnTo>
                  <a:lnTo>
                    <a:pt x="86" y="67"/>
                  </a:lnTo>
                  <a:lnTo>
                    <a:pt x="87" y="67"/>
                  </a:lnTo>
                  <a:lnTo>
                    <a:pt x="88" y="67"/>
                  </a:lnTo>
                  <a:lnTo>
                    <a:pt x="88" y="66"/>
                  </a:lnTo>
                  <a:lnTo>
                    <a:pt x="88" y="67"/>
                  </a:lnTo>
                  <a:lnTo>
                    <a:pt x="87" y="67"/>
                  </a:lnTo>
                  <a:lnTo>
                    <a:pt x="86" y="66"/>
                  </a:lnTo>
                  <a:lnTo>
                    <a:pt x="85" y="67"/>
                  </a:lnTo>
                  <a:lnTo>
                    <a:pt x="85" y="66"/>
                  </a:lnTo>
                  <a:lnTo>
                    <a:pt x="85" y="65"/>
                  </a:lnTo>
                  <a:lnTo>
                    <a:pt x="85" y="65"/>
                  </a:lnTo>
                  <a:lnTo>
                    <a:pt x="86" y="64"/>
                  </a:lnTo>
                  <a:lnTo>
                    <a:pt x="86" y="65"/>
                  </a:lnTo>
                  <a:lnTo>
                    <a:pt x="86" y="64"/>
                  </a:lnTo>
                  <a:lnTo>
                    <a:pt x="87" y="63"/>
                  </a:lnTo>
                  <a:lnTo>
                    <a:pt x="87" y="64"/>
                  </a:lnTo>
                  <a:lnTo>
                    <a:pt x="87" y="63"/>
                  </a:lnTo>
                  <a:lnTo>
                    <a:pt x="88" y="63"/>
                  </a:lnTo>
                  <a:lnTo>
                    <a:pt x="89" y="63"/>
                  </a:lnTo>
                  <a:lnTo>
                    <a:pt x="89" y="62"/>
                  </a:lnTo>
                  <a:lnTo>
                    <a:pt x="88" y="62"/>
                  </a:lnTo>
                  <a:lnTo>
                    <a:pt x="87" y="62"/>
                  </a:lnTo>
                  <a:lnTo>
                    <a:pt x="87" y="61"/>
                  </a:lnTo>
                  <a:lnTo>
                    <a:pt x="88" y="60"/>
                  </a:lnTo>
                  <a:lnTo>
                    <a:pt x="89" y="60"/>
                  </a:lnTo>
                  <a:lnTo>
                    <a:pt x="91" y="60"/>
                  </a:lnTo>
                  <a:lnTo>
                    <a:pt x="90" y="60"/>
                  </a:lnTo>
                  <a:lnTo>
                    <a:pt x="90" y="59"/>
                  </a:lnTo>
                  <a:lnTo>
                    <a:pt x="92" y="59"/>
                  </a:lnTo>
                  <a:lnTo>
                    <a:pt x="92" y="60"/>
                  </a:lnTo>
                  <a:lnTo>
                    <a:pt x="92" y="61"/>
                  </a:lnTo>
                  <a:lnTo>
                    <a:pt x="92" y="62"/>
                  </a:lnTo>
                  <a:lnTo>
                    <a:pt x="91" y="62"/>
                  </a:lnTo>
                  <a:lnTo>
                    <a:pt x="92" y="62"/>
                  </a:lnTo>
                  <a:lnTo>
                    <a:pt x="92" y="62"/>
                  </a:lnTo>
                  <a:lnTo>
                    <a:pt x="93" y="62"/>
                  </a:lnTo>
                  <a:lnTo>
                    <a:pt x="92" y="62"/>
                  </a:lnTo>
                  <a:lnTo>
                    <a:pt x="92" y="61"/>
                  </a:lnTo>
                  <a:lnTo>
                    <a:pt x="93" y="61"/>
                  </a:lnTo>
                  <a:lnTo>
                    <a:pt x="92" y="61"/>
                  </a:lnTo>
                  <a:lnTo>
                    <a:pt x="92" y="60"/>
                  </a:lnTo>
                  <a:lnTo>
                    <a:pt x="93" y="60"/>
                  </a:lnTo>
                  <a:lnTo>
                    <a:pt x="94" y="60"/>
                  </a:lnTo>
                  <a:lnTo>
                    <a:pt x="94" y="59"/>
                  </a:lnTo>
                  <a:lnTo>
                    <a:pt x="93" y="59"/>
                  </a:lnTo>
                  <a:lnTo>
                    <a:pt x="94" y="59"/>
                  </a:lnTo>
                  <a:lnTo>
                    <a:pt x="95" y="59"/>
                  </a:lnTo>
                  <a:lnTo>
                    <a:pt x="96" y="59"/>
                  </a:lnTo>
                  <a:lnTo>
                    <a:pt x="97" y="59"/>
                  </a:lnTo>
                  <a:lnTo>
                    <a:pt x="98" y="59"/>
                  </a:lnTo>
                  <a:lnTo>
                    <a:pt x="100" y="58"/>
                  </a:lnTo>
                  <a:lnTo>
                    <a:pt x="102" y="58"/>
                  </a:lnTo>
                  <a:lnTo>
                    <a:pt x="101" y="58"/>
                  </a:lnTo>
                  <a:lnTo>
                    <a:pt x="99" y="58"/>
                  </a:lnTo>
                  <a:lnTo>
                    <a:pt x="98" y="58"/>
                  </a:lnTo>
                  <a:lnTo>
                    <a:pt x="97" y="58"/>
                  </a:lnTo>
                  <a:lnTo>
                    <a:pt x="96" y="58"/>
                  </a:lnTo>
                  <a:lnTo>
                    <a:pt x="95" y="58"/>
                  </a:lnTo>
                  <a:lnTo>
                    <a:pt x="94" y="58"/>
                  </a:lnTo>
                  <a:lnTo>
                    <a:pt x="93" y="59"/>
                  </a:lnTo>
                  <a:lnTo>
                    <a:pt x="92" y="59"/>
                  </a:lnTo>
                  <a:lnTo>
                    <a:pt x="92" y="58"/>
                  </a:lnTo>
                  <a:lnTo>
                    <a:pt x="93" y="58"/>
                  </a:lnTo>
                  <a:lnTo>
                    <a:pt x="92" y="58"/>
                  </a:lnTo>
                  <a:lnTo>
                    <a:pt x="93" y="58"/>
                  </a:lnTo>
                  <a:lnTo>
                    <a:pt x="94" y="57"/>
                  </a:lnTo>
                  <a:lnTo>
                    <a:pt x="93" y="57"/>
                  </a:lnTo>
                  <a:lnTo>
                    <a:pt x="92" y="57"/>
                  </a:lnTo>
                  <a:lnTo>
                    <a:pt x="93" y="57"/>
                  </a:lnTo>
                  <a:lnTo>
                    <a:pt x="94" y="57"/>
                  </a:lnTo>
                  <a:lnTo>
                    <a:pt x="95" y="57"/>
                  </a:lnTo>
                  <a:lnTo>
                    <a:pt x="96" y="57"/>
                  </a:lnTo>
                  <a:lnTo>
                    <a:pt x="96" y="58"/>
                  </a:lnTo>
                  <a:lnTo>
                    <a:pt x="96" y="57"/>
                  </a:lnTo>
                  <a:lnTo>
                    <a:pt x="97" y="57"/>
                  </a:lnTo>
                  <a:lnTo>
                    <a:pt x="97" y="56"/>
                  </a:lnTo>
                  <a:lnTo>
                    <a:pt x="97" y="55"/>
                  </a:lnTo>
                  <a:lnTo>
                    <a:pt x="98" y="54"/>
                  </a:lnTo>
                  <a:lnTo>
                    <a:pt x="98" y="54"/>
                  </a:lnTo>
                  <a:lnTo>
                    <a:pt x="99" y="54"/>
                  </a:lnTo>
                  <a:lnTo>
                    <a:pt x="100" y="54"/>
                  </a:lnTo>
                  <a:lnTo>
                    <a:pt x="102" y="54"/>
                  </a:lnTo>
                  <a:lnTo>
                    <a:pt x="102" y="55"/>
                  </a:lnTo>
                  <a:lnTo>
                    <a:pt x="103" y="56"/>
                  </a:lnTo>
                  <a:lnTo>
                    <a:pt x="103" y="57"/>
                  </a:lnTo>
                  <a:lnTo>
                    <a:pt x="103" y="58"/>
                  </a:lnTo>
                  <a:lnTo>
                    <a:pt x="103" y="57"/>
                  </a:lnTo>
                  <a:lnTo>
                    <a:pt x="103" y="56"/>
                  </a:lnTo>
                  <a:lnTo>
                    <a:pt x="103" y="55"/>
                  </a:lnTo>
                  <a:lnTo>
                    <a:pt x="103" y="54"/>
                  </a:lnTo>
                  <a:lnTo>
                    <a:pt x="103" y="55"/>
                  </a:lnTo>
                  <a:lnTo>
                    <a:pt x="104" y="55"/>
                  </a:lnTo>
                  <a:lnTo>
                    <a:pt x="105" y="55"/>
                  </a:lnTo>
                  <a:lnTo>
                    <a:pt x="105" y="55"/>
                  </a:lnTo>
                  <a:lnTo>
                    <a:pt x="105" y="56"/>
                  </a:lnTo>
                  <a:lnTo>
                    <a:pt x="106" y="57"/>
                  </a:lnTo>
                  <a:lnTo>
                    <a:pt x="106" y="56"/>
                  </a:lnTo>
                  <a:lnTo>
                    <a:pt x="106" y="55"/>
                  </a:lnTo>
                  <a:lnTo>
                    <a:pt x="105" y="55"/>
                  </a:lnTo>
                  <a:lnTo>
                    <a:pt x="106" y="55"/>
                  </a:lnTo>
                  <a:lnTo>
                    <a:pt x="107" y="55"/>
                  </a:lnTo>
                  <a:lnTo>
                    <a:pt x="106" y="55"/>
                  </a:lnTo>
                  <a:lnTo>
                    <a:pt x="106" y="54"/>
                  </a:lnTo>
                  <a:lnTo>
                    <a:pt x="105" y="54"/>
                  </a:lnTo>
                  <a:lnTo>
                    <a:pt x="106" y="54"/>
                  </a:lnTo>
                  <a:lnTo>
                    <a:pt x="105" y="54"/>
                  </a:lnTo>
                  <a:lnTo>
                    <a:pt x="105" y="54"/>
                  </a:lnTo>
                  <a:lnTo>
                    <a:pt x="105" y="53"/>
                  </a:lnTo>
                  <a:lnTo>
                    <a:pt x="105" y="54"/>
                  </a:lnTo>
                  <a:lnTo>
                    <a:pt x="106" y="53"/>
                  </a:lnTo>
                  <a:lnTo>
                    <a:pt x="107" y="54"/>
                  </a:lnTo>
                  <a:lnTo>
                    <a:pt x="108" y="54"/>
                  </a:lnTo>
                  <a:lnTo>
                    <a:pt x="109" y="55"/>
                  </a:lnTo>
                  <a:lnTo>
                    <a:pt x="107" y="54"/>
                  </a:lnTo>
                  <a:lnTo>
                    <a:pt x="107" y="53"/>
                  </a:lnTo>
                  <a:lnTo>
                    <a:pt x="106" y="53"/>
                  </a:lnTo>
                  <a:lnTo>
                    <a:pt x="107" y="53"/>
                  </a:lnTo>
                  <a:lnTo>
                    <a:pt x="109" y="53"/>
                  </a:lnTo>
                  <a:lnTo>
                    <a:pt x="111" y="53"/>
                  </a:lnTo>
                  <a:lnTo>
                    <a:pt x="111" y="53"/>
                  </a:lnTo>
                  <a:lnTo>
                    <a:pt x="111" y="52"/>
                  </a:lnTo>
                  <a:lnTo>
                    <a:pt x="111" y="52"/>
                  </a:lnTo>
                  <a:lnTo>
                    <a:pt x="110" y="52"/>
                  </a:lnTo>
                  <a:lnTo>
                    <a:pt x="109" y="53"/>
                  </a:lnTo>
                  <a:lnTo>
                    <a:pt x="107" y="52"/>
                  </a:lnTo>
                  <a:lnTo>
                    <a:pt x="106" y="53"/>
                  </a:lnTo>
                  <a:lnTo>
                    <a:pt x="106" y="52"/>
                  </a:lnTo>
                  <a:lnTo>
                    <a:pt x="105" y="52"/>
                  </a:lnTo>
                  <a:lnTo>
                    <a:pt x="106" y="52"/>
                  </a:lnTo>
                  <a:lnTo>
                    <a:pt x="106" y="51"/>
                  </a:lnTo>
                  <a:lnTo>
                    <a:pt x="105" y="51"/>
                  </a:lnTo>
                  <a:lnTo>
                    <a:pt x="104" y="51"/>
                  </a:lnTo>
                  <a:lnTo>
                    <a:pt x="104" y="50"/>
                  </a:lnTo>
                  <a:lnTo>
                    <a:pt x="103" y="50"/>
                  </a:lnTo>
                  <a:lnTo>
                    <a:pt x="103" y="49"/>
                  </a:lnTo>
                  <a:lnTo>
                    <a:pt x="104" y="49"/>
                  </a:lnTo>
                  <a:lnTo>
                    <a:pt x="105" y="50"/>
                  </a:lnTo>
                  <a:lnTo>
                    <a:pt x="105" y="49"/>
                  </a:lnTo>
                  <a:lnTo>
                    <a:pt x="105" y="49"/>
                  </a:lnTo>
                  <a:lnTo>
                    <a:pt x="107" y="48"/>
                  </a:lnTo>
                  <a:lnTo>
                    <a:pt x="109" y="47"/>
                  </a:lnTo>
                  <a:lnTo>
                    <a:pt x="110" y="47"/>
                  </a:lnTo>
                  <a:lnTo>
                    <a:pt x="111" y="48"/>
                  </a:lnTo>
                  <a:lnTo>
                    <a:pt x="111" y="47"/>
                  </a:lnTo>
                  <a:lnTo>
                    <a:pt x="113" y="47"/>
                  </a:lnTo>
                  <a:lnTo>
                    <a:pt x="112" y="47"/>
                  </a:lnTo>
                  <a:lnTo>
                    <a:pt x="112" y="48"/>
                  </a:lnTo>
                  <a:lnTo>
                    <a:pt x="113" y="48"/>
                  </a:lnTo>
                  <a:lnTo>
                    <a:pt x="114" y="49"/>
                  </a:lnTo>
                  <a:lnTo>
                    <a:pt x="114" y="50"/>
                  </a:lnTo>
                  <a:lnTo>
                    <a:pt x="114" y="51"/>
                  </a:lnTo>
                  <a:lnTo>
                    <a:pt x="115" y="52"/>
                  </a:lnTo>
                  <a:lnTo>
                    <a:pt x="116" y="53"/>
                  </a:lnTo>
                  <a:lnTo>
                    <a:pt x="116" y="52"/>
                  </a:lnTo>
                  <a:lnTo>
                    <a:pt x="115" y="52"/>
                  </a:lnTo>
                  <a:lnTo>
                    <a:pt x="115" y="51"/>
                  </a:lnTo>
                  <a:lnTo>
                    <a:pt x="114" y="51"/>
                  </a:lnTo>
                  <a:lnTo>
                    <a:pt x="115" y="50"/>
                  </a:lnTo>
                  <a:lnTo>
                    <a:pt x="116" y="49"/>
                  </a:lnTo>
                  <a:lnTo>
                    <a:pt x="115" y="49"/>
                  </a:lnTo>
                  <a:lnTo>
                    <a:pt x="114" y="49"/>
                  </a:lnTo>
                  <a:lnTo>
                    <a:pt x="114" y="48"/>
                  </a:lnTo>
                  <a:lnTo>
                    <a:pt x="114" y="47"/>
                  </a:lnTo>
                  <a:lnTo>
                    <a:pt x="115" y="48"/>
                  </a:lnTo>
                  <a:lnTo>
                    <a:pt x="114" y="47"/>
                  </a:lnTo>
                  <a:lnTo>
                    <a:pt x="114" y="46"/>
                  </a:lnTo>
                  <a:lnTo>
                    <a:pt x="115" y="46"/>
                  </a:lnTo>
                  <a:lnTo>
                    <a:pt x="116" y="46"/>
                  </a:lnTo>
                  <a:lnTo>
                    <a:pt x="115" y="46"/>
                  </a:lnTo>
                  <a:lnTo>
                    <a:pt x="116" y="45"/>
                  </a:lnTo>
                  <a:lnTo>
                    <a:pt x="116" y="44"/>
                  </a:lnTo>
                  <a:lnTo>
                    <a:pt x="117" y="44"/>
                  </a:lnTo>
                  <a:lnTo>
                    <a:pt x="116" y="44"/>
                  </a:lnTo>
                  <a:lnTo>
                    <a:pt x="116" y="43"/>
                  </a:lnTo>
                  <a:lnTo>
                    <a:pt x="115" y="43"/>
                  </a:lnTo>
                  <a:lnTo>
                    <a:pt x="115" y="42"/>
                  </a:lnTo>
                  <a:lnTo>
                    <a:pt x="115" y="41"/>
                  </a:lnTo>
                  <a:lnTo>
                    <a:pt x="115" y="42"/>
                  </a:lnTo>
                  <a:lnTo>
                    <a:pt x="115" y="43"/>
                  </a:lnTo>
                  <a:lnTo>
                    <a:pt x="114" y="43"/>
                  </a:lnTo>
                  <a:lnTo>
                    <a:pt x="113" y="42"/>
                  </a:lnTo>
                  <a:lnTo>
                    <a:pt x="113" y="41"/>
                  </a:lnTo>
                  <a:lnTo>
                    <a:pt x="112" y="42"/>
                  </a:lnTo>
                  <a:lnTo>
                    <a:pt x="112" y="41"/>
                  </a:lnTo>
                  <a:lnTo>
                    <a:pt x="111" y="41"/>
                  </a:lnTo>
                  <a:lnTo>
                    <a:pt x="112" y="40"/>
                  </a:lnTo>
                  <a:lnTo>
                    <a:pt x="113" y="40"/>
                  </a:lnTo>
                  <a:lnTo>
                    <a:pt x="113" y="39"/>
                  </a:lnTo>
                  <a:lnTo>
                    <a:pt x="114" y="40"/>
                  </a:lnTo>
                  <a:lnTo>
                    <a:pt x="114" y="39"/>
                  </a:lnTo>
                  <a:lnTo>
                    <a:pt x="113" y="39"/>
                  </a:lnTo>
                  <a:lnTo>
                    <a:pt x="112" y="39"/>
                  </a:lnTo>
                  <a:lnTo>
                    <a:pt x="113" y="39"/>
                  </a:lnTo>
                  <a:lnTo>
                    <a:pt x="112" y="39"/>
                  </a:lnTo>
                  <a:lnTo>
                    <a:pt x="112" y="38"/>
                  </a:lnTo>
                  <a:lnTo>
                    <a:pt x="113" y="38"/>
                  </a:lnTo>
                  <a:lnTo>
                    <a:pt x="114" y="39"/>
                  </a:lnTo>
                  <a:lnTo>
                    <a:pt x="114" y="38"/>
                  </a:lnTo>
                  <a:lnTo>
                    <a:pt x="115" y="39"/>
                  </a:lnTo>
                  <a:lnTo>
                    <a:pt x="116" y="40"/>
                  </a:lnTo>
                  <a:lnTo>
                    <a:pt x="115" y="40"/>
                  </a:lnTo>
                  <a:lnTo>
                    <a:pt x="115" y="41"/>
                  </a:lnTo>
                  <a:lnTo>
                    <a:pt x="116" y="40"/>
                  </a:lnTo>
                  <a:lnTo>
                    <a:pt x="116" y="41"/>
                  </a:lnTo>
                  <a:lnTo>
                    <a:pt x="116" y="40"/>
                  </a:lnTo>
                  <a:lnTo>
                    <a:pt x="117" y="40"/>
                  </a:lnTo>
                  <a:lnTo>
                    <a:pt x="117" y="40"/>
                  </a:lnTo>
                  <a:lnTo>
                    <a:pt x="117" y="41"/>
                  </a:lnTo>
                  <a:lnTo>
                    <a:pt x="117" y="42"/>
                  </a:lnTo>
                  <a:lnTo>
                    <a:pt x="118" y="42"/>
                  </a:lnTo>
                  <a:lnTo>
                    <a:pt x="118" y="43"/>
                  </a:lnTo>
                  <a:lnTo>
                    <a:pt x="118" y="44"/>
                  </a:lnTo>
                  <a:lnTo>
                    <a:pt x="119" y="45"/>
                  </a:lnTo>
                  <a:lnTo>
                    <a:pt x="119" y="44"/>
                  </a:lnTo>
                  <a:lnTo>
                    <a:pt x="119" y="43"/>
                  </a:lnTo>
                  <a:lnTo>
                    <a:pt x="118" y="43"/>
                  </a:lnTo>
                  <a:lnTo>
                    <a:pt x="119" y="42"/>
                  </a:lnTo>
                  <a:lnTo>
                    <a:pt x="118" y="42"/>
                  </a:lnTo>
                  <a:lnTo>
                    <a:pt x="118" y="41"/>
                  </a:lnTo>
                  <a:lnTo>
                    <a:pt x="117" y="40"/>
                  </a:lnTo>
                  <a:lnTo>
                    <a:pt x="117" y="40"/>
                  </a:lnTo>
                  <a:lnTo>
                    <a:pt x="118" y="40"/>
                  </a:lnTo>
                  <a:lnTo>
                    <a:pt x="117" y="39"/>
                  </a:lnTo>
                  <a:lnTo>
                    <a:pt x="118" y="40"/>
                  </a:lnTo>
                  <a:lnTo>
                    <a:pt x="118" y="39"/>
                  </a:lnTo>
                  <a:lnTo>
                    <a:pt x="118" y="40"/>
                  </a:lnTo>
                  <a:lnTo>
                    <a:pt x="119" y="40"/>
                  </a:lnTo>
                  <a:lnTo>
                    <a:pt x="120" y="40"/>
                  </a:lnTo>
                  <a:lnTo>
                    <a:pt x="121" y="40"/>
                  </a:lnTo>
                  <a:lnTo>
                    <a:pt x="122" y="40"/>
                  </a:lnTo>
                  <a:lnTo>
                    <a:pt x="123" y="41"/>
                  </a:lnTo>
                  <a:lnTo>
                    <a:pt x="123" y="40"/>
                  </a:lnTo>
                  <a:lnTo>
                    <a:pt x="122" y="40"/>
                  </a:lnTo>
                  <a:lnTo>
                    <a:pt x="122" y="39"/>
                  </a:lnTo>
                  <a:lnTo>
                    <a:pt x="123" y="39"/>
                  </a:lnTo>
                  <a:lnTo>
                    <a:pt x="124" y="39"/>
                  </a:lnTo>
                  <a:lnTo>
                    <a:pt x="124" y="40"/>
                  </a:lnTo>
                  <a:lnTo>
                    <a:pt x="124" y="39"/>
                  </a:lnTo>
                  <a:lnTo>
                    <a:pt x="124" y="38"/>
                  </a:lnTo>
                  <a:lnTo>
                    <a:pt x="123" y="37"/>
                  </a:lnTo>
                  <a:lnTo>
                    <a:pt x="122" y="36"/>
                  </a:lnTo>
                  <a:lnTo>
                    <a:pt x="122" y="35"/>
                  </a:lnTo>
                  <a:lnTo>
                    <a:pt x="123" y="36"/>
                  </a:lnTo>
                  <a:lnTo>
                    <a:pt x="124" y="37"/>
                  </a:lnTo>
                  <a:lnTo>
                    <a:pt x="124" y="38"/>
                  </a:lnTo>
                  <a:lnTo>
                    <a:pt x="124" y="39"/>
                  </a:lnTo>
                  <a:lnTo>
                    <a:pt x="124" y="38"/>
                  </a:lnTo>
                  <a:lnTo>
                    <a:pt x="124" y="38"/>
                  </a:lnTo>
                  <a:lnTo>
                    <a:pt x="124" y="38"/>
                  </a:lnTo>
                  <a:lnTo>
                    <a:pt x="124" y="37"/>
                  </a:lnTo>
                  <a:lnTo>
                    <a:pt x="124" y="36"/>
                  </a:lnTo>
                  <a:lnTo>
                    <a:pt x="125" y="36"/>
                  </a:lnTo>
                  <a:lnTo>
                    <a:pt x="126" y="36"/>
                  </a:lnTo>
                  <a:lnTo>
                    <a:pt x="126" y="37"/>
                  </a:lnTo>
                  <a:lnTo>
                    <a:pt x="127" y="38"/>
                  </a:lnTo>
                  <a:lnTo>
                    <a:pt x="128" y="38"/>
                  </a:lnTo>
                  <a:lnTo>
                    <a:pt x="129" y="39"/>
                  </a:lnTo>
                  <a:lnTo>
                    <a:pt x="130" y="38"/>
                  </a:lnTo>
                  <a:lnTo>
                    <a:pt x="130" y="38"/>
                  </a:lnTo>
                  <a:lnTo>
                    <a:pt x="130" y="39"/>
                  </a:lnTo>
                  <a:lnTo>
                    <a:pt x="130" y="40"/>
                  </a:lnTo>
                  <a:lnTo>
                    <a:pt x="131" y="41"/>
                  </a:lnTo>
                  <a:lnTo>
                    <a:pt x="132" y="41"/>
                  </a:lnTo>
                  <a:lnTo>
                    <a:pt x="132" y="42"/>
                  </a:lnTo>
                  <a:lnTo>
                    <a:pt x="133" y="42"/>
                  </a:lnTo>
                  <a:lnTo>
                    <a:pt x="134" y="43"/>
                  </a:lnTo>
                  <a:lnTo>
                    <a:pt x="135" y="43"/>
                  </a:lnTo>
                  <a:lnTo>
                    <a:pt x="135" y="44"/>
                  </a:lnTo>
                  <a:lnTo>
                    <a:pt x="135" y="45"/>
                  </a:lnTo>
                  <a:lnTo>
                    <a:pt x="135" y="46"/>
                  </a:lnTo>
                  <a:lnTo>
                    <a:pt x="135" y="46"/>
                  </a:lnTo>
                  <a:lnTo>
                    <a:pt x="135" y="47"/>
                  </a:lnTo>
                  <a:lnTo>
                    <a:pt x="136" y="47"/>
                  </a:lnTo>
                  <a:lnTo>
                    <a:pt x="136" y="48"/>
                  </a:lnTo>
                  <a:lnTo>
                    <a:pt x="136" y="49"/>
                  </a:lnTo>
                  <a:lnTo>
                    <a:pt x="137" y="49"/>
                  </a:lnTo>
                  <a:lnTo>
                    <a:pt x="138" y="50"/>
                  </a:lnTo>
                  <a:lnTo>
                    <a:pt x="137" y="51"/>
                  </a:lnTo>
                  <a:lnTo>
                    <a:pt x="137" y="53"/>
                  </a:lnTo>
                  <a:lnTo>
                    <a:pt x="138" y="53"/>
                  </a:lnTo>
                  <a:lnTo>
                    <a:pt x="138" y="52"/>
                  </a:lnTo>
                  <a:lnTo>
                    <a:pt x="138" y="51"/>
                  </a:lnTo>
                  <a:lnTo>
                    <a:pt x="139" y="51"/>
                  </a:lnTo>
                  <a:lnTo>
                    <a:pt x="140" y="51"/>
                  </a:lnTo>
                  <a:lnTo>
                    <a:pt x="141" y="51"/>
                  </a:lnTo>
                  <a:lnTo>
                    <a:pt x="142" y="50"/>
                  </a:lnTo>
                  <a:lnTo>
                    <a:pt x="143" y="49"/>
                  </a:lnTo>
                  <a:lnTo>
                    <a:pt x="143" y="49"/>
                  </a:lnTo>
                  <a:lnTo>
                    <a:pt x="143" y="50"/>
                  </a:lnTo>
                  <a:lnTo>
                    <a:pt x="142" y="50"/>
                  </a:lnTo>
                  <a:lnTo>
                    <a:pt x="141" y="50"/>
                  </a:lnTo>
                  <a:lnTo>
                    <a:pt x="140" y="50"/>
                  </a:lnTo>
                  <a:lnTo>
                    <a:pt x="139" y="49"/>
                  </a:lnTo>
                  <a:lnTo>
                    <a:pt x="138" y="48"/>
                  </a:lnTo>
                  <a:lnTo>
                    <a:pt x="137" y="47"/>
                  </a:lnTo>
                  <a:lnTo>
                    <a:pt x="136" y="46"/>
                  </a:lnTo>
                  <a:lnTo>
                    <a:pt x="138" y="46"/>
                  </a:lnTo>
                  <a:lnTo>
                    <a:pt x="140" y="46"/>
                  </a:lnTo>
                  <a:lnTo>
                    <a:pt x="140" y="45"/>
                  </a:lnTo>
                  <a:lnTo>
                    <a:pt x="140" y="44"/>
                  </a:lnTo>
                  <a:lnTo>
                    <a:pt x="140" y="43"/>
                  </a:lnTo>
                  <a:lnTo>
                    <a:pt x="140" y="42"/>
                  </a:lnTo>
                  <a:lnTo>
                    <a:pt x="141" y="41"/>
                  </a:lnTo>
                  <a:lnTo>
                    <a:pt x="140" y="40"/>
                  </a:lnTo>
                  <a:lnTo>
                    <a:pt x="139" y="40"/>
                  </a:lnTo>
                  <a:lnTo>
                    <a:pt x="138" y="40"/>
                  </a:lnTo>
                  <a:lnTo>
                    <a:pt x="138" y="40"/>
                  </a:lnTo>
                  <a:lnTo>
                    <a:pt x="139" y="40"/>
                  </a:lnTo>
                  <a:lnTo>
                    <a:pt x="138" y="39"/>
                  </a:lnTo>
                  <a:lnTo>
                    <a:pt x="137" y="39"/>
                  </a:lnTo>
                  <a:lnTo>
                    <a:pt x="138" y="39"/>
                  </a:lnTo>
                  <a:lnTo>
                    <a:pt x="137" y="38"/>
                  </a:lnTo>
                  <a:lnTo>
                    <a:pt x="136" y="38"/>
                  </a:lnTo>
                  <a:lnTo>
                    <a:pt x="136" y="36"/>
                  </a:lnTo>
                  <a:lnTo>
                    <a:pt x="136" y="37"/>
                  </a:lnTo>
                  <a:lnTo>
                    <a:pt x="137" y="36"/>
                  </a:lnTo>
                  <a:lnTo>
                    <a:pt x="136" y="36"/>
                  </a:lnTo>
                  <a:lnTo>
                    <a:pt x="136" y="35"/>
                  </a:lnTo>
                  <a:lnTo>
                    <a:pt x="136" y="34"/>
                  </a:lnTo>
                  <a:lnTo>
                    <a:pt x="137" y="35"/>
                  </a:lnTo>
                  <a:lnTo>
                    <a:pt x="137" y="34"/>
                  </a:lnTo>
                  <a:lnTo>
                    <a:pt x="138" y="35"/>
                  </a:lnTo>
                  <a:lnTo>
                    <a:pt x="138" y="34"/>
                  </a:lnTo>
                  <a:lnTo>
                    <a:pt x="139" y="35"/>
                  </a:lnTo>
                  <a:lnTo>
                    <a:pt x="140" y="34"/>
                  </a:lnTo>
                  <a:lnTo>
                    <a:pt x="141" y="34"/>
                  </a:lnTo>
                  <a:lnTo>
                    <a:pt x="142" y="34"/>
                  </a:lnTo>
                  <a:lnTo>
                    <a:pt x="142" y="34"/>
                  </a:lnTo>
                  <a:lnTo>
                    <a:pt x="143" y="34"/>
                  </a:lnTo>
                  <a:lnTo>
                    <a:pt x="143" y="33"/>
                  </a:lnTo>
                  <a:lnTo>
                    <a:pt x="143" y="33"/>
                  </a:lnTo>
                  <a:lnTo>
                    <a:pt x="143" y="32"/>
                  </a:lnTo>
                  <a:lnTo>
                    <a:pt x="143" y="31"/>
                  </a:lnTo>
                  <a:lnTo>
                    <a:pt x="143" y="31"/>
                  </a:lnTo>
                  <a:lnTo>
                    <a:pt x="143" y="30"/>
                  </a:lnTo>
                  <a:lnTo>
                    <a:pt x="145" y="30"/>
                  </a:lnTo>
                  <a:lnTo>
                    <a:pt x="144" y="29"/>
                  </a:lnTo>
                  <a:lnTo>
                    <a:pt x="143" y="30"/>
                  </a:lnTo>
                  <a:lnTo>
                    <a:pt x="143" y="29"/>
                  </a:lnTo>
                  <a:lnTo>
                    <a:pt x="143" y="29"/>
                  </a:lnTo>
                  <a:lnTo>
                    <a:pt x="143" y="29"/>
                  </a:lnTo>
                  <a:lnTo>
                    <a:pt x="143" y="28"/>
                  </a:lnTo>
                  <a:lnTo>
                    <a:pt x="143" y="27"/>
                  </a:lnTo>
                  <a:lnTo>
                    <a:pt x="142" y="27"/>
                  </a:lnTo>
                  <a:lnTo>
                    <a:pt x="141" y="27"/>
                  </a:lnTo>
                  <a:lnTo>
                    <a:pt x="142" y="26"/>
                  </a:lnTo>
                  <a:lnTo>
                    <a:pt x="141" y="26"/>
                  </a:lnTo>
                  <a:lnTo>
                    <a:pt x="140" y="26"/>
                  </a:lnTo>
                  <a:lnTo>
                    <a:pt x="139" y="25"/>
                  </a:lnTo>
                  <a:lnTo>
                    <a:pt x="140" y="24"/>
                  </a:lnTo>
                  <a:lnTo>
                    <a:pt x="141" y="24"/>
                  </a:lnTo>
                  <a:lnTo>
                    <a:pt x="142" y="24"/>
                  </a:lnTo>
                  <a:lnTo>
                    <a:pt x="143" y="23"/>
                  </a:lnTo>
                  <a:lnTo>
                    <a:pt x="144" y="24"/>
                  </a:lnTo>
                  <a:lnTo>
                    <a:pt x="143" y="25"/>
                  </a:lnTo>
                  <a:lnTo>
                    <a:pt x="144" y="26"/>
                  </a:lnTo>
                  <a:lnTo>
                    <a:pt x="145" y="25"/>
                  </a:lnTo>
                  <a:lnTo>
                    <a:pt x="146" y="26"/>
                  </a:lnTo>
                  <a:lnTo>
                    <a:pt x="147" y="26"/>
                  </a:lnTo>
                  <a:lnTo>
                    <a:pt x="147" y="25"/>
                  </a:lnTo>
                  <a:lnTo>
                    <a:pt x="147" y="26"/>
                  </a:lnTo>
                  <a:lnTo>
                    <a:pt x="148" y="26"/>
                  </a:lnTo>
                  <a:lnTo>
                    <a:pt x="148" y="25"/>
                  </a:lnTo>
                  <a:lnTo>
                    <a:pt x="147" y="25"/>
                  </a:lnTo>
                  <a:lnTo>
                    <a:pt x="147" y="23"/>
                  </a:lnTo>
                  <a:lnTo>
                    <a:pt x="146" y="23"/>
                  </a:lnTo>
                  <a:lnTo>
                    <a:pt x="146" y="22"/>
                  </a:lnTo>
                  <a:lnTo>
                    <a:pt x="145" y="22"/>
                  </a:lnTo>
                  <a:lnTo>
                    <a:pt x="145" y="21"/>
                  </a:lnTo>
                  <a:lnTo>
                    <a:pt x="146" y="21"/>
                  </a:lnTo>
                  <a:lnTo>
                    <a:pt x="146" y="22"/>
                  </a:lnTo>
                  <a:lnTo>
                    <a:pt x="147" y="21"/>
                  </a:lnTo>
                  <a:lnTo>
                    <a:pt x="148" y="22"/>
                  </a:lnTo>
                  <a:lnTo>
                    <a:pt x="149" y="22"/>
                  </a:lnTo>
                  <a:lnTo>
                    <a:pt x="150" y="22"/>
                  </a:lnTo>
                  <a:lnTo>
                    <a:pt x="149" y="23"/>
                  </a:lnTo>
                  <a:lnTo>
                    <a:pt x="150" y="23"/>
                  </a:lnTo>
                  <a:lnTo>
                    <a:pt x="151" y="24"/>
                  </a:lnTo>
                  <a:lnTo>
                    <a:pt x="151" y="23"/>
                  </a:lnTo>
                  <a:lnTo>
                    <a:pt x="152" y="23"/>
                  </a:lnTo>
                  <a:lnTo>
                    <a:pt x="152" y="24"/>
                  </a:lnTo>
                  <a:lnTo>
                    <a:pt x="151" y="24"/>
                  </a:lnTo>
                  <a:lnTo>
                    <a:pt x="152" y="25"/>
                  </a:lnTo>
                  <a:lnTo>
                    <a:pt x="153" y="25"/>
                  </a:lnTo>
                  <a:lnTo>
                    <a:pt x="154" y="25"/>
                  </a:lnTo>
                  <a:lnTo>
                    <a:pt x="154" y="26"/>
                  </a:lnTo>
                  <a:lnTo>
                    <a:pt x="154" y="25"/>
                  </a:lnTo>
                  <a:lnTo>
                    <a:pt x="152" y="25"/>
                  </a:lnTo>
                  <a:lnTo>
                    <a:pt x="151" y="26"/>
                  </a:lnTo>
                  <a:lnTo>
                    <a:pt x="151" y="27"/>
                  </a:lnTo>
                  <a:lnTo>
                    <a:pt x="151" y="27"/>
                  </a:lnTo>
                  <a:lnTo>
                    <a:pt x="150" y="27"/>
                  </a:lnTo>
                  <a:lnTo>
                    <a:pt x="151" y="27"/>
                  </a:lnTo>
                  <a:lnTo>
                    <a:pt x="151" y="29"/>
                  </a:lnTo>
                  <a:lnTo>
                    <a:pt x="152" y="30"/>
                  </a:lnTo>
                  <a:lnTo>
                    <a:pt x="152" y="31"/>
                  </a:lnTo>
                  <a:lnTo>
                    <a:pt x="153" y="30"/>
                  </a:lnTo>
                  <a:lnTo>
                    <a:pt x="154" y="31"/>
                  </a:lnTo>
                  <a:lnTo>
                    <a:pt x="155" y="30"/>
                  </a:lnTo>
                  <a:lnTo>
                    <a:pt x="154" y="30"/>
                  </a:lnTo>
                  <a:lnTo>
                    <a:pt x="155" y="29"/>
                  </a:lnTo>
                  <a:lnTo>
                    <a:pt x="155" y="30"/>
                  </a:lnTo>
                  <a:lnTo>
                    <a:pt x="156" y="30"/>
                  </a:lnTo>
                  <a:lnTo>
                    <a:pt x="155" y="31"/>
                  </a:lnTo>
                  <a:lnTo>
                    <a:pt x="156" y="31"/>
                  </a:lnTo>
                  <a:lnTo>
                    <a:pt x="156" y="30"/>
                  </a:lnTo>
                  <a:lnTo>
                    <a:pt x="157" y="29"/>
                  </a:lnTo>
                  <a:lnTo>
                    <a:pt x="157" y="30"/>
                  </a:lnTo>
                  <a:lnTo>
                    <a:pt x="158" y="29"/>
                  </a:lnTo>
                  <a:lnTo>
                    <a:pt x="158" y="30"/>
                  </a:lnTo>
                  <a:lnTo>
                    <a:pt x="159" y="29"/>
                  </a:lnTo>
                  <a:lnTo>
                    <a:pt x="158" y="29"/>
                  </a:lnTo>
                  <a:lnTo>
                    <a:pt x="157" y="28"/>
                  </a:lnTo>
                  <a:lnTo>
                    <a:pt x="157" y="27"/>
                  </a:lnTo>
                  <a:lnTo>
                    <a:pt x="156" y="27"/>
                  </a:lnTo>
                  <a:lnTo>
                    <a:pt x="157" y="27"/>
                  </a:lnTo>
                  <a:lnTo>
                    <a:pt x="157" y="27"/>
                  </a:lnTo>
                  <a:lnTo>
                    <a:pt x="158" y="27"/>
                  </a:lnTo>
                  <a:lnTo>
                    <a:pt x="159" y="27"/>
                  </a:lnTo>
                  <a:lnTo>
                    <a:pt x="160" y="27"/>
                  </a:lnTo>
                  <a:lnTo>
                    <a:pt x="162" y="28"/>
                  </a:lnTo>
                  <a:lnTo>
                    <a:pt x="162" y="29"/>
                  </a:lnTo>
                  <a:lnTo>
                    <a:pt x="162" y="28"/>
                  </a:lnTo>
                  <a:lnTo>
                    <a:pt x="162" y="27"/>
                  </a:lnTo>
                  <a:lnTo>
                    <a:pt x="163" y="28"/>
                  </a:lnTo>
                  <a:lnTo>
                    <a:pt x="163" y="27"/>
                  </a:lnTo>
                  <a:lnTo>
                    <a:pt x="164" y="28"/>
                  </a:lnTo>
                  <a:lnTo>
                    <a:pt x="164" y="30"/>
                  </a:lnTo>
                  <a:lnTo>
                    <a:pt x="163" y="31"/>
                  </a:lnTo>
                  <a:lnTo>
                    <a:pt x="165" y="32"/>
                  </a:lnTo>
                  <a:lnTo>
                    <a:pt x="167" y="32"/>
                  </a:lnTo>
                  <a:lnTo>
                    <a:pt x="167" y="33"/>
                  </a:lnTo>
                  <a:lnTo>
                    <a:pt x="167" y="32"/>
                  </a:lnTo>
                  <a:lnTo>
                    <a:pt x="165" y="32"/>
                  </a:lnTo>
                  <a:lnTo>
                    <a:pt x="164" y="31"/>
                  </a:lnTo>
                  <a:lnTo>
                    <a:pt x="165" y="31"/>
                  </a:lnTo>
                  <a:lnTo>
                    <a:pt x="167" y="30"/>
                  </a:lnTo>
                  <a:lnTo>
                    <a:pt x="168" y="29"/>
                  </a:lnTo>
                  <a:lnTo>
                    <a:pt x="168" y="27"/>
                  </a:lnTo>
                  <a:lnTo>
                    <a:pt x="168" y="27"/>
                  </a:lnTo>
                  <a:lnTo>
                    <a:pt x="168" y="27"/>
                  </a:lnTo>
                  <a:lnTo>
                    <a:pt x="168" y="26"/>
                  </a:lnTo>
                  <a:lnTo>
                    <a:pt x="168" y="25"/>
                  </a:lnTo>
                  <a:lnTo>
                    <a:pt x="168" y="24"/>
                  </a:lnTo>
                  <a:lnTo>
                    <a:pt x="168" y="23"/>
                  </a:lnTo>
                  <a:lnTo>
                    <a:pt x="168" y="22"/>
                  </a:lnTo>
                  <a:lnTo>
                    <a:pt x="169" y="22"/>
                  </a:lnTo>
                  <a:lnTo>
                    <a:pt x="169" y="21"/>
                  </a:lnTo>
                  <a:lnTo>
                    <a:pt x="168" y="21"/>
                  </a:lnTo>
                  <a:lnTo>
                    <a:pt x="167" y="21"/>
                  </a:lnTo>
                  <a:lnTo>
                    <a:pt x="164" y="21"/>
                  </a:lnTo>
                  <a:lnTo>
                    <a:pt x="163" y="21"/>
                  </a:lnTo>
                  <a:lnTo>
                    <a:pt x="162" y="21"/>
                  </a:lnTo>
                  <a:lnTo>
                    <a:pt x="162" y="20"/>
                  </a:lnTo>
                  <a:lnTo>
                    <a:pt x="162" y="20"/>
                  </a:lnTo>
                  <a:lnTo>
                    <a:pt x="162" y="20"/>
                  </a:lnTo>
                  <a:lnTo>
                    <a:pt x="162" y="20"/>
                  </a:lnTo>
                  <a:lnTo>
                    <a:pt x="161" y="20"/>
                  </a:lnTo>
                  <a:lnTo>
                    <a:pt x="162" y="19"/>
                  </a:lnTo>
                  <a:lnTo>
                    <a:pt x="162" y="19"/>
                  </a:lnTo>
                  <a:lnTo>
                    <a:pt x="163" y="19"/>
                  </a:lnTo>
                  <a:lnTo>
                    <a:pt x="162" y="19"/>
                  </a:lnTo>
                  <a:lnTo>
                    <a:pt x="163" y="19"/>
                  </a:lnTo>
                  <a:lnTo>
                    <a:pt x="164" y="18"/>
                  </a:lnTo>
                  <a:lnTo>
                    <a:pt x="165" y="18"/>
                  </a:lnTo>
                  <a:lnTo>
                    <a:pt x="164" y="18"/>
                  </a:lnTo>
                  <a:lnTo>
                    <a:pt x="164" y="17"/>
                  </a:lnTo>
                  <a:lnTo>
                    <a:pt x="165" y="16"/>
                  </a:lnTo>
                  <a:lnTo>
                    <a:pt x="165" y="17"/>
                  </a:lnTo>
                  <a:lnTo>
                    <a:pt x="166" y="18"/>
                  </a:lnTo>
                  <a:lnTo>
                    <a:pt x="167" y="18"/>
                  </a:lnTo>
                  <a:lnTo>
                    <a:pt x="168" y="18"/>
                  </a:lnTo>
                  <a:lnTo>
                    <a:pt x="168" y="19"/>
                  </a:lnTo>
                  <a:lnTo>
                    <a:pt x="168" y="18"/>
                  </a:lnTo>
                  <a:lnTo>
                    <a:pt x="169" y="18"/>
                  </a:lnTo>
                  <a:lnTo>
                    <a:pt x="169" y="17"/>
                  </a:lnTo>
                  <a:lnTo>
                    <a:pt x="170" y="17"/>
                  </a:lnTo>
                  <a:lnTo>
                    <a:pt x="171" y="17"/>
                  </a:lnTo>
                  <a:lnTo>
                    <a:pt x="171" y="18"/>
                  </a:lnTo>
                  <a:lnTo>
                    <a:pt x="172" y="18"/>
                  </a:lnTo>
                  <a:lnTo>
                    <a:pt x="173" y="18"/>
                  </a:lnTo>
                  <a:lnTo>
                    <a:pt x="174" y="19"/>
                  </a:lnTo>
                  <a:lnTo>
                    <a:pt x="173" y="18"/>
                  </a:lnTo>
                  <a:lnTo>
                    <a:pt x="174" y="18"/>
                  </a:lnTo>
                  <a:lnTo>
                    <a:pt x="175" y="18"/>
                  </a:lnTo>
                  <a:lnTo>
                    <a:pt x="174" y="19"/>
                  </a:lnTo>
                  <a:lnTo>
                    <a:pt x="175" y="19"/>
                  </a:lnTo>
                  <a:lnTo>
                    <a:pt x="175" y="20"/>
                  </a:lnTo>
                  <a:lnTo>
                    <a:pt x="175" y="20"/>
                  </a:lnTo>
                  <a:lnTo>
                    <a:pt x="175" y="21"/>
                  </a:lnTo>
                  <a:lnTo>
                    <a:pt x="177" y="21"/>
                  </a:lnTo>
                  <a:lnTo>
                    <a:pt x="176" y="20"/>
                  </a:lnTo>
                  <a:lnTo>
                    <a:pt x="177" y="20"/>
                  </a:lnTo>
                  <a:lnTo>
                    <a:pt x="178" y="20"/>
                  </a:lnTo>
                  <a:lnTo>
                    <a:pt x="178" y="21"/>
                  </a:lnTo>
                  <a:lnTo>
                    <a:pt x="178" y="21"/>
                  </a:lnTo>
                  <a:lnTo>
                    <a:pt x="179" y="22"/>
                  </a:lnTo>
                  <a:lnTo>
                    <a:pt x="181" y="22"/>
                  </a:lnTo>
                  <a:lnTo>
                    <a:pt x="181" y="22"/>
                  </a:lnTo>
                  <a:lnTo>
                    <a:pt x="182" y="22"/>
                  </a:lnTo>
                  <a:lnTo>
                    <a:pt x="184" y="22"/>
                  </a:lnTo>
                  <a:lnTo>
                    <a:pt x="185" y="22"/>
                  </a:lnTo>
                  <a:lnTo>
                    <a:pt x="186" y="22"/>
                  </a:lnTo>
                  <a:lnTo>
                    <a:pt x="187" y="21"/>
                  </a:lnTo>
                  <a:lnTo>
                    <a:pt x="188" y="21"/>
                  </a:lnTo>
                  <a:lnTo>
                    <a:pt x="189" y="21"/>
                  </a:lnTo>
                  <a:lnTo>
                    <a:pt x="190" y="21"/>
                  </a:lnTo>
                  <a:lnTo>
                    <a:pt x="192" y="21"/>
                  </a:lnTo>
                  <a:lnTo>
                    <a:pt x="193" y="21"/>
                  </a:lnTo>
                  <a:lnTo>
                    <a:pt x="194" y="21"/>
                  </a:lnTo>
                  <a:lnTo>
                    <a:pt x="194" y="21"/>
                  </a:lnTo>
                  <a:lnTo>
                    <a:pt x="195" y="20"/>
                  </a:lnTo>
                  <a:lnTo>
                    <a:pt x="194" y="19"/>
                  </a:lnTo>
                  <a:lnTo>
                    <a:pt x="195" y="20"/>
                  </a:lnTo>
                  <a:lnTo>
                    <a:pt x="195" y="19"/>
                  </a:lnTo>
                  <a:lnTo>
                    <a:pt x="196" y="19"/>
                  </a:lnTo>
                  <a:lnTo>
                    <a:pt x="196" y="20"/>
                  </a:lnTo>
                  <a:lnTo>
                    <a:pt x="197" y="20"/>
                  </a:lnTo>
                  <a:lnTo>
                    <a:pt x="197" y="19"/>
                  </a:lnTo>
                  <a:lnTo>
                    <a:pt x="197" y="18"/>
                  </a:lnTo>
                  <a:lnTo>
                    <a:pt x="198" y="19"/>
                  </a:lnTo>
                  <a:lnTo>
                    <a:pt x="199" y="18"/>
                  </a:lnTo>
                  <a:lnTo>
                    <a:pt x="200" y="18"/>
                  </a:lnTo>
                  <a:lnTo>
                    <a:pt x="201" y="18"/>
                  </a:lnTo>
                  <a:lnTo>
                    <a:pt x="202" y="18"/>
                  </a:lnTo>
                  <a:lnTo>
                    <a:pt x="203" y="18"/>
                  </a:lnTo>
                  <a:lnTo>
                    <a:pt x="204" y="17"/>
                  </a:lnTo>
                  <a:lnTo>
                    <a:pt x="205" y="17"/>
                  </a:lnTo>
                  <a:lnTo>
                    <a:pt x="206" y="17"/>
                  </a:lnTo>
                  <a:lnTo>
                    <a:pt x="206" y="16"/>
                  </a:lnTo>
                  <a:lnTo>
                    <a:pt x="207" y="16"/>
                  </a:lnTo>
                  <a:lnTo>
                    <a:pt x="207" y="16"/>
                  </a:lnTo>
                  <a:lnTo>
                    <a:pt x="208" y="16"/>
                  </a:lnTo>
                  <a:close/>
                  <a:moveTo>
                    <a:pt x="200" y="15"/>
                  </a:moveTo>
                  <a:lnTo>
                    <a:pt x="200" y="16"/>
                  </a:lnTo>
                  <a:lnTo>
                    <a:pt x="199" y="16"/>
                  </a:lnTo>
                  <a:lnTo>
                    <a:pt x="198" y="16"/>
                  </a:lnTo>
                  <a:lnTo>
                    <a:pt x="198" y="15"/>
                  </a:lnTo>
                  <a:lnTo>
                    <a:pt x="197" y="15"/>
                  </a:lnTo>
                  <a:lnTo>
                    <a:pt x="196" y="15"/>
                  </a:lnTo>
                  <a:lnTo>
                    <a:pt x="195" y="15"/>
                  </a:lnTo>
                  <a:lnTo>
                    <a:pt x="196" y="15"/>
                  </a:lnTo>
                  <a:lnTo>
                    <a:pt x="198" y="15"/>
                  </a:lnTo>
                  <a:lnTo>
                    <a:pt x="199" y="15"/>
                  </a:lnTo>
                  <a:lnTo>
                    <a:pt x="200" y="15"/>
                  </a:lnTo>
                  <a:lnTo>
                    <a:pt x="200" y="15"/>
                  </a:lnTo>
                  <a:close/>
                  <a:moveTo>
                    <a:pt x="186" y="12"/>
                  </a:moveTo>
                  <a:lnTo>
                    <a:pt x="188" y="13"/>
                  </a:lnTo>
                  <a:lnTo>
                    <a:pt x="188" y="13"/>
                  </a:lnTo>
                  <a:lnTo>
                    <a:pt x="188" y="14"/>
                  </a:lnTo>
                  <a:lnTo>
                    <a:pt x="187" y="14"/>
                  </a:lnTo>
                  <a:lnTo>
                    <a:pt x="187" y="13"/>
                  </a:lnTo>
                  <a:lnTo>
                    <a:pt x="185" y="13"/>
                  </a:lnTo>
                  <a:lnTo>
                    <a:pt x="186" y="12"/>
                  </a:lnTo>
                  <a:close/>
                  <a:moveTo>
                    <a:pt x="187" y="11"/>
                  </a:moveTo>
                  <a:lnTo>
                    <a:pt x="187" y="12"/>
                  </a:lnTo>
                  <a:lnTo>
                    <a:pt x="186" y="12"/>
                  </a:lnTo>
                  <a:lnTo>
                    <a:pt x="186" y="11"/>
                  </a:lnTo>
                  <a:lnTo>
                    <a:pt x="185" y="11"/>
                  </a:lnTo>
                  <a:lnTo>
                    <a:pt x="186" y="11"/>
                  </a:lnTo>
                  <a:lnTo>
                    <a:pt x="186" y="10"/>
                  </a:lnTo>
                  <a:lnTo>
                    <a:pt x="187" y="10"/>
                  </a:lnTo>
                  <a:lnTo>
                    <a:pt x="187" y="11"/>
                  </a:lnTo>
                  <a:close/>
                  <a:moveTo>
                    <a:pt x="209" y="14"/>
                  </a:moveTo>
                  <a:lnTo>
                    <a:pt x="208" y="15"/>
                  </a:lnTo>
                  <a:lnTo>
                    <a:pt x="207" y="15"/>
                  </a:lnTo>
                  <a:lnTo>
                    <a:pt x="207" y="14"/>
                  </a:lnTo>
                  <a:lnTo>
                    <a:pt x="207" y="14"/>
                  </a:lnTo>
                  <a:lnTo>
                    <a:pt x="206" y="14"/>
                  </a:lnTo>
                  <a:lnTo>
                    <a:pt x="207" y="13"/>
                  </a:lnTo>
                  <a:lnTo>
                    <a:pt x="209" y="13"/>
                  </a:lnTo>
                  <a:lnTo>
                    <a:pt x="209" y="14"/>
                  </a:lnTo>
                  <a:lnTo>
                    <a:pt x="210" y="14"/>
                  </a:lnTo>
                  <a:lnTo>
                    <a:pt x="209" y="14"/>
                  </a:lnTo>
                  <a:close/>
                  <a:moveTo>
                    <a:pt x="191" y="8"/>
                  </a:moveTo>
                  <a:lnTo>
                    <a:pt x="191" y="9"/>
                  </a:lnTo>
                  <a:lnTo>
                    <a:pt x="193" y="9"/>
                  </a:lnTo>
                  <a:lnTo>
                    <a:pt x="191" y="9"/>
                  </a:lnTo>
                  <a:lnTo>
                    <a:pt x="190" y="9"/>
                  </a:lnTo>
                  <a:lnTo>
                    <a:pt x="189" y="9"/>
                  </a:lnTo>
                  <a:lnTo>
                    <a:pt x="191" y="8"/>
                  </a:lnTo>
                  <a:close/>
                  <a:moveTo>
                    <a:pt x="196" y="9"/>
                  </a:moveTo>
                  <a:lnTo>
                    <a:pt x="196" y="10"/>
                  </a:lnTo>
                  <a:lnTo>
                    <a:pt x="197" y="10"/>
                  </a:lnTo>
                  <a:lnTo>
                    <a:pt x="196" y="10"/>
                  </a:lnTo>
                  <a:lnTo>
                    <a:pt x="196" y="11"/>
                  </a:lnTo>
                  <a:lnTo>
                    <a:pt x="195" y="11"/>
                  </a:lnTo>
                  <a:lnTo>
                    <a:pt x="194" y="11"/>
                  </a:lnTo>
                  <a:lnTo>
                    <a:pt x="194" y="10"/>
                  </a:lnTo>
                  <a:lnTo>
                    <a:pt x="194" y="9"/>
                  </a:lnTo>
                  <a:lnTo>
                    <a:pt x="195" y="9"/>
                  </a:lnTo>
                  <a:lnTo>
                    <a:pt x="196" y="9"/>
                  </a:lnTo>
                  <a:close/>
                  <a:moveTo>
                    <a:pt x="194" y="8"/>
                  </a:moveTo>
                  <a:lnTo>
                    <a:pt x="194" y="9"/>
                  </a:lnTo>
                  <a:lnTo>
                    <a:pt x="193" y="9"/>
                  </a:lnTo>
                  <a:lnTo>
                    <a:pt x="193" y="8"/>
                  </a:lnTo>
                  <a:lnTo>
                    <a:pt x="194" y="8"/>
                  </a:lnTo>
                  <a:lnTo>
                    <a:pt x="194" y="8"/>
                  </a:lnTo>
                  <a:close/>
                  <a:moveTo>
                    <a:pt x="202" y="8"/>
                  </a:moveTo>
                  <a:lnTo>
                    <a:pt x="203" y="8"/>
                  </a:lnTo>
                  <a:lnTo>
                    <a:pt x="204" y="8"/>
                  </a:lnTo>
                  <a:lnTo>
                    <a:pt x="204" y="9"/>
                  </a:lnTo>
                  <a:lnTo>
                    <a:pt x="203" y="9"/>
                  </a:lnTo>
                  <a:lnTo>
                    <a:pt x="202" y="9"/>
                  </a:lnTo>
                  <a:lnTo>
                    <a:pt x="201" y="8"/>
                  </a:lnTo>
                  <a:lnTo>
                    <a:pt x="202" y="8"/>
                  </a:lnTo>
                  <a:lnTo>
                    <a:pt x="202" y="8"/>
                  </a:lnTo>
                  <a:close/>
                  <a:moveTo>
                    <a:pt x="185" y="2"/>
                  </a:moveTo>
                  <a:lnTo>
                    <a:pt x="184" y="2"/>
                  </a:lnTo>
                  <a:lnTo>
                    <a:pt x="185" y="1"/>
                  </a:lnTo>
                  <a:lnTo>
                    <a:pt x="185" y="0"/>
                  </a:lnTo>
                  <a:lnTo>
                    <a:pt x="186" y="0"/>
                  </a:lnTo>
                  <a:lnTo>
                    <a:pt x="186" y="1"/>
                  </a:lnTo>
                  <a:lnTo>
                    <a:pt x="186" y="2"/>
                  </a:lnTo>
                  <a:lnTo>
                    <a:pt x="185" y="2"/>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91" name="Freeform 126"/>
            <p:cNvSpPr>
              <a:spLocks noEditPoints="1"/>
            </p:cNvSpPr>
            <p:nvPr/>
          </p:nvSpPr>
          <p:spPr bwMode="auto">
            <a:xfrm>
              <a:off x="5423652" y="3523632"/>
              <a:ext cx="454026" cy="682626"/>
            </a:xfrm>
            <a:custGeom>
              <a:avLst/>
              <a:gdLst>
                <a:gd name="T0" fmla="*/ 81 w 143"/>
                <a:gd name="T1" fmla="*/ 214 h 215"/>
                <a:gd name="T2" fmla="*/ 71 w 143"/>
                <a:gd name="T3" fmla="*/ 212 h 215"/>
                <a:gd name="T4" fmla="*/ 75 w 143"/>
                <a:gd name="T5" fmla="*/ 207 h 215"/>
                <a:gd name="T6" fmla="*/ 49 w 143"/>
                <a:gd name="T7" fmla="*/ 170 h 215"/>
                <a:gd name="T8" fmla="*/ 55 w 143"/>
                <a:gd name="T9" fmla="*/ 174 h 215"/>
                <a:gd name="T10" fmla="*/ 86 w 143"/>
                <a:gd name="T11" fmla="*/ 144 h 215"/>
                <a:gd name="T12" fmla="*/ 83 w 143"/>
                <a:gd name="T13" fmla="*/ 150 h 215"/>
                <a:gd name="T14" fmla="*/ 104 w 143"/>
                <a:gd name="T15" fmla="*/ 135 h 215"/>
                <a:gd name="T16" fmla="*/ 110 w 143"/>
                <a:gd name="T17" fmla="*/ 136 h 215"/>
                <a:gd name="T18" fmla="*/ 133 w 143"/>
                <a:gd name="T19" fmla="*/ 137 h 215"/>
                <a:gd name="T20" fmla="*/ 143 w 143"/>
                <a:gd name="T21" fmla="*/ 143 h 215"/>
                <a:gd name="T22" fmla="*/ 138 w 143"/>
                <a:gd name="T23" fmla="*/ 158 h 215"/>
                <a:gd name="T24" fmla="*/ 136 w 143"/>
                <a:gd name="T25" fmla="*/ 167 h 215"/>
                <a:gd name="T26" fmla="*/ 134 w 143"/>
                <a:gd name="T27" fmla="*/ 176 h 215"/>
                <a:gd name="T28" fmla="*/ 127 w 143"/>
                <a:gd name="T29" fmla="*/ 186 h 215"/>
                <a:gd name="T30" fmla="*/ 109 w 143"/>
                <a:gd name="T31" fmla="*/ 200 h 215"/>
                <a:gd name="T32" fmla="*/ 97 w 143"/>
                <a:gd name="T33" fmla="*/ 211 h 215"/>
                <a:gd name="T34" fmla="*/ 76 w 143"/>
                <a:gd name="T35" fmla="*/ 206 h 215"/>
                <a:gd name="T36" fmla="*/ 64 w 143"/>
                <a:gd name="T37" fmla="*/ 205 h 215"/>
                <a:gd name="T38" fmla="*/ 52 w 143"/>
                <a:gd name="T39" fmla="*/ 195 h 215"/>
                <a:gd name="T40" fmla="*/ 50 w 143"/>
                <a:gd name="T41" fmla="*/ 185 h 215"/>
                <a:gd name="T42" fmla="*/ 54 w 143"/>
                <a:gd name="T43" fmla="*/ 176 h 215"/>
                <a:gd name="T44" fmla="*/ 57 w 143"/>
                <a:gd name="T45" fmla="*/ 175 h 215"/>
                <a:gd name="T46" fmla="*/ 61 w 143"/>
                <a:gd name="T47" fmla="*/ 181 h 215"/>
                <a:gd name="T48" fmla="*/ 59 w 143"/>
                <a:gd name="T49" fmla="*/ 166 h 215"/>
                <a:gd name="T50" fmla="*/ 58 w 143"/>
                <a:gd name="T51" fmla="*/ 153 h 215"/>
                <a:gd name="T52" fmla="*/ 67 w 143"/>
                <a:gd name="T53" fmla="*/ 148 h 215"/>
                <a:gd name="T54" fmla="*/ 85 w 143"/>
                <a:gd name="T55" fmla="*/ 151 h 215"/>
                <a:gd name="T56" fmla="*/ 97 w 143"/>
                <a:gd name="T57" fmla="*/ 147 h 215"/>
                <a:gd name="T58" fmla="*/ 100 w 143"/>
                <a:gd name="T59" fmla="*/ 138 h 215"/>
                <a:gd name="T60" fmla="*/ 119 w 143"/>
                <a:gd name="T61" fmla="*/ 136 h 215"/>
                <a:gd name="T62" fmla="*/ 130 w 143"/>
                <a:gd name="T63" fmla="*/ 136 h 215"/>
                <a:gd name="T64" fmla="*/ 71 w 143"/>
                <a:gd name="T65" fmla="*/ 133 h 215"/>
                <a:gd name="T66" fmla="*/ 68 w 143"/>
                <a:gd name="T67" fmla="*/ 130 h 215"/>
                <a:gd name="T68" fmla="*/ 84 w 143"/>
                <a:gd name="T69" fmla="*/ 111 h 215"/>
                <a:gd name="T70" fmla="*/ 87 w 143"/>
                <a:gd name="T71" fmla="*/ 109 h 215"/>
                <a:gd name="T72" fmla="*/ 78 w 143"/>
                <a:gd name="T73" fmla="*/ 105 h 215"/>
                <a:gd name="T74" fmla="*/ 84 w 143"/>
                <a:gd name="T75" fmla="*/ 115 h 215"/>
                <a:gd name="T76" fmla="*/ 74 w 143"/>
                <a:gd name="T77" fmla="*/ 116 h 215"/>
                <a:gd name="T78" fmla="*/ 71 w 143"/>
                <a:gd name="T79" fmla="*/ 125 h 215"/>
                <a:gd name="T80" fmla="*/ 62 w 143"/>
                <a:gd name="T81" fmla="*/ 121 h 215"/>
                <a:gd name="T82" fmla="*/ 55 w 143"/>
                <a:gd name="T83" fmla="*/ 115 h 215"/>
                <a:gd name="T84" fmla="*/ 58 w 143"/>
                <a:gd name="T85" fmla="*/ 109 h 215"/>
                <a:gd name="T86" fmla="*/ 60 w 143"/>
                <a:gd name="T87" fmla="*/ 104 h 215"/>
                <a:gd name="T88" fmla="*/ 69 w 143"/>
                <a:gd name="T89" fmla="*/ 107 h 215"/>
                <a:gd name="T90" fmla="*/ 73 w 143"/>
                <a:gd name="T91" fmla="*/ 104 h 215"/>
                <a:gd name="T92" fmla="*/ 125 w 143"/>
                <a:gd name="T93" fmla="*/ 106 h 215"/>
                <a:gd name="T94" fmla="*/ 131 w 143"/>
                <a:gd name="T95" fmla="*/ 117 h 215"/>
                <a:gd name="T96" fmla="*/ 129 w 143"/>
                <a:gd name="T97" fmla="*/ 132 h 215"/>
                <a:gd name="T98" fmla="*/ 109 w 143"/>
                <a:gd name="T99" fmla="*/ 133 h 215"/>
                <a:gd name="T100" fmla="*/ 91 w 143"/>
                <a:gd name="T101" fmla="*/ 132 h 215"/>
                <a:gd name="T102" fmla="*/ 77 w 143"/>
                <a:gd name="T103" fmla="*/ 127 h 215"/>
                <a:gd name="T104" fmla="*/ 88 w 143"/>
                <a:gd name="T105" fmla="*/ 119 h 215"/>
                <a:gd name="T106" fmla="*/ 96 w 143"/>
                <a:gd name="T107" fmla="*/ 112 h 215"/>
                <a:gd name="T108" fmla="*/ 108 w 143"/>
                <a:gd name="T109" fmla="*/ 106 h 215"/>
                <a:gd name="T110" fmla="*/ 116 w 143"/>
                <a:gd name="T111" fmla="*/ 111 h 215"/>
                <a:gd name="T112" fmla="*/ 118 w 143"/>
                <a:gd name="T113" fmla="*/ 104 h 215"/>
                <a:gd name="T114" fmla="*/ 42 w 143"/>
                <a:gd name="T115" fmla="*/ 44 h 215"/>
                <a:gd name="T116" fmla="*/ 23 w 143"/>
                <a:gd name="T117" fmla="*/ 20 h 215"/>
                <a:gd name="T118" fmla="*/ 0 w 143"/>
                <a:gd name="T119" fmla="*/ 11 h 215"/>
                <a:gd name="T120" fmla="*/ 22 w 143"/>
                <a:gd name="T121" fmla="*/ 13 h 215"/>
                <a:gd name="T122" fmla="*/ 30 w 143"/>
                <a:gd name="T123" fmla="*/ 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 h="215">
                  <a:moveTo>
                    <a:pt x="77" y="207"/>
                  </a:moveTo>
                  <a:lnTo>
                    <a:pt x="76" y="208"/>
                  </a:lnTo>
                  <a:lnTo>
                    <a:pt x="77" y="208"/>
                  </a:lnTo>
                  <a:lnTo>
                    <a:pt x="77" y="209"/>
                  </a:lnTo>
                  <a:lnTo>
                    <a:pt x="78" y="209"/>
                  </a:lnTo>
                  <a:lnTo>
                    <a:pt x="79" y="209"/>
                  </a:lnTo>
                  <a:lnTo>
                    <a:pt x="80" y="209"/>
                  </a:lnTo>
                  <a:lnTo>
                    <a:pt x="81" y="210"/>
                  </a:lnTo>
                  <a:lnTo>
                    <a:pt x="81" y="211"/>
                  </a:lnTo>
                  <a:lnTo>
                    <a:pt x="83" y="210"/>
                  </a:lnTo>
                  <a:lnTo>
                    <a:pt x="84" y="211"/>
                  </a:lnTo>
                  <a:lnTo>
                    <a:pt x="83" y="212"/>
                  </a:lnTo>
                  <a:lnTo>
                    <a:pt x="84" y="212"/>
                  </a:lnTo>
                  <a:lnTo>
                    <a:pt x="85" y="213"/>
                  </a:lnTo>
                  <a:lnTo>
                    <a:pt x="84" y="214"/>
                  </a:lnTo>
                  <a:lnTo>
                    <a:pt x="83" y="214"/>
                  </a:lnTo>
                  <a:lnTo>
                    <a:pt x="82" y="214"/>
                  </a:lnTo>
                  <a:lnTo>
                    <a:pt x="81" y="214"/>
                  </a:lnTo>
                  <a:lnTo>
                    <a:pt x="81" y="213"/>
                  </a:lnTo>
                  <a:lnTo>
                    <a:pt x="81" y="214"/>
                  </a:lnTo>
                  <a:lnTo>
                    <a:pt x="80" y="214"/>
                  </a:lnTo>
                  <a:lnTo>
                    <a:pt x="79" y="214"/>
                  </a:lnTo>
                  <a:lnTo>
                    <a:pt x="79" y="214"/>
                  </a:lnTo>
                  <a:lnTo>
                    <a:pt x="79" y="214"/>
                  </a:lnTo>
                  <a:lnTo>
                    <a:pt x="78" y="214"/>
                  </a:lnTo>
                  <a:lnTo>
                    <a:pt x="77" y="214"/>
                  </a:lnTo>
                  <a:lnTo>
                    <a:pt x="76" y="214"/>
                  </a:lnTo>
                  <a:lnTo>
                    <a:pt x="76" y="214"/>
                  </a:lnTo>
                  <a:lnTo>
                    <a:pt x="75" y="214"/>
                  </a:lnTo>
                  <a:lnTo>
                    <a:pt x="74" y="214"/>
                  </a:lnTo>
                  <a:lnTo>
                    <a:pt x="74" y="214"/>
                  </a:lnTo>
                  <a:lnTo>
                    <a:pt x="74" y="215"/>
                  </a:lnTo>
                  <a:lnTo>
                    <a:pt x="73" y="215"/>
                  </a:lnTo>
                  <a:lnTo>
                    <a:pt x="72" y="215"/>
                  </a:lnTo>
                  <a:lnTo>
                    <a:pt x="73" y="214"/>
                  </a:lnTo>
                  <a:lnTo>
                    <a:pt x="73" y="214"/>
                  </a:lnTo>
                  <a:lnTo>
                    <a:pt x="71" y="214"/>
                  </a:lnTo>
                  <a:lnTo>
                    <a:pt x="72" y="213"/>
                  </a:lnTo>
                  <a:lnTo>
                    <a:pt x="72" y="212"/>
                  </a:lnTo>
                  <a:lnTo>
                    <a:pt x="71" y="212"/>
                  </a:lnTo>
                  <a:lnTo>
                    <a:pt x="70" y="212"/>
                  </a:lnTo>
                  <a:lnTo>
                    <a:pt x="70" y="213"/>
                  </a:lnTo>
                  <a:lnTo>
                    <a:pt x="69" y="213"/>
                  </a:lnTo>
                  <a:lnTo>
                    <a:pt x="68" y="213"/>
                  </a:lnTo>
                  <a:lnTo>
                    <a:pt x="68" y="213"/>
                  </a:lnTo>
                  <a:lnTo>
                    <a:pt x="67" y="213"/>
                  </a:lnTo>
                  <a:lnTo>
                    <a:pt x="67" y="212"/>
                  </a:lnTo>
                  <a:lnTo>
                    <a:pt x="68" y="213"/>
                  </a:lnTo>
                  <a:lnTo>
                    <a:pt x="68" y="212"/>
                  </a:lnTo>
                  <a:lnTo>
                    <a:pt x="68" y="212"/>
                  </a:lnTo>
                  <a:lnTo>
                    <a:pt x="69" y="210"/>
                  </a:lnTo>
                  <a:lnTo>
                    <a:pt x="70" y="209"/>
                  </a:lnTo>
                  <a:lnTo>
                    <a:pt x="69" y="208"/>
                  </a:lnTo>
                  <a:lnTo>
                    <a:pt x="70" y="208"/>
                  </a:lnTo>
                  <a:lnTo>
                    <a:pt x="70" y="208"/>
                  </a:lnTo>
                  <a:lnTo>
                    <a:pt x="71" y="208"/>
                  </a:lnTo>
                  <a:lnTo>
                    <a:pt x="72" y="208"/>
                  </a:lnTo>
                  <a:lnTo>
                    <a:pt x="73" y="207"/>
                  </a:lnTo>
                  <a:lnTo>
                    <a:pt x="74" y="207"/>
                  </a:lnTo>
                  <a:lnTo>
                    <a:pt x="75" y="207"/>
                  </a:lnTo>
                  <a:lnTo>
                    <a:pt x="76" y="207"/>
                  </a:lnTo>
                  <a:lnTo>
                    <a:pt x="76" y="206"/>
                  </a:lnTo>
                  <a:lnTo>
                    <a:pt x="77" y="207"/>
                  </a:lnTo>
                  <a:close/>
                  <a:moveTo>
                    <a:pt x="52" y="174"/>
                  </a:moveTo>
                  <a:lnTo>
                    <a:pt x="51" y="174"/>
                  </a:lnTo>
                  <a:lnTo>
                    <a:pt x="50" y="173"/>
                  </a:lnTo>
                  <a:lnTo>
                    <a:pt x="49" y="173"/>
                  </a:lnTo>
                  <a:lnTo>
                    <a:pt x="50" y="172"/>
                  </a:lnTo>
                  <a:lnTo>
                    <a:pt x="51" y="172"/>
                  </a:lnTo>
                  <a:lnTo>
                    <a:pt x="52" y="171"/>
                  </a:lnTo>
                  <a:lnTo>
                    <a:pt x="52" y="172"/>
                  </a:lnTo>
                  <a:lnTo>
                    <a:pt x="52" y="173"/>
                  </a:lnTo>
                  <a:lnTo>
                    <a:pt x="52" y="174"/>
                  </a:lnTo>
                  <a:close/>
                  <a:moveTo>
                    <a:pt x="51" y="170"/>
                  </a:moveTo>
                  <a:lnTo>
                    <a:pt x="51" y="171"/>
                  </a:lnTo>
                  <a:lnTo>
                    <a:pt x="49" y="171"/>
                  </a:lnTo>
                  <a:lnTo>
                    <a:pt x="49" y="170"/>
                  </a:lnTo>
                  <a:lnTo>
                    <a:pt x="48" y="170"/>
                  </a:lnTo>
                  <a:lnTo>
                    <a:pt x="49" y="170"/>
                  </a:lnTo>
                  <a:lnTo>
                    <a:pt x="49" y="170"/>
                  </a:lnTo>
                  <a:lnTo>
                    <a:pt x="49" y="170"/>
                  </a:lnTo>
                  <a:lnTo>
                    <a:pt x="50" y="170"/>
                  </a:lnTo>
                  <a:lnTo>
                    <a:pt x="51" y="170"/>
                  </a:lnTo>
                  <a:lnTo>
                    <a:pt x="52" y="170"/>
                  </a:lnTo>
                  <a:lnTo>
                    <a:pt x="51" y="170"/>
                  </a:lnTo>
                  <a:close/>
                  <a:moveTo>
                    <a:pt x="53" y="168"/>
                  </a:moveTo>
                  <a:lnTo>
                    <a:pt x="54" y="168"/>
                  </a:lnTo>
                  <a:lnTo>
                    <a:pt x="55" y="168"/>
                  </a:lnTo>
                  <a:lnTo>
                    <a:pt x="54" y="169"/>
                  </a:lnTo>
                  <a:lnTo>
                    <a:pt x="55" y="169"/>
                  </a:lnTo>
                  <a:lnTo>
                    <a:pt x="54" y="170"/>
                  </a:lnTo>
                  <a:lnTo>
                    <a:pt x="55" y="170"/>
                  </a:lnTo>
                  <a:lnTo>
                    <a:pt x="55" y="170"/>
                  </a:lnTo>
                  <a:lnTo>
                    <a:pt x="55" y="170"/>
                  </a:lnTo>
                  <a:lnTo>
                    <a:pt x="56" y="171"/>
                  </a:lnTo>
                  <a:lnTo>
                    <a:pt x="56" y="172"/>
                  </a:lnTo>
                  <a:lnTo>
                    <a:pt x="57" y="172"/>
                  </a:lnTo>
                  <a:lnTo>
                    <a:pt x="57" y="173"/>
                  </a:lnTo>
                  <a:lnTo>
                    <a:pt x="56" y="173"/>
                  </a:lnTo>
                  <a:lnTo>
                    <a:pt x="55" y="174"/>
                  </a:lnTo>
                  <a:lnTo>
                    <a:pt x="55" y="173"/>
                  </a:lnTo>
                  <a:lnTo>
                    <a:pt x="54" y="173"/>
                  </a:lnTo>
                  <a:lnTo>
                    <a:pt x="55" y="173"/>
                  </a:lnTo>
                  <a:lnTo>
                    <a:pt x="54" y="172"/>
                  </a:lnTo>
                  <a:lnTo>
                    <a:pt x="53" y="171"/>
                  </a:lnTo>
                  <a:lnTo>
                    <a:pt x="53" y="170"/>
                  </a:lnTo>
                  <a:lnTo>
                    <a:pt x="53" y="170"/>
                  </a:lnTo>
                  <a:lnTo>
                    <a:pt x="53" y="169"/>
                  </a:lnTo>
                  <a:lnTo>
                    <a:pt x="53" y="168"/>
                  </a:lnTo>
                  <a:close/>
                  <a:moveTo>
                    <a:pt x="57" y="152"/>
                  </a:moveTo>
                  <a:lnTo>
                    <a:pt x="55" y="152"/>
                  </a:lnTo>
                  <a:lnTo>
                    <a:pt x="55" y="151"/>
                  </a:lnTo>
                  <a:lnTo>
                    <a:pt x="55" y="151"/>
                  </a:lnTo>
                  <a:lnTo>
                    <a:pt x="56" y="151"/>
                  </a:lnTo>
                  <a:lnTo>
                    <a:pt x="57" y="151"/>
                  </a:lnTo>
                  <a:lnTo>
                    <a:pt x="58" y="151"/>
                  </a:lnTo>
                  <a:lnTo>
                    <a:pt x="58" y="151"/>
                  </a:lnTo>
                  <a:lnTo>
                    <a:pt x="57" y="152"/>
                  </a:lnTo>
                  <a:close/>
                  <a:moveTo>
                    <a:pt x="85" y="144"/>
                  </a:moveTo>
                  <a:lnTo>
                    <a:pt x="86" y="144"/>
                  </a:lnTo>
                  <a:lnTo>
                    <a:pt x="86" y="144"/>
                  </a:lnTo>
                  <a:lnTo>
                    <a:pt x="85" y="145"/>
                  </a:lnTo>
                  <a:lnTo>
                    <a:pt x="86" y="145"/>
                  </a:lnTo>
                  <a:lnTo>
                    <a:pt x="87" y="146"/>
                  </a:lnTo>
                  <a:lnTo>
                    <a:pt x="88" y="146"/>
                  </a:lnTo>
                  <a:lnTo>
                    <a:pt x="89" y="145"/>
                  </a:lnTo>
                  <a:lnTo>
                    <a:pt x="90" y="145"/>
                  </a:lnTo>
                  <a:lnTo>
                    <a:pt x="90" y="144"/>
                  </a:lnTo>
                  <a:lnTo>
                    <a:pt x="91" y="145"/>
                  </a:lnTo>
                  <a:lnTo>
                    <a:pt x="91" y="146"/>
                  </a:lnTo>
                  <a:lnTo>
                    <a:pt x="90" y="146"/>
                  </a:lnTo>
                  <a:lnTo>
                    <a:pt x="89" y="147"/>
                  </a:lnTo>
                  <a:lnTo>
                    <a:pt x="88" y="147"/>
                  </a:lnTo>
                  <a:lnTo>
                    <a:pt x="87" y="147"/>
                  </a:lnTo>
                  <a:lnTo>
                    <a:pt x="87" y="148"/>
                  </a:lnTo>
                  <a:lnTo>
                    <a:pt x="87" y="148"/>
                  </a:lnTo>
                  <a:lnTo>
                    <a:pt x="87" y="149"/>
                  </a:lnTo>
                  <a:lnTo>
                    <a:pt x="86" y="150"/>
                  </a:lnTo>
                  <a:lnTo>
                    <a:pt x="85" y="150"/>
                  </a:lnTo>
                  <a:lnTo>
                    <a:pt x="83" y="150"/>
                  </a:lnTo>
                  <a:lnTo>
                    <a:pt x="83" y="149"/>
                  </a:lnTo>
                  <a:lnTo>
                    <a:pt x="82" y="148"/>
                  </a:lnTo>
                  <a:lnTo>
                    <a:pt x="82" y="146"/>
                  </a:lnTo>
                  <a:lnTo>
                    <a:pt x="82" y="145"/>
                  </a:lnTo>
                  <a:lnTo>
                    <a:pt x="83" y="144"/>
                  </a:lnTo>
                  <a:lnTo>
                    <a:pt x="84" y="144"/>
                  </a:lnTo>
                  <a:lnTo>
                    <a:pt x="85" y="144"/>
                  </a:lnTo>
                  <a:close/>
                  <a:moveTo>
                    <a:pt x="85" y="141"/>
                  </a:moveTo>
                  <a:lnTo>
                    <a:pt x="86" y="141"/>
                  </a:lnTo>
                  <a:lnTo>
                    <a:pt x="87" y="141"/>
                  </a:lnTo>
                  <a:lnTo>
                    <a:pt x="87" y="142"/>
                  </a:lnTo>
                  <a:lnTo>
                    <a:pt x="86" y="143"/>
                  </a:lnTo>
                  <a:lnTo>
                    <a:pt x="85" y="142"/>
                  </a:lnTo>
                  <a:lnTo>
                    <a:pt x="84" y="142"/>
                  </a:lnTo>
                  <a:lnTo>
                    <a:pt x="84" y="141"/>
                  </a:lnTo>
                  <a:lnTo>
                    <a:pt x="85" y="140"/>
                  </a:lnTo>
                  <a:lnTo>
                    <a:pt x="86" y="140"/>
                  </a:lnTo>
                  <a:lnTo>
                    <a:pt x="85" y="141"/>
                  </a:lnTo>
                  <a:close/>
                  <a:moveTo>
                    <a:pt x="103" y="135"/>
                  </a:moveTo>
                  <a:lnTo>
                    <a:pt x="104" y="135"/>
                  </a:lnTo>
                  <a:lnTo>
                    <a:pt x="105" y="135"/>
                  </a:lnTo>
                  <a:lnTo>
                    <a:pt x="105" y="136"/>
                  </a:lnTo>
                  <a:lnTo>
                    <a:pt x="105" y="137"/>
                  </a:lnTo>
                  <a:lnTo>
                    <a:pt x="104" y="137"/>
                  </a:lnTo>
                  <a:lnTo>
                    <a:pt x="103" y="138"/>
                  </a:lnTo>
                  <a:lnTo>
                    <a:pt x="101" y="138"/>
                  </a:lnTo>
                  <a:lnTo>
                    <a:pt x="100" y="137"/>
                  </a:lnTo>
                  <a:lnTo>
                    <a:pt x="100" y="137"/>
                  </a:lnTo>
                  <a:lnTo>
                    <a:pt x="99" y="137"/>
                  </a:lnTo>
                  <a:lnTo>
                    <a:pt x="99" y="136"/>
                  </a:lnTo>
                  <a:lnTo>
                    <a:pt x="100" y="136"/>
                  </a:lnTo>
                  <a:lnTo>
                    <a:pt x="101" y="135"/>
                  </a:lnTo>
                  <a:lnTo>
                    <a:pt x="102" y="136"/>
                  </a:lnTo>
                  <a:lnTo>
                    <a:pt x="103" y="136"/>
                  </a:lnTo>
                  <a:lnTo>
                    <a:pt x="103" y="135"/>
                  </a:lnTo>
                  <a:close/>
                  <a:moveTo>
                    <a:pt x="111" y="134"/>
                  </a:moveTo>
                  <a:lnTo>
                    <a:pt x="111" y="135"/>
                  </a:lnTo>
                  <a:lnTo>
                    <a:pt x="110" y="135"/>
                  </a:lnTo>
                  <a:lnTo>
                    <a:pt x="111" y="136"/>
                  </a:lnTo>
                  <a:lnTo>
                    <a:pt x="110" y="136"/>
                  </a:lnTo>
                  <a:lnTo>
                    <a:pt x="109" y="137"/>
                  </a:lnTo>
                  <a:lnTo>
                    <a:pt x="108" y="137"/>
                  </a:lnTo>
                  <a:lnTo>
                    <a:pt x="107" y="137"/>
                  </a:lnTo>
                  <a:lnTo>
                    <a:pt x="106" y="137"/>
                  </a:lnTo>
                  <a:lnTo>
                    <a:pt x="106" y="137"/>
                  </a:lnTo>
                  <a:lnTo>
                    <a:pt x="106" y="136"/>
                  </a:lnTo>
                  <a:lnTo>
                    <a:pt x="106" y="136"/>
                  </a:lnTo>
                  <a:lnTo>
                    <a:pt x="107" y="137"/>
                  </a:lnTo>
                  <a:lnTo>
                    <a:pt x="108" y="137"/>
                  </a:lnTo>
                  <a:lnTo>
                    <a:pt x="107" y="136"/>
                  </a:lnTo>
                  <a:lnTo>
                    <a:pt x="108" y="136"/>
                  </a:lnTo>
                  <a:lnTo>
                    <a:pt x="109" y="135"/>
                  </a:lnTo>
                  <a:lnTo>
                    <a:pt x="108" y="135"/>
                  </a:lnTo>
                  <a:lnTo>
                    <a:pt x="107" y="134"/>
                  </a:lnTo>
                  <a:lnTo>
                    <a:pt x="108" y="134"/>
                  </a:lnTo>
                  <a:lnTo>
                    <a:pt x="109" y="134"/>
                  </a:lnTo>
                  <a:lnTo>
                    <a:pt x="111" y="134"/>
                  </a:lnTo>
                  <a:close/>
                  <a:moveTo>
                    <a:pt x="131" y="137"/>
                  </a:moveTo>
                  <a:lnTo>
                    <a:pt x="132" y="137"/>
                  </a:lnTo>
                  <a:lnTo>
                    <a:pt x="133" y="137"/>
                  </a:lnTo>
                  <a:lnTo>
                    <a:pt x="134" y="138"/>
                  </a:lnTo>
                  <a:lnTo>
                    <a:pt x="135" y="138"/>
                  </a:lnTo>
                  <a:lnTo>
                    <a:pt x="135" y="138"/>
                  </a:lnTo>
                  <a:lnTo>
                    <a:pt x="136" y="138"/>
                  </a:lnTo>
                  <a:lnTo>
                    <a:pt x="137" y="138"/>
                  </a:lnTo>
                  <a:lnTo>
                    <a:pt x="136" y="139"/>
                  </a:lnTo>
                  <a:lnTo>
                    <a:pt x="135" y="140"/>
                  </a:lnTo>
                  <a:lnTo>
                    <a:pt x="137" y="140"/>
                  </a:lnTo>
                  <a:lnTo>
                    <a:pt x="137" y="141"/>
                  </a:lnTo>
                  <a:lnTo>
                    <a:pt x="136" y="142"/>
                  </a:lnTo>
                  <a:lnTo>
                    <a:pt x="136" y="143"/>
                  </a:lnTo>
                  <a:lnTo>
                    <a:pt x="136" y="144"/>
                  </a:lnTo>
                  <a:lnTo>
                    <a:pt x="137" y="144"/>
                  </a:lnTo>
                  <a:lnTo>
                    <a:pt x="137" y="143"/>
                  </a:lnTo>
                  <a:lnTo>
                    <a:pt x="138" y="143"/>
                  </a:lnTo>
                  <a:lnTo>
                    <a:pt x="139" y="142"/>
                  </a:lnTo>
                  <a:lnTo>
                    <a:pt x="141" y="142"/>
                  </a:lnTo>
                  <a:lnTo>
                    <a:pt x="142" y="142"/>
                  </a:lnTo>
                  <a:lnTo>
                    <a:pt x="142" y="143"/>
                  </a:lnTo>
                  <a:lnTo>
                    <a:pt x="143" y="143"/>
                  </a:lnTo>
                  <a:lnTo>
                    <a:pt x="143" y="144"/>
                  </a:lnTo>
                  <a:lnTo>
                    <a:pt x="142" y="144"/>
                  </a:lnTo>
                  <a:lnTo>
                    <a:pt x="141" y="146"/>
                  </a:lnTo>
                  <a:lnTo>
                    <a:pt x="140" y="147"/>
                  </a:lnTo>
                  <a:lnTo>
                    <a:pt x="140" y="148"/>
                  </a:lnTo>
                  <a:lnTo>
                    <a:pt x="140" y="149"/>
                  </a:lnTo>
                  <a:lnTo>
                    <a:pt x="140" y="150"/>
                  </a:lnTo>
                  <a:lnTo>
                    <a:pt x="140" y="151"/>
                  </a:lnTo>
                  <a:lnTo>
                    <a:pt x="141" y="151"/>
                  </a:lnTo>
                  <a:lnTo>
                    <a:pt x="142" y="151"/>
                  </a:lnTo>
                  <a:lnTo>
                    <a:pt x="142" y="151"/>
                  </a:lnTo>
                  <a:lnTo>
                    <a:pt x="142" y="152"/>
                  </a:lnTo>
                  <a:lnTo>
                    <a:pt x="140" y="153"/>
                  </a:lnTo>
                  <a:lnTo>
                    <a:pt x="139" y="154"/>
                  </a:lnTo>
                  <a:lnTo>
                    <a:pt x="140" y="154"/>
                  </a:lnTo>
                  <a:lnTo>
                    <a:pt x="140" y="155"/>
                  </a:lnTo>
                  <a:lnTo>
                    <a:pt x="139" y="156"/>
                  </a:lnTo>
                  <a:lnTo>
                    <a:pt x="138" y="157"/>
                  </a:lnTo>
                  <a:lnTo>
                    <a:pt x="138" y="157"/>
                  </a:lnTo>
                  <a:lnTo>
                    <a:pt x="138" y="158"/>
                  </a:lnTo>
                  <a:lnTo>
                    <a:pt x="138" y="158"/>
                  </a:lnTo>
                  <a:lnTo>
                    <a:pt x="139" y="158"/>
                  </a:lnTo>
                  <a:lnTo>
                    <a:pt x="138" y="159"/>
                  </a:lnTo>
                  <a:lnTo>
                    <a:pt x="138" y="160"/>
                  </a:lnTo>
                  <a:lnTo>
                    <a:pt x="137" y="162"/>
                  </a:lnTo>
                  <a:lnTo>
                    <a:pt x="136" y="162"/>
                  </a:lnTo>
                  <a:lnTo>
                    <a:pt x="135" y="162"/>
                  </a:lnTo>
                  <a:lnTo>
                    <a:pt x="133" y="163"/>
                  </a:lnTo>
                  <a:lnTo>
                    <a:pt x="133" y="163"/>
                  </a:lnTo>
                  <a:lnTo>
                    <a:pt x="134" y="163"/>
                  </a:lnTo>
                  <a:lnTo>
                    <a:pt x="135" y="163"/>
                  </a:lnTo>
                  <a:lnTo>
                    <a:pt x="136" y="163"/>
                  </a:lnTo>
                  <a:lnTo>
                    <a:pt x="135" y="164"/>
                  </a:lnTo>
                  <a:lnTo>
                    <a:pt x="134" y="164"/>
                  </a:lnTo>
                  <a:lnTo>
                    <a:pt x="134" y="165"/>
                  </a:lnTo>
                  <a:lnTo>
                    <a:pt x="133" y="166"/>
                  </a:lnTo>
                  <a:lnTo>
                    <a:pt x="133" y="167"/>
                  </a:lnTo>
                  <a:lnTo>
                    <a:pt x="134" y="167"/>
                  </a:lnTo>
                  <a:lnTo>
                    <a:pt x="136" y="168"/>
                  </a:lnTo>
                  <a:lnTo>
                    <a:pt x="136" y="167"/>
                  </a:lnTo>
                  <a:lnTo>
                    <a:pt x="137" y="167"/>
                  </a:lnTo>
                  <a:lnTo>
                    <a:pt x="138" y="166"/>
                  </a:lnTo>
                  <a:lnTo>
                    <a:pt x="138" y="167"/>
                  </a:lnTo>
                  <a:lnTo>
                    <a:pt x="138" y="167"/>
                  </a:lnTo>
                  <a:lnTo>
                    <a:pt x="138" y="168"/>
                  </a:lnTo>
                  <a:lnTo>
                    <a:pt x="138" y="169"/>
                  </a:lnTo>
                  <a:lnTo>
                    <a:pt x="138" y="170"/>
                  </a:lnTo>
                  <a:lnTo>
                    <a:pt x="136" y="170"/>
                  </a:lnTo>
                  <a:lnTo>
                    <a:pt x="134" y="170"/>
                  </a:lnTo>
                  <a:lnTo>
                    <a:pt x="134" y="170"/>
                  </a:lnTo>
                  <a:lnTo>
                    <a:pt x="135" y="170"/>
                  </a:lnTo>
                  <a:lnTo>
                    <a:pt x="135" y="171"/>
                  </a:lnTo>
                  <a:lnTo>
                    <a:pt x="134" y="172"/>
                  </a:lnTo>
                  <a:lnTo>
                    <a:pt x="133" y="172"/>
                  </a:lnTo>
                  <a:lnTo>
                    <a:pt x="134" y="173"/>
                  </a:lnTo>
                  <a:lnTo>
                    <a:pt x="135" y="173"/>
                  </a:lnTo>
                  <a:lnTo>
                    <a:pt x="135" y="174"/>
                  </a:lnTo>
                  <a:lnTo>
                    <a:pt x="136" y="174"/>
                  </a:lnTo>
                  <a:lnTo>
                    <a:pt x="136" y="175"/>
                  </a:lnTo>
                  <a:lnTo>
                    <a:pt x="134" y="176"/>
                  </a:lnTo>
                  <a:lnTo>
                    <a:pt x="133" y="177"/>
                  </a:lnTo>
                  <a:lnTo>
                    <a:pt x="132" y="178"/>
                  </a:lnTo>
                  <a:lnTo>
                    <a:pt x="132" y="179"/>
                  </a:lnTo>
                  <a:lnTo>
                    <a:pt x="131" y="179"/>
                  </a:lnTo>
                  <a:lnTo>
                    <a:pt x="131" y="180"/>
                  </a:lnTo>
                  <a:lnTo>
                    <a:pt x="132" y="180"/>
                  </a:lnTo>
                  <a:lnTo>
                    <a:pt x="131" y="180"/>
                  </a:lnTo>
                  <a:lnTo>
                    <a:pt x="130" y="181"/>
                  </a:lnTo>
                  <a:lnTo>
                    <a:pt x="130" y="182"/>
                  </a:lnTo>
                  <a:lnTo>
                    <a:pt x="129" y="182"/>
                  </a:lnTo>
                  <a:lnTo>
                    <a:pt x="130" y="182"/>
                  </a:lnTo>
                  <a:lnTo>
                    <a:pt x="130" y="182"/>
                  </a:lnTo>
                  <a:lnTo>
                    <a:pt x="131" y="182"/>
                  </a:lnTo>
                  <a:lnTo>
                    <a:pt x="130" y="183"/>
                  </a:lnTo>
                  <a:lnTo>
                    <a:pt x="130" y="182"/>
                  </a:lnTo>
                  <a:lnTo>
                    <a:pt x="130" y="183"/>
                  </a:lnTo>
                  <a:lnTo>
                    <a:pt x="130" y="184"/>
                  </a:lnTo>
                  <a:lnTo>
                    <a:pt x="129" y="184"/>
                  </a:lnTo>
                  <a:lnTo>
                    <a:pt x="128" y="186"/>
                  </a:lnTo>
                  <a:lnTo>
                    <a:pt x="127" y="186"/>
                  </a:lnTo>
                  <a:lnTo>
                    <a:pt x="126" y="188"/>
                  </a:lnTo>
                  <a:lnTo>
                    <a:pt x="125" y="188"/>
                  </a:lnTo>
                  <a:lnTo>
                    <a:pt x="125" y="189"/>
                  </a:lnTo>
                  <a:lnTo>
                    <a:pt x="124" y="189"/>
                  </a:lnTo>
                  <a:lnTo>
                    <a:pt x="123" y="189"/>
                  </a:lnTo>
                  <a:lnTo>
                    <a:pt x="123" y="190"/>
                  </a:lnTo>
                  <a:lnTo>
                    <a:pt x="123" y="191"/>
                  </a:lnTo>
                  <a:lnTo>
                    <a:pt x="122" y="192"/>
                  </a:lnTo>
                  <a:lnTo>
                    <a:pt x="121" y="192"/>
                  </a:lnTo>
                  <a:lnTo>
                    <a:pt x="120" y="193"/>
                  </a:lnTo>
                  <a:lnTo>
                    <a:pt x="119" y="193"/>
                  </a:lnTo>
                  <a:lnTo>
                    <a:pt x="119" y="193"/>
                  </a:lnTo>
                  <a:lnTo>
                    <a:pt x="118" y="194"/>
                  </a:lnTo>
                  <a:lnTo>
                    <a:pt x="117" y="194"/>
                  </a:lnTo>
                  <a:lnTo>
                    <a:pt x="116" y="195"/>
                  </a:lnTo>
                  <a:lnTo>
                    <a:pt x="113" y="195"/>
                  </a:lnTo>
                  <a:lnTo>
                    <a:pt x="112" y="197"/>
                  </a:lnTo>
                  <a:lnTo>
                    <a:pt x="111" y="198"/>
                  </a:lnTo>
                  <a:lnTo>
                    <a:pt x="110" y="199"/>
                  </a:lnTo>
                  <a:lnTo>
                    <a:pt x="109" y="200"/>
                  </a:lnTo>
                  <a:lnTo>
                    <a:pt x="106" y="201"/>
                  </a:lnTo>
                  <a:lnTo>
                    <a:pt x="105" y="202"/>
                  </a:lnTo>
                  <a:lnTo>
                    <a:pt x="103" y="202"/>
                  </a:lnTo>
                  <a:lnTo>
                    <a:pt x="102" y="203"/>
                  </a:lnTo>
                  <a:lnTo>
                    <a:pt x="102" y="204"/>
                  </a:lnTo>
                  <a:lnTo>
                    <a:pt x="101" y="205"/>
                  </a:lnTo>
                  <a:lnTo>
                    <a:pt x="100" y="205"/>
                  </a:lnTo>
                  <a:lnTo>
                    <a:pt x="100" y="205"/>
                  </a:lnTo>
                  <a:lnTo>
                    <a:pt x="100" y="205"/>
                  </a:lnTo>
                  <a:lnTo>
                    <a:pt x="100" y="206"/>
                  </a:lnTo>
                  <a:lnTo>
                    <a:pt x="100" y="207"/>
                  </a:lnTo>
                  <a:lnTo>
                    <a:pt x="101" y="208"/>
                  </a:lnTo>
                  <a:lnTo>
                    <a:pt x="100" y="209"/>
                  </a:lnTo>
                  <a:lnTo>
                    <a:pt x="100" y="208"/>
                  </a:lnTo>
                  <a:lnTo>
                    <a:pt x="99" y="208"/>
                  </a:lnTo>
                  <a:lnTo>
                    <a:pt x="98" y="208"/>
                  </a:lnTo>
                  <a:lnTo>
                    <a:pt x="97" y="208"/>
                  </a:lnTo>
                  <a:lnTo>
                    <a:pt x="96" y="209"/>
                  </a:lnTo>
                  <a:lnTo>
                    <a:pt x="97" y="210"/>
                  </a:lnTo>
                  <a:lnTo>
                    <a:pt x="97" y="211"/>
                  </a:lnTo>
                  <a:lnTo>
                    <a:pt x="97" y="212"/>
                  </a:lnTo>
                  <a:lnTo>
                    <a:pt x="96" y="213"/>
                  </a:lnTo>
                  <a:lnTo>
                    <a:pt x="94" y="213"/>
                  </a:lnTo>
                  <a:lnTo>
                    <a:pt x="93" y="212"/>
                  </a:lnTo>
                  <a:lnTo>
                    <a:pt x="93" y="212"/>
                  </a:lnTo>
                  <a:lnTo>
                    <a:pt x="91" y="211"/>
                  </a:lnTo>
                  <a:lnTo>
                    <a:pt x="89" y="210"/>
                  </a:lnTo>
                  <a:lnTo>
                    <a:pt x="88" y="209"/>
                  </a:lnTo>
                  <a:lnTo>
                    <a:pt x="87" y="208"/>
                  </a:lnTo>
                  <a:lnTo>
                    <a:pt x="86" y="208"/>
                  </a:lnTo>
                  <a:lnTo>
                    <a:pt x="85" y="208"/>
                  </a:lnTo>
                  <a:lnTo>
                    <a:pt x="85" y="208"/>
                  </a:lnTo>
                  <a:lnTo>
                    <a:pt x="84" y="208"/>
                  </a:lnTo>
                  <a:lnTo>
                    <a:pt x="83" y="208"/>
                  </a:lnTo>
                  <a:lnTo>
                    <a:pt x="82" y="208"/>
                  </a:lnTo>
                  <a:lnTo>
                    <a:pt x="81" y="208"/>
                  </a:lnTo>
                  <a:lnTo>
                    <a:pt x="79" y="207"/>
                  </a:lnTo>
                  <a:lnTo>
                    <a:pt x="78" y="206"/>
                  </a:lnTo>
                  <a:lnTo>
                    <a:pt x="77" y="206"/>
                  </a:lnTo>
                  <a:lnTo>
                    <a:pt x="76" y="206"/>
                  </a:lnTo>
                  <a:lnTo>
                    <a:pt x="75" y="206"/>
                  </a:lnTo>
                  <a:lnTo>
                    <a:pt x="74" y="205"/>
                  </a:lnTo>
                  <a:lnTo>
                    <a:pt x="74" y="205"/>
                  </a:lnTo>
                  <a:lnTo>
                    <a:pt x="73" y="205"/>
                  </a:lnTo>
                  <a:lnTo>
                    <a:pt x="73" y="206"/>
                  </a:lnTo>
                  <a:lnTo>
                    <a:pt x="73" y="205"/>
                  </a:lnTo>
                  <a:lnTo>
                    <a:pt x="72" y="205"/>
                  </a:lnTo>
                  <a:lnTo>
                    <a:pt x="71" y="205"/>
                  </a:lnTo>
                  <a:lnTo>
                    <a:pt x="70" y="205"/>
                  </a:lnTo>
                  <a:lnTo>
                    <a:pt x="69" y="205"/>
                  </a:lnTo>
                  <a:lnTo>
                    <a:pt x="68" y="205"/>
                  </a:lnTo>
                  <a:lnTo>
                    <a:pt x="68" y="206"/>
                  </a:lnTo>
                  <a:lnTo>
                    <a:pt x="68" y="207"/>
                  </a:lnTo>
                  <a:lnTo>
                    <a:pt x="66" y="207"/>
                  </a:lnTo>
                  <a:lnTo>
                    <a:pt x="65" y="207"/>
                  </a:lnTo>
                  <a:lnTo>
                    <a:pt x="64" y="206"/>
                  </a:lnTo>
                  <a:lnTo>
                    <a:pt x="64" y="205"/>
                  </a:lnTo>
                  <a:lnTo>
                    <a:pt x="63" y="205"/>
                  </a:lnTo>
                  <a:lnTo>
                    <a:pt x="62" y="205"/>
                  </a:lnTo>
                  <a:lnTo>
                    <a:pt x="64" y="205"/>
                  </a:lnTo>
                  <a:lnTo>
                    <a:pt x="64" y="204"/>
                  </a:lnTo>
                  <a:lnTo>
                    <a:pt x="64" y="203"/>
                  </a:lnTo>
                  <a:lnTo>
                    <a:pt x="63" y="203"/>
                  </a:lnTo>
                  <a:lnTo>
                    <a:pt x="62" y="203"/>
                  </a:lnTo>
                  <a:lnTo>
                    <a:pt x="63" y="202"/>
                  </a:lnTo>
                  <a:lnTo>
                    <a:pt x="62" y="202"/>
                  </a:lnTo>
                  <a:lnTo>
                    <a:pt x="62" y="202"/>
                  </a:lnTo>
                  <a:lnTo>
                    <a:pt x="62" y="201"/>
                  </a:lnTo>
                  <a:lnTo>
                    <a:pt x="62" y="200"/>
                  </a:lnTo>
                  <a:lnTo>
                    <a:pt x="62" y="199"/>
                  </a:lnTo>
                  <a:lnTo>
                    <a:pt x="62" y="199"/>
                  </a:lnTo>
                  <a:lnTo>
                    <a:pt x="59" y="199"/>
                  </a:lnTo>
                  <a:lnTo>
                    <a:pt x="58" y="198"/>
                  </a:lnTo>
                  <a:lnTo>
                    <a:pt x="58" y="197"/>
                  </a:lnTo>
                  <a:lnTo>
                    <a:pt x="57" y="198"/>
                  </a:lnTo>
                  <a:lnTo>
                    <a:pt x="56" y="198"/>
                  </a:lnTo>
                  <a:lnTo>
                    <a:pt x="55" y="198"/>
                  </a:lnTo>
                  <a:lnTo>
                    <a:pt x="55" y="197"/>
                  </a:lnTo>
                  <a:lnTo>
                    <a:pt x="53" y="197"/>
                  </a:lnTo>
                  <a:lnTo>
                    <a:pt x="52" y="195"/>
                  </a:lnTo>
                  <a:lnTo>
                    <a:pt x="51" y="195"/>
                  </a:lnTo>
                  <a:lnTo>
                    <a:pt x="50" y="196"/>
                  </a:lnTo>
                  <a:lnTo>
                    <a:pt x="49" y="195"/>
                  </a:lnTo>
                  <a:lnTo>
                    <a:pt x="49" y="195"/>
                  </a:lnTo>
                  <a:lnTo>
                    <a:pt x="48" y="194"/>
                  </a:lnTo>
                  <a:lnTo>
                    <a:pt x="48" y="193"/>
                  </a:lnTo>
                  <a:lnTo>
                    <a:pt x="48" y="192"/>
                  </a:lnTo>
                  <a:lnTo>
                    <a:pt x="48" y="191"/>
                  </a:lnTo>
                  <a:lnTo>
                    <a:pt x="49" y="191"/>
                  </a:lnTo>
                  <a:lnTo>
                    <a:pt x="49" y="190"/>
                  </a:lnTo>
                  <a:lnTo>
                    <a:pt x="49" y="189"/>
                  </a:lnTo>
                  <a:lnTo>
                    <a:pt x="49" y="189"/>
                  </a:lnTo>
                  <a:lnTo>
                    <a:pt x="51" y="189"/>
                  </a:lnTo>
                  <a:lnTo>
                    <a:pt x="52" y="189"/>
                  </a:lnTo>
                  <a:lnTo>
                    <a:pt x="51" y="188"/>
                  </a:lnTo>
                  <a:lnTo>
                    <a:pt x="52" y="188"/>
                  </a:lnTo>
                  <a:lnTo>
                    <a:pt x="53" y="188"/>
                  </a:lnTo>
                  <a:lnTo>
                    <a:pt x="52" y="187"/>
                  </a:lnTo>
                  <a:lnTo>
                    <a:pt x="50" y="187"/>
                  </a:lnTo>
                  <a:lnTo>
                    <a:pt x="50" y="185"/>
                  </a:lnTo>
                  <a:lnTo>
                    <a:pt x="51" y="185"/>
                  </a:lnTo>
                  <a:lnTo>
                    <a:pt x="51" y="184"/>
                  </a:lnTo>
                  <a:lnTo>
                    <a:pt x="52" y="183"/>
                  </a:lnTo>
                  <a:lnTo>
                    <a:pt x="52" y="182"/>
                  </a:lnTo>
                  <a:lnTo>
                    <a:pt x="52" y="181"/>
                  </a:lnTo>
                  <a:lnTo>
                    <a:pt x="51" y="181"/>
                  </a:lnTo>
                  <a:lnTo>
                    <a:pt x="51" y="180"/>
                  </a:lnTo>
                  <a:lnTo>
                    <a:pt x="51" y="179"/>
                  </a:lnTo>
                  <a:lnTo>
                    <a:pt x="51" y="180"/>
                  </a:lnTo>
                  <a:lnTo>
                    <a:pt x="50" y="179"/>
                  </a:lnTo>
                  <a:lnTo>
                    <a:pt x="51" y="179"/>
                  </a:lnTo>
                  <a:lnTo>
                    <a:pt x="51" y="178"/>
                  </a:lnTo>
                  <a:lnTo>
                    <a:pt x="50" y="178"/>
                  </a:lnTo>
                  <a:lnTo>
                    <a:pt x="51" y="177"/>
                  </a:lnTo>
                  <a:lnTo>
                    <a:pt x="51" y="176"/>
                  </a:lnTo>
                  <a:lnTo>
                    <a:pt x="52" y="176"/>
                  </a:lnTo>
                  <a:lnTo>
                    <a:pt x="51" y="176"/>
                  </a:lnTo>
                  <a:lnTo>
                    <a:pt x="53" y="176"/>
                  </a:lnTo>
                  <a:lnTo>
                    <a:pt x="53" y="176"/>
                  </a:lnTo>
                  <a:lnTo>
                    <a:pt x="54" y="176"/>
                  </a:lnTo>
                  <a:lnTo>
                    <a:pt x="54" y="177"/>
                  </a:lnTo>
                  <a:lnTo>
                    <a:pt x="54" y="178"/>
                  </a:lnTo>
                  <a:lnTo>
                    <a:pt x="53" y="179"/>
                  </a:lnTo>
                  <a:lnTo>
                    <a:pt x="54" y="180"/>
                  </a:lnTo>
                  <a:lnTo>
                    <a:pt x="55" y="180"/>
                  </a:lnTo>
                  <a:lnTo>
                    <a:pt x="55" y="181"/>
                  </a:lnTo>
                  <a:lnTo>
                    <a:pt x="55" y="180"/>
                  </a:lnTo>
                  <a:lnTo>
                    <a:pt x="55" y="179"/>
                  </a:lnTo>
                  <a:lnTo>
                    <a:pt x="55" y="178"/>
                  </a:lnTo>
                  <a:lnTo>
                    <a:pt x="55" y="177"/>
                  </a:lnTo>
                  <a:lnTo>
                    <a:pt x="54" y="176"/>
                  </a:lnTo>
                  <a:lnTo>
                    <a:pt x="55" y="176"/>
                  </a:lnTo>
                  <a:lnTo>
                    <a:pt x="54" y="176"/>
                  </a:lnTo>
                  <a:lnTo>
                    <a:pt x="55" y="176"/>
                  </a:lnTo>
                  <a:lnTo>
                    <a:pt x="54" y="176"/>
                  </a:lnTo>
                  <a:lnTo>
                    <a:pt x="55" y="175"/>
                  </a:lnTo>
                  <a:lnTo>
                    <a:pt x="56" y="175"/>
                  </a:lnTo>
                  <a:lnTo>
                    <a:pt x="56" y="176"/>
                  </a:lnTo>
                  <a:lnTo>
                    <a:pt x="57" y="176"/>
                  </a:lnTo>
                  <a:lnTo>
                    <a:pt x="57" y="175"/>
                  </a:lnTo>
                  <a:lnTo>
                    <a:pt x="58" y="175"/>
                  </a:lnTo>
                  <a:lnTo>
                    <a:pt x="58" y="176"/>
                  </a:lnTo>
                  <a:lnTo>
                    <a:pt x="58" y="178"/>
                  </a:lnTo>
                  <a:lnTo>
                    <a:pt x="58" y="179"/>
                  </a:lnTo>
                  <a:lnTo>
                    <a:pt x="58" y="180"/>
                  </a:lnTo>
                  <a:lnTo>
                    <a:pt x="58" y="181"/>
                  </a:lnTo>
                  <a:lnTo>
                    <a:pt x="58" y="182"/>
                  </a:lnTo>
                  <a:lnTo>
                    <a:pt x="58" y="183"/>
                  </a:lnTo>
                  <a:lnTo>
                    <a:pt x="59" y="184"/>
                  </a:lnTo>
                  <a:lnTo>
                    <a:pt x="59" y="186"/>
                  </a:lnTo>
                  <a:lnTo>
                    <a:pt x="60" y="187"/>
                  </a:lnTo>
                  <a:lnTo>
                    <a:pt x="60" y="186"/>
                  </a:lnTo>
                  <a:lnTo>
                    <a:pt x="60" y="185"/>
                  </a:lnTo>
                  <a:lnTo>
                    <a:pt x="60" y="184"/>
                  </a:lnTo>
                  <a:lnTo>
                    <a:pt x="61" y="184"/>
                  </a:lnTo>
                  <a:lnTo>
                    <a:pt x="61" y="183"/>
                  </a:lnTo>
                  <a:lnTo>
                    <a:pt x="60" y="182"/>
                  </a:lnTo>
                  <a:lnTo>
                    <a:pt x="60" y="182"/>
                  </a:lnTo>
                  <a:lnTo>
                    <a:pt x="61" y="182"/>
                  </a:lnTo>
                  <a:lnTo>
                    <a:pt x="61" y="181"/>
                  </a:lnTo>
                  <a:lnTo>
                    <a:pt x="62" y="180"/>
                  </a:lnTo>
                  <a:lnTo>
                    <a:pt x="61" y="181"/>
                  </a:lnTo>
                  <a:lnTo>
                    <a:pt x="61" y="180"/>
                  </a:lnTo>
                  <a:lnTo>
                    <a:pt x="62" y="180"/>
                  </a:lnTo>
                  <a:lnTo>
                    <a:pt x="62" y="179"/>
                  </a:lnTo>
                  <a:lnTo>
                    <a:pt x="62" y="178"/>
                  </a:lnTo>
                  <a:lnTo>
                    <a:pt x="62" y="177"/>
                  </a:lnTo>
                  <a:lnTo>
                    <a:pt x="62" y="176"/>
                  </a:lnTo>
                  <a:lnTo>
                    <a:pt x="63" y="176"/>
                  </a:lnTo>
                  <a:lnTo>
                    <a:pt x="62" y="175"/>
                  </a:lnTo>
                  <a:lnTo>
                    <a:pt x="62" y="174"/>
                  </a:lnTo>
                  <a:lnTo>
                    <a:pt x="61" y="173"/>
                  </a:lnTo>
                  <a:lnTo>
                    <a:pt x="61" y="172"/>
                  </a:lnTo>
                  <a:lnTo>
                    <a:pt x="60" y="170"/>
                  </a:lnTo>
                  <a:lnTo>
                    <a:pt x="59" y="170"/>
                  </a:lnTo>
                  <a:lnTo>
                    <a:pt x="59" y="169"/>
                  </a:lnTo>
                  <a:lnTo>
                    <a:pt x="58" y="168"/>
                  </a:lnTo>
                  <a:lnTo>
                    <a:pt x="58" y="167"/>
                  </a:lnTo>
                  <a:lnTo>
                    <a:pt x="57" y="167"/>
                  </a:lnTo>
                  <a:lnTo>
                    <a:pt x="59" y="166"/>
                  </a:lnTo>
                  <a:lnTo>
                    <a:pt x="59" y="165"/>
                  </a:lnTo>
                  <a:lnTo>
                    <a:pt x="57" y="163"/>
                  </a:lnTo>
                  <a:lnTo>
                    <a:pt x="57" y="163"/>
                  </a:lnTo>
                  <a:lnTo>
                    <a:pt x="56" y="162"/>
                  </a:lnTo>
                  <a:lnTo>
                    <a:pt x="55" y="161"/>
                  </a:lnTo>
                  <a:lnTo>
                    <a:pt x="56" y="160"/>
                  </a:lnTo>
                  <a:lnTo>
                    <a:pt x="57" y="160"/>
                  </a:lnTo>
                  <a:lnTo>
                    <a:pt x="58" y="159"/>
                  </a:lnTo>
                  <a:lnTo>
                    <a:pt x="59" y="159"/>
                  </a:lnTo>
                  <a:lnTo>
                    <a:pt x="59" y="158"/>
                  </a:lnTo>
                  <a:lnTo>
                    <a:pt x="58" y="157"/>
                  </a:lnTo>
                  <a:lnTo>
                    <a:pt x="59" y="157"/>
                  </a:lnTo>
                  <a:lnTo>
                    <a:pt x="58" y="157"/>
                  </a:lnTo>
                  <a:lnTo>
                    <a:pt x="58" y="156"/>
                  </a:lnTo>
                  <a:lnTo>
                    <a:pt x="60" y="155"/>
                  </a:lnTo>
                  <a:lnTo>
                    <a:pt x="59" y="155"/>
                  </a:lnTo>
                  <a:lnTo>
                    <a:pt x="57" y="154"/>
                  </a:lnTo>
                  <a:lnTo>
                    <a:pt x="59" y="154"/>
                  </a:lnTo>
                  <a:lnTo>
                    <a:pt x="59" y="153"/>
                  </a:lnTo>
                  <a:lnTo>
                    <a:pt x="58" y="153"/>
                  </a:lnTo>
                  <a:lnTo>
                    <a:pt x="58" y="152"/>
                  </a:lnTo>
                  <a:lnTo>
                    <a:pt x="59" y="152"/>
                  </a:lnTo>
                  <a:lnTo>
                    <a:pt x="59" y="153"/>
                  </a:lnTo>
                  <a:lnTo>
                    <a:pt x="60" y="152"/>
                  </a:lnTo>
                  <a:lnTo>
                    <a:pt x="61" y="152"/>
                  </a:lnTo>
                  <a:lnTo>
                    <a:pt x="60" y="151"/>
                  </a:lnTo>
                  <a:lnTo>
                    <a:pt x="60" y="151"/>
                  </a:lnTo>
                  <a:lnTo>
                    <a:pt x="61" y="151"/>
                  </a:lnTo>
                  <a:lnTo>
                    <a:pt x="61" y="150"/>
                  </a:lnTo>
                  <a:lnTo>
                    <a:pt x="62" y="150"/>
                  </a:lnTo>
                  <a:lnTo>
                    <a:pt x="62" y="149"/>
                  </a:lnTo>
                  <a:lnTo>
                    <a:pt x="62" y="149"/>
                  </a:lnTo>
                  <a:lnTo>
                    <a:pt x="62" y="148"/>
                  </a:lnTo>
                  <a:lnTo>
                    <a:pt x="63" y="148"/>
                  </a:lnTo>
                  <a:lnTo>
                    <a:pt x="64" y="148"/>
                  </a:lnTo>
                  <a:lnTo>
                    <a:pt x="64" y="149"/>
                  </a:lnTo>
                  <a:lnTo>
                    <a:pt x="65" y="149"/>
                  </a:lnTo>
                  <a:lnTo>
                    <a:pt x="65" y="148"/>
                  </a:lnTo>
                  <a:lnTo>
                    <a:pt x="66" y="147"/>
                  </a:lnTo>
                  <a:lnTo>
                    <a:pt x="67" y="148"/>
                  </a:lnTo>
                  <a:lnTo>
                    <a:pt x="68" y="147"/>
                  </a:lnTo>
                  <a:lnTo>
                    <a:pt x="68" y="146"/>
                  </a:lnTo>
                  <a:lnTo>
                    <a:pt x="70" y="146"/>
                  </a:lnTo>
                  <a:lnTo>
                    <a:pt x="70" y="145"/>
                  </a:lnTo>
                  <a:lnTo>
                    <a:pt x="71" y="145"/>
                  </a:lnTo>
                  <a:lnTo>
                    <a:pt x="72" y="144"/>
                  </a:lnTo>
                  <a:lnTo>
                    <a:pt x="73" y="144"/>
                  </a:lnTo>
                  <a:lnTo>
                    <a:pt x="74" y="144"/>
                  </a:lnTo>
                  <a:lnTo>
                    <a:pt x="75" y="144"/>
                  </a:lnTo>
                  <a:lnTo>
                    <a:pt x="76" y="144"/>
                  </a:lnTo>
                  <a:lnTo>
                    <a:pt x="77" y="145"/>
                  </a:lnTo>
                  <a:lnTo>
                    <a:pt x="79" y="144"/>
                  </a:lnTo>
                  <a:lnTo>
                    <a:pt x="80" y="145"/>
                  </a:lnTo>
                  <a:lnTo>
                    <a:pt x="81" y="147"/>
                  </a:lnTo>
                  <a:lnTo>
                    <a:pt x="82" y="148"/>
                  </a:lnTo>
                  <a:lnTo>
                    <a:pt x="82" y="149"/>
                  </a:lnTo>
                  <a:lnTo>
                    <a:pt x="82" y="150"/>
                  </a:lnTo>
                  <a:lnTo>
                    <a:pt x="82" y="151"/>
                  </a:lnTo>
                  <a:lnTo>
                    <a:pt x="83" y="151"/>
                  </a:lnTo>
                  <a:lnTo>
                    <a:pt x="85" y="151"/>
                  </a:lnTo>
                  <a:lnTo>
                    <a:pt x="86" y="151"/>
                  </a:lnTo>
                  <a:lnTo>
                    <a:pt x="86" y="151"/>
                  </a:lnTo>
                  <a:lnTo>
                    <a:pt x="87" y="151"/>
                  </a:lnTo>
                  <a:lnTo>
                    <a:pt x="87" y="151"/>
                  </a:lnTo>
                  <a:lnTo>
                    <a:pt x="88" y="151"/>
                  </a:lnTo>
                  <a:lnTo>
                    <a:pt x="88" y="151"/>
                  </a:lnTo>
                  <a:lnTo>
                    <a:pt x="89" y="151"/>
                  </a:lnTo>
                  <a:lnTo>
                    <a:pt x="90" y="151"/>
                  </a:lnTo>
                  <a:lnTo>
                    <a:pt x="91" y="152"/>
                  </a:lnTo>
                  <a:lnTo>
                    <a:pt x="93" y="151"/>
                  </a:lnTo>
                  <a:lnTo>
                    <a:pt x="93" y="151"/>
                  </a:lnTo>
                  <a:lnTo>
                    <a:pt x="94" y="151"/>
                  </a:lnTo>
                  <a:lnTo>
                    <a:pt x="94" y="151"/>
                  </a:lnTo>
                  <a:lnTo>
                    <a:pt x="94" y="150"/>
                  </a:lnTo>
                  <a:lnTo>
                    <a:pt x="95" y="150"/>
                  </a:lnTo>
                  <a:lnTo>
                    <a:pt x="95" y="149"/>
                  </a:lnTo>
                  <a:lnTo>
                    <a:pt x="94" y="148"/>
                  </a:lnTo>
                  <a:lnTo>
                    <a:pt x="95" y="148"/>
                  </a:lnTo>
                  <a:lnTo>
                    <a:pt x="96" y="147"/>
                  </a:lnTo>
                  <a:lnTo>
                    <a:pt x="97" y="147"/>
                  </a:lnTo>
                  <a:lnTo>
                    <a:pt x="97" y="146"/>
                  </a:lnTo>
                  <a:lnTo>
                    <a:pt x="96" y="146"/>
                  </a:lnTo>
                  <a:lnTo>
                    <a:pt x="95" y="145"/>
                  </a:lnTo>
                  <a:lnTo>
                    <a:pt x="95" y="146"/>
                  </a:lnTo>
                  <a:lnTo>
                    <a:pt x="94" y="146"/>
                  </a:lnTo>
                  <a:lnTo>
                    <a:pt x="93" y="146"/>
                  </a:lnTo>
                  <a:lnTo>
                    <a:pt x="93" y="146"/>
                  </a:lnTo>
                  <a:lnTo>
                    <a:pt x="93" y="145"/>
                  </a:lnTo>
                  <a:lnTo>
                    <a:pt x="93" y="144"/>
                  </a:lnTo>
                  <a:lnTo>
                    <a:pt x="94" y="144"/>
                  </a:lnTo>
                  <a:lnTo>
                    <a:pt x="95" y="144"/>
                  </a:lnTo>
                  <a:lnTo>
                    <a:pt x="95" y="143"/>
                  </a:lnTo>
                  <a:lnTo>
                    <a:pt x="96" y="142"/>
                  </a:lnTo>
                  <a:lnTo>
                    <a:pt x="96" y="141"/>
                  </a:lnTo>
                  <a:lnTo>
                    <a:pt x="97" y="140"/>
                  </a:lnTo>
                  <a:lnTo>
                    <a:pt x="97" y="139"/>
                  </a:lnTo>
                  <a:lnTo>
                    <a:pt x="98" y="138"/>
                  </a:lnTo>
                  <a:lnTo>
                    <a:pt x="98" y="139"/>
                  </a:lnTo>
                  <a:lnTo>
                    <a:pt x="99" y="138"/>
                  </a:lnTo>
                  <a:lnTo>
                    <a:pt x="100" y="138"/>
                  </a:lnTo>
                  <a:lnTo>
                    <a:pt x="102" y="138"/>
                  </a:lnTo>
                  <a:lnTo>
                    <a:pt x="103" y="138"/>
                  </a:lnTo>
                  <a:lnTo>
                    <a:pt x="103" y="138"/>
                  </a:lnTo>
                  <a:lnTo>
                    <a:pt x="104" y="138"/>
                  </a:lnTo>
                  <a:lnTo>
                    <a:pt x="105" y="138"/>
                  </a:lnTo>
                  <a:lnTo>
                    <a:pt x="106" y="137"/>
                  </a:lnTo>
                  <a:lnTo>
                    <a:pt x="107" y="137"/>
                  </a:lnTo>
                  <a:lnTo>
                    <a:pt x="108" y="137"/>
                  </a:lnTo>
                  <a:lnTo>
                    <a:pt x="110" y="137"/>
                  </a:lnTo>
                  <a:lnTo>
                    <a:pt x="110" y="138"/>
                  </a:lnTo>
                  <a:lnTo>
                    <a:pt x="111" y="138"/>
                  </a:lnTo>
                  <a:lnTo>
                    <a:pt x="112" y="137"/>
                  </a:lnTo>
                  <a:lnTo>
                    <a:pt x="113" y="137"/>
                  </a:lnTo>
                  <a:lnTo>
                    <a:pt x="113" y="138"/>
                  </a:lnTo>
                  <a:lnTo>
                    <a:pt x="114" y="137"/>
                  </a:lnTo>
                  <a:lnTo>
                    <a:pt x="115" y="137"/>
                  </a:lnTo>
                  <a:lnTo>
                    <a:pt x="115" y="136"/>
                  </a:lnTo>
                  <a:lnTo>
                    <a:pt x="117" y="136"/>
                  </a:lnTo>
                  <a:lnTo>
                    <a:pt x="119" y="135"/>
                  </a:lnTo>
                  <a:lnTo>
                    <a:pt x="119" y="136"/>
                  </a:lnTo>
                  <a:lnTo>
                    <a:pt x="120" y="134"/>
                  </a:lnTo>
                  <a:lnTo>
                    <a:pt x="121" y="135"/>
                  </a:lnTo>
                  <a:lnTo>
                    <a:pt x="121" y="136"/>
                  </a:lnTo>
                  <a:lnTo>
                    <a:pt x="122" y="136"/>
                  </a:lnTo>
                  <a:lnTo>
                    <a:pt x="123" y="136"/>
                  </a:lnTo>
                  <a:lnTo>
                    <a:pt x="124" y="135"/>
                  </a:lnTo>
                  <a:lnTo>
                    <a:pt x="124" y="136"/>
                  </a:lnTo>
                  <a:lnTo>
                    <a:pt x="125" y="136"/>
                  </a:lnTo>
                  <a:lnTo>
                    <a:pt x="125" y="137"/>
                  </a:lnTo>
                  <a:lnTo>
                    <a:pt x="125" y="138"/>
                  </a:lnTo>
                  <a:lnTo>
                    <a:pt x="125" y="138"/>
                  </a:lnTo>
                  <a:lnTo>
                    <a:pt x="125" y="139"/>
                  </a:lnTo>
                  <a:lnTo>
                    <a:pt x="125" y="138"/>
                  </a:lnTo>
                  <a:lnTo>
                    <a:pt x="126" y="138"/>
                  </a:lnTo>
                  <a:lnTo>
                    <a:pt x="127" y="138"/>
                  </a:lnTo>
                  <a:lnTo>
                    <a:pt x="126" y="138"/>
                  </a:lnTo>
                  <a:lnTo>
                    <a:pt x="127" y="137"/>
                  </a:lnTo>
                  <a:lnTo>
                    <a:pt x="128" y="137"/>
                  </a:lnTo>
                  <a:lnTo>
                    <a:pt x="129" y="137"/>
                  </a:lnTo>
                  <a:lnTo>
                    <a:pt x="130" y="136"/>
                  </a:lnTo>
                  <a:lnTo>
                    <a:pt x="130" y="135"/>
                  </a:lnTo>
                  <a:lnTo>
                    <a:pt x="131" y="136"/>
                  </a:lnTo>
                  <a:lnTo>
                    <a:pt x="132" y="135"/>
                  </a:lnTo>
                  <a:lnTo>
                    <a:pt x="132" y="136"/>
                  </a:lnTo>
                  <a:lnTo>
                    <a:pt x="132" y="136"/>
                  </a:lnTo>
                  <a:lnTo>
                    <a:pt x="131" y="137"/>
                  </a:lnTo>
                  <a:close/>
                  <a:moveTo>
                    <a:pt x="75" y="127"/>
                  </a:moveTo>
                  <a:lnTo>
                    <a:pt x="75" y="128"/>
                  </a:lnTo>
                  <a:lnTo>
                    <a:pt x="76" y="131"/>
                  </a:lnTo>
                  <a:lnTo>
                    <a:pt x="76" y="132"/>
                  </a:lnTo>
                  <a:lnTo>
                    <a:pt x="76" y="132"/>
                  </a:lnTo>
                  <a:lnTo>
                    <a:pt x="76" y="132"/>
                  </a:lnTo>
                  <a:lnTo>
                    <a:pt x="75" y="132"/>
                  </a:lnTo>
                  <a:lnTo>
                    <a:pt x="74" y="132"/>
                  </a:lnTo>
                  <a:lnTo>
                    <a:pt x="74" y="132"/>
                  </a:lnTo>
                  <a:lnTo>
                    <a:pt x="73" y="132"/>
                  </a:lnTo>
                  <a:lnTo>
                    <a:pt x="72" y="132"/>
                  </a:lnTo>
                  <a:lnTo>
                    <a:pt x="72" y="133"/>
                  </a:lnTo>
                  <a:lnTo>
                    <a:pt x="71" y="134"/>
                  </a:lnTo>
                  <a:lnTo>
                    <a:pt x="71" y="133"/>
                  </a:lnTo>
                  <a:lnTo>
                    <a:pt x="70" y="133"/>
                  </a:lnTo>
                  <a:lnTo>
                    <a:pt x="69" y="132"/>
                  </a:lnTo>
                  <a:lnTo>
                    <a:pt x="68" y="133"/>
                  </a:lnTo>
                  <a:lnTo>
                    <a:pt x="68" y="133"/>
                  </a:lnTo>
                  <a:lnTo>
                    <a:pt x="67" y="133"/>
                  </a:lnTo>
                  <a:lnTo>
                    <a:pt x="66" y="133"/>
                  </a:lnTo>
                  <a:lnTo>
                    <a:pt x="65" y="133"/>
                  </a:lnTo>
                  <a:lnTo>
                    <a:pt x="65" y="132"/>
                  </a:lnTo>
                  <a:lnTo>
                    <a:pt x="64" y="132"/>
                  </a:lnTo>
                  <a:lnTo>
                    <a:pt x="62" y="132"/>
                  </a:lnTo>
                  <a:lnTo>
                    <a:pt x="63" y="132"/>
                  </a:lnTo>
                  <a:lnTo>
                    <a:pt x="62" y="132"/>
                  </a:lnTo>
                  <a:lnTo>
                    <a:pt x="63" y="132"/>
                  </a:lnTo>
                  <a:lnTo>
                    <a:pt x="64" y="132"/>
                  </a:lnTo>
                  <a:lnTo>
                    <a:pt x="65" y="132"/>
                  </a:lnTo>
                  <a:lnTo>
                    <a:pt x="65" y="131"/>
                  </a:lnTo>
                  <a:lnTo>
                    <a:pt x="66" y="131"/>
                  </a:lnTo>
                  <a:lnTo>
                    <a:pt x="66" y="130"/>
                  </a:lnTo>
                  <a:lnTo>
                    <a:pt x="67" y="130"/>
                  </a:lnTo>
                  <a:lnTo>
                    <a:pt x="68" y="130"/>
                  </a:lnTo>
                  <a:lnTo>
                    <a:pt x="68" y="130"/>
                  </a:lnTo>
                  <a:lnTo>
                    <a:pt x="68" y="129"/>
                  </a:lnTo>
                  <a:lnTo>
                    <a:pt x="70" y="129"/>
                  </a:lnTo>
                  <a:lnTo>
                    <a:pt x="70" y="128"/>
                  </a:lnTo>
                  <a:lnTo>
                    <a:pt x="72" y="128"/>
                  </a:lnTo>
                  <a:lnTo>
                    <a:pt x="72" y="127"/>
                  </a:lnTo>
                  <a:lnTo>
                    <a:pt x="74" y="127"/>
                  </a:lnTo>
                  <a:lnTo>
                    <a:pt x="74" y="126"/>
                  </a:lnTo>
                  <a:lnTo>
                    <a:pt x="74" y="126"/>
                  </a:lnTo>
                  <a:lnTo>
                    <a:pt x="75" y="127"/>
                  </a:lnTo>
                  <a:close/>
                  <a:moveTo>
                    <a:pt x="85" y="111"/>
                  </a:moveTo>
                  <a:lnTo>
                    <a:pt x="85" y="112"/>
                  </a:lnTo>
                  <a:lnTo>
                    <a:pt x="86" y="112"/>
                  </a:lnTo>
                  <a:lnTo>
                    <a:pt x="86" y="112"/>
                  </a:lnTo>
                  <a:lnTo>
                    <a:pt x="85" y="112"/>
                  </a:lnTo>
                  <a:lnTo>
                    <a:pt x="85" y="113"/>
                  </a:lnTo>
                  <a:lnTo>
                    <a:pt x="85" y="112"/>
                  </a:lnTo>
                  <a:lnTo>
                    <a:pt x="84" y="112"/>
                  </a:lnTo>
                  <a:lnTo>
                    <a:pt x="84" y="112"/>
                  </a:lnTo>
                  <a:lnTo>
                    <a:pt x="84" y="111"/>
                  </a:lnTo>
                  <a:lnTo>
                    <a:pt x="84" y="110"/>
                  </a:lnTo>
                  <a:lnTo>
                    <a:pt x="85" y="111"/>
                  </a:lnTo>
                  <a:close/>
                  <a:moveTo>
                    <a:pt x="99" y="107"/>
                  </a:moveTo>
                  <a:lnTo>
                    <a:pt x="98" y="107"/>
                  </a:lnTo>
                  <a:lnTo>
                    <a:pt x="96" y="109"/>
                  </a:lnTo>
                  <a:lnTo>
                    <a:pt x="96" y="110"/>
                  </a:lnTo>
                  <a:lnTo>
                    <a:pt x="95" y="110"/>
                  </a:lnTo>
                  <a:lnTo>
                    <a:pt x="94" y="111"/>
                  </a:lnTo>
                  <a:lnTo>
                    <a:pt x="93" y="111"/>
                  </a:lnTo>
                  <a:lnTo>
                    <a:pt x="92" y="112"/>
                  </a:lnTo>
                  <a:lnTo>
                    <a:pt x="90" y="112"/>
                  </a:lnTo>
                  <a:lnTo>
                    <a:pt x="88" y="112"/>
                  </a:lnTo>
                  <a:lnTo>
                    <a:pt x="87" y="112"/>
                  </a:lnTo>
                  <a:lnTo>
                    <a:pt x="86" y="112"/>
                  </a:lnTo>
                  <a:lnTo>
                    <a:pt x="86" y="111"/>
                  </a:lnTo>
                  <a:lnTo>
                    <a:pt x="85" y="111"/>
                  </a:lnTo>
                  <a:lnTo>
                    <a:pt x="85" y="110"/>
                  </a:lnTo>
                  <a:lnTo>
                    <a:pt x="86" y="110"/>
                  </a:lnTo>
                  <a:lnTo>
                    <a:pt x="86" y="109"/>
                  </a:lnTo>
                  <a:lnTo>
                    <a:pt x="87" y="109"/>
                  </a:lnTo>
                  <a:lnTo>
                    <a:pt x="86" y="108"/>
                  </a:lnTo>
                  <a:lnTo>
                    <a:pt x="87" y="108"/>
                  </a:lnTo>
                  <a:lnTo>
                    <a:pt x="87" y="108"/>
                  </a:lnTo>
                  <a:lnTo>
                    <a:pt x="88" y="108"/>
                  </a:lnTo>
                  <a:lnTo>
                    <a:pt x="90" y="108"/>
                  </a:lnTo>
                  <a:lnTo>
                    <a:pt x="91" y="107"/>
                  </a:lnTo>
                  <a:lnTo>
                    <a:pt x="92" y="107"/>
                  </a:lnTo>
                  <a:lnTo>
                    <a:pt x="93" y="107"/>
                  </a:lnTo>
                  <a:lnTo>
                    <a:pt x="93" y="107"/>
                  </a:lnTo>
                  <a:lnTo>
                    <a:pt x="94" y="106"/>
                  </a:lnTo>
                  <a:lnTo>
                    <a:pt x="95" y="106"/>
                  </a:lnTo>
                  <a:lnTo>
                    <a:pt x="97" y="106"/>
                  </a:lnTo>
                  <a:lnTo>
                    <a:pt x="98" y="106"/>
                  </a:lnTo>
                  <a:lnTo>
                    <a:pt x="98" y="106"/>
                  </a:lnTo>
                  <a:lnTo>
                    <a:pt x="99" y="106"/>
                  </a:lnTo>
                  <a:lnTo>
                    <a:pt x="99" y="107"/>
                  </a:lnTo>
                  <a:close/>
                  <a:moveTo>
                    <a:pt x="78" y="103"/>
                  </a:moveTo>
                  <a:lnTo>
                    <a:pt x="78" y="104"/>
                  </a:lnTo>
                  <a:lnTo>
                    <a:pt x="79" y="104"/>
                  </a:lnTo>
                  <a:lnTo>
                    <a:pt x="78" y="105"/>
                  </a:lnTo>
                  <a:lnTo>
                    <a:pt x="79" y="105"/>
                  </a:lnTo>
                  <a:lnTo>
                    <a:pt x="78" y="105"/>
                  </a:lnTo>
                  <a:lnTo>
                    <a:pt x="79" y="106"/>
                  </a:lnTo>
                  <a:lnTo>
                    <a:pt x="78" y="106"/>
                  </a:lnTo>
                  <a:lnTo>
                    <a:pt x="79" y="106"/>
                  </a:lnTo>
                  <a:lnTo>
                    <a:pt x="80" y="106"/>
                  </a:lnTo>
                  <a:lnTo>
                    <a:pt x="80" y="107"/>
                  </a:lnTo>
                  <a:lnTo>
                    <a:pt x="81" y="108"/>
                  </a:lnTo>
                  <a:lnTo>
                    <a:pt x="81" y="108"/>
                  </a:lnTo>
                  <a:lnTo>
                    <a:pt x="81" y="109"/>
                  </a:lnTo>
                  <a:lnTo>
                    <a:pt x="81" y="110"/>
                  </a:lnTo>
                  <a:lnTo>
                    <a:pt x="81" y="111"/>
                  </a:lnTo>
                  <a:lnTo>
                    <a:pt x="82" y="111"/>
                  </a:lnTo>
                  <a:lnTo>
                    <a:pt x="81" y="112"/>
                  </a:lnTo>
                  <a:lnTo>
                    <a:pt x="81" y="112"/>
                  </a:lnTo>
                  <a:lnTo>
                    <a:pt x="81" y="113"/>
                  </a:lnTo>
                  <a:lnTo>
                    <a:pt x="83" y="113"/>
                  </a:lnTo>
                  <a:lnTo>
                    <a:pt x="84" y="113"/>
                  </a:lnTo>
                  <a:lnTo>
                    <a:pt x="85" y="113"/>
                  </a:lnTo>
                  <a:lnTo>
                    <a:pt x="84" y="115"/>
                  </a:lnTo>
                  <a:lnTo>
                    <a:pt x="83" y="115"/>
                  </a:lnTo>
                  <a:lnTo>
                    <a:pt x="83" y="114"/>
                  </a:lnTo>
                  <a:lnTo>
                    <a:pt x="83" y="115"/>
                  </a:lnTo>
                  <a:lnTo>
                    <a:pt x="83" y="118"/>
                  </a:lnTo>
                  <a:lnTo>
                    <a:pt x="83" y="119"/>
                  </a:lnTo>
                  <a:lnTo>
                    <a:pt x="82" y="119"/>
                  </a:lnTo>
                  <a:lnTo>
                    <a:pt x="81" y="120"/>
                  </a:lnTo>
                  <a:lnTo>
                    <a:pt x="81" y="120"/>
                  </a:lnTo>
                  <a:lnTo>
                    <a:pt x="80" y="120"/>
                  </a:lnTo>
                  <a:lnTo>
                    <a:pt x="79" y="120"/>
                  </a:lnTo>
                  <a:lnTo>
                    <a:pt x="78" y="120"/>
                  </a:lnTo>
                  <a:lnTo>
                    <a:pt x="77" y="120"/>
                  </a:lnTo>
                  <a:lnTo>
                    <a:pt x="77" y="121"/>
                  </a:lnTo>
                  <a:lnTo>
                    <a:pt x="76" y="121"/>
                  </a:lnTo>
                  <a:lnTo>
                    <a:pt x="75" y="121"/>
                  </a:lnTo>
                  <a:lnTo>
                    <a:pt x="74" y="119"/>
                  </a:lnTo>
                  <a:lnTo>
                    <a:pt x="74" y="118"/>
                  </a:lnTo>
                  <a:lnTo>
                    <a:pt x="74" y="117"/>
                  </a:lnTo>
                  <a:lnTo>
                    <a:pt x="73" y="116"/>
                  </a:lnTo>
                  <a:lnTo>
                    <a:pt x="74" y="116"/>
                  </a:lnTo>
                  <a:lnTo>
                    <a:pt x="73" y="116"/>
                  </a:lnTo>
                  <a:lnTo>
                    <a:pt x="72" y="115"/>
                  </a:lnTo>
                  <a:lnTo>
                    <a:pt x="71" y="113"/>
                  </a:lnTo>
                  <a:lnTo>
                    <a:pt x="71" y="114"/>
                  </a:lnTo>
                  <a:lnTo>
                    <a:pt x="71" y="115"/>
                  </a:lnTo>
                  <a:lnTo>
                    <a:pt x="71" y="116"/>
                  </a:lnTo>
                  <a:lnTo>
                    <a:pt x="71" y="117"/>
                  </a:lnTo>
                  <a:lnTo>
                    <a:pt x="71" y="118"/>
                  </a:lnTo>
                  <a:lnTo>
                    <a:pt x="72" y="118"/>
                  </a:lnTo>
                  <a:lnTo>
                    <a:pt x="73" y="119"/>
                  </a:lnTo>
                  <a:lnTo>
                    <a:pt x="73" y="119"/>
                  </a:lnTo>
                  <a:lnTo>
                    <a:pt x="74" y="119"/>
                  </a:lnTo>
                  <a:lnTo>
                    <a:pt x="74" y="120"/>
                  </a:lnTo>
                  <a:lnTo>
                    <a:pt x="74" y="121"/>
                  </a:lnTo>
                  <a:lnTo>
                    <a:pt x="73" y="121"/>
                  </a:lnTo>
                  <a:lnTo>
                    <a:pt x="72" y="121"/>
                  </a:lnTo>
                  <a:lnTo>
                    <a:pt x="72" y="122"/>
                  </a:lnTo>
                  <a:lnTo>
                    <a:pt x="72" y="124"/>
                  </a:lnTo>
                  <a:lnTo>
                    <a:pt x="72" y="125"/>
                  </a:lnTo>
                  <a:lnTo>
                    <a:pt x="71" y="125"/>
                  </a:lnTo>
                  <a:lnTo>
                    <a:pt x="71" y="126"/>
                  </a:lnTo>
                  <a:lnTo>
                    <a:pt x="70" y="126"/>
                  </a:lnTo>
                  <a:lnTo>
                    <a:pt x="68" y="126"/>
                  </a:lnTo>
                  <a:lnTo>
                    <a:pt x="68" y="127"/>
                  </a:lnTo>
                  <a:lnTo>
                    <a:pt x="68" y="128"/>
                  </a:lnTo>
                  <a:lnTo>
                    <a:pt x="67" y="127"/>
                  </a:lnTo>
                  <a:lnTo>
                    <a:pt x="66" y="127"/>
                  </a:lnTo>
                  <a:lnTo>
                    <a:pt x="65" y="127"/>
                  </a:lnTo>
                  <a:lnTo>
                    <a:pt x="64" y="128"/>
                  </a:lnTo>
                  <a:lnTo>
                    <a:pt x="63" y="127"/>
                  </a:lnTo>
                  <a:lnTo>
                    <a:pt x="63" y="126"/>
                  </a:lnTo>
                  <a:lnTo>
                    <a:pt x="63" y="125"/>
                  </a:lnTo>
                  <a:lnTo>
                    <a:pt x="62" y="125"/>
                  </a:lnTo>
                  <a:lnTo>
                    <a:pt x="63" y="125"/>
                  </a:lnTo>
                  <a:lnTo>
                    <a:pt x="63" y="125"/>
                  </a:lnTo>
                  <a:lnTo>
                    <a:pt x="65" y="124"/>
                  </a:lnTo>
                  <a:lnTo>
                    <a:pt x="64" y="123"/>
                  </a:lnTo>
                  <a:lnTo>
                    <a:pt x="63" y="122"/>
                  </a:lnTo>
                  <a:lnTo>
                    <a:pt x="62" y="122"/>
                  </a:lnTo>
                  <a:lnTo>
                    <a:pt x="62" y="121"/>
                  </a:lnTo>
                  <a:lnTo>
                    <a:pt x="59" y="119"/>
                  </a:lnTo>
                  <a:lnTo>
                    <a:pt x="58" y="120"/>
                  </a:lnTo>
                  <a:lnTo>
                    <a:pt x="57" y="119"/>
                  </a:lnTo>
                  <a:lnTo>
                    <a:pt x="56" y="120"/>
                  </a:lnTo>
                  <a:lnTo>
                    <a:pt x="55" y="120"/>
                  </a:lnTo>
                  <a:lnTo>
                    <a:pt x="55" y="119"/>
                  </a:lnTo>
                  <a:lnTo>
                    <a:pt x="55" y="119"/>
                  </a:lnTo>
                  <a:lnTo>
                    <a:pt x="54" y="119"/>
                  </a:lnTo>
                  <a:lnTo>
                    <a:pt x="54" y="119"/>
                  </a:lnTo>
                  <a:lnTo>
                    <a:pt x="53" y="119"/>
                  </a:lnTo>
                  <a:lnTo>
                    <a:pt x="53" y="118"/>
                  </a:lnTo>
                  <a:lnTo>
                    <a:pt x="54" y="118"/>
                  </a:lnTo>
                  <a:lnTo>
                    <a:pt x="54" y="117"/>
                  </a:lnTo>
                  <a:lnTo>
                    <a:pt x="55" y="117"/>
                  </a:lnTo>
                  <a:lnTo>
                    <a:pt x="55" y="116"/>
                  </a:lnTo>
                  <a:lnTo>
                    <a:pt x="56" y="116"/>
                  </a:lnTo>
                  <a:lnTo>
                    <a:pt x="57" y="115"/>
                  </a:lnTo>
                  <a:lnTo>
                    <a:pt x="56" y="115"/>
                  </a:lnTo>
                  <a:lnTo>
                    <a:pt x="55" y="115"/>
                  </a:lnTo>
                  <a:lnTo>
                    <a:pt x="55" y="115"/>
                  </a:lnTo>
                  <a:lnTo>
                    <a:pt x="56" y="114"/>
                  </a:lnTo>
                  <a:lnTo>
                    <a:pt x="57" y="114"/>
                  </a:lnTo>
                  <a:lnTo>
                    <a:pt x="57" y="113"/>
                  </a:lnTo>
                  <a:lnTo>
                    <a:pt x="58" y="113"/>
                  </a:lnTo>
                  <a:lnTo>
                    <a:pt x="59" y="113"/>
                  </a:lnTo>
                  <a:lnTo>
                    <a:pt x="60" y="112"/>
                  </a:lnTo>
                  <a:lnTo>
                    <a:pt x="61" y="112"/>
                  </a:lnTo>
                  <a:lnTo>
                    <a:pt x="62" y="112"/>
                  </a:lnTo>
                  <a:lnTo>
                    <a:pt x="62" y="112"/>
                  </a:lnTo>
                  <a:lnTo>
                    <a:pt x="62" y="112"/>
                  </a:lnTo>
                  <a:lnTo>
                    <a:pt x="62" y="111"/>
                  </a:lnTo>
                  <a:lnTo>
                    <a:pt x="61" y="112"/>
                  </a:lnTo>
                  <a:lnTo>
                    <a:pt x="60" y="112"/>
                  </a:lnTo>
                  <a:lnTo>
                    <a:pt x="60" y="111"/>
                  </a:lnTo>
                  <a:lnTo>
                    <a:pt x="59" y="112"/>
                  </a:lnTo>
                  <a:lnTo>
                    <a:pt x="57" y="112"/>
                  </a:lnTo>
                  <a:lnTo>
                    <a:pt x="56" y="111"/>
                  </a:lnTo>
                  <a:lnTo>
                    <a:pt x="57" y="110"/>
                  </a:lnTo>
                  <a:lnTo>
                    <a:pt x="58" y="110"/>
                  </a:lnTo>
                  <a:lnTo>
                    <a:pt x="58" y="109"/>
                  </a:lnTo>
                  <a:lnTo>
                    <a:pt x="59" y="110"/>
                  </a:lnTo>
                  <a:lnTo>
                    <a:pt x="59" y="111"/>
                  </a:lnTo>
                  <a:lnTo>
                    <a:pt x="59" y="109"/>
                  </a:lnTo>
                  <a:lnTo>
                    <a:pt x="58" y="109"/>
                  </a:lnTo>
                  <a:lnTo>
                    <a:pt x="58" y="108"/>
                  </a:lnTo>
                  <a:lnTo>
                    <a:pt x="57" y="109"/>
                  </a:lnTo>
                  <a:lnTo>
                    <a:pt x="56" y="108"/>
                  </a:lnTo>
                  <a:lnTo>
                    <a:pt x="56" y="109"/>
                  </a:lnTo>
                  <a:lnTo>
                    <a:pt x="55" y="109"/>
                  </a:lnTo>
                  <a:lnTo>
                    <a:pt x="55" y="108"/>
                  </a:lnTo>
                  <a:lnTo>
                    <a:pt x="55" y="107"/>
                  </a:lnTo>
                  <a:lnTo>
                    <a:pt x="56" y="107"/>
                  </a:lnTo>
                  <a:lnTo>
                    <a:pt x="57" y="107"/>
                  </a:lnTo>
                  <a:lnTo>
                    <a:pt x="56" y="107"/>
                  </a:lnTo>
                  <a:lnTo>
                    <a:pt x="57" y="106"/>
                  </a:lnTo>
                  <a:lnTo>
                    <a:pt x="57" y="106"/>
                  </a:lnTo>
                  <a:lnTo>
                    <a:pt x="57" y="105"/>
                  </a:lnTo>
                  <a:lnTo>
                    <a:pt x="58" y="104"/>
                  </a:lnTo>
                  <a:lnTo>
                    <a:pt x="59" y="104"/>
                  </a:lnTo>
                  <a:lnTo>
                    <a:pt x="60" y="104"/>
                  </a:lnTo>
                  <a:lnTo>
                    <a:pt x="61" y="104"/>
                  </a:lnTo>
                  <a:lnTo>
                    <a:pt x="62" y="103"/>
                  </a:lnTo>
                  <a:lnTo>
                    <a:pt x="62" y="104"/>
                  </a:lnTo>
                  <a:lnTo>
                    <a:pt x="62" y="105"/>
                  </a:lnTo>
                  <a:lnTo>
                    <a:pt x="62" y="105"/>
                  </a:lnTo>
                  <a:lnTo>
                    <a:pt x="63" y="104"/>
                  </a:lnTo>
                  <a:lnTo>
                    <a:pt x="63" y="103"/>
                  </a:lnTo>
                  <a:lnTo>
                    <a:pt x="64" y="103"/>
                  </a:lnTo>
                  <a:lnTo>
                    <a:pt x="64" y="104"/>
                  </a:lnTo>
                  <a:lnTo>
                    <a:pt x="64" y="105"/>
                  </a:lnTo>
                  <a:lnTo>
                    <a:pt x="65" y="105"/>
                  </a:lnTo>
                  <a:lnTo>
                    <a:pt x="67" y="104"/>
                  </a:lnTo>
                  <a:lnTo>
                    <a:pt x="68" y="104"/>
                  </a:lnTo>
                  <a:lnTo>
                    <a:pt x="68" y="105"/>
                  </a:lnTo>
                  <a:lnTo>
                    <a:pt x="68" y="106"/>
                  </a:lnTo>
                  <a:lnTo>
                    <a:pt x="69" y="105"/>
                  </a:lnTo>
                  <a:lnTo>
                    <a:pt x="69" y="106"/>
                  </a:lnTo>
                  <a:lnTo>
                    <a:pt x="68" y="106"/>
                  </a:lnTo>
                  <a:lnTo>
                    <a:pt x="69" y="106"/>
                  </a:lnTo>
                  <a:lnTo>
                    <a:pt x="69" y="107"/>
                  </a:lnTo>
                  <a:lnTo>
                    <a:pt x="70" y="107"/>
                  </a:lnTo>
                  <a:lnTo>
                    <a:pt x="70" y="108"/>
                  </a:lnTo>
                  <a:lnTo>
                    <a:pt x="70" y="109"/>
                  </a:lnTo>
                  <a:lnTo>
                    <a:pt x="70" y="110"/>
                  </a:lnTo>
                  <a:lnTo>
                    <a:pt x="71" y="110"/>
                  </a:lnTo>
                  <a:lnTo>
                    <a:pt x="71" y="109"/>
                  </a:lnTo>
                  <a:lnTo>
                    <a:pt x="72" y="109"/>
                  </a:lnTo>
                  <a:lnTo>
                    <a:pt x="73" y="108"/>
                  </a:lnTo>
                  <a:lnTo>
                    <a:pt x="74" y="108"/>
                  </a:lnTo>
                  <a:lnTo>
                    <a:pt x="74" y="107"/>
                  </a:lnTo>
                  <a:lnTo>
                    <a:pt x="74" y="106"/>
                  </a:lnTo>
                  <a:lnTo>
                    <a:pt x="73" y="106"/>
                  </a:lnTo>
                  <a:lnTo>
                    <a:pt x="73" y="107"/>
                  </a:lnTo>
                  <a:lnTo>
                    <a:pt x="72" y="107"/>
                  </a:lnTo>
                  <a:lnTo>
                    <a:pt x="72" y="106"/>
                  </a:lnTo>
                  <a:lnTo>
                    <a:pt x="73" y="106"/>
                  </a:lnTo>
                  <a:lnTo>
                    <a:pt x="74" y="106"/>
                  </a:lnTo>
                  <a:lnTo>
                    <a:pt x="74" y="105"/>
                  </a:lnTo>
                  <a:lnTo>
                    <a:pt x="73" y="105"/>
                  </a:lnTo>
                  <a:lnTo>
                    <a:pt x="73" y="104"/>
                  </a:lnTo>
                  <a:lnTo>
                    <a:pt x="74" y="104"/>
                  </a:lnTo>
                  <a:lnTo>
                    <a:pt x="73" y="104"/>
                  </a:lnTo>
                  <a:lnTo>
                    <a:pt x="74" y="103"/>
                  </a:lnTo>
                  <a:lnTo>
                    <a:pt x="76" y="103"/>
                  </a:lnTo>
                  <a:lnTo>
                    <a:pt x="77" y="103"/>
                  </a:lnTo>
                  <a:lnTo>
                    <a:pt x="77" y="102"/>
                  </a:lnTo>
                  <a:lnTo>
                    <a:pt x="78" y="102"/>
                  </a:lnTo>
                  <a:lnTo>
                    <a:pt x="78" y="103"/>
                  </a:lnTo>
                  <a:close/>
                  <a:moveTo>
                    <a:pt x="120" y="103"/>
                  </a:moveTo>
                  <a:lnTo>
                    <a:pt x="121" y="103"/>
                  </a:lnTo>
                  <a:lnTo>
                    <a:pt x="121" y="104"/>
                  </a:lnTo>
                  <a:lnTo>
                    <a:pt x="122" y="104"/>
                  </a:lnTo>
                  <a:lnTo>
                    <a:pt x="121" y="105"/>
                  </a:lnTo>
                  <a:lnTo>
                    <a:pt x="120" y="105"/>
                  </a:lnTo>
                  <a:lnTo>
                    <a:pt x="121" y="105"/>
                  </a:lnTo>
                  <a:lnTo>
                    <a:pt x="121" y="106"/>
                  </a:lnTo>
                  <a:lnTo>
                    <a:pt x="121" y="106"/>
                  </a:lnTo>
                  <a:lnTo>
                    <a:pt x="122" y="106"/>
                  </a:lnTo>
                  <a:lnTo>
                    <a:pt x="124" y="106"/>
                  </a:lnTo>
                  <a:lnTo>
                    <a:pt x="125" y="106"/>
                  </a:lnTo>
                  <a:lnTo>
                    <a:pt x="125" y="107"/>
                  </a:lnTo>
                  <a:lnTo>
                    <a:pt x="126" y="107"/>
                  </a:lnTo>
                  <a:lnTo>
                    <a:pt x="127" y="107"/>
                  </a:lnTo>
                  <a:lnTo>
                    <a:pt x="127" y="108"/>
                  </a:lnTo>
                  <a:lnTo>
                    <a:pt x="126" y="108"/>
                  </a:lnTo>
                  <a:lnTo>
                    <a:pt x="126" y="109"/>
                  </a:lnTo>
                  <a:lnTo>
                    <a:pt x="126" y="110"/>
                  </a:lnTo>
                  <a:lnTo>
                    <a:pt x="125" y="111"/>
                  </a:lnTo>
                  <a:lnTo>
                    <a:pt x="125" y="112"/>
                  </a:lnTo>
                  <a:lnTo>
                    <a:pt x="125" y="112"/>
                  </a:lnTo>
                  <a:lnTo>
                    <a:pt x="125" y="112"/>
                  </a:lnTo>
                  <a:lnTo>
                    <a:pt x="126" y="112"/>
                  </a:lnTo>
                  <a:lnTo>
                    <a:pt x="128" y="112"/>
                  </a:lnTo>
                  <a:lnTo>
                    <a:pt x="129" y="112"/>
                  </a:lnTo>
                  <a:lnTo>
                    <a:pt x="130" y="112"/>
                  </a:lnTo>
                  <a:lnTo>
                    <a:pt x="130" y="113"/>
                  </a:lnTo>
                  <a:lnTo>
                    <a:pt x="131" y="114"/>
                  </a:lnTo>
                  <a:lnTo>
                    <a:pt x="132" y="115"/>
                  </a:lnTo>
                  <a:lnTo>
                    <a:pt x="131" y="116"/>
                  </a:lnTo>
                  <a:lnTo>
                    <a:pt x="131" y="117"/>
                  </a:lnTo>
                  <a:lnTo>
                    <a:pt x="131" y="119"/>
                  </a:lnTo>
                  <a:lnTo>
                    <a:pt x="132" y="119"/>
                  </a:lnTo>
                  <a:lnTo>
                    <a:pt x="132" y="119"/>
                  </a:lnTo>
                  <a:lnTo>
                    <a:pt x="132" y="119"/>
                  </a:lnTo>
                  <a:lnTo>
                    <a:pt x="132" y="120"/>
                  </a:lnTo>
                  <a:lnTo>
                    <a:pt x="132" y="120"/>
                  </a:lnTo>
                  <a:lnTo>
                    <a:pt x="132" y="121"/>
                  </a:lnTo>
                  <a:lnTo>
                    <a:pt x="132" y="122"/>
                  </a:lnTo>
                  <a:lnTo>
                    <a:pt x="132" y="123"/>
                  </a:lnTo>
                  <a:lnTo>
                    <a:pt x="133" y="124"/>
                  </a:lnTo>
                  <a:lnTo>
                    <a:pt x="133" y="125"/>
                  </a:lnTo>
                  <a:lnTo>
                    <a:pt x="132" y="126"/>
                  </a:lnTo>
                  <a:lnTo>
                    <a:pt x="132" y="126"/>
                  </a:lnTo>
                  <a:lnTo>
                    <a:pt x="132" y="128"/>
                  </a:lnTo>
                  <a:lnTo>
                    <a:pt x="132" y="129"/>
                  </a:lnTo>
                  <a:lnTo>
                    <a:pt x="132" y="129"/>
                  </a:lnTo>
                  <a:lnTo>
                    <a:pt x="132" y="130"/>
                  </a:lnTo>
                  <a:lnTo>
                    <a:pt x="131" y="130"/>
                  </a:lnTo>
                  <a:lnTo>
                    <a:pt x="130" y="131"/>
                  </a:lnTo>
                  <a:lnTo>
                    <a:pt x="129" y="132"/>
                  </a:lnTo>
                  <a:lnTo>
                    <a:pt x="127" y="132"/>
                  </a:lnTo>
                  <a:lnTo>
                    <a:pt x="126" y="132"/>
                  </a:lnTo>
                  <a:lnTo>
                    <a:pt x="125" y="132"/>
                  </a:lnTo>
                  <a:lnTo>
                    <a:pt x="125" y="132"/>
                  </a:lnTo>
                  <a:lnTo>
                    <a:pt x="124" y="132"/>
                  </a:lnTo>
                  <a:lnTo>
                    <a:pt x="123" y="132"/>
                  </a:lnTo>
                  <a:lnTo>
                    <a:pt x="122" y="132"/>
                  </a:lnTo>
                  <a:lnTo>
                    <a:pt x="122" y="133"/>
                  </a:lnTo>
                  <a:lnTo>
                    <a:pt x="121" y="133"/>
                  </a:lnTo>
                  <a:lnTo>
                    <a:pt x="120" y="133"/>
                  </a:lnTo>
                  <a:lnTo>
                    <a:pt x="119" y="132"/>
                  </a:lnTo>
                  <a:lnTo>
                    <a:pt x="118" y="132"/>
                  </a:lnTo>
                  <a:lnTo>
                    <a:pt x="117" y="132"/>
                  </a:lnTo>
                  <a:lnTo>
                    <a:pt x="115" y="132"/>
                  </a:lnTo>
                  <a:lnTo>
                    <a:pt x="114" y="132"/>
                  </a:lnTo>
                  <a:lnTo>
                    <a:pt x="113" y="133"/>
                  </a:lnTo>
                  <a:lnTo>
                    <a:pt x="113" y="133"/>
                  </a:lnTo>
                  <a:lnTo>
                    <a:pt x="111" y="133"/>
                  </a:lnTo>
                  <a:lnTo>
                    <a:pt x="110" y="133"/>
                  </a:lnTo>
                  <a:lnTo>
                    <a:pt x="109" y="133"/>
                  </a:lnTo>
                  <a:lnTo>
                    <a:pt x="109" y="132"/>
                  </a:lnTo>
                  <a:lnTo>
                    <a:pt x="108" y="132"/>
                  </a:lnTo>
                  <a:lnTo>
                    <a:pt x="107" y="132"/>
                  </a:lnTo>
                  <a:lnTo>
                    <a:pt x="106" y="132"/>
                  </a:lnTo>
                  <a:lnTo>
                    <a:pt x="106" y="132"/>
                  </a:lnTo>
                  <a:lnTo>
                    <a:pt x="105" y="132"/>
                  </a:lnTo>
                  <a:lnTo>
                    <a:pt x="103" y="132"/>
                  </a:lnTo>
                  <a:lnTo>
                    <a:pt x="101" y="132"/>
                  </a:lnTo>
                  <a:lnTo>
                    <a:pt x="100" y="132"/>
                  </a:lnTo>
                  <a:lnTo>
                    <a:pt x="99" y="132"/>
                  </a:lnTo>
                  <a:lnTo>
                    <a:pt x="98" y="132"/>
                  </a:lnTo>
                  <a:lnTo>
                    <a:pt x="96" y="133"/>
                  </a:lnTo>
                  <a:lnTo>
                    <a:pt x="96" y="132"/>
                  </a:lnTo>
                  <a:lnTo>
                    <a:pt x="95" y="132"/>
                  </a:lnTo>
                  <a:lnTo>
                    <a:pt x="94" y="132"/>
                  </a:lnTo>
                  <a:lnTo>
                    <a:pt x="93" y="132"/>
                  </a:lnTo>
                  <a:lnTo>
                    <a:pt x="93" y="132"/>
                  </a:lnTo>
                  <a:lnTo>
                    <a:pt x="93" y="132"/>
                  </a:lnTo>
                  <a:lnTo>
                    <a:pt x="92" y="132"/>
                  </a:lnTo>
                  <a:lnTo>
                    <a:pt x="91" y="132"/>
                  </a:lnTo>
                  <a:lnTo>
                    <a:pt x="91" y="131"/>
                  </a:lnTo>
                  <a:lnTo>
                    <a:pt x="90" y="131"/>
                  </a:lnTo>
                  <a:lnTo>
                    <a:pt x="89" y="130"/>
                  </a:lnTo>
                  <a:lnTo>
                    <a:pt x="87" y="130"/>
                  </a:lnTo>
                  <a:lnTo>
                    <a:pt x="87" y="129"/>
                  </a:lnTo>
                  <a:lnTo>
                    <a:pt x="87" y="129"/>
                  </a:lnTo>
                  <a:lnTo>
                    <a:pt x="86" y="130"/>
                  </a:lnTo>
                  <a:lnTo>
                    <a:pt x="86" y="131"/>
                  </a:lnTo>
                  <a:lnTo>
                    <a:pt x="85" y="130"/>
                  </a:lnTo>
                  <a:lnTo>
                    <a:pt x="85" y="129"/>
                  </a:lnTo>
                  <a:lnTo>
                    <a:pt x="84" y="129"/>
                  </a:lnTo>
                  <a:lnTo>
                    <a:pt x="83" y="130"/>
                  </a:lnTo>
                  <a:lnTo>
                    <a:pt x="81" y="130"/>
                  </a:lnTo>
                  <a:lnTo>
                    <a:pt x="81" y="130"/>
                  </a:lnTo>
                  <a:lnTo>
                    <a:pt x="81" y="131"/>
                  </a:lnTo>
                  <a:lnTo>
                    <a:pt x="80" y="130"/>
                  </a:lnTo>
                  <a:lnTo>
                    <a:pt x="79" y="129"/>
                  </a:lnTo>
                  <a:lnTo>
                    <a:pt x="78" y="129"/>
                  </a:lnTo>
                  <a:lnTo>
                    <a:pt x="77" y="128"/>
                  </a:lnTo>
                  <a:lnTo>
                    <a:pt x="77" y="127"/>
                  </a:lnTo>
                  <a:lnTo>
                    <a:pt x="77" y="126"/>
                  </a:lnTo>
                  <a:lnTo>
                    <a:pt x="76" y="126"/>
                  </a:lnTo>
                  <a:lnTo>
                    <a:pt x="76" y="125"/>
                  </a:lnTo>
                  <a:lnTo>
                    <a:pt x="76" y="125"/>
                  </a:lnTo>
                  <a:lnTo>
                    <a:pt x="76" y="124"/>
                  </a:lnTo>
                  <a:lnTo>
                    <a:pt x="77" y="123"/>
                  </a:lnTo>
                  <a:lnTo>
                    <a:pt x="78" y="123"/>
                  </a:lnTo>
                  <a:lnTo>
                    <a:pt x="80" y="121"/>
                  </a:lnTo>
                  <a:lnTo>
                    <a:pt x="81" y="121"/>
                  </a:lnTo>
                  <a:lnTo>
                    <a:pt x="81" y="121"/>
                  </a:lnTo>
                  <a:lnTo>
                    <a:pt x="82" y="121"/>
                  </a:lnTo>
                  <a:lnTo>
                    <a:pt x="83" y="121"/>
                  </a:lnTo>
                  <a:lnTo>
                    <a:pt x="84" y="121"/>
                  </a:lnTo>
                  <a:lnTo>
                    <a:pt x="85" y="121"/>
                  </a:lnTo>
                  <a:lnTo>
                    <a:pt x="85" y="120"/>
                  </a:lnTo>
                  <a:lnTo>
                    <a:pt x="86" y="120"/>
                  </a:lnTo>
                  <a:lnTo>
                    <a:pt x="87" y="120"/>
                  </a:lnTo>
                  <a:lnTo>
                    <a:pt x="87" y="119"/>
                  </a:lnTo>
                  <a:lnTo>
                    <a:pt x="87" y="119"/>
                  </a:lnTo>
                  <a:lnTo>
                    <a:pt x="88" y="119"/>
                  </a:lnTo>
                  <a:lnTo>
                    <a:pt x="88" y="119"/>
                  </a:lnTo>
                  <a:lnTo>
                    <a:pt x="89" y="119"/>
                  </a:lnTo>
                  <a:lnTo>
                    <a:pt x="90" y="119"/>
                  </a:lnTo>
                  <a:lnTo>
                    <a:pt x="90" y="118"/>
                  </a:lnTo>
                  <a:lnTo>
                    <a:pt x="90" y="117"/>
                  </a:lnTo>
                  <a:lnTo>
                    <a:pt x="91" y="117"/>
                  </a:lnTo>
                  <a:lnTo>
                    <a:pt x="92" y="116"/>
                  </a:lnTo>
                  <a:lnTo>
                    <a:pt x="93" y="117"/>
                  </a:lnTo>
                  <a:lnTo>
                    <a:pt x="93" y="116"/>
                  </a:lnTo>
                  <a:lnTo>
                    <a:pt x="93" y="115"/>
                  </a:lnTo>
                  <a:lnTo>
                    <a:pt x="94" y="115"/>
                  </a:lnTo>
                  <a:lnTo>
                    <a:pt x="95" y="114"/>
                  </a:lnTo>
                  <a:lnTo>
                    <a:pt x="96" y="114"/>
                  </a:lnTo>
                  <a:lnTo>
                    <a:pt x="96" y="113"/>
                  </a:lnTo>
                  <a:lnTo>
                    <a:pt x="97" y="113"/>
                  </a:lnTo>
                  <a:lnTo>
                    <a:pt x="96" y="113"/>
                  </a:lnTo>
                  <a:lnTo>
                    <a:pt x="96" y="112"/>
                  </a:lnTo>
                  <a:lnTo>
                    <a:pt x="95" y="112"/>
                  </a:lnTo>
                  <a:lnTo>
                    <a:pt x="95" y="112"/>
                  </a:lnTo>
                  <a:lnTo>
                    <a:pt x="96" y="112"/>
                  </a:lnTo>
                  <a:lnTo>
                    <a:pt x="97" y="112"/>
                  </a:lnTo>
                  <a:lnTo>
                    <a:pt x="98" y="112"/>
                  </a:lnTo>
                  <a:lnTo>
                    <a:pt x="100" y="112"/>
                  </a:lnTo>
                  <a:lnTo>
                    <a:pt x="100" y="112"/>
                  </a:lnTo>
                  <a:lnTo>
                    <a:pt x="101" y="112"/>
                  </a:lnTo>
                  <a:lnTo>
                    <a:pt x="101" y="111"/>
                  </a:lnTo>
                  <a:lnTo>
                    <a:pt x="102" y="111"/>
                  </a:lnTo>
                  <a:lnTo>
                    <a:pt x="103" y="111"/>
                  </a:lnTo>
                  <a:lnTo>
                    <a:pt x="106" y="109"/>
                  </a:lnTo>
                  <a:lnTo>
                    <a:pt x="106" y="108"/>
                  </a:lnTo>
                  <a:lnTo>
                    <a:pt x="107" y="108"/>
                  </a:lnTo>
                  <a:lnTo>
                    <a:pt x="107" y="107"/>
                  </a:lnTo>
                  <a:lnTo>
                    <a:pt x="106" y="107"/>
                  </a:lnTo>
                  <a:lnTo>
                    <a:pt x="106" y="108"/>
                  </a:lnTo>
                  <a:lnTo>
                    <a:pt x="105" y="108"/>
                  </a:lnTo>
                  <a:lnTo>
                    <a:pt x="105" y="107"/>
                  </a:lnTo>
                  <a:lnTo>
                    <a:pt x="106" y="106"/>
                  </a:lnTo>
                  <a:lnTo>
                    <a:pt x="107" y="106"/>
                  </a:lnTo>
                  <a:lnTo>
                    <a:pt x="107" y="106"/>
                  </a:lnTo>
                  <a:lnTo>
                    <a:pt x="108" y="106"/>
                  </a:lnTo>
                  <a:lnTo>
                    <a:pt x="109" y="105"/>
                  </a:lnTo>
                  <a:lnTo>
                    <a:pt x="109" y="106"/>
                  </a:lnTo>
                  <a:lnTo>
                    <a:pt x="110" y="106"/>
                  </a:lnTo>
                  <a:lnTo>
                    <a:pt x="111" y="106"/>
                  </a:lnTo>
                  <a:lnTo>
                    <a:pt x="111" y="106"/>
                  </a:lnTo>
                  <a:lnTo>
                    <a:pt x="110" y="107"/>
                  </a:lnTo>
                  <a:lnTo>
                    <a:pt x="111" y="107"/>
                  </a:lnTo>
                  <a:lnTo>
                    <a:pt x="112" y="107"/>
                  </a:lnTo>
                  <a:lnTo>
                    <a:pt x="112" y="108"/>
                  </a:lnTo>
                  <a:lnTo>
                    <a:pt x="112" y="107"/>
                  </a:lnTo>
                  <a:lnTo>
                    <a:pt x="113" y="107"/>
                  </a:lnTo>
                  <a:lnTo>
                    <a:pt x="113" y="106"/>
                  </a:lnTo>
                  <a:lnTo>
                    <a:pt x="113" y="106"/>
                  </a:lnTo>
                  <a:lnTo>
                    <a:pt x="113" y="107"/>
                  </a:lnTo>
                  <a:lnTo>
                    <a:pt x="114" y="107"/>
                  </a:lnTo>
                  <a:lnTo>
                    <a:pt x="115" y="108"/>
                  </a:lnTo>
                  <a:lnTo>
                    <a:pt x="115" y="109"/>
                  </a:lnTo>
                  <a:lnTo>
                    <a:pt x="115" y="110"/>
                  </a:lnTo>
                  <a:lnTo>
                    <a:pt x="115" y="111"/>
                  </a:lnTo>
                  <a:lnTo>
                    <a:pt x="116" y="111"/>
                  </a:lnTo>
                  <a:lnTo>
                    <a:pt x="116" y="112"/>
                  </a:lnTo>
                  <a:lnTo>
                    <a:pt x="116" y="113"/>
                  </a:lnTo>
                  <a:lnTo>
                    <a:pt x="116" y="114"/>
                  </a:lnTo>
                  <a:lnTo>
                    <a:pt x="117" y="114"/>
                  </a:lnTo>
                  <a:lnTo>
                    <a:pt x="118" y="114"/>
                  </a:lnTo>
                  <a:lnTo>
                    <a:pt x="118" y="113"/>
                  </a:lnTo>
                  <a:lnTo>
                    <a:pt x="118" y="112"/>
                  </a:lnTo>
                  <a:lnTo>
                    <a:pt x="119" y="112"/>
                  </a:lnTo>
                  <a:lnTo>
                    <a:pt x="117" y="112"/>
                  </a:lnTo>
                  <a:lnTo>
                    <a:pt x="117" y="111"/>
                  </a:lnTo>
                  <a:lnTo>
                    <a:pt x="116" y="109"/>
                  </a:lnTo>
                  <a:lnTo>
                    <a:pt x="116" y="108"/>
                  </a:lnTo>
                  <a:lnTo>
                    <a:pt x="115" y="107"/>
                  </a:lnTo>
                  <a:lnTo>
                    <a:pt x="115" y="106"/>
                  </a:lnTo>
                  <a:lnTo>
                    <a:pt x="115" y="106"/>
                  </a:lnTo>
                  <a:lnTo>
                    <a:pt x="114" y="106"/>
                  </a:lnTo>
                  <a:lnTo>
                    <a:pt x="114" y="105"/>
                  </a:lnTo>
                  <a:lnTo>
                    <a:pt x="115" y="104"/>
                  </a:lnTo>
                  <a:lnTo>
                    <a:pt x="116" y="104"/>
                  </a:lnTo>
                  <a:lnTo>
                    <a:pt x="118" y="104"/>
                  </a:lnTo>
                  <a:lnTo>
                    <a:pt x="119" y="103"/>
                  </a:lnTo>
                  <a:lnTo>
                    <a:pt x="119" y="104"/>
                  </a:lnTo>
                  <a:lnTo>
                    <a:pt x="119" y="103"/>
                  </a:lnTo>
                  <a:lnTo>
                    <a:pt x="120" y="103"/>
                  </a:lnTo>
                  <a:close/>
                  <a:moveTo>
                    <a:pt x="38" y="46"/>
                  </a:moveTo>
                  <a:lnTo>
                    <a:pt x="38" y="47"/>
                  </a:lnTo>
                  <a:lnTo>
                    <a:pt x="38" y="46"/>
                  </a:lnTo>
                  <a:lnTo>
                    <a:pt x="37" y="46"/>
                  </a:lnTo>
                  <a:lnTo>
                    <a:pt x="36" y="47"/>
                  </a:lnTo>
                  <a:lnTo>
                    <a:pt x="36" y="46"/>
                  </a:lnTo>
                  <a:lnTo>
                    <a:pt x="37" y="45"/>
                  </a:lnTo>
                  <a:lnTo>
                    <a:pt x="38" y="45"/>
                  </a:lnTo>
                  <a:lnTo>
                    <a:pt x="38" y="46"/>
                  </a:lnTo>
                  <a:close/>
                  <a:moveTo>
                    <a:pt x="42" y="42"/>
                  </a:moveTo>
                  <a:lnTo>
                    <a:pt x="42" y="43"/>
                  </a:lnTo>
                  <a:lnTo>
                    <a:pt x="43" y="43"/>
                  </a:lnTo>
                  <a:lnTo>
                    <a:pt x="43" y="43"/>
                  </a:lnTo>
                  <a:lnTo>
                    <a:pt x="42" y="44"/>
                  </a:lnTo>
                  <a:lnTo>
                    <a:pt x="42" y="45"/>
                  </a:lnTo>
                  <a:lnTo>
                    <a:pt x="42" y="44"/>
                  </a:lnTo>
                  <a:lnTo>
                    <a:pt x="41" y="43"/>
                  </a:lnTo>
                  <a:lnTo>
                    <a:pt x="42" y="43"/>
                  </a:lnTo>
                  <a:lnTo>
                    <a:pt x="42" y="42"/>
                  </a:lnTo>
                  <a:close/>
                  <a:moveTo>
                    <a:pt x="17" y="27"/>
                  </a:moveTo>
                  <a:lnTo>
                    <a:pt x="16" y="27"/>
                  </a:lnTo>
                  <a:lnTo>
                    <a:pt x="15" y="27"/>
                  </a:lnTo>
                  <a:lnTo>
                    <a:pt x="15" y="28"/>
                  </a:lnTo>
                  <a:lnTo>
                    <a:pt x="14" y="28"/>
                  </a:lnTo>
                  <a:lnTo>
                    <a:pt x="13" y="28"/>
                  </a:lnTo>
                  <a:lnTo>
                    <a:pt x="14" y="27"/>
                  </a:lnTo>
                  <a:lnTo>
                    <a:pt x="14" y="26"/>
                  </a:lnTo>
                  <a:lnTo>
                    <a:pt x="15" y="25"/>
                  </a:lnTo>
                  <a:lnTo>
                    <a:pt x="16" y="26"/>
                  </a:lnTo>
                  <a:lnTo>
                    <a:pt x="17" y="26"/>
                  </a:lnTo>
                  <a:lnTo>
                    <a:pt x="17" y="27"/>
                  </a:lnTo>
                  <a:close/>
                  <a:moveTo>
                    <a:pt x="26" y="19"/>
                  </a:moveTo>
                  <a:lnTo>
                    <a:pt x="26" y="20"/>
                  </a:lnTo>
                  <a:lnTo>
                    <a:pt x="25" y="20"/>
                  </a:lnTo>
                  <a:lnTo>
                    <a:pt x="24" y="20"/>
                  </a:lnTo>
                  <a:lnTo>
                    <a:pt x="23" y="20"/>
                  </a:lnTo>
                  <a:lnTo>
                    <a:pt x="23" y="19"/>
                  </a:lnTo>
                  <a:lnTo>
                    <a:pt x="24" y="19"/>
                  </a:lnTo>
                  <a:lnTo>
                    <a:pt x="24" y="18"/>
                  </a:lnTo>
                  <a:lnTo>
                    <a:pt x="25" y="18"/>
                  </a:lnTo>
                  <a:lnTo>
                    <a:pt x="26" y="17"/>
                  </a:lnTo>
                  <a:lnTo>
                    <a:pt x="26" y="18"/>
                  </a:lnTo>
                  <a:lnTo>
                    <a:pt x="26" y="19"/>
                  </a:lnTo>
                  <a:close/>
                  <a:moveTo>
                    <a:pt x="15" y="17"/>
                  </a:moveTo>
                  <a:lnTo>
                    <a:pt x="14" y="17"/>
                  </a:lnTo>
                  <a:lnTo>
                    <a:pt x="14" y="16"/>
                  </a:lnTo>
                  <a:lnTo>
                    <a:pt x="13" y="15"/>
                  </a:lnTo>
                  <a:lnTo>
                    <a:pt x="14" y="15"/>
                  </a:lnTo>
                  <a:lnTo>
                    <a:pt x="15" y="14"/>
                  </a:lnTo>
                  <a:lnTo>
                    <a:pt x="15" y="15"/>
                  </a:lnTo>
                  <a:lnTo>
                    <a:pt x="16" y="15"/>
                  </a:lnTo>
                  <a:lnTo>
                    <a:pt x="15" y="16"/>
                  </a:lnTo>
                  <a:lnTo>
                    <a:pt x="15" y="17"/>
                  </a:lnTo>
                  <a:close/>
                  <a:moveTo>
                    <a:pt x="2" y="11"/>
                  </a:moveTo>
                  <a:lnTo>
                    <a:pt x="1" y="11"/>
                  </a:lnTo>
                  <a:lnTo>
                    <a:pt x="0" y="11"/>
                  </a:lnTo>
                  <a:lnTo>
                    <a:pt x="0" y="11"/>
                  </a:lnTo>
                  <a:lnTo>
                    <a:pt x="1" y="11"/>
                  </a:lnTo>
                  <a:lnTo>
                    <a:pt x="2" y="11"/>
                  </a:lnTo>
                  <a:lnTo>
                    <a:pt x="2" y="11"/>
                  </a:lnTo>
                  <a:close/>
                  <a:moveTo>
                    <a:pt x="23" y="12"/>
                  </a:moveTo>
                  <a:lnTo>
                    <a:pt x="24" y="13"/>
                  </a:lnTo>
                  <a:lnTo>
                    <a:pt x="23" y="14"/>
                  </a:lnTo>
                  <a:lnTo>
                    <a:pt x="23" y="15"/>
                  </a:lnTo>
                  <a:lnTo>
                    <a:pt x="23" y="14"/>
                  </a:lnTo>
                  <a:lnTo>
                    <a:pt x="23" y="14"/>
                  </a:lnTo>
                  <a:lnTo>
                    <a:pt x="23" y="15"/>
                  </a:lnTo>
                  <a:lnTo>
                    <a:pt x="23" y="14"/>
                  </a:lnTo>
                  <a:lnTo>
                    <a:pt x="23" y="15"/>
                  </a:lnTo>
                  <a:lnTo>
                    <a:pt x="22" y="15"/>
                  </a:lnTo>
                  <a:lnTo>
                    <a:pt x="22" y="14"/>
                  </a:lnTo>
                  <a:lnTo>
                    <a:pt x="23" y="13"/>
                  </a:lnTo>
                  <a:lnTo>
                    <a:pt x="23" y="12"/>
                  </a:lnTo>
                  <a:lnTo>
                    <a:pt x="23" y="12"/>
                  </a:lnTo>
                  <a:lnTo>
                    <a:pt x="22" y="12"/>
                  </a:lnTo>
                  <a:lnTo>
                    <a:pt x="22" y="13"/>
                  </a:lnTo>
                  <a:lnTo>
                    <a:pt x="21" y="13"/>
                  </a:lnTo>
                  <a:lnTo>
                    <a:pt x="22" y="12"/>
                  </a:lnTo>
                  <a:lnTo>
                    <a:pt x="23" y="11"/>
                  </a:lnTo>
                  <a:lnTo>
                    <a:pt x="23" y="11"/>
                  </a:lnTo>
                  <a:lnTo>
                    <a:pt x="23" y="12"/>
                  </a:lnTo>
                  <a:close/>
                  <a:moveTo>
                    <a:pt x="30" y="6"/>
                  </a:moveTo>
                  <a:lnTo>
                    <a:pt x="30" y="7"/>
                  </a:lnTo>
                  <a:lnTo>
                    <a:pt x="29" y="7"/>
                  </a:lnTo>
                  <a:lnTo>
                    <a:pt x="28" y="7"/>
                  </a:lnTo>
                  <a:lnTo>
                    <a:pt x="28" y="6"/>
                  </a:lnTo>
                  <a:lnTo>
                    <a:pt x="29" y="6"/>
                  </a:lnTo>
                  <a:lnTo>
                    <a:pt x="30" y="6"/>
                  </a:lnTo>
                  <a:lnTo>
                    <a:pt x="30" y="6"/>
                  </a:lnTo>
                  <a:close/>
                  <a:moveTo>
                    <a:pt x="32" y="4"/>
                  </a:moveTo>
                  <a:lnTo>
                    <a:pt x="31" y="5"/>
                  </a:lnTo>
                  <a:lnTo>
                    <a:pt x="30" y="5"/>
                  </a:lnTo>
                  <a:lnTo>
                    <a:pt x="30" y="6"/>
                  </a:lnTo>
                  <a:lnTo>
                    <a:pt x="30" y="5"/>
                  </a:lnTo>
                  <a:lnTo>
                    <a:pt x="30" y="5"/>
                  </a:lnTo>
                  <a:lnTo>
                    <a:pt x="30" y="5"/>
                  </a:lnTo>
                  <a:lnTo>
                    <a:pt x="30" y="4"/>
                  </a:lnTo>
                  <a:lnTo>
                    <a:pt x="30" y="4"/>
                  </a:lnTo>
                  <a:lnTo>
                    <a:pt x="31" y="4"/>
                  </a:lnTo>
                  <a:lnTo>
                    <a:pt x="32" y="4"/>
                  </a:lnTo>
                  <a:close/>
                  <a:moveTo>
                    <a:pt x="32" y="1"/>
                  </a:moveTo>
                  <a:lnTo>
                    <a:pt x="31" y="1"/>
                  </a:lnTo>
                  <a:lnTo>
                    <a:pt x="31" y="0"/>
                  </a:lnTo>
                  <a:lnTo>
                    <a:pt x="32" y="0"/>
                  </a:lnTo>
                  <a:lnTo>
                    <a:pt x="32"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8" name="Freeform 123"/>
            <p:cNvSpPr>
              <a:spLocks noEditPoints="1"/>
            </p:cNvSpPr>
            <p:nvPr/>
          </p:nvSpPr>
          <p:spPr bwMode="auto">
            <a:xfrm>
              <a:off x="7903328" y="2558430"/>
              <a:ext cx="882650" cy="793750"/>
            </a:xfrm>
            <a:custGeom>
              <a:avLst/>
              <a:gdLst>
                <a:gd name="T0" fmla="*/ 25 w 278"/>
                <a:gd name="T1" fmla="*/ 55 h 250"/>
                <a:gd name="T2" fmla="*/ 105 w 278"/>
                <a:gd name="T3" fmla="*/ 58 h 250"/>
                <a:gd name="T4" fmla="*/ 33 w 278"/>
                <a:gd name="T5" fmla="*/ 50 h 250"/>
                <a:gd name="T6" fmla="*/ 19 w 278"/>
                <a:gd name="T7" fmla="*/ 58 h 250"/>
                <a:gd name="T8" fmla="*/ 10 w 278"/>
                <a:gd name="T9" fmla="*/ 61 h 250"/>
                <a:gd name="T10" fmla="*/ 6 w 278"/>
                <a:gd name="T11" fmla="*/ 50 h 250"/>
                <a:gd name="T12" fmla="*/ 16 w 278"/>
                <a:gd name="T13" fmla="*/ 46 h 250"/>
                <a:gd name="T14" fmla="*/ 28 w 278"/>
                <a:gd name="T15" fmla="*/ 43 h 250"/>
                <a:gd name="T16" fmla="*/ 39 w 278"/>
                <a:gd name="T17" fmla="*/ 41 h 250"/>
                <a:gd name="T18" fmla="*/ 59 w 278"/>
                <a:gd name="T19" fmla="*/ 37 h 250"/>
                <a:gd name="T20" fmla="*/ 52 w 278"/>
                <a:gd name="T21" fmla="*/ 46 h 250"/>
                <a:gd name="T22" fmla="*/ 45 w 278"/>
                <a:gd name="T23" fmla="*/ 41 h 250"/>
                <a:gd name="T24" fmla="*/ 50 w 278"/>
                <a:gd name="T25" fmla="*/ 35 h 250"/>
                <a:gd name="T26" fmla="*/ 47 w 278"/>
                <a:gd name="T27" fmla="*/ 35 h 250"/>
                <a:gd name="T28" fmla="*/ 183 w 278"/>
                <a:gd name="T29" fmla="*/ 4 h 250"/>
                <a:gd name="T30" fmla="*/ 209 w 278"/>
                <a:gd name="T31" fmla="*/ 2 h 250"/>
                <a:gd name="T32" fmla="*/ 202 w 278"/>
                <a:gd name="T33" fmla="*/ 16 h 250"/>
                <a:gd name="T34" fmla="*/ 193 w 278"/>
                <a:gd name="T35" fmla="*/ 27 h 250"/>
                <a:gd name="T36" fmla="*/ 202 w 278"/>
                <a:gd name="T37" fmla="*/ 29 h 250"/>
                <a:gd name="T38" fmla="*/ 205 w 278"/>
                <a:gd name="T39" fmla="*/ 40 h 250"/>
                <a:gd name="T40" fmla="*/ 208 w 278"/>
                <a:gd name="T41" fmla="*/ 52 h 250"/>
                <a:gd name="T42" fmla="*/ 208 w 278"/>
                <a:gd name="T43" fmla="*/ 64 h 250"/>
                <a:gd name="T44" fmla="*/ 218 w 278"/>
                <a:gd name="T45" fmla="*/ 73 h 250"/>
                <a:gd name="T46" fmla="*/ 221 w 278"/>
                <a:gd name="T47" fmla="*/ 85 h 250"/>
                <a:gd name="T48" fmla="*/ 231 w 278"/>
                <a:gd name="T49" fmla="*/ 100 h 250"/>
                <a:gd name="T50" fmla="*/ 231 w 278"/>
                <a:gd name="T51" fmla="*/ 116 h 250"/>
                <a:gd name="T52" fmla="*/ 221 w 278"/>
                <a:gd name="T53" fmla="*/ 126 h 250"/>
                <a:gd name="T54" fmla="*/ 227 w 278"/>
                <a:gd name="T55" fmla="*/ 133 h 250"/>
                <a:gd name="T56" fmla="*/ 231 w 278"/>
                <a:gd name="T57" fmla="*/ 142 h 250"/>
                <a:gd name="T58" fmla="*/ 237 w 278"/>
                <a:gd name="T59" fmla="*/ 148 h 250"/>
                <a:gd name="T60" fmla="*/ 245 w 278"/>
                <a:gd name="T61" fmla="*/ 163 h 250"/>
                <a:gd name="T62" fmla="*/ 258 w 278"/>
                <a:gd name="T63" fmla="*/ 174 h 250"/>
                <a:gd name="T64" fmla="*/ 267 w 278"/>
                <a:gd name="T65" fmla="*/ 184 h 250"/>
                <a:gd name="T66" fmla="*/ 278 w 278"/>
                <a:gd name="T67" fmla="*/ 195 h 250"/>
                <a:gd name="T68" fmla="*/ 244 w 278"/>
                <a:gd name="T69" fmla="*/ 223 h 250"/>
                <a:gd name="T70" fmla="*/ 220 w 278"/>
                <a:gd name="T71" fmla="*/ 243 h 250"/>
                <a:gd name="T72" fmla="*/ 185 w 278"/>
                <a:gd name="T73" fmla="*/ 250 h 250"/>
                <a:gd name="T74" fmla="*/ 175 w 278"/>
                <a:gd name="T75" fmla="*/ 214 h 250"/>
                <a:gd name="T76" fmla="*/ 140 w 278"/>
                <a:gd name="T77" fmla="*/ 187 h 250"/>
                <a:gd name="T78" fmla="*/ 122 w 278"/>
                <a:gd name="T79" fmla="*/ 150 h 250"/>
                <a:gd name="T80" fmla="*/ 99 w 278"/>
                <a:gd name="T81" fmla="*/ 112 h 250"/>
                <a:gd name="T82" fmla="*/ 122 w 278"/>
                <a:gd name="T83" fmla="*/ 95 h 250"/>
                <a:gd name="T84" fmla="*/ 129 w 278"/>
                <a:gd name="T85" fmla="*/ 107 h 250"/>
                <a:gd name="T86" fmla="*/ 126 w 278"/>
                <a:gd name="T87" fmla="*/ 91 h 250"/>
                <a:gd name="T88" fmla="*/ 125 w 278"/>
                <a:gd name="T89" fmla="*/ 81 h 250"/>
                <a:gd name="T90" fmla="*/ 121 w 278"/>
                <a:gd name="T91" fmla="*/ 69 h 250"/>
                <a:gd name="T92" fmla="*/ 121 w 278"/>
                <a:gd name="T93" fmla="*/ 62 h 250"/>
                <a:gd name="T94" fmla="*/ 119 w 278"/>
                <a:gd name="T95" fmla="*/ 54 h 250"/>
                <a:gd name="T96" fmla="*/ 104 w 278"/>
                <a:gd name="T97" fmla="*/ 54 h 250"/>
                <a:gd name="T98" fmla="*/ 94 w 278"/>
                <a:gd name="T99" fmla="*/ 58 h 250"/>
                <a:gd name="T100" fmla="*/ 99 w 278"/>
                <a:gd name="T101" fmla="*/ 52 h 250"/>
                <a:gd name="T102" fmla="*/ 106 w 278"/>
                <a:gd name="T103" fmla="*/ 44 h 250"/>
                <a:gd name="T104" fmla="*/ 114 w 278"/>
                <a:gd name="T105" fmla="*/ 45 h 250"/>
                <a:gd name="T106" fmla="*/ 119 w 278"/>
                <a:gd name="T107" fmla="*/ 41 h 250"/>
                <a:gd name="T108" fmla="*/ 110 w 278"/>
                <a:gd name="T109" fmla="*/ 39 h 250"/>
                <a:gd name="T110" fmla="*/ 122 w 278"/>
                <a:gd name="T111" fmla="*/ 34 h 250"/>
                <a:gd name="T112" fmla="*/ 136 w 278"/>
                <a:gd name="T113" fmla="*/ 25 h 250"/>
                <a:gd name="T114" fmla="*/ 153 w 278"/>
                <a:gd name="T115" fmla="*/ 19 h 250"/>
                <a:gd name="T116" fmla="*/ 169 w 278"/>
                <a:gd name="T117" fmla="*/ 16 h 250"/>
                <a:gd name="T118" fmla="*/ 182 w 278"/>
                <a:gd name="T119" fmla="*/ 6 h 250"/>
                <a:gd name="T120" fmla="*/ 201 w 278"/>
                <a:gd name="T121"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8" h="250">
                  <a:moveTo>
                    <a:pt x="1" y="59"/>
                  </a:moveTo>
                  <a:lnTo>
                    <a:pt x="0" y="60"/>
                  </a:lnTo>
                  <a:lnTo>
                    <a:pt x="0" y="60"/>
                  </a:lnTo>
                  <a:lnTo>
                    <a:pt x="0" y="59"/>
                  </a:lnTo>
                  <a:lnTo>
                    <a:pt x="0" y="58"/>
                  </a:lnTo>
                  <a:lnTo>
                    <a:pt x="1" y="57"/>
                  </a:lnTo>
                  <a:lnTo>
                    <a:pt x="1" y="58"/>
                  </a:lnTo>
                  <a:lnTo>
                    <a:pt x="1" y="59"/>
                  </a:lnTo>
                  <a:close/>
                  <a:moveTo>
                    <a:pt x="27" y="55"/>
                  </a:moveTo>
                  <a:lnTo>
                    <a:pt x="26" y="56"/>
                  </a:lnTo>
                  <a:lnTo>
                    <a:pt x="25" y="56"/>
                  </a:lnTo>
                  <a:lnTo>
                    <a:pt x="25" y="55"/>
                  </a:lnTo>
                  <a:lnTo>
                    <a:pt x="25" y="54"/>
                  </a:lnTo>
                  <a:lnTo>
                    <a:pt x="26" y="54"/>
                  </a:lnTo>
                  <a:lnTo>
                    <a:pt x="27" y="54"/>
                  </a:lnTo>
                  <a:lnTo>
                    <a:pt x="27" y="54"/>
                  </a:lnTo>
                  <a:lnTo>
                    <a:pt x="27" y="55"/>
                  </a:lnTo>
                  <a:close/>
                  <a:moveTo>
                    <a:pt x="105" y="58"/>
                  </a:moveTo>
                  <a:lnTo>
                    <a:pt x="104" y="59"/>
                  </a:lnTo>
                  <a:lnTo>
                    <a:pt x="103" y="58"/>
                  </a:lnTo>
                  <a:lnTo>
                    <a:pt x="102" y="57"/>
                  </a:lnTo>
                  <a:lnTo>
                    <a:pt x="103" y="57"/>
                  </a:lnTo>
                  <a:lnTo>
                    <a:pt x="104" y="57"/>
                  </a:lnTo>
                  <a:lnTo>
                    <a:pt x="105" y="58"/>
                  </a:lnTo>
                  <a:close/>
                  <a:moveTo>
                    <a:pt x="40" y="42"/>
                  </a:moveTo>
                  <a:lnTo>
                    <a:pt x="40" y="43"/>
                  </a:lnTo>
                  <a:lnTo>
                    <a:pt x="41" y="44"/>
                  </a:lnTo>
                  <a:lnTo>
                    <a:pt x="41" y="45"/>
                  </a:lnTo>
                  <a:lnTo>
                    <a:pt x="40" y="46"/>
                  </a:lnTo>
                  <a:lnTo>
                    <a:pt x="40" y="45"/>
                  </a:lnTo>
                  <a:lnTo>
                    <a:pt x="39" y="46"/>
                  </a:lnTo>
                  <a:lnTo>
                    <a:pt x="39" y="47"/>
                  </a:lnTo>
                  <a:lnTo>
                    <a:pt x="38" y="47"/>
                  </a:lnTo>
                  <a:lnTo>
                    <a:pt x="37" y="48"/>
                  </a:lnTo>
                  <a:lnTo>
                    <a:pt x="36" y="49"/>
                  </a:lnTo>
                  <a:lnTo>
                    <a:pt x="33" y="50"/>
                  </a:lnTo>
                  <a:lnTo>
                    <a:pt x="31" y="51"/>
                  </a:lnTo>
                  <a:lnTo>
                    <a:pt x="30" y="51"/>
                  </a:lnTo>
                  <a:lnTo>
                    <a:pt x="28" y="49"/>
                  </a:lnTo>
                  <a:lnTo>
                    <a:pt x="27" y="50"/>
                  </a:lnTo>
                  <a:lnTo>
                    <a:pt x="27" y="52"/>
                  </a:lnTo>
                  <a:lnTo>
                    <a:pt x="26" y="53"/>
                  </a:lnTo>
                  <a:lnTo>
                    <a:pt x="26" y="54"/>
                  </a:lnTo>
                  <a:lnTo>
                    <a:pt x="25" y="53"/>
                  </a:lnTo>
                  <a:lnTo>
                    <a:pt x="22" y="54"/>
                  </a:lnTo>
                  <a:lnTo>
                    <a:pt x="22" y="54"/>
                  </a:lnTo>
                  <a:lnTo>
                    <a:pt x="21" y="56"/>
                  </a:lnTo>
                  <a:lnTo>
                    <a:pt x="19" y="58"/>
                  </a:lnTo>
                  <a:lnTo>
                    <a:pt x="20" y="59"/>
                  </a:lnTo>
                  <a:lnTo>
                    <a:pt x="20" y="60"/>
                  </a:lnTo>
                  <a:lnTo>
                    <a:pt x="19" y="60"/>
                  </a:lnTo>
                  <a:lnTo>
                    <a:pt x="19" y="61"/>
                  </a:lnTo>
                  <a:lnTo>
                    <a:pt x="17" y="60"/>
                  </a:lnTo>
                  <a:lnTo>
                    <a:pt x="15" y="62"/>
                  </a:lnTo>
                  <a:lnTo>
                    <a:pt x="14" y="62"/>
                  </a:lnTo>
                  <a:lnTo>
                    <a:pt x="12" y="63"/>
                  </a:lnTo>
                  <a:lnTo>
                    <a:pt x="11" y="64"/>
                  </a:lnTo>
                  <a:lnTo>
                    <a:pt x="10" y="63"/>
                  </a:lnTo>
                  <a:lnTo>
                    <a:pt x="10" y="62"/>
                  </a:lnTo>
                  <a:lnTo>
                    <a:pt x="10" y="61"/>
                  </a:lnTo>
                  <a:lnTo>
                    <a:pt x="8" y="60"/>
                  </a:lnTo>
                  <a:lnTo>
                    <a:pt x="7" y="60"/>
                  </a:lnTo>
                  <a:lnTo>
                    <a:pt x="6" y="60"/>
                  </a:lnTo>
                  <a:lnTo>
                    <a:pt x="5" y="60"/>
                  </a:lnTo>
                  <a:lnTo>
                    <a:pt x="6" y="57"/>
                  </a:lnTo>
                  <a:lnTo>
                    <a:pt x="6" y="56"/>
                  </a:lnTo>
                  <a:lnTo>
                    <a:pt x="6" y="55"/>
                  </a:lnTo>
                  <a:lnTo>
                    <a:pt x="7" y="54"/>
                  </a:lnTo>
                  <a:lnTo>
                    <a:pt x="7" y="53"/>
                  </a:lnTo>
                  <a:lnTo>
                    <a:pt x="8" y="52"/>
                  </a:lnTo>
                  <a:lnTo>
                    <a:pt x="8" y="50"/>
                  </a:lnTo>
                  <a:lnTo>
                    <a:pt x="6" y="50"/>
                  </a:lnTo>
                  <a:lnTo>
                    <a:pt x="7" y="50"/>
                  </a:lnTo>
                  <a:lnTo>
                    <a:pt x="8" y="50"/>
                  </a:lnTo>
                  <a:lnTo>
                    <a:pt x="9" y="49"/>
                  </a:lnTo>
                  <a:lnTo>
                    <a:pt x="10" y="50"/>
                  </a:lnTo>
                  <a:lnTo>
                    <a:pt x="11" y="50"/>
                  </a:lnTo>
                  <a:lnTo>
                    <a:pt x="11" y="48"/>
                  </a:lnTo>
                  <a:lnTo>
                    <a:pt x="12" y="48"/>
                  </a:lnTo>
                  <a:lnTo>
                    <a:pt x="12" y="48"/>
                  </a:lnTo>
                  <a:lnTo>
                    <a:pt x="13" y="48"/>
                  </a:lnTo>
                  <a:lnTo>
                    <a:pt x="14" y="48"/>
                  </a:lnTo>
                  <a:lnTo>
                    <a:pt x="14" y="47"/>
                  </a:lnTo>
                  <a:lnTo>
                    <a:pt x="16" y="46"/>
                  </a:lnTo>
                  <a:lnTo>
                    <a:pt x="17" y="45"/>
                  </a:lnTo>
                  <a:lnTo>
                    <a:pt x="19" y="45"/>
                  </a:lnTo>
                  <a:lnTo>
                    <a:pt x="20" y="45"/>
                  </a:lnTo>
                  <a:lnTo>
                    <a:pt x="20" y="46"/>
                  </a:lnTo>
                  <a:lnTo>
                    <a:pt x="21" y="45"/>
                  </a:lnTo>
                  <a:lnTo>
                    <a:pt x="23" y="44"/>
                  </a:lnTo>
                  <a:lnTo>
                    <a:pt x="25" y="43"/>
                  </a:lnTo>
                  <a:lnTo>
                    <a:pt x="24" y="44"/>
                  </a:lnTo>
                  <a:lnTo>
                    <a:pt x="25" y="44"/>
                  </a:lnTo>
                  <a:lnTo>
                    <a:pt x="26" y="44"/>
                  </a:lnTo>
                  <a:lnTo>
                    <a:pt x="27" y="45"/>
                  </a:lnTo>
                  <a:lnTo>
                    <a:pt x="28" y="43"/>
                  </a:lnTo>
                  <a:lnTo>
                    <a:pt x="29" y="42"/>
                  </a:lnTo>
                  <a:lnTo>
                    <a:pt x="30" y="43"/>
                  </a:lnTo>
                  <a:lnTo>
                    <a:pt x="32" y="43"/>
                  </a:lnTo>
                  <a:lnTo>
                    <a:pt x="33" y="42"/>
                  </a:lnTo>
                  <a:lnTo>
                    <a:pt x="35" y="42"/>
                  </a:lnTo>
                  <a:lnTo>
                    <a:pt x="36" y="42"/>
                  </a:lnTo>
                  <a:lnTo>
                    <a:pt x="37" y="43"/>
                  </a:lnTo>
                  <a:lnTo>
                    <a:pt x="37" y="41"/>
                  </a:lnTo>
                  <a:lnTo>
                    <a:pt x="38" y="42"/>
                  </a:lnTo>
                  <a:lnTo>
                    <a:pt x="39" y="41"/>
                  </a:lnTo>
                  <a:lnTo>
                    <a:pt x="39" y="42"/>
                  </a:lnTo>
                  <a:lnTo>
                    <a:pt x="39" y="41"/>
                  </a:lnTo>
                  <a:lnTo>
                    <a:pt x="40" y="41"/>
                  </a:lnTo>
                  <a:lnTo>
                    <a:pt x="41" y="41"/>
                  </a:lnTo>
                  <a:lnTo>
                    <a:pt x="40" y="42"/>
                  </a:lnTo>
                  <a:close/>
                  <a:moveTo>
                    <a:pt x="59" y="37"/>
                  </a:moveTo>
                  <a:lnTo>
                    <a:pt x="58" y="37"/>
                  </a:lnTo>
                  <a:lnTo>
                    <a:pt x="57" y="37"/>
                  </a:lnTo>
                  <a:lnTo>
                    <a:pt x="57" y="36"/>
                  </a:lnTo>
                  <a:lnTo>
                    <a:pt x="58" y="36"/>
                  </a:lnTo>
                  <a:lnTo>
                    <a:pt x="58" y="35"/>
                  </a:lnTo>
                  <a:lnTo>
                    <a:pt x="59" y="35"/>
                  </a:lnTo>
                  <a:lnTo>
                    <a:pt x="59" y="36"/>
                  </a:lnTo>
                  <a:lnTo>
                    <a:pt x="59" y="37"/>
                  </a:lnTo>
                  <a:lnTo>
                    <a:pt x="59" y="37"/>
                  </a:lnTo>
                  <a:close/>
                  <a:moveTo>
                    <a:pt x="53" y="36"/>
                  </a:moveTo>
                  <a:lnTo>
                    <a:pt x="52" y="38"/>
                  </a:lnTo>
                  <a:lnTo>
                    <a:pt x="53" y="38"/>
                  </a:lnTo>
                  <a:lnTo>
                    <a:pt x="54" y="38"/>
                  </a:lnTo>
                  <a:lnTo>
                    <a:pt x="55" y="40"/>
                  </a:lnTo>
                  <a:lnTo>
                    <a:pt x="54" y="41"/>
                  </a:lnTo>
                  <a:lnTo>
                    <a:pt x="52" y="42"/>
                  </a:lnTo>
                  <a:lnTo>
                    <a:pt x="52" y="43"/>
                  </a:lnTo>
                  <a:lnTo>
                    <a:pt x="52" y="44"/>
                  </a:lnTo>
                  <a:lnTo>
                    <a:pt x="53" y="44"/>
                  </a:lnTo>
                  <a:lnTo>
                    <a:pt x="52" y="46"/>
                  </a:lnTo>
                  <a:lnTo>
                    <a:pt x="50" y="46"/>
                  </a:lnTo>
                  <a:lnTo>
                    <a:pt x="49" y="47"/>
                  </a:lnTo>
                  <a:lnTo>
                    <a:pt x="47" y="48"/>
                  </a:lnTo>
                  <a:lnTo>
                    <a:pt x="46" y="47"/>
                  </a:lnTo>
                  <a:lnTo>
                    <a:pt x="45" y="47"/>
                  </a:lnTo>
                  <a:lnTo>
                    <a:pt x="44" y="47"/>
                  </a:lnTo>
                  <a:lnTo>
                    <a:pt x="44" y="45"/>
                  </a:lnTo>
                  <a:lnTo>
                    <a:pt x="44" y="44"/>
                  </a:lnTo>
                  <a:lnTo>
                    <a:pt x="45" y="44"/>
                  </a:lnTo>
                  <a:lnTo>
                    <a:pt x="45" y="43"/>
                  </a:lnTo>
                  <a:lnTo>
                    <a:pt x="46" y="41"/>
                  </a:lnTo>
                  <a:lnTo>
                    <a:pt x="45" y="41"/>
                  </a:lnTo>
                  <a:lnTo>
                    <a:pt x="46" y="40"/>
                  </a:lnTo>
                  <a:lnTo>
                    <a:pt x="46" y="39"/>
                  </a:lnTo>
                  <a:lnTo>
                    <a:pt x="48" y="39"/>
                  </a:lnTo>
                  <a:lnTo>
                    <a:pt x="48" y="38"/>
                  </a:lnTo>
                  <a:lnTo>
                    <a:pt x="49" y="37"/>
                  </a:lnTo>
                  <a:lnTo>
                    <a:pt x="50" y="36"/>
                  </a:lnTo>
                  <a:lnTo>
                    <a:pt x="49" y="36"/>
                  </a:lnTo>
                  <a:lnTo>
                    <a:pt x="48" y="36"/>
                  </a:lnTo>
                  <a:lnTo>
                    <a:pt x="47" y="36"/>
                  </a:lnTo>
                  <a:lnTo>
                    <a:pt x="48" y="35"/>
                  </a:lnTo>
                  <a:lnTo>
                    <a:pt x="49" y="35"/>
                  </a:lnTo>
                  <a:lnTo>
                    <a:pt x="50" y="35"/>
                  </a:lnTo>
                  <a:lnTo>
                    <a:pt x="50" y="35"/>
                  </a:lnTo>
                  <a:lnTo>
                    <a:pt x="51" y="36"/>
                  </a:lnTo>
                  <a:lnTo>
                    <a:pt x="52" y="35"/>
                  </a:lnTo>
                  <a:lnTo>
                    <a:pt x="53" y="36"/>
                  </a:lnTo>
                  <a:close/>
                  <a:moveTo>
                    <a:pt x="47" y="35"/>
                  </a:moveTo>
                  <a:lnTo>
                    <a:pt x="46" y="35"/>
                  </a:lnTo>
                  <a:lnTo>
                    <a:pt x="46" y="35"/>
                  </a:lnTo>
                  <a:lnTo>
                    <a:pt x="47" y="34"/>
                  </a:lnTo>
                  <a:lnTo>
                    <a:pt x="48" y="34"/>
                  </a:lnTo>
                  <a:lnTo>
                    <a:pt x="48" y="35"/>
                  </a:lnTo>
                  <a:lnTo>
                    <a:pt x="48" y="35"/>
                  </a:lnTo>
                  <a:lnTo>
                    <a:pt x="47" y="35"/>
                  </a:lnTo>
                  <a:close/>
                  <a:moveTo>
                    <a:pt x="180" y="6"/>
                  </a:moveTo>
                  <a:lnTo>
                    <a:pt x="180" y="6"/>
                  </a:lnTo>
                  <a:lnTo>
                    <a:pt x="179" y="6"/>
                  </a:lnTo>
                  <a:lnTo>
                    <a:pt x="179" y="5"/>
                  </a:lnTo>
                  <a:lnTo>
                    <a:pt x="179" y="4"/>
                  </a:lnTo>
                  <a:lnTo>
                    <a:pt x="180" y="4"/>
                  </a:lnTo>
                  <a:lnTo>
                    <a:pt x="180" y="5"/>
                  </a:lnTo>
                  <a:lnTo>
                    <a:pt x="180" y="6"/>
                  </a:lnTo>
                  <a:close/>
                  <a:moveTo>
                    <a:pt x="184" y="3"/>
                  </a:moveTo>
                  <a:lnTo>
                    <a:pt x="184" y="3"/>
                  </a:lnTo>
                  <a:lnTo>
                    <a:pt x="184" y="4"/>
                  </a:lnTo>
                  <a:lnTo>
                    <a:pt x="183" y="4"/>
                  </a:lnTo>
                  <a:lnTo>
                    <a:pt x="182" y="4"/>
                  </a:lnTo>
                  <a:lnTo>
                    <a:pt x="181" y="4"/>
                  </a:lnTo>
                  <a:lnTo>
                    <a:pt x="181" y="3"/>
                  </a:lnTo>
                  <a:lnTo>
                    <a:pt x="182" y="3"/>
                  </a:lnTo>
                  <a:lnTo>
                    <a:pt x="182" y="3"/>
                  </a:lnTo>
                  <a:lnTo>
                    <a:pt x="183" y="3"/>
                  </a:lnTo>
                  <a:lnTo>
                    <a:pt x="184" y="3"/>
                  </a:lnTo>
                  <a:close/>
                  <a:moveTo>
                    <a:pt x="207" y="0"/>
                  </a:moveTo>
                  <a:lnTo>
                    <a:pt x="207" y="1"/>
                  </a:lnTo>
                  <a:lnTo>
                    <a:pt x="208" y="1"/>
                  </a:lnTo>
                  <a:lnTo>
                    <a:pt x="209" y="1"/>
                  </a:lnTo>
                  <a:lnTo>
                    <a:pt x="209" y="2"/>
                  </a:lnTo>
                  <a:lnTo>
                    <a:pt x="208" y="3"/>
                  </a:lnTo>
                  <a:lnTo>
                    <a:pt x="207" y="3"/>
                  </a:lnTo>
                  <a:lnTo>
                    <a:pt x="206" y="3"/>
                  </a:lnTo>
                  <a:lnTo>
                    <a:pt x="205" y="4"/>
                  </a:lnTo>
                  <a:lnTo>
                    <a:pt x="205" y="5"/>
                  </a:lnTo>
                  <a:lnTo>
                    <a:pt x="205" y="6"/>
                  </a:lnTo>
                  <a:lnTo>
                    <a:pt x="205" y="8"/>
                  </a:lnTo>
                  <a:lnTo>
                    <a:pt x="205" y="9"/>
                  </a:lnTo>
                  <a:lnTo>
                    <a:pt x="205" y="10"/>
                  </a:lnTo>
                  <a:lnTo>
                    <a:pt x="204" y="11"/>
                  </a:lnTo>
                  <a:lnTo>
                    <a:pt x="203" y="14"/>
                  </a:lnTo>
                  <a:lnTo>
                    <a:pt x="202" y="16"/>
                  </a:lnTo>
                  <a:lnTo>
                    <a:pt x="202" y="16"/>
                  </a:lnTo>
                  <a:lnTo>
                    <a:pt x="204" y="17"/>
                  </a:lnTo>
                  <a:lnTo>
                    <a:pt x="202" y="19"/>
                  </a:lnTo>
                  <a:lnTo>
                    <a:pt x="202" y="20"/>
                  </a:lnTo>
                  <a:lnTo>
                    <a:pt x="203" y="20"/>
                  </a:lnTo>
                  <a:lnTo>
                    <a:pt x="201" y="22"/>
                  </a:lnTo>
                  <a:lnTo>
                    <a:pt x="199" y="22"/>
                  </a:lnTo>
                  <a:lnTo>
                    <a:pt x="199" y="23"/>
                  </a:lnTo>
                  <a:lnTo>
                    <a:pt x="196" y="24"/>
                  </a:lnTo>
                  <a:lnTo>
                    <a:pt x="195" y="25"/>
                  </a:lnTo>
                  <a:lnTo>
                    <a:pt x="194" y="26"/>
                  </a:lnTo>
                  <a:lnTo>
                    <a:pt x="193" y="27"/>
                  </a:lnTo>
                  <a:lnTo>
                    <a:pt x="192" y="27"/>
                  </a:lnTo>
                  <a:lnTo>
                    <a:pt x="192" y="28"/>
                  </a:lnTo>
                  <a:lnTo>
                    <a:pt x="191" y="28"/>
                  </a:lnTo>
                  <a:lnTo>
                    <a:pt x="191" y="29"/>
                  </a:lnTo>
                  <a:lnTo>
                    <a:pt x="192" y="29"/>
                  </a:lnTo>
                  <a:lnTo>
                    <a:pt x="193" y="29"/>
                  </a:lnTo>
                  <a:lnTo>
                    <a:pt x="195" y="29"/>
                  </a:lnTo>
                  <a:lnTo>
                    <a:pt x="196" y="29"/>
                  </a:lnTo>
                  <a:lnTo>
                    <a:pt x="199" y="28"/>
                  </a:lnTo>
                  <a:lnTo>
                    <a:pt x="200" y="28"/>
                  </a:lnTo>
                  <a:lnTo>
                    <a:pt x="201" y="29"/>
                  </a:lnTo>
                  <a:lnTo>
                    <a:pt x="202" y="29"/>
                  </a:lnTo>
                  <a:lnTo>
                    <a:pt x="200" y="31"/>
                  </a:lnTo>
                  <a:lnTo>
                    <a:pt x="201" y="32"/>
                  </a:lnTo>
                  <a:lnTo>
                    <a:pt x="202" y="32"/>
                  </a:lnTo>
                  <a:lnTo>
                    <a:pt x="202" y="33"/>
                  </a:lnTo>
                  <a:lnTo>
                    <a:pt x="201" y="33"/>
                  </a:lnTo>
                  <a:lnTo>
                    <a:pt x="201" y="34"/>
                  </a:lnTo>
                  <a:lnTo>
                    <a:pt x="201" y="35"/>
                  </a:lnTo>
                  <a:lnTo>
                    <a:pt x="200" y="35"/>
                  </a:lnTo>
                  <a:lnTo>
                    <a:pt x="201" y="37"/>
                  </a:lnTo>
                  <a:lnTo>
                    <a:pt x="201" y="38"/>
                  </a:lnTo>
                  <a:lnTo>
                    <a:pt x="203" y="39"/>
                  </a:lnTo>
                  <a:lnTo>
                    <a:pt x="205" y="40"/>
                  </a:lnTo>
                  <a:lnTo>
                    <a:pt x="205" y="41"/>
                  </a:lnTo>
                  <a:lnTo>
                    <a:pt x="206" y="41"/>
                  </a:lnTo>
                  <a:lnTo>
                    <a:pt x="206" y="42"/>
                  </a:lnTo>
                  <a:lnTo>
                    <a:pt x="206" y="43"/>
                  </a:lnTo>
                  <a:lnTo>
                    <a:pt x="205" y="45"/>
                  </a:lnTo>
                  <a:lnTo>
                    <a:pt x="205" y="46"/>
                  </a:lnTo>
                  <a:lnTo>
                    <a:pt x="205" y="47"/>
                  </a:lnTo>
                  <a:lnTo>
                    <a:pt x="205" y="48"/>
                  </a:lnTo>
                  <a:lnTo>
                    <a:pt x="205" y="50"/>
                  </a:lnTo>
                  <a:lnTo>
                    <a:pt x="206" y="50"/>
                  </a:lnTo>
                  <a:lnTo>
                    <a:pt x="207" y="50"/>
                  </a:lnTo>
                  <a:lnTo>
                    <a:pt x="208" y="52"/>
                  </a:lnTo>
                  <a:lnTo>
                    <a:pt x="208" y="54"/>
                  </a:lnTo>
                  <a:lnTo>
                    <a:pt x="207" y="56"/>
                  </a:lnTo>
                  <a:lnTo>
                    <a:pt x="206" y="58"/>
                  </a:lnTo>
                  <a:lnTo>
                    <a:pt x="205" y="59"/>
                  </a:lnTo>
                  <a:lnTo>
                    <a:pt x="205" y="60"/>
                  </a:lnTo>
                  <a:lnTo>
                    <a:pt x="205" y="60"/>
                  </a:lnTo>
                  <a:lnTo>
                    <a:pt x="205" y="60"/>
                  </a:lnTo>
                  <a:lnTo>
                    <a:pt x="205" y="61"/>
                  </a:lnTo>
                  <a:lnTo>
                    <a:pt x="205" y="62"/>
                  </a:lnTo>
                  <a:lnTo>
                    <a:pt x="206" y="63"/>
                  </a:lnTo>
                  <a:lnTo>
                    <a:pt x="207" y="64"/>
                  </a:lnTo>
                  <a:lnTo>
                    <a:pt x="208" y="64"/>
                  </a:lnTo>
                  <a:lnTo>
                    <a:pt x="210" y="65"/>
                  </a:lnTo>
                  <a:lnTo>
                    <a:pt x="210" y="66"/>
                  </a:lnTo>
                  <a:lnTo>
                    <a:pt x="212" y="66"/>
                  </a:lnTo>
                  <a:lnTo>
                    <a:pt x="213" y="67"/>
                  </a:lnTo>
                  <a:lnTo>
                    <a:pt x="215" y="67"/>
                  </a:lnTo>
                  <a:lnTo>
                    <a:pt x="215" y="68"/>
                  </a:lnTo>
                  <a:lnTo>
                    <a:pt x="216" y="68"/>
                  </a:lnTo>
                  <a:lnTo>
                    <a:pt x="217" y="68"/>
                  </a:lnTo>
                  <a:lnTo>
                    <a:pt x="217" y="70"/>
                  </a:lnTo>
                  <a:lnTo>
                    <a:pt x="218" y="72"/>
                  </a:lnTo>
                  <a:lnTo>
                    <a:pt x="218" y="73"/>
                  </a:lnTo>
                  <a:lnTo>
                    <a:pt x="218" y="73"/>
                  </a:lnTo>
                  <a:lnTo>
                    <a:pt x="219" y="76"/>
                  </a:lnTo>
                  <a:lnTo>
                    <a:pt x="219" y="77"/>
                  </a:lnTo>
                  <a:lnTo>
                    <a:pt x="220" y="77"/>
                  </a:lnTo>
                  <a:lnTo>
                    <a:pt x="218" y="79"/>
                  </a:lnTo>
                  <a:lnTo>
                    <a:pt x="218" y="82"/>
                  </a:lnTo>
                  <a:lnTo>
                    <a:pt x="218" y="83"/>
                  </a:lnTo>
                  <a:lnTo>
                    <a:pt x="217" y="83"/>
                  </a:lnTo>
                  <a:lnTo>
                    <a:pt x="218" y="83"/>
                  </a:lnTo>
                  <a:lnTo>
                    <a:pt x="218" y="84"/>
                  </a:lnTo>
                  <a:lnTo>
                    <a:pt x="219" y="84"/>
                  </a:lnTo>
                  <a:lnTo>
                    <a:pt x="220" y="84"/>
                  </a:lnTo>
                  <a:lnTo>
                    <a:pt x="221" y="85"/>
                  </a:lnTo>
                  <a:lnTo>
                    <a:pt x="224" y="86"/>
                  </a:lnTo>
                  <a:lnTo>
                    <a:pt x="226" y="89"/>
                  </a:lnTo>
                  <a:lnTo>
                    <a:pt x="227" y="89"/>
                  </a:lnTo>
                  <a:lnTo>
                    <a:pt x="228" y="92"/>
                  </a:lnTo>
                  <a:lnTo>
                    <a:pt x="229" y="92"/>
                  </a:lnTo>
                  <a:lnTo>
                    <a:pt x="229" y="92"/>
                  </a:lnTo>
                  <a:lnTo>
                    <a:pt x="230" y="92"/>
                  </a:lnTo>
                  <a:lnTo>
                    <a:pt x="230" y="94"/>
                  </a:lnTo>
                  <a:lnTo>
                    <a:pt x="230" y="97"/>
                  </a:lnTo>
                  <a:lnTo>
                    <a:pt x="231" y="98"/>
                  </a:lnTo>
                  <a:lnTo>
                    <a:pt x="230" y="98"/>
                  </a:lnTo>
                  <a:lnTo>
                    <a:pt x="231" y="100"/>
                  </a:lnTo>
                  <a:lnTo>
                    <a:pt x="231" y="101"/>
                  </a:lnTo>
                  <a:lnTo>
                    <a:pt x="232" y="103"/>
                  </a:lnTo>
                  <a:lnTo>
                    <a:pt x="234" y="104"/>
                  </a:lnTo>
                  <a:lnTo>
                    <a:pt x="234" y="105"/>
                  </a:lnTo>
                  <a:lnTo>
                    <a:pt x="233" y="107"/>
                  </a:lnTo>
                  <a:lnTo>
                    <a:pt x="234" y="108"/>
                  </a:lnTo>
                  <a:lnTo>
                    <a:pt x="233" y="110"/>
                  </a:lnTo>
                  <a:lnTo>
                    <a:pt x="233" y="111"/>
                  </a:lnTo>
                  <a:lnTo>
                    <a:pt x="232" y="112"/>
                  </a:lnTo>
                  <a:lnTo>
                    <a:pt x="232" y="113"/>
                  </a:lnTo>
                  <a:lnTo>
                    <a:pt x="231" y="114"/>
                  </a:lnTo>
                  <a:lnTo>
                    <a:pt x="231" y="116"/>
                  </a:lnTo>
                  <a:lnTo>
                    <a:pt x="231" y="118"/>
                  </a:lnTo>
                  <a:lnTo>
                    <a:pt x="231" y="118"/>
                  </a:lnTo>
                  <a:lnTo>
                    <a:pt x="229" y="119"/>
                  </a:lnTo>
                  <a:lnTo>
                    <a:pt x="228" y="120"/>
                  </a:lnTo>
                  <a:lnTo>
                    <a:pt x="227" y="119"/>
                  </a:lnTo>
                  <a:lnTo>
                    <a:pt x="226" y="120"/>
                  </a:lnTo>
                  <a:lnTo>
                    <a:pt x="224" y="121"/>
                  </a:lnTo>
                  <a:lnTo>
                    <a:pt x="224" y="122"/>
                  </a:lnTo>
                  <a:lnTo>
                    <a:pt x="224" y="123"/>
                  </a:lnTo>
                  <a:lnTo>
                    <a:pt x="223" y="124"/>
                  </a:lnTo>
                  <a:lnTo>
                    <a:pt x="222" y="125"/>
                  </a:lnTo>
                  <a:lnTo>
                    <a:pt x="221" y="126"/>
                  </a:lnTo>
                  <a:lnTo>
                    <a:pt x="221" y="128"/>
                  </a:lnTo>
                  <a:lnTo>
                    <a:pt x="221" y="127"/>
                  </a:lnTo>
                  <a:lnTo>
                    <a:pt x="222" y="127"/>
                  </a:lnTo>
                  <a:lnTo>
                    <a:pt x="222" y="128"/>
                  </a:lnTo>
                  <a:lnTo>
                    <a:pt x="223" y="129"/>
                  </a:lnTo>
                  <a:lnTo>
                    <a:pt x="224" y="130"/>
                  </a:lnTo>
                  <a:lnTo>
                    <a:pt x="224" y="130"/>
                  </a:lnTo>
                  <a:lnTo>
                    <a:pt x="224" y="130"/>
                  </a:lnTo>
                  <a:lnTo>
                    <a:pt x="225" y="131"/>
                  </a:lnTo>
                  <a:lnTo>
                    <a:pt x="226" y="132"/>
                  </a:lnTo>
                  <a:lnTo>
                    <a:pt x="226" y="133"/>
                  </a:lnTo>
                  <a:lnTo>
                    <a:pt x="227" y="133"/>
                  </a:lnTo>
                  <a:lnTo>
                    <a:pt x="228" y="136"/>
                  </a:lnTo>
                  <a:lnTo>
                    <a:pt x="230" y="136"/>
                  </a:lnTo>
                  <a:lnTo>
                    <a:pt x="231" y="136"/>
                  </a:lnTo>
                  <a:lnTo>
                    <a:pt x="231" y="137"/>
                  </a:lnTo>
                  <a:lnTo>
                    <a:pt x="231" y="137"/>
                  </a:lnTo>
                  <a:lnTo>
                    <a:pt x="231" y="138"/>
                  </a:lnTo>
                  <a:lnTo>
                    <a:pt x="230" y="138"/>
                  </a:lnTo>
                  <a:lnTo>
                    <a:pt x="230" y="140"/>
                  </a:lnTo>
                  <a:lnTo>
                    <a:pt x="231" y="142"/>
                  </a:lnTo>
                  <a:lnTo>
                    <a:pt x="231" y="143"/>
                  </a:lnTo>
                  <a:lnTo>
                    <a:pt x="231" y="143"/>
                  </a:lnTo>
                  <a:lnTo>
                    <a:pt x="231" y="142"/>
                  </a:lnTo>
                  <a:lnTo>
                    <a:pt x="235" y="142"/>
                  </a:lnTo>
                  <a:lnTo>
                    <a:pt x="235" y="141"/>
                  </a:lnTo>
                  <a:lnTo>
                    <a:pt x="236" y="139"/>
                  </a:lnTo>
                  <a:lnTo>
                    <a:pt x="237" y="140"/>
                  </a:lnTo>
                  <a:lnTo>
                    <a:pt x="237" y="141"/>
                  </a:lnTo>
                  <a:lnTo>
                    <a:pt x="237" y="142"/>
                  </a:lnTo>
                  <a:lnTo>
                    <a:pt x="238" y="143"/>
                  </a:lnTo>
                  <a:lnTo>
                    <a:pt x="239" y="143"/>
                  </a:lnTo>
                  <a:lnTo>
                    <a:pt x="240" y="143"/>
                  </a:lnTo>
                  <a:lnTo>
                    <a:pt x="240" y="143"/>
                  </a:lnTo>
                  <a:lnTo>
                    <a:pt x="239" y="144"/>
                  </a:lnTo>
                  <a:lnTo>
                    <a:pt x="237" y="148"/>
                  </a:lnTo>
                  <a:lnTo>
                    <a:pt x="237" y="149"/>
                  </a:lnTo>
                  <a:lnTo>
                    <a:pt x="237" y="149"/>
                  </a:lnTo>
                  <a:lnTo>
                    <a:pt x="237" y="152"/>
                  </a:lnTo>
                  <a:lnTo>
                    <a:pt x="237" y="156"/>
                  </a:lnTo>
                  <a:lnTo>
                    <a:pt x="237" y="157"/>
                  </a:lnTo>
                  <a:lnTo>
                    <a:pt x="237" y="158"/>
                  </a:lnTo>
                  <a:lnTo>
                    <a:pt x="237" y="159"/>
                  </a:lnTo>
                  <a:lnTo>
                    <a:pt x="238" y="159"/>
                  </a:lnTo>
                  <a:lnTo>
                    <a:pt x="239" y="160"/>
                  </a:lnTo>
                  <a:lnTo>
                    <a:pt x="244" y="161"/>
                  </a:lnTo>
                  <a:lnTo>
                    <a:pt x="245" y="162"/>
                  </a:lnTo>
                  <a:lnTo>
                    <a:pt x="245" y="163"/>
                  </a:lnTo>
                  <a:lnTo>
                    <a:pt x="246" y="163"/>
                  </a:lnTo>
                  <a:lnTo>
                    <a:pt x="246" y="164"/>
                  </a:lnTo>
                  <a:lnTo>
                    <a:pt x="247" y="165"/>
                  </a:lnTo>
                  <a:lnTo>
                    <a:pt x="248" y="166"/>
                  </a:lnTo>
                  <a:lnTo>
                    <a:pt x="249" y="168"/>
                  </a:lnTo>
                  <a:lnTo>
                    <a:pt x="251" y="169"/>
                  </a:lnTo>
                  <a:lnTo>
                    <a:pt x="252" y="171"/>
                  </a:lnTo>
                  <a:lnTo>
                    <a:pt x="256" y="170"/>
                  </a:lnTo>
                  <a:lnTo>
                    <a:pt x="256" y="172"/>
                  </a:lnTo>
                  <a:lnTo>
                    <a:pt x="256" y="172"/>
                  </a:lnTo>
                  <a:lnTo>
                    <a:pt x="257" y="174"/>
                  </a:lnTo>
                  <a:lnTo>
                    <a:pt x="258" y="174"/>
                  </a:lnTo>
                  <a:lnTo>
                    <a:pt x="261" y="175"/>
                  </a:lnTo>
                  <a:lnTo>
                    <a:pt x="260" y="176"/>
                  </a:lnTo>
                  <a:lnTo>
                    <a:pt x="260" y="177"/>
                  </a:lnTo>
                  <a:lnTo>
                    <a:pt x="259" y="179"/>
                  </a:lnTo>
                  <a:lnTo>
                    <a:pt x="259" y="181"/>
                  </a:lnTo>
                  <a:lnTo>
                    <a:pt x="260" y="181"/>
                  </a:lnTo>
                  <a:lnTo>
                    <a:pt x="260" y="182"/>
                  </a:lnTo>
                  <a:lnTo>
                    <a:pt x="261" y="184"/>
                  </a:lnTo>
                  <a:lnTo>
                    <a:pt x="262" y="184"/>
                  </a:lnTo>
                  <a:lnTo>
                    <a:pt x="263" y="184"/>
                  </a:lnTo>
                  <a:lnTo>
                    <a:pt x="265" y="184"/>
                  </a:lnTo>
                  <a:lnTo>
                    <a:pt x="267" y="184"/>
                  </a:lnTo>
                  <a:lnTo>
                    <a:pt x="269" y="184"/>
                  </a:lnTo>
                  <a:lnTo>
                    <a:pt x="269" y="186"/>
                  </a:lnTo>
                  <a:lnTo>
                    <a:pt x="269" y="187"/>
                  </a:lnTo>
                  <a:lnTo>
                    <a:pt x="269" y="188"/>
                  </a:lnTo>
                  <a:lnTo>
                    <a:pt x="269" y="189"/>
                  </a:lnTo>
                  <a:lnTo>
                    <a:pt x="269" y="190"/>
                  </a:lnTo>
                  <a:lnTo>
                    <a:pt x="272" y="191"/>
                  </a:lnTo>
                  <a:lnTo>
                    <a:pt x="274" y="193"/>
                  </a:lnTo>
                  <a:lnTo>
                    <a:pt x="274" y="194"/>
                  </a:lnTo>
                  <a:lnTo>
                    <a:pt x="275" y="194"/>
                  </a:lnTo>
                  <a:lnTo>
                    <a:pt x="276" y="194"/>
                  </a:lnTo>
                  <a:lnTo>
                    <a:pt x="278" y="195"/>
                  </a:lnTo>
                  <a:lnTo>
                    <a:pt x="278" y="196"/>
                  </a:lnTo>
                  <a:lnTo>
                    <a:pt x="277" y="196"/>
                  </a:lnTo>
                  <a:lnTo>
                    <a:pt x="275" y="196"/>
                  </a:lnTo>
                  <a:lnTo>
                    <a:pt x="270" y="199"/>
                  </a:lnTo>
                  <a:lnTo>
                    <a:pt x="269" y="200"/>
                  </a:lnTo>
                  <a:lnTo>
                    <a:pt x="266" y="201"/>
                  </a:lnTo>
                  <a:lnTo>
                    <a:pt x="264" y="202"/>
                  </a:lnTo>
                  <a:lnTo>
                    <a:pt x="260" y="204"/>
                  </a:lnTo>
                  <a:lnTo>
                    <a:pt x="259" y="207"/>
                  </a:lnTo>
                  <a:lnTo>
                    <a:pt x="250" y="216"/>
                  </a:lnTo>
                  <a:lnTo>
                    <a:pt x="248" y="219"/>
                  </a:lnTo>
                  <a:lnTo>
                    <a:pt x="244" y="223"/>
                  </a:lnTo>
                  <a:lnTo>
                    <a:pt x="240" y="222"/>
                  </a:lnTo>
                  <a:lnTo>
                    <a:pt x="240" y="225"/>
                  </a:lnTo>
                  <a:lnTo>
                    <a:pt x="240" y="226"/>
                  </a:lnTo>
                  <a:lnTo>
                    <a:pt x="238" y="230"/>
                  </a:lnTo>
                  <a:lnTo>
                    <a:pt x="237" y="236"/>
                  </a:lnTo>
                  <a:lnTo>
                    <a:pt x="237" y="238"/>
                  </a:lnTo>
                  <a:lnTo>
                    <a:pt x="237" y="239"/>
                  </a:lnTo>
                  <a:lnTo>
                    <a:pt x="237" y="239"/>
                  </a:lnTo>
                  <a:lnTo>
                    <a:pt x="231" y="241"/>
                  </a:lnTo>
                  <a:lnTo>
                    <a:pt x="226" y="242"/>
                  </a:lnTo>
                  <a:lnTo>
                    <a:pt x="222" y="242"/>
                  </a:lnTo>
                  <a:lnTo>
                    <a:pt x="220" y="243"/>
                  </a:lnTo>
                  <a:lnTo>
                    <a:pt x="218" y="244"/>
                  </a:lnTo>
                  <a:lnTo>
                    <a:pt x="216" y="245"/>
                  </a:lnTo>
                  <a:lnTo>
                    <a:pt x="215" y="245"/>
                  </a:lnTo>
                  <a:lnTo>
                    <a:pt x="213" y="245"/>
                  </a:lnTo>
                  <a:lnTo>
                    <a:pt x="212" y="245"/>
                  </a:lnTo>
                  <a:lnTo>
                    <a:pt x="210" y="246"/>
                  </a:lnTo>
                  <a:lnTo>
                    <a:pt x="206" y="247"/>
                  </a:lnTo>
                  <a:lnTo>
                    <a:pt x="201" y="247"/>
                  </a:lnTo>
                  <a:lnTo>
                    <a:pt x="193" y="248"/>
                  </a:lnTo>
                  <a:lnTo>
                    <a:pt x="189" y="249"/>
                  </a:lnTo>
                  <a:lnTo>
                    <a:pt x="188" y="249"/>
                  </a:lnTo>
                  <a:lnTo>
                    <a:pt x="185" y="250"/>
                  </a:lnTo>
                  <a:lnTo>
                    <a:pt x="184" y="250"/>
                  </a:lnTo>
                  <a:lnTo>
                    <a:pt x="183" y="250"/>
                  </a:lnTo>
                  <a:lnTo>
                    <a:pt x="183" y="247"/>
                  </a:lnTo>
                  <a:lnTo>
                    <a:pt x="183" y="246"/>
                  </a:lnTo>
                  <a:lnTo>
                    <a:pt x="183" y="245"/>
                  </a:lnTo>
                  <a:lnTo>
                    <a:pt x="182" y="242"/>
                  </a:lnTo>
                  <a:lnTo>
                    <a:pt x="181" y="235"/>
                  </a:lnTo>
                  <a:lnTo>
                    <a:pt x="182" y="218"/>
                  </a:lnTo>
                  <a:lnTo>
                    <a:pt x="181" y="217"/>
                  </a:lnTo>
                  <a:lnTo>
                    <a:pt x="178" y="215"/>
                  </a:lnTo>
                  <a:lnTo>
                    <a:pt x="176" y="214"/>
                  </a:lnTo>
                  <a:lnTo>
                    <a:pt x="175" y="214"/>
                  </a:lnTo>
                  <a:lnTo>
                    <a:pt x="172" y="213"/>
                  </a:lnTo>
                  <a:lnTo>
                    <a:pt x="168" y="211"/>
                  </a:lnTo>
                  <a:lnTo>
                    <a:pt x="163" y="208"/>
                  </a:lnTo>
                  <a:lnTo>
                    <a:pt x="159" y="205"/>
                  </a:lnTo>
                  <a:lnTo>
                    <a:pt x="157" y="204"/>
                  </a:lnTo>
                  <a:lnTo>
                    <a:pt x="155" y="201"/>
                  </a:lnTo>
                  <a:lnTo>
                    <a:pt x="153" y="198"/>
                  </a:lnTo>
                  <a:lnTo>
                    <a:pt x="150" y="196"/>
                  </a:lnTo>
                  <a:lnTo>
                    <a:pt x="149" y="195"/>
                  </a:lnTo>
                  <a:lnTo>
                    <a:pt x="143" y="189"/>
                  </a:lnTo>
                  <a:lnTo>
                    <a:pt x="141" y="188"/>
                  </a:lnTo>
                  <a:lnTo>
                    <a:pt x="140" y="187"/>
                  </a:lnTo>
                  <a:lnTo>
                    <a:pt x="138" y="187"/>
                  </a:lnTo>
                  <a:lnTo>
                    <a:pt x="135" y="185"/>
                  </a:lnTo>
                  <a:lnTo>
                    <a:pt x="130" y="172"/>
                  </a:lnTo>
                  <a:lnTo>
                    <a:pt x="129" y="167"/>
                  </a:lnTo>
                  <a:lnTo>
                    <a:pt x="128" y="166"/>
                  </a:lnTo>
                  <a:lnTo>
                    <a:pt x="128" y="165"/>
                  </a:lnTo>
                  <a:lnTo>
                    <a:pt x="128" y="163"/>
                  </a:lnTo>
                  <a:lnTo>
                    <a:pt x="127" y="162"/>
                  </a:lnTo>
                  <a:lnTo>
                    <a:pt x="126" y="161"/>
                  </a:lnTo>
                  <a:lnTo>
                    <a:pt x="124" y="157"/>
                  </a:lnTo>
                  <a:lnTo>
                    <a:pt x="124" y="156"/>
                  </a:lnTo>
                  <a:lnTo>
                    <a:pt x="122" y="150"/>
                  </a:lnTo>
                  <a:lnTo>
                    <a:pt x="122" y="147"/>
                  </a:lnTo>
                  <a:lnTo>
                    <a:pt x="121" y="146"/>
                  </a:lnTo>
                  <a:lnTo>
                    <a:pt x="121" y="145"/>
                  </a:lnTo>
                  <a:lnTo>
                    <a:pt x="120" y="142"/>
                  </a:lnTo>
                  <a:lnTo>
                    <a:pt x="119" y="141"/>
                  </a:lnTo>
                  <a:lnTo>
                    <a:pt x="119" y="139"/>
                  </a:lnTo>
                  <a:lnTo>
                    <a:pt x="117" y="133"/>
                  </a:lnTo>
                  <a:lnTo>
                    <a:pt x="116" y="132"/>
                  </a:lnTo>
                  <a:lnTo>
                    <a:pt x="116" y="130"/>
                  </a:lnTo>
                  <a:lnTo>
                    <a:pt x="115" y="128"/>
                  </a:lnTo>
                  <a:lnTo>
                    <a:pt x="112" y="124"/>
                  </a:lnTo>
                  <a:lnTo>
                    <a:pt x="99" y="112"/>
                  </a:lnTo>
                  <a:lnTo>
                    <a:pt x="103" y="101"/>
                  </a:lnTo>
                  <a:lnTo>
                    <a:pt x="103" y="100"/>
                  </a:lnTo>
                  <a:lnTo>
                    <a:pt x="104" y="98"/>
                  </a:lnTo>
                  <a:lnTo>
                    <a:pt x="119" y="84"/>
                  </a:lnTo>
                  <a:lnTo>
                    <a:pt x="120" y="84"/>
                  </a:lnTo>
                  <a:lnTo>
                    <a:pt x="122" y="85"/>
                  </a:lnTo>
                  <a:lnTo>
                    <a:pt x="122" y="86"/>
                  </a:lnTo>
                  <a:lnTo>
                    <a:pt x="122" y="87"/>
                  </a:lnTo>
                  <a:lnTo>
                    <a:pt x="122" y="89"/>
                  </a:lnTo>
                  <a:lnTo>
                    <a:pt x="122" y="92"/>
                  </a:lnTo>
                  <a:lnTo>
                    <a:pt x="122" y="92"/>
                  </a:lnTo>
                  <a:lnTo>
                    <a:pt x="122" y="95"/>
                  </a:lnTo>
                  <a:lnTo>
                    <a:pt x="122" y="96"/>
                  </a:lnTo>
                  <a:lnTo>
                    <a:pt x="123" y="98"/>
                  </a:lnTo>
                  <a:lnTo>
                    <a:pt x="123" y="99"/>
                  </a:lnTo>
                  <a:lnTo>
                    <a:pt x="123" y="100"/>
                  </a:lnTo>
                  <a:lnTo>
                    <a:pt x="123" y="101"/>
                  </a:lnTo>
                  <a:lnTo>
                    <a:pt x="124" y="102"/>
                  </a:lnTo>
                  <a:lnTo>
                    <a:pt x="124" y="103"/>
                  </a:lnTo>
                  <a:lnTo>
                    <a:pt x="125" y="105"/>
                  </a:lnTo>
                  <a:lnTo>
                    <a:pt x="125" y="107"/>
                  </a:lnTo>
                  <a:lnTo>
                    <a:pt x="127" y="108"/>
                  </a:lnTo>
                  <a:lnTo>
                    <a:pt x="128" y="107"/>
                  </a:lnTo>
                  <a:lnTo>
                    <a:pt x="129" y="107"/>
                  </a:lnTo>
                  <a:lnTo>
                    <a:pt x="128" y="105"/>
                  </a:lnTo>
                  <a:lnTo>
                    <a:pt x="128" y="103"/>
                  </a:lnTo>
                  <a:lnTo>
                    <a:pt x="128" y="102"/>
                  </a:lnTo>
                  <a:lnTo>
                    <a:pt x="128" y="101"/>
                  </a:lnTo>
                  <a:lnTo>
                    <a:pt x="127" y="101"/>
                  </a:lnTo>
                  <a:lnTo>
                    <a:pt x="126" y="101"/>
                  </a:lnTo>
                  <a:lnTo>
                    <a:pt x="127" y="99"/>
                  </a:lnTo>
                  <a:lnTo>
                    <a:pt x="125" y="98"/>
                  </a:lnTo>
                  <a:lnTo>
                    <a:pt x="125" y="98"/>
                  </a:lnTo>
                  <a:lnTo>
                    <a:pt x="126" y="94"/>
                  </a:lnTo>
                  <a:lnTo>
                    <a:pt x="125" y="93"/>
                  </a:lnTo>
                  <a:lnTo>
                    <a:pt x="126" y="91"/>
                  </a:lnTo>
                  <a:lnTo>
                    <a:pt x="126" y="90"/>
                  </a:lnTo>
                  <a:lnTo>
                    <a:pt x="125" y="89"/>
                  </a:lnTo>
                  <a:lnTo>
                    <a:pt x="126" y="89"/>
                  </a:lnTo>
                  <a:lnTo>
                    <a:pt x="126" y="88"/>
                  </a:lnTo>
                  <a:lnTo>
                    <a:pt x="125" y="87"/>
                  </a:lnTo>
                  <a:lnTo>
                    <a:pt x="125" y="86"/>
                  </a:lnTo>
                  <a:lnTo>
                    <a:pt x="125" y="85"/>
                  </a:lnTo>
                  <a:lnTo>
                    <a:pt x="126" y="84"/>
                  </a:lnTo>
                  <a:lnTo>
                    <a:pt x="125" y="84"/>
                  </a:lnTo>
                  <a:lnTo>
                    <a:pt x="126" y="83"/>
                  </a:lnTo>
                  <a:lnTo>
                    <a:pt x="126" y="82"/>
                  </a:lnTo>
                  <a:lnTo>
                    <a:pt x="125" y="81"/>
                  </a:lnTo>
                  <a:lnTo>
                    <a:pt x="126" y="79"/>
                  </a:lnTo>
                  <a:lnTo>
                    <a:pt x="125" y="79"/>
                  </a:lnTo>
                  <a:lnTo>
                    <a:pt x="125" y="79"/>
                  </a:lnTo>
                  <a:lnTo>
                    <a:pt x="125" y="78"/>
                  </a:lnTo>
                  <a:lnTo>
                    <a:pt x="125" y="75"/>
                  </a:lnTo>
                  <a:lnTo>
                    <a:pt x="125" y="74"/>
                  </a:lnTo>
                  <a:lnTo>
                    <a:pt x="125" y="73"/>
                  </a:lnTo>
                  <a:lnTo>
                    <a:pt x="124" y="72"/>
                  </a:lnTo>
                  <a:lnTo>
                    <a:pt x="123" y="70"/>
                  </a:lnTo>
                  <a:lnTo>
                    <a:pt x="122" y="70"/>
                  </a:lnTo>
                  <a:lnTo>
                    <a:pt x="122" y="69"/>
                  </a:lnTo>
                  <a:lnTo>
                    <a:pt x="121" y="69"/>
                  </a:lnTo>
                  <a:lnTo>
                    <a:pt x="120" y="67"/>
                  </a:lnTo>
                  <a:lnTo>
                    <a:pt x="120" y="67"/>
                  </a:lnTo>
                  <a:lnTo>
                    <a:pt x="119" y="67"/>
                  </a:lnTo>
                  <a:lnTo>
                    <a:pt x="119" y="66"/>
                  </a:lnTo>
                  <a:lnTo>
                    <a:pt x="120" y="66"/>
                  </a:lnTo>
                  <a:lnTo>
                    <a:pt x="121" y="66"/>
                  </a:lnTo>
                  <a:lnTo>
                    <a:pt x="121" y="65"/>
                  </a:lnTo>
                  <a:lnTo>
                    <a:pt x="122" y="65"/>
                  </a:lnTo>
                  <a:lnTo>
                    <a:pt x="121" y="64"/>
                  </a:lnTo>
                  <a:lnTo>
                    <a:pt x="122" y="63"/>
                  </a:lnTo>
                  <a:lnTo>
                    <a:pt x="122" y="62"/>
                  </a:lnTo>
                  <a:lnTo>
                    <a:pt x="121" y="62"/>
                  </a:lnTo>
                  <a:lnTo>
                    <a:pt x="121" y="60"/>
                  </a:lnTo>
                  <a:lnTo>
                    <a:pt x="122" y="60"/>
                  </a:lnTo>
                  <a:lnTo>
                    <a:pt x="123" y="58"/>
                  </a:lnTo>
                  <a:lnTo>
                    <a:pt x="125" y="57"/>
                  </a:lnTo>
                  <a:lnTo>
                    <a:pt x="125" y="56"/>
                  </a:lnTo>
                  <a:lnTo>
                    <a:pt x="124" y="56"/>
                  </a:lnTo>
                  <a:lnTo>
                    <a:pt x="122" y="57"/>
                  </a:lnTo>
                  <a:lnTo>
                    <a:pt x="122" y="55"/>
                  </a:lnTo>
                  <a:lnTo>
                    <a:pt x="123" y="54"/>
                  </a:lnTo>
                  <a:lnTo>
                    <a:pt x="122" y="54"/>
                  </a:lnTo>
                  <a:lnTo>
                    <a:pt x="120" y="54"/>
                  </a:lnTo>
                  <a:lnTo>
                    <a:pt x="119" y="54"/>
                  </a:lnTo>
                  <a:lnTo>
                    <a:pt x="118" y="53"/>
                  </a:lnTo>
                  <a:lnTo>
                    <a:pt x="118" y="52"/>
                  </a:lnTo>
                  <a:lnTo>
                    <a:pt x="118" y="51"/>
                  </a:lnTo>
                  <a:lnTo>
                    <a:pt x="117" y="51"/>
                  </a:lnTo>
                  <a:lnTo>
                    <a:pt x="116" y="50"/>
                  </a:lnTo>
                  <a:lnTo>
                    <a:pt x="115" y="51"/>
                  </a:lnTo>
                  <a:lnTo>
                    <a:pt x="112" y="52"/>
                  </a:lnTo>
                  <a:lnTo>
                    <a:pt x="110" y="53"/>
                  </a:lnTo>
                  <a:lnTo>
                    <a:pt x="109" y="54"/>
                  </a:lnTo>
                  <a:lnTo>
                    <a:pt x="109" y="54"/>
                  </a:lnTo>
                  <a:lnTo>
                    <a:pt x="107" y="54"/>
                  </a:lnTo>
                  <a:lnTo>
                    <a:pt x="104" y="54"/>
                  </a:lnTo>
                  <a:lnTo>
                    <a:pt x="103" y="55"/>
                  </a:lnTo>
                  <a:lnTo>
                    <a:pt x="103" y="55"/>
                  </a:lnTo>
                  <a:lnTo>
                    <a:pt x="102" y="56"/>
                  </a:lnTo>
                  <a:lnTo>
                    <a:pt x="101" y="55"/>
                  </a:lnTo>
                  <a:lnTo>
                    <a:pt x="100" y="55"/>
                  </a:lnTo>
                  <a:lnTo>
                    <a:pt x="100" y="54"/>
                  </a:lnTo>
                  <a:lnTo>
                    <a:pt x="100" y="54"/>
                  </a:lnTo>
                  <a:lnTo>
                    <a:pt x="97" y="54"/>
                  </a:lnTo>
                  <a:lnTo>
                    <a:pt x="97" y="54"/>
                  </a:lnTo>
                  <a:lnTo>
                    <a:pt x="96" y="56"/>
                  </a:lnTo>
                  <a:lnTo>
                    <a:pt x="96" y="58"/>
                  </a:lnTo>
                  <a:lnTo>
                    <a:pt x="94" y="58"/>
                  </a:lnTo>
                  <a:lnTo>
                    <a:pt x="93" y="57"/>
                  </a:lnTo>
                  <a:lnTo>
                    <a:pt x="94" y="57"/>
                  </a:lnTo>
                  <a:lnTo>
                    <a:pt x="94" y="56"/>
                  </a:lnTo>
                  <a:lnTo>
                    <a:pt x="92" y="55"/>
                  </a:lnTo>
                  <a:lnTo>
                    <a:pt x="94" y="54"/>
                  </a:lnTo>
                  <a:lnTo>
                    <a:pt x="94" y="54"/>
                  </a:lnTo>
                  <a:lnTo>
                    <a:pt x="95" y="53"/>
                  </a:lnTo>
                  <a:lnTo>
                    <a:pt x="96" y="53"/>
                  </a:lnTo>
                  <a:lnTo>
                    <a:pt x="97" y="53"/>
                  </a:lnTo>
                  <a:lnTo>
                    <a:pt x="97" y="53"/>
                  </a:lnTo>
                  <a:lnTo>
                    <a:pt x="98" y="52"/>
                  </a:lnTo>
                  <a:lnTo>
                    <a:pt x="99" y="52"/>
                  </a:lnTo>
                  <a:lnTo>
                    <a:pt x="100" y="51"/>
                  </a:lnTo>
                  <a:lnTo>
                    <a:pt x="102" y="51"/>
                  </a:lnTo>
                  <a:lnTo>
                    <a:pt x="103" y="50"/>
                  </a:lnTo>
                  <a:lnTo>
                    <a:pt x="104" y="49"/>
                  </a:lnTo>
                  <a:lnTo>
                    <a:pt x="105" y="48"/>
                  </a:lnTo>
                  <a:lnTo>
                    <a:pt x="104" y="48"/>
                  </a:lnTo>
                  <a:lnTo>
                    <a:pt x="105" y="47"/>
                  </a:lnTo>
                  <a:lnTo>
                    <a:pt x="107" y="46"/>
                  </a:lnTo>
                  <a:lnTo>
                    <a:pt x="108" y="45"/>
                  </a:lnTo>
                  <a:lnTo>
                    <a:pt x="108" y="44"/>
                  </a:lnTo>
                  <a:lnTo>
                    <a:pt x="107" y="44"/>
                  </a:lnTo>
                  <a:lnTo>
                    <a:pt x="106" y="44"/>
                  </a:lnTo>
                  <a:lnTo>
                    <a:pt x="105" y="45"/>
                  </a:lnTo>
                  <a:lnTo>
                    <a:pt x="103" y="46"/>
                  </a:lnTo>
                  <a:lnTo>
                    <a:pt x="103" y="47"/>
                  </a:lnTo>
                  <a:lnTo>
                    <a:pt x="102" y="47"/>
                  </a:lnTo>
                  <a:lnTo>
                    <a:pt x="102" y="45"/>
                  </a:lnTo>
                  <a:lnTo>
                    <a:pt x="103" y="44"/>
                  </a:lnTo>
                  <a:lnTo>
                    <a:pt x="107" y="43"/>
                  </a:lnTo>
                  <a:lnTo>
                    <a:pt x="109" y="44"/>
                  </a:lnTo>
                  <a:lnTo>
                    <a:pt x="111" y="44"/>
                  </a:lnTo>
                  <a:lnTo>
                    <a:pt x="112" y="43"/>
                  </a:lnTo>
                  <a:lnTo>
                    <a:pt x="114" y="44"/>
                  </a:lnTo>
                  <a:lnTo>
                    <a:pt x="114" y="45"/>
                  </a:lnTo>
                  <a:lnTo>
                    <a:pt x="116" y="46"/>
                  </a:lnTo>
                  <a:lnTo>
                    <a:pt x="116" y="46"/>
                  </a:lnTo>
                  <a:lnTo>
                    <a:pt x="116" y="47"/>
                  </a:lnTo>
                  <a:lnTo>
                    <a:pt x="117" y="48"/>
                  </a:lnTo>
                  <a:lnTo>
                    <a:pt x="118" y="47"/>
                  </a:lnTo>
                  <a:lnTo>
                    <a:pt x="119" y="46"/>
                  </a:lnTo>
                  <a:lnTo>
                    <a:pt x="120" y="45"/>
                  </a:lnTo>
                  <a:lnTo>
                    <a:pt x="120" y="44"/>
                  </a:lnTo>
                  <a:lnTo>
                    <a:pt x="118" y="44"/>
                  </a:lnTo>
                  <a:lnTo>
                    <a:pt x="119" y="43"/>
                  </a:lnTo>
                  <a:lnTo>
                    <a:pt x="119" y="42"/>
                  </a:lnTo>
                  <a:lnTo>
                    <a:pt x="119" y="41"/>
                  </a:lnTo>
                  <a:lnTo>
                    <a:pt x="119" y="41"/>
                  </a:lnTo>
                  <a:lnTo>
                    <a:pt x="116" y="41"/>
                  </a:lnTo>
                  <a:lnTo>
                    <a:pt x="114" y="42"/>
                  </a:lnTo>
                  <a:lnTo>
                    <a:pt x="112" y="43"/>
                  </a:lnTo>
                  <a:lnTo>
                    <a:pt x="111" y="43"/>
                  </a:lnTo>
                  <a:lnTo>
                    <a:pt x="110" y="43"/>
                  </a:lnTo>
                  <a:lnTo>
                    <a:pt x="109" y="43"/>
                  </a:lnTo>
                  <a:lnTo>
                    <a:pt x="108" y="42"/>
                  </a:lnTo>
                  <a:lnTo>
                    <a:pt x="108" y="41"/>
                  </a:lnTo>
                  <a:lnTo>
                    <a:pt x="106" y="41"/>
                  </a:lnTo>
                  <a:lnTo>
                    <a:pt x="109" y="40"/>
                  </a:lnTo>
                  <a:lnTo>
                    <a:pt x="110" y="39"/>
                  </a:lnTo>
                  <a:lnTo>
                    <a:pt x="109" y="37"/>
                  </a:lnTo>
                  <a:lnTo>
                    <a:pt x="110" y="37"/>
                  </a:lnTo>
                  <a:lnTo>
                    <a:pt x="111" y="35"/>
                  </a:lnTo>
                  <a:lnTo>
                    <a:pt x="113" y="36"/>
                  </a:lnTo>
                  <a:lnTo>
                    <a:pt x="115" y="35"/>
                  </a:lnTo>
                  <a:lnTo>
                    <a:pt x="117" y="35"/>
                  </a:lnTo>
                  <a:lnTo>
                    <a:pt x="118" y="33"/>
                  </a:lnTo>
                  <a:lnTo>
                    <a:pt x="119" y="34"/>
                  </a:lnTo>
                  <a:lnTo>
                    <a:pt x="119" y="33"/>
                  </a:lnTo>
                  <a:lnTo>
                    <a:pt x="120" y="33"/>
                  </a:lnTo>
                  <a:lnTo>
                    <a:pt x="121" y="33"/>
                  </a:lnTo>
                  <a:lnTo>
                    <a:pt x="122" y="34"/>
                  </a:lnTo>
                  <a:lnTo>
                    <a:pt x="122" y="33"/>
                  </a:lnTo>
                  <a:lnTo>
                    <a:pt x="124" y="32"/>
                  </a:lnTo>
                  <a:lnTo>
                    <a:pt x="125" y="32"/>
                  </a:lnTo>
                  <a:lnTo>
                    <a:pt x="126" y="31"/>
                  </a:lnTo>
                  <a:lnTo>
                    <a:pt x="127" y="32"/>
                  </a:lnTo>
                  <a:lnTo>
                    <a:pt x="127" y="31"/>
                  </a:lnTo>
                  <a:lnTo>
                    <a:pt x="128" y="29"/>
                  </a:lnTo>
                  <a:lnTo>
                    <a:pt x="128" y="28"/>
                  </a:lnTo>
                  <a:lnTo>
                    <a:pt x="129" y="28"/>
                  </a:lnTo>
                  <a:lnTo>
                    <a:pt x="130" y="28"/>
                  </a:lnTo>
                  <a:lnTo>
                    <a:pt x="134" y="26"/>
                  </a:lnTo>
                  <a:lnTo>
                    <a:pt x="136" y="25"/>
                  </a:lnTo>
                  <a:lnTo>
                    <a:pt x="138" y="24"/>
                  </a:lnTo>
                  <a:lnTo>
                    <a:pt x="140" y="23"/>
                  </a:lnTo>
                  <a:lnTo>
                    <a:pt x="140" y="21"/>
                  </a:lnTo>
                  <a:lnTo>
                    <a:pt x="142" y="20"/>
                  </a:lnTo>
                  <a:lnTo>
                    <a:pt x="143" y="19"/>
                  </a:lnTo>
                  <a:lnTo>
                    <a:pt x="145" y="19"/>
                  </a:lnTo>
                  <a:lnTo>
                    <a:pt x="147" y="19"/>
                  </a:lnTo>
                  <a:lnTo>
                    <a:pt x="148" y="20"/>
                  </a:lnTo>
                  <a:lnTo>
                    <a:pt x="148" y="20"/>
                  </a:lnTo>
                  <a:lnTo>
                    <a:pt x="149" y="19"/>
                  </a:lnTo>
                  <a:lnTo>
                    <a:pt x="151" y="20"/>
                  </a:lnTo>
                  <a:lnTo>
                    <a:pt x="153" y="19"/>
                  </a:lnTo>
                  <a:lnTo>
                    <a:pt x="155" y="21"/>
                  </a:lnTo>
                  <a:lnTo>
                    <a:pt x="157" y="21"/>
                  </a:lnTo>
                  <a:lnTo>
                    <a:pt x="159" y="21"/>
                  </a:lnTo>
                  <a:lnTo>
                    <a:pt x="161" y="21"/>
                  </a:lnTo>
                  <a:lnTo>
                    <a:pt x="161" y="20"/>
                  </a:lnTo>
                  <a:lnTo>
                    <a:pt x="162" y="20"/>
                  </a:lnTo>
                  <a:lnTo>
                    <a:pt x="164" y="19"/>
                  </a:lnTo>
                  <a:lnTo>
                    <a:pt x="167" y="18"/>
                  </a:lnTo>
                  <a:lnTo>
                    <a:pt x="167" y="18"/>
                  </a:lnTo>
                  <a:lnTo>
                    <a:pt x="168" y="18"/>
                  </a:lnTo>
                  <a:lnTo>
                    <a:pt x="169" y="17"/>
                  </a:lnTo>
                  <a:lnTo>
                    <a:pt x="169" y="16"/>
                  </a:lnTo>
                  <a:lnTo>
                    <a:pt x="171" y="16"/>
                  </a:lnTo>
                  <a:lnTo>
                    <a:pt x="171" y="15"/>
                  </a:lnTo>
                  <a:lnTo>
                    <a:pt x="172" y="14"/>
                  </a:lnTo>
                  <a:lnTo>
                    <a:pt x="173" y="13"/>
                  </a:lnTo>
                  <a:lnTo>
                    <a:pt x="174" y="10"/>
                  </a:lnTo>
                  <a:lnTo>
                    <a:pt x="173" y="10"/>
                  </a:lnTo>
                  <a:lnTo>
                    <a:pt x="172" y="9"/>
                  </a:lnTo>
                  <a:lnTo>
                    <a:pt x="173" y="9"/>
                  </a:lnTo>
                  <a:lnTo>
                    <a:pt x="176" y="9"/>
                  </a:lnTo>
                  <a:lnTo>
                    <a:pt x="180" y="8"/>
                  </a:lnTo>
                  <a:lnTo>
                    <a:pt x="181" y="6"/>
                  </a:lnTo>
                  <a:lnTo>
                    <a:pt x="182" y="6"/>
                  </a:lnTo>
                  <a:lnTo>
                    <a:pt x="184" y="6"/>
                  </a:lnTo>
                  <a:lnTo>
                    <a:pt x="186" y="5"/>
                  </a:lnTo>
                  <a:lnTo>
                    <a:pt x="188" y="4"/>
                  </a:lnTo>
                  <a:lnTo>
                    <a:pt x="189" y="4"/>
                  </a:lnTo>
                  <a:lnTo>
                    <a:pt x="191" y="3"/>
                  </a:lnTo>
                  <a:lnTo>
                    <a:pt x="193" y="3"/>
                  </a:lnTo>
                  <a:lnTo>
                    <a:pt x="193" y="3"/>
                  </a:lnTo>
                  <a:lnTo>
                    <a:pt x="196" y="2"/>
                  </a:lnTo>
                  <a:lnTo>
                    <a:pt x="197" y="2"/>
                  </a:lnTo>
                  <a:lnTo>
                    <a:pt x="199" y="1"/>
                  </a:lnTo>
                  <a:lnTo>
                    <a:pt x="200" y="0"/>
                  </a:lnTo>
                  <a:lnTo>
                    <a:pt x="201" y="0"/>
                  </a:lnTo>
                  <a:lnTo>
                    <a:pt x="202" y="0"/>
                  </a:lnTo>
                  <a:lnTo>
                    <a:pt x="203" y="1"/>
                  </a:lnTo>
                  <a:lnTo>
                    <a:pt x="203" y="0"/>
                  </a:lnTo>
                  <a:lnTo>
                    <a:pt x="204" y="0"/>
                  </a:lnTo>
                  <a:lnTo>
                    <a:pt x="205" y="1"/>
                  </a:lnTo>
                  <a:lnTo>
                    <a:pt x="205" y="0"/>
                  </a:lnTo>
                  <a:lnTo>
                    <a:pt x="206" y="0"/>
                  </a:lnTo>
                  <a:lnTo>
                    <a:pt x="207" y="0"/>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7" name="Freeform 8"/>
            <p:cNvSpPr>
              <a:spLocks/>
            </p:cNvSpPr>
            <p:nvPr/>
          </p:nvSpPr>
          <p:spPr bwMode="auto">
            <a:xfrm>
              <a:off x="7906502" y="3180730"/>
              <a:ext cx="914400" cy="920750"/>
            </a:xfrm>
            <a:custGeom>
              <a:avLst/>
              <a:gdLst>
                <a:gd name="T0" fmla="*/ 244 w 288"/>
                <a:gd name="T1" fmla="*/ 122 h 290"/>
                <a:gd name="T2" fmla="*/ 249 w 288"/>
                <a:gd name="T3" fmla="*/ 136 h 290"/>
                <a:gd name="T4" fmla="*/ 250 w 288"/>
                <a:gd name="T5" fmla="*/ 143 h 290"/>
                <a:gd name="T6" fmla="*/ 249 w 288"/>
                <a:gd name="T7" fmla="*/ 151 h 290"/>
                <a:gd name="T8" fmla="*/ 246 w 288"/>
                <a:gd name="T9" fmla="*/ 169 h 290"/>
                <a:gd name="T10" fmla="*/ 239 w 288"/>
                <a:gd name="T11" fmla="*/ 180 h 290"/>
                <a:gd name="T12" fmla="*/ 236 w 288"/>
                <a:gd name="T13" fmla="*/ 201 h 290"/>
                <a:gd name="T14" fmla="*/ 237 w 288"/>
                <a:gd name="T15" fmla="*/ 212 h 290"/>
                <a:gd name="T16" fmla="*/ 247 w 288"/>
                <a:gd name="T17" fmla="*/ 226 h 290"/>
                <a:gd name="T18" fmla="*/ 245 w 288"/>
                <a:gd name="T19" fmla="*/ 243 h 290"/>
                <a:gd name="T20" fmla="*/ 243 w 288"/>
                <a:gd name="T21" fmla="*/ 261 h 290"/>
                <a:gd name="T22" fmla="*/ 230 w 288"/>
                <a:gd name="T23" fmla="*/ 282 h 290"/>
                <a:gd name="T24" fmla="*/ 215 w 288"/>
                <a:gd name="T25" fmla="*/ 287 h 290"/>
                <a:gd name="T26" fmla="*/ 187 w 288"/>
                <a:gd name="T27" fmla="*/ 283 h 290"/>
                <a:gd name="T28" fmla="*/ 179 w 288"/>
                <a:gd name="T29" fmla="*/ 285 h 290"/>
                <a:gd name="T30" fmla="*/ 156 w 288"/>
                <a:gd name="T31" fmla="*/ 278 h 290"/>
                <a:gd name="T32" fmla="*/ 139 w 288"/>
                <a:gd name="T33" fmla="*/ 278 h 290"/>
                <a:gd name="T34" fmla="*/ 124 w 288"/>
                <a:gd name="T35" fmla="*/ 273 h 290"/>
                <a:gd name="T36" fmla="*/ 119 w 288"/>
                <a:gd name="T37" fmla="*/ 269 h 290"/>
                <a:gd name="T38" fmla="*/ 99 w 288"/>
                <a:gd name="T39" fmla="*/ 255 h 290"/>
                <a:gd name="T40" fmla="*/ 91 w 288"/>
                <a:gd name="T41" fmla="*/ 246 h 290"/>
                <a:gd name="T42" fmla="*/ 69 w 288"/>
                <a:gd name="T43" fmla="*/ 240 h 290"/>
                <a:gd name="T44" fmla="*/ 49 w 288"/>
                <a:gd name="T45" fmla="*/ 243 h 290"/>
                <a:gd name="T46" fmla="*/ 43 w 288"/>
                <a:gd name="T47" fmla="*/ 240 h 290"/>
                <a:gd name="T48" fmla="*/ 14 w 288"/>
                <a:gd name="T49" fmla="*/ 233 h 290"/>
                <a:gd name="T50" fmla="*/ 7 w 288"/>
                <a:gd name="T51" fmla="*/ 220 h 290"/>
                <a:gd name="T52" fmla="*/ 6 w 288"/>
                <a:gd name="T53" fmla="*/ 213 h 290"/>
                <a:gd name="T54" fmla="*/ 4 w 288"/>
                <a:gd name="T55" fmla="*/ 198 h 290"/>
                <a:gd name="T56" fmla="*/ 4 w 288"/>
                <a:gd name="T57" fmla="*/ 165 h 290"/>
                <a:gd name="T58" fmla="*/ 13 w 288"/>
                <a:gd name="T59" fmla="*/ 147 h 290"/>
                <a:gd name="T60" fmla="*/ 60 w 288"/>
                <a:gd name="T61" fmla="*/ 135 h 290"/>
                <a:gd name="T62" fmla="*/ 94 w 288"/>
                <a:gd name="T63" fmla="*/ 119 h 290"/>
                <a:gd name="T64" fmla="*/ 106 w 288"/>
                <a:gd name="T65" fmla="*/ 97 h 290"/>
                <a:gd name="T66" fmla="*/ 121 w 288"/>
                <a:gd name="T67" fmla="*/ 75 h 290"/>
                <a:gd name="T68" fmla="*/ 154 w 288"/>
                <a:gd name="T69" fmla="*/ 45 h 290"/>
                <a:gd name="T70" fmla="*/ 180 w 288"/>
                <a:gd name="T71" fmla="*/ 39 h 290"/>
                <a:gd name="T72" fmla="*/ 187 w 288"/>
                <a:gd name="T73" fmla="*/ 53 h 290"/>
                <a:gd name="T74" fmla="*/ 214 w 288"/>
                <a:gd name="T75" fmla="*/ 49 h 290"/>
                <a:gd name="T76" fmla="*/ 236 w 288"/>
                <a:gd name="T77" fmla="*/ 43 h 290"/>
                <a:gd name="T78" fmla="*/ 247 w 288"/>
                <a:gd name="T79" fmla="*/ 23 h 290"/>
                <a:gd name="T80" fmla="*/ 274 w 288"/>
                <a:gd name="T81" fmla="*/ 0 h 290"/>
                <a:gd name="T82" fmla="*/ 285 w 288"/>
                <a:gd name="T83" fmla="*/ 5 h 290"/>
                <a:gd name="T84" fmla="*/ 286 w 288"/>
                <a:gd name="T85" fmla="*/ 17 h 290"/>
                <a:gd name="T86" fmla="*/ 281 w 288"/>
                <a:gd name="T87" fmla="*/ 34 h 290"/>
                <a:gd name="T88" fmla="*/ 279 w 288"/>
                <a:gd name="T89" fmla="*/ 44 h 290"/>
                <a:gd name="T90" fmla="*/ 272 w 288"/>
                <a:gd name="T91" fmla="*/ 60 h 290"/>
                <a:gd name="T92" fmla="*/ 265 w 288"/>
                <a:gd name="T93" fmla="*/ 74 h 290"/>
                <a:gd name="T94" fmla="*/ 261 w 288"/>
                <a:gd name="T95" fmla="*/ 81 h 290"/>
                <a:gd name="T96" fmla="*/ 253 w 288"/>
                <a:gd name="T97" fmla="*/ 92 h 290"/>
                <a:gd name="T98" fmla="*/ 244 w 288"/>
                <a:gd name="T99" fmla="*/ 98 h 290"/>
                <a:gd name="T100" fmla="*/ 236 w 288"/>
                <a:gd name="T101" fmla="*/ 102 h 290"/>
                <a:gd name="T102" fmla="*/ 219 w 288"/>
                <a:gd name="T103" fmla="*/ 113 h 290"/>
                <a:gd name="T104" fmla="*/ 211 w 288"/>
                <a:gd name="T105" fmla="*/ 118 h 290"/>
                <a:gd name="T106" fmla="*/ 212 w 288"/>
                <a:gd name="T107" fmla="*/ 125 h 290"/>
                <a:gd name="T108" fmla="*/ 213 w 288"/>
                <a:gd name="T109" fmla="*/ 126 h 290"/>
                <a:gd name="T110" fmla="*/ 215 w 288"/>
                <a:gd name="T111" fmla="*/ 127 h 290"/>
                <a:gd name="T112" fmla="*/ 216 w 288"/>
                <a:gd name="T113" fmla="*/ 126 h 290"/>
                <a:gd name="T114" fmla="*/ 223 w 288"/>
                <a:gd name="T115" fmla="*/ 123 h 290"/>
                <a:gd name="T116" fmla="*/ 223 w 288"/>
                <a:gd name="T117" fmla="*/ 126 h 290"/>
                <a:gd name="T118" fmla="*/ 220 w 288"/>
                <a:gd name="T119" fmla="*/ 131 h 290"/>
                <a:gd name="T120" fmla="*/ 223 w 288"/>
                <a:gd name="T121" fmla="*/ 128 h 290"/>
                <a:gd name="T122" fmla="*/ 230 w 288"/>
                <a:gd name="T123" fmla="*/ 127 h 290"/>
                <a:gd name="T124" fmla="*/ 235 w 288"/>
                <a:gd name="T125" fmla="*/ 123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290">
                  <a:moveTo>
                    <a:pt x="247" y="115"/>
                  </a:moveTo>
                  <a:lnTo>
                    <a:pt x="247" y="116"/>
                  </a:lnTo>
                  <a:lnTo>
                    <a:pt x="246" y="117"/>
                  </a:lnTo>
                  <a:lnTo>
                    <a:pt x="247" y="118"/>
                  </a:lnTo>
                  <a:lnTo>
                    <a:pt x="248" y="119"/>
                  </a:lnTo>
                  <a:lnTo>
                    <a:pt x="246" y="119"/>
                  </a:lnTo>
                  <a:lnTo>
                    <a:pt x="246" y="120"/>
                  </a:lnTo>
                  <a:lnTo>
                    <a:pt x="244" y="122"/>
                  </a:lnTo>
                  <a:lnTo>
                    <a:pt x="243" y="129"/>
                  </a:lnTo>
                  <a:lnTo>
                    <a:pt x="243" y="131"/>
                  </a:lnTo>
                  <a:lnTo>
                    <a:pt x="243" y="131"/>
                  </a:lnTo>
                  <a:lnTo>
                    <a:pt x="244" y="134"/>
                  </a:lnTo>
                  <a:lnTo>
                    <a:pt x="244" y="135"/>
                  </a:lnTo>
                  <a:lnTo>
                    <a:pt x="246" y="136"/>
                  </a:lnTo>
                  <a:lnTo>
                    <a:pt x="248" y="136"/>
                  </a:lnTo>
                  <a:lnTo>
                    <a:pt x="249" y="136"/>
                  </a:lnTo>
                  <a:lnTo>
                    <a:pt x="246" y="140"/>
                  </a:lnTo>
                  <a:lnTo>
                    <a:pt x="243" y="144"/>
                  </a:lnTo>
                  <a:lnTo>
                    <a:pt x="243" y="144"/>
                  </a:lnTo>
                  <a:lnTo>
                    <a:pt x="243" y="147"/>
                  </a:lnTo>
                  <a:lnTo>
                    <a:pt x="246" y="147"/>
                  </a:lnTo>
                  <a:lnTo>
                    <a:pt x="247" y="144"/>
                  </a:lnTo>
                  <a:lnTo>
                    <a:pt x="249" y="144"/>
                  </a:lnTo>
                  <a:lnTo>
                    <a:pt x="250" y="143"/>
                  </a:lnTo>
                  <a:lnTo>
                    <a:pt x="251" y="144"/>
                  </a:lnTo>
                  <a:lnTo>
                    <a:pt x="253" y="144"/>
                  </a:lnTo>
                  <a:lnTo>
                    <a:pt x="253" y="146"/>
                  </a:lnTo>
                  <a:lnTo>
                    <a:pt x="253" y="147"/>
                  </a:lnTo>
                  <a:lnTo>
                    <a:pt x="251" y="149"/>
                  </a:lnTo>
                  <a:lnTo>
                    <a:pt x="251" y="150"/>
                  </a:lnTo>
                  <a:lnTo>
                    <a:pt x="250" y="150"/>
                  </a:lnTo>
                  <a:lnTo>
                    <a:pt x="249" y="151"/>
                  </a:lnTo>
                  <a:lnTo>
                    <a:pt x="249" y="153"/>
                  </a:lnTo>
                  <a:lnTo>
                    <a:pt x="248" y="156"/>
                  </a:lnTo>
                  <a:lnTo>
                    <a:pt x="247" y="159"/>
                  </a:lnTo>
                  <a:lnTo>
                    <a:pt x="246" y="161"/>
                  </a:lnTo>
                  <a:lnTo>
                    <a:pt x="246" y="162"/>
                  </a:lnTo>
                  <a:lnTo>
                    <a:pt x="246" y="164"/>
                  </a:lnTo>
                  <a:lnTo>
                    <a:pt x="246" y="167"/>
                  </a:lnTo>
                  <a:lnTo>
                    <a:pt x="246" y="169"/>
                  </a:lnTo>
                  <a:lnTo>
                    <a:pt x="243" y="170"/>
                  </a:lnTo>
                  <a:lnTo>
                    <a:pt x="243" y="171"/>
                  </a:lnTo>
                  <a:lnTo>
                    <a:pt x="242" y="171"/>
                  </a:lnTo>
                  <a:lnTo>
                    <a:pt x="241" y="172"/>
                  </a:lnTo>
                  <a:lnTo>
                    <a:pt x="240" y="172"/>
                  </a:lnTo>
                  <a:lnTo>
                    <a:pt x="239" y="174"/>
                  </a:lnTo>
                  <a:lnTo>
                    <a:pt x="239" y="176"/>
                  </a:lnTo>
                  <a:lnTo>
                    <a:pt x="239" y="180"/>
                  </a:lnTo>
                  <a:lnTo>
                    <a:pt x="238" y="181"/>
                  </a:lnTo>
                  <a:lnTo>
                    <a:pt x="238" y="183"/>
                  </a:lnTo>
                  <a:lnTo>
                    <a:pt x="236" y="189"/>
                  </a:lnTo>
                  <a:lnTo>
                    <a:pt x="236" y="190"/>
                  </a:lnTo>
                  <a:lnTo>
                    <a:pt x="236" y="195"/>
                  </a:lnTo>
                  <a:lnTo>
                    <a:pt x="236" y="197"/>
                  </a:lnTo>
                  <a:lnTo>
                    <a:pt x="236" y="199"/>
                  </a:lnTo>
                  <a:lnTo>
                    <a:pt x="236" y="201"/>
                  </a:lnTo>
                  <a:lnTo>
                    <a:pt x="236" y="201"/>
                  </a:lnTo>
                  <a:lnTo>
                    <a:pt x="236" y="203"/>
                  </a:lnTo>
                  <a:lnTo>
                    <a:pt x="236" y="203"/>
                  </a:lnTo>
                  <a:lnTo>
                    <a:pt x="236" y="205"/>
                  </a:lnTo>
                  <a:lnTo>
                    <a:pt x="236" y="207"/>
                  </a:lnTo>
                  <a:lnTo>
                    <a:pt x="236" y="208"/>
                  </a:lnTo>
                  <a:lnTo>
                    <a:pt x="236" y="209"/>
                  </a:lnTo>
                  <a:lnTo>
                    <a:pt x="237" y="212"/>
                  </a:lnTo>
                  <a:lnTo>
                    <a:pt x="242" y="214"/>
                  </a:lnTo>
                  <a:lnTo>
                    <a:pt x="244" y="215"/>
                  </a:lnTo>
                  <a:lnTo>
                    <a:pt x="247" y="217"/>
                  </a:lnTo>
                  <a:lnTo>
                    <a:pt x="247" y="219"/>
                  </a:lnTo>
                  <a:lnTo>
                    <a:pt x="247" y="220"/>
                  </a:lnTo>
                  <a:lnTo>
                    <a:pt x="247" y="221"/>
                  </a:lnTo>
                  <a:lnTo>
                    <a:pt x="247" y="223"/>
                  </a:lnTo>
                  <a:lnTo>
                    <a:pt x="247" y="226"/>
                  </a:lnTo>
                  <a:lnTo>
                    <a:pt x="246" y="227"/>
                  </a:lnTo>
                  <a:lnTo>
                    <a:pt x="246" y="228"/>
                  </a:lnTo>
                  <a:lnTo>
                    <a:pt x="246" y="230"/>
                  </a:lnTo>
                  <a:lnTo>
                    <a:pt x="246" y="233"/>
                  </a:lnTo>
                  <a:lnTo>
                    <a:pt x="246" y="236"/>
                  </a:lnTo>
                  <a:lnTo>
                    <a:pt x="245" y="241"/>
                  </a:lnTo>
                  <a:lnTo>
                    <a:pt x="245" y="242"/>
                  </a:lnTo>
                  <a:lnTo>
                    <a:pt x="245" y="243"/>
                  </a:lnTo>
                  <a:lnTo>
                    <a:pt x="244" y="248"/>
                  </a:lnTo>
                  <a:lnTo>
                    <a:pt x="244" y="249"/>
                  </a:lnTo>
                  <a:lnTo>
                    <a:pt x="244" y="250"/>
                  </a:lnTo>
                  <a:lnTo>
                    <a:pt x="244" y="254"/>
                  </a:lnTo>
                  <a:lnTo>
                    <a:pt x="244" y="256"/>
                  </a:lnTo>
                  <a:lnTo>
                    <a:pt x="244" y="257"/>
                  </a:lnTo>
                  <a:lnTo>
                    <a:pt x="244" y="258"/>
                  </a:lnTo>
                  <a:lnTo>
                    <a:pt x="243" y="261"/>
                  </a:lnTo>
                  <a:lnTo>
                    <a:pt x="243" y="262"/>
                  </a:lnTo>
                  <a:lnTo>
                    <a:pt x="242" y="265"/>
                  </a:lnTo>
                  <a:lnTo>
                    <a:pt x="239" y="268"/>
                  </a:lnTo>
                  <a:lnTo>
                    <a:pt x="238" y="269"/>
                  </a:lnTo>
                  <a:lnTo>
                    <a:pt x="236" y="274"/>
                  </a:lnTo>
                  <a:lnTo>
                    <a:pt x="235" y="275"/>
                  </a:lnTo>
                  <a:lnTo>
                    <a:pt x="232" y="280"/>
                  </a:lnTo>
                  <a:lnTo>
                    <a:pt x="230" y="282"/>
                  </a:lnTo>
                  <a:lnTo>
                    <a:pt x="226" y="285"/>
                  </a:lnTo>
                  <a:lnTo>
                    <a:pt x="225" y="285"/>
                  </a:lnTo>
                  <a:lnTo>
                    <a:pt x="223" y="288"/>
                  </a:lnTo>
                  <a:lnTo>
                    <a:pt x="223" y="289"/>
                  </a:lnTo>
                  <a:lnTo>
                    <a:pt x="221" y="290"/>
                  </a:lnTo>
                  <a:lnTo>
                    <a:pt x="217" y="289"/>
                  </a:lnTo>
                  <a:lnTo>
                    <a:pt x="216" y="289"/>
                  </a:lnTo>
                  <a:lnTo>
                    <a:pt x="215" y="287"/>
                  </a:lnTo>
                  <a:lnTo>
                    <a:pt x="212" y="287"/>
                  </a:lnTo>
                  <a:lnTo>
                    <a:pt x="211" y="287"/>
                  </a:lnTo>
                  <a:lnTo>
                    <a:pt x="206" y="286"/>
                  </a:lnTo>
                  <a:lnTo>
                    <a:pt x="206" y="285"/>
                  </a:lnTo>
                  <a:lnTo>
                    <a:pt x="205" y="285"/>
                  </a:lnTo>
                  <a:lnTo>
                    <a:pt x="202" y="284"/>
                  </a:lnTo>
                  <a:lnTo>
                    <a:pt x="190" y="282"/>
                  </a:lnTo>
                  <a:lnTo>
                    <a:pt x="187" y="283"/>
                  </a:lnTo>
                  <a:lnTo>
                    <a:pt x="188" y="284"/>
                  </a:lnTo>
                  <a:lnTo>
                    <a:pt x="187" y="284"/>
                  </a:lnTo>
                  <a:lnTo>
                    <a:pt x="185" y="284"/>
                  </a:lnTo>
                  <a:lnTo>
                    <a:pt x="185" y="284"/>
                  </a:lnTo>
                  <a:lnTo>
                    <a:pt x="184" y="283"/>
                  </a:lnTo>
                  <a:lnTo>
                    <a:pt x="183" y="284"/>
                  </a:lnTo>
                  <a:lnTo>
                    <a:pt x="181" y="283"/>
                  </a:lnTo>
                  <a:lnTo>
                    <a:pt x="179" y="285"/>
                  </a:lnTo>
                  <a:lnTo>
                    <a:pt x="176" y="285"/>
                  </a:lnTo>
                  <a:lnTo>
                    <a:pt x="165" y="284"/>
                  </a:lnTo>
                  <a:lnTo>
                    <a:pt x="162" y="284"/>
                  </a:lnTo>
                  <a:lnTo>
                    <a:pt x="160" y="284"/>
                  </a:lnTo>
                  <a:lnTo>
                    <a:pt x="159" y="282"/>
                  </a:lnTo>
                  <a:lnTo>
                    <a:pt x="156" y="280"/>
                  </a:lnTo>
                  <a:lnTo>
                    <a:pt x="156" y="278"/>
                  </a:lnTo>
                  <a:lnTo>
                    <a:pt x="156" y="278"/>
                  </a:lnTo>
                  <a:lnTo>
                    <a:pt x="155" y="277"/>
                  </a:lnTo>
                  <a:lnTo>
                    <a:pt x="154" y="277"/>
                  </a:lnTo>
                  <a:lnTo>
                    <a:pt x="151" y="276"/>
                  </a:lnTo>
                  <a:lnTo>
                    <a:pt x="147" y="278"/>
                  </a:lnTo>
                  <a:lnTo>
                    <a:pt x="144" y="279"/>
                  </a:lnTo>
                  <a:lnTo>
                    <a:pt x="141" y="278"/>
                  </a:lnTo>
                  <a:lnTo>
                    <a:pt x="139" y="278"/>
                  </a:lnTo>
                  <a:lnTo>
                    <a:pt x="139" y="278"/>
                  </a:lnTo>
                  <a:lnTo>
                    <a:pt x="137" y="278"/>
                  </a:lnTo>
                  <a:lnTo>
                    <a:pt x="132" y="278"/>
                  </a:lnTo>
                  <a:lnTo>
                    <a:pt x="131" y="277"/>
                  </a:lnTo>
                  <a:lnTo>
                    <a:pt x="128" y="277"/>
                  </a:lnTo>
                  <a:lnTo>
                    <a:pt x="126" y="274"/>
                  </a:lnTo>
                  <a:lnTo>
                    <a:pt x="125" y="274"/>
                  </a:lnTo>
                  <a:lnTo>
                    <a:pt x="125" y="273"/>
                  </a:lnTo>
                  <a:lnTo>
                    <a:pt x="124" y="273"/>
                  </a:lnTo>
                  <a:lnTo>
                    <a:pt x="124" y="272"/>
                  </a:lnTo>
                  <a:lnTo>
                    <a:pt x="123" y="271"/>
                  </a:lnTo>
                  <a:lnTo>
                    <a:pt x="121" y="270"/>
                  </a:lnTo>
                  <a:lnTo>
                    <a:pt x="121" y="269"/>
                  </a:lnTo>
                  <a:lnTo>
                    <a:pt x="121" y="270"/>
                  </a:lnTo>
                  <a:lnTo>
                    <a:pt x="120" y="270"/>
                  </a:lnTo>
                  <a:lnTo>
                    <a:pt x="120" y="269"/>
                  </a:lnTo>
                  <a:lnTo>
                    <a:pt x="119" y="269"/>
                  </a:lnTo>
                  <a:lnTo>
                    <a:pt x="115" y="269"/>
                  </a:lnTo>
                  <a:lnTo>
                    <a:pt x="114" y="269"/>
                  </a:lnTo>
                  <a:lnTo>
                    <a:pt x="106" y="263"/>
                  </a:lnTo>
                  <a:lnTo>
                    <a:pt x="104" y="261"/>
                  </a:lnTo>
                  <a:lnTo>
                    <a:pt x="102" y="260"/>
                  </a:lnTo>
                  <a:lnTo>
                    <a:pt x="102" y="259"/>
                  </a:lnTo>
                  <a:lnTo>
                    <a:pt x="99" y="256"/>
                  </a:lnTo>
                  <a:lnTo>
                    <a:pt x="99" y="255"/>
                  </a:lnTo>
                  <a:lnTo>
                    <a:pt x="96" y="254"/>
                  </a:lnTo>
                  <a:lnTo>
                    <a:pt x="96" y="254"/>
                  </a:lnTo>
                  <a:lnTo>
                    <a:pt x="94" y="252"/>
                  </a:lnTo>
                  <a:lnTo>
                    <a:pt x="94" y="252"/>
                  </a:lnTo>
                  <a:lnTo>
                    <a:pt x="94" y="250"/>
                  </a:lnTo>
                  <a:lnTo>
                    <a:pt x="92" y="248"/>
                  </a:lnTo>
                  <a:lnTo>
                    <a:pt x="92" y="246"/>
                  </a:lnTo>
                  <a:lnTo>
                    <a:pt x="91" y="246"/>
                  </a:lnTo>
                  <a:lnTo>
                    <a:pt x="84" y="242"/>
                  </a:lnTo>
                  <a:lnTo>
                    <a:pt x="83" y="242"/>
                  </a:lnTo>
                  <a:lnTo>
                    <a:pt x="82" y="241"/>
                  </a:lnTo>
                  <a:lnTo>
                    <a:pt x="79" y="241"/>
                  </a:lnTo>
                  <a:lnTo>
                    <a:pt x="74" y="239"/>
                  </a:lnTo>
                  <a:lnTo>
                    <a:pt x="72" y="238"/>
                  </a:lnTo>
                  <a:lnTo>
                    <a:pt x="69" y="238"/>
                  </a:lnTo>
                  <a:lnTo>
                    <a:pt x="69" y="240"/>
                  </a:lnTo>
                  <a:lnTo>
                    <a:pt x="60" y="243"/>
                  </a:lnTo>
                  <a:lnTo>
                    <a:pt x="58" y="243"/>
                  </a:lnTo>
                  <a:lnTo>
                    <a:pt x="57" y="243"/>
                  </a:lnTo>
                  <a:lnTo>
                    <a:pt x="56" y="243"/>
                  </a:lnTo>
                  <a:lnTo>
                    <a:pt x="54" y="243"/>
                  </a:lnTo>
                  <a:lnTo>
                    <a:pt x="52" y="243"/>
                  </a:lnTo>
                  <a:lnTo>
                    <a:pt x="51" y="243"/>
                  </a:lnTo>
                  <a:lnTo>
                    <a:pt x="49" y="243"/>
                  </a:lnTo>
                  <a:lnTo>
                    <a:pt x="48" y="243"/>
                  </a:lnTo>
                  <a:lnTo>
                    <a:pt x="47" y="242"/>
                  </a:lnTo>
                  <a:lnTo>
                    <a:pt x="48" y="242"/>
                  </a:lnTo>
                  <a:lnTo>
                    <a:pt x="48" y="241"/>
                  </a:lnTo>
                  <a:lnTo>
                    <a:pt x="47" y="241"/>
                  </a:lnTo>
                  <a:lnTo>
                    <a:pt x="46" y="241"/>
                  </a:lnTo>
                  <a:lnTo>
                    <a:pt x="44" y="240"/>
                  </a:lnTo>
                  <a:lnTo>
                    <a:pt x="43" y="240"/>
                  </a:lnTo>
                  <a:lnTo>
                    <a:pt x="39" y="240"/>
                  </a:lnTo>
                  <a:lnTo>
                    <a:pt x="35" y="237"/>
                  </a:lnTo>
                  <a:lnTo>
                    <a:pt x="32" y="237"/>
                  </a:lnTo>
                  <a:lnTo>
                    <a:pt x="31" y="237"/>
                  </a:lnTo>
                  <a:lnTo>
                    <a:pt x="26" y="235"/>
                  </a:lnTo>
                  <a:lnTo>
                    <a:pt x="24" y="236"/>
                  </a:lnTo>
                  <a:lnTo>
                    <a:pt x="20" y="234"/>
                  </a:lnTo>
                  <a:lnTo>
                    <a:pt x="14" y="233"/>
                  </a:lnTo>
                  <a:lnTo>
                    <a:pt x="12" y="233"/>
                  </a:lnTo>
                  <a:lnTo>
                    <a:pt x="12" y="232"/>
                  </a:lnTo>
                  <a:lnTo>
                    <a:pt x="10" y="230"/>
                  </a:lnTo>
                  <a:lnTo>
                    <a:pt x="8" y="227"/>
                  </a:lnTo>
                  <a:lnTo>
                    <a:pt x="7" y="225"/>
                  </a:lnTo>
                  <a:lnTo>
                    <a:pt x="7" y="224"/>
                  </a:lnTo>
                  <a:lnTo>
                    <a:pt x="7" y="221"/>
                  </a:lnTo>
                  <a:lnTo>
                    <a:pt x="7" y="220"/>
                  </a:lnTo>
                  <a:lnTo>
                    <a:pt x="6" y="220"/>
                  </a:lnTo>
                  <a:lnTo>
                    <a:pt x="5" y="217"/>
                  </a:lnTo>
                  <a:lnTo>
                    <a:pt x="5" y="216"/>
                  </a:lnTo>
                  <a:lnTo>
                    <a:pt x="4" y="215"/>
                  </a:lnTo>
                  <a:lnTo>
                    <a:pt x="5" y="215"/>
                  </a:lnTo>
                  <a:lnTo>
                    <a:pt x="5" y="214"/>
                  </a:lnTo>
                  <a:lnTo>
                    <a:pt x="5" y="213"/>
                  </a:lnTo>
                  <a:lnTo>
                    <a:pt x="6" y="213"/>
                  </a:lnTo>
                  <a:lnTo>
                    <a:pt x="6" y="212"/>
                  </a:lnTo>
                  <a:lnTo>
                    <a:pt x="5" y="209"/>
                  </a:lnTo>
                  <a:lnTo>
                    <a:pt x="5" y="208"/>
                  </a:lnTo>
                  <a:lnTo>
                    <a:pt x="4" y="207"/>
                  </a:lnTo>
                  <a:lnTo>
                    <a:pt x="4" y="205"/>
                  </a:lnTo>
                  <a:lnTo>
                    <a:pt x="5" y="199"/>
                  </a:lnTo>
                  <a:lnTo>
                    <a:pt x="4" y="199"/>
                  </a:lnTo>
                  <a:lnTo>
                    <a:pt x="4" y="198"/>
                  </a:lnTo>
                  <a:lnTo>
                    <a:pt x="2" y="189"/>
                  </a:lnTo>
                  <a:lnTo>
                    <a:pt x="2" y="189"/>
                  </a:lnTo>
                  <a:lnTo>
                    <a:pt x="2" y="188"/>
                  </a:lnTo>
                  <a:lnTo>
                    <a:pt x="3" y="176"/>
                  </a:lnTo>
                  <a:lnTo>
                    <a:pt x="2" y="176"/>
                  </a:lnTo>
                  <a:lnTo>
                    <a:pt x="5" y="170"/>
                  </a:lnTo>
                  <a:lnTo>
                    <a:pt x="4" y="166"/>
                  </a:lnTo>
                  <a:lnTo>
                    <a:pt x="4" y="165"/>
                  </a:lnTo>
                  <a:lnTo>
                    <a:pt x="2" y="163"/>
                  </a:lnTo>
                  <a:lnTo>
                    <a:pt x="0" y="158"/>
                  </a:lnTo>
                  <a:lnTo>
                    <a:pt x="1" y="157"/>
                  </a:lnTo>
                  <a:lnTo>
                    <a:pt x="0" y="156"/>
                  </a:lnTo>
                  <a:lnTo>
                    <a:pt x="1" y="156"/>
                  </a:lnTo>
                  <a:lnTo>
                    <a:pt x="2" y="155"/>
                  </a:lnTo>
                  <a:lnTo>
                    <a:pt x="12" y="149"/>
                  </a:lnTo>
                  <a:lnTo>
                    <a:pt x="13" y="147"/>
                  </a:lnTo>
                  <a:lnTo>
                    <a:pt x="13" y="147"/>
                  </a:lnTo>
                  <a:lnTo>
                    <a:pt x="14" y="147"/>
                  </a:lnTo>
                  <a:lnTo>
                    <a:pt x="32" y="145"/>
                  </a:lnTo>
                  <a:lnTo>
                    <a:pt x="37" y="144"/>
                  </a:lnTo>
                  <a:lnTo>
                    <a:pt x="39" y="144"/>
                  </a:lnTo>
                  <a:lnTo>
                    <a:pt x="47" y="141"/>
                  </a:lnTo>
                  <a:lnTo>
                    <a:pt x="59" y="136"/>
                  </a:lnTo>
                  <a:lnTo>
                    <a:pt x="60" y="135"/>
                  </a:lnTo>
                  <a:lnTo>
                    <a:pt x="62" y="133"/>
                  </a:lnTo>
                  <a:lnTo>
                    <a:pt x="68" y="130"/>
                  </a:lnTo>
                  <a:lnTo>
                    <a:pt x="69" y="130"/>
                  </a:lnTo>
                  <a:lnTo>
                    <a:pt x="70" y="129"/>
                  </a:lnTo>
                  <a:lnTo>
                    <a:pt x="81" y="125"/>
                  </a:lnTo>
                  <a:lnTo>
                    <a:pt x="85" y="123"/>
                  </a:lnTo>
                  <a:lnTo>
                    <a:pt x="86" y="122"/>
                  </a:lnTo>
                  <a:lnTo>
                    <a:pt x="94" y="119"/>
                  </a:lnTo>
                  <a:lnTo>
                    <a:pt x="94" y="118"/>
                  </a:lnTo>
                  <a:lnTo>
                    <a:pt x="94" y="116"/>
                  </a:lnTo>
                  <a:lnTo>
                    <a:pt x="94" y="113"/>
                  </a:lnTo>
                  <a:lnTo>
                    <a:pt x="94" y="112"/>
                  </a:lnTo>
                  <a:lnTo>
                    <a:pt x="96" y="108"/>
                  </a:lnTo>
                  <a:lnTo>
                    <a:pt x="103" y="100"/>
                  </a:lnTo>
                  <a:lnTo>
                    <a:pt x="103" y="100"/>
                  </a:lnTo>
                  <a:lnTo>
                    <a:pt x="106" y="97"/>
                  </a:lnTo>
                  <a:lnTo>
                    <a:pt x="106" y="95"/>
                  </a:lnTo>
                  <a:lnTo>
                    <a:pt x="107" y="93"/>
                  </a:lnTo>
                  <a:lnTo>
                    <a:pt x="108" y="93"/>
                  </a:lnTo>
                  <a:lnTo>
                    <a:pt x="111" y="87"/>
                  </a:lnTo>
                  <a:lnTo>
                    <a:pt x="115" y="81"/>
                  </a:lnTo>
                  <a:lnTo>
                    <a:pt x="119" y="78"/>
                  </a:lnTo>
                  <a:lnTo>
                    <a:pt x="121" y="76"/>
                  </a:lnTo>
                  <a:lnTo>
                    <a:pt x="121" y="75"/>
                  </a:lnTo>
                  <a:lnTo>
                    <a:pt x="123" y="74"/>
                  </a:lnTo>
                  <a:lnTo>
                    <a:pt x="128" y="71"/>
                  </a:lnTo>
                  <a:lnTo>
                    <a:pt x="136" y="64"/>
                  </a:lnTo>
                  <a:lnTo>
                    <a:pt x="149" y="49"/>
                  </a:lnTo>
                  <a:lnTo>
                    <a:pt x="150" y="49"/>
                  </a:lnTo>
                  <a:lnTo>
                    <a:pt x="151" y="48"/>
                  </a:lnTo>
                  <a:lnTo>
                    <a:pt x="153" y="47"/>
                  </a:lnTo>
                  <a:lnTo>
                    <a:pt x="154" y="45"/>
                  </a:lnTo>
                  <a:lnTo>
                    <a:pt x="156" y="42"/>
                  </a:lnTo>
                  <a:lnTo>
                    <a:pt x="163" y="37"/>
                  </a:lnTo>
                  <a:lnTo>
                    <a:pt x="172" y="31"/>
                  </a:lnTo>
                  <a:lnTo>
                    <a:pt x="176" y="28"/>
                  </a:lnTo>
                  <a:lnTo>
                    <a:pt x="177" y="27"/>
                  </a:lnTo>
                  <a:lnTo>
                    <a:pt x="179" y="25"/>
                  </a:lnTo>
                  <a:lnTo>
                    <a:pt x="181" y="22"/>
                  </a:lnTo>
                  <a:lnTo>
                    <a:pt x="180" y="39"/>
                  </a:lnTo>
                  <a:lnTo>
                    <a:pt x="181" y="46"/>
                  </a:lnTo>
                  <a:lnTo>
                    <a:pt x="182" y="49"/>
                  </a:lnTo>
                  <a:lnTo>
                    <a:pt x="182" y="50"/>
                  </a:lnTo>
                  <a:lnTo>
                    <a:pt x="182" y="51"/>
                  </a:lnTo>
                  <a:lnTo>
                    <a:pt x="182" y="54"/>
                  </a:lnTo>
                  <a:lnTo>
                    <a:pt x="183" y="54"/>
                  </a:lnTo>
                  <a:lnTo>
                    <a:pt x="184" y="54"/>
                  </a:lnTo>
                  <a:lnTo>
                    <a:pt x="187" y="53"/>
                  </a:lnTo>
                  <a:lnTo>
                    <a:pt x="188" y="53"/>
                  </a:lnTo>
                  <a:lnTo>
                    <a:pt x="192" y="52"/>
                  </a:lnTo>
                  <a:lnTo>
                    <a:pt x="200" y="51"/>
                  </a:lnTo>
                  <a:lnTo>
                    <a:pt x="205" y="51"/>
                  </a:lnTo>
                  <a:lnTo>
                    <a:pt x="209" y="50"/>
                  </a:lnTo>
                  <a:lnTo>
                    <a:pt x="211" y="49"/>
                  </a:lnTo>
                  <a:lnTo>
                    <a:pt x="212" y="49"/>
                  </a:lnTo>
                  <a:lnTo>
                    <a:pt x="214" y="49"/>
                  </a:lnTo>
                  <a:lnTo>
                    <a:pt x="215" y="49"/>
                  </a:lnTo>
                  <a:lnTo>
                    <a:pt x="217" y="48"/>
                  </a:lnTo>
                  <a:lnTo>
                    <a:pt x="219" y="47"/>
                  </a:lnTo>
                  <a:lnTo>
                    <a:pt x="221" y="46"/>
                  </a:lnTo>
                  <a:lnTo>
                    <a:pt x="225" y="46"/>
                  </a:lnTo>
                  <a:lnTo>
                    <a:pt x="230" y="45"/>
                  </a:lnTo>
                  <a:lnTo>
                    <a:pt x="236" y="43"/>
                  </a:lnTo>
                  <a:lnTo>
                    <a:pt x="236" y="43"/>
                  </a:lnTo>
                  <a:lnTo>
                    <a:pt x="236" y="42"/>
                  </a:lnTo>
                  <a:lnTo>
                    <a:pt x="236" y="40"/>
                  </a:lnTo>
                  <a:lnTo>
                    <a:pt x="237" y="34"/>
                  </a:lnTo>
                  <a:lnTo>
                    <a:pt x="239" y="30"/>
                  </a:lnTo>
                  <a:lnTo>
                    <a:pt x="239" y="29"/>
                  </a:lnTo>
                  <a:lnTo>
                    <a:pt x="239" y="26"/>
                  </a:lnTo>
                  <a:lnTo>
                    <a:pt x="243" y="27"/>
                  </a:lnTo>
                  <a:lnTo>
                    <a:pt x="247" y="23"/>
                  </a:lnTo>
                  <a:lnTo>
                    <a:pt x="249" y="20"/>
                  </a:lnTo>
                  <a:lnTo>
                    <a:pt x="258" y="11"/>
                  </a:lnTo>
                  <a:lnTo>
                    <a:pt x="259" y="8"/>
                  </a:lnTo>
                  <a:lnTo>
                    <a:pt x="263" y="6"/>
                  </a:lnTo>
                  <a:lnTo>
                    <a:pt x="265" y="5"/>
                  </a:lnTo>
                  <a:lnTo>
                    <a:pt x="268" y="4"/>
                  </a:lnTo>
                  <a:lnTo>
                    <a:pt x="269" y="3"/>
                  </a:lnTo>
                  <a:lnTo>
                    <a:pt x="274" y="0"/>
                  </a:lnTo>
                  <a:lnTo>
                    <a:pt x="276" y="0"/>
                  </a:lnTo>
                  <a:lnTo>
                    <a:pt x="277" y="0"/>
                  </a:lnTo>
                  <a:lnTo>
                    <a:pt x="278" y="2"/>
                  </a:lnTo>
                  <a:lnTo>
                    <a:pt x="280" y="2"/>
                  </a:lnTo>
                  <a:lnTo>
                    <a:pt x="282" y="3"/>
                  </a:lnTo>
                  <a:lnTo>
                    <a:pt x="283" y="4"/>
                  </a:lnTo>
                  <a:lnTo>
                    <a:pt x="284" y="4"/>
                  </a:lnTo>
                  <a:lnTo>
                    <a:pt x="285" y="5"/>
                  </a:lnTo>
                  <a:lnTo>
                    <a:pt x="286" y="5"/>
                  </a:lnTo>
                  <a:lnTo>
                    <a:pt x="288" y="7"/>
                  </a:lnTo>
                  <a:lnTo>
                    <a:pt x="287" y="11"/>
                  </a:lnTo>
                  <a:lnTo>
                    <a:pt x="287" y="11"/>
                  </a:lnTo>
                  <a:lnTo>
                    <a:pt x="287" y="14"/>
                  </a:lnTo>
                  <a:lnTo>
                    <a:pt x="287" y="15"/>
                  </a:lnTo>
                  <a:lnTo>
                    <a:pt x="287" y="17"/>
                  </a:lnTo>
                  <a:lnTo>
                    <a:pt x="286" y="17"/>
                  </a:lnTo>
                  <a:lnTo>
                    <a:pt x="286" y="18"/>
                  </a:lnTo>
                  <a:lnTo>
                    <a:pt x="285" y="21"/>
                  </a:lnTo>
                  <a:lnTo>
                    <a:pt x="284" y="23"/>
                  </a:lnTo>
                  <a:lnTo>
                    <a:pt x="283" y="26"/>
                  </a:lnTo>
                  <a:lnTo>
                    <a:pt x="283" y="28"/>
                  </a:lnTo>
                  <a:lnTo>
                    <a:pt x="283" y="30"/>
                  </a:lnTo>
                  <a:lnTo>
                    <a:pt x="281" y="32"/>
                  </a:lnTo>
                  <a:lnTo>
                    <a:pt x="281" y="34"/>
                  </a:lnTo>
                  <a:lnTo>
                    <a:pt x="281" y="36"/>
                  </a:lnTo>
                  <a:lnTo>
                    <a:pt x="281" y="37"/>
                  </a:lnTo>
                  <a:lnTo>
                    <a:pt x="280" y="38"/>
                  </a:lnTo>
                  <a:lnTo>
                    <a:pt x="280" y="39"/>
                  </a:lnTo>
                  <a:lnTo>
                    <a:pt x="279" y="40"/>
                  </a:lnTo>
                  <a:lnTo>
                    <a:pt x="279" y="42"/>
                  </a:lnTo>
                  <a:lnTo>
                    <a:pt x="279" y="43"/>
                  </a:lnTo>
                  <a:lnTo>
                    <a:pt x="279" y="44"/>
                  </a:lnTo>
                  <a:lnTo>
                    <a:pt x="278" y="45"/>
                  </a:lnTo>
                  <a:lnTo>
                    <a:pt x="276" y="48"/>
                  </a:lnTo>
                  <a:lnTo>
                    <a:pt x="276" y="49"/>
                  </a:lnTo>
                  <a:lnTo>
                    <a:pt x="276" y="50"/>
                  </a:lnTo>
                  <a:lnTo>
                    <a:pt x="274" y="53"/>
                  </a:lnTo>
                  <a:lnTo>
                    <a:pt x="274" y="54"/>
                  </a:lnTo>
                  <a:lnTo>
                    <a:pt x="274" y="55"/>
                  </a:lnTo>
                  <a:lnTo>
                    <a:pt x="272" y="60"/>
                  </a:lnTo>
                  <a:lnTo>
                    <a:pt x="271" y="63"/>
                  </a:lnTo>
                  <a:lnTo>
                    <a:pt x="271" y="64"/>
                  </a:lnTo>
                  <a:lnTo>
                    <a:pt x="269" y="68"/>
                  </a:lnTo>
                  <a:lnTo>
                    <a:pt x="268" y="70"/>
                  </a:lnTo>
                  <a:lnTo>
                    <a:pt x="268" y="71"/>
                  </a:lnTo>
                  <a:lnTo>
                    <a:pt x="268" y="72"/>
                  </a:lnTo>
                  <a:lnTo>
                    <a:pt x="268" y="73"/>
                  </a:lnTo>
                  <a:lnTo>
                    <a:pt x="265" y="74"/>
                  </a:lnTo>
                  <a:lnTo>
                    <a:pt x="265" y="74"/>
                  </a:lnTo>
                  <a:lnTo>
                    <a:pt x="264" y="76"/>
                  </a:lnTo>
                  <a:lnTo>
                    <a:pt x="263" y="77"/>
                  </a:lnTo>
                  <a:lnTo>
                    <a:pt x="262" y="78"/>
                  </a:lnTo>
                  <a:lnTo>
                    <a:pt x="262" y="79"/>
                  </a:lnTo>
                  <a:lnTo>
                    <a:pt x="262" y="80"/>
                  </a:lnTo>
                  <a:lnTo>
                    <a:pt x="262" y="81"/>
                  </a:lnTo>
                  <a:lnTo>
                    <a:pt x="261" y="81"/>
                  </a:lnTo>
                  <a:lnTo>
                    <a:pt x="258" y="84"/>
                  </a:lnTo>
                  <a:lnTo>
                    <a:pt x="257" y="86"/>
                  </a:lnTo>
                  <a:lnTo>
                    <a:pt x="256" y="87"/>
                  </a:lnTo>
                  <a:lnTo>
                    <a:pt x="255" y="88"/>
                  </a:lnTo>
                  <a:lnTo>
                    <a:pt x="255" y="89"/>
                  </a:lnTo>
                  <a:lnTo>
                    <a:pt x="255" y="90"/>
                  </a:lnTo>
                  <a:lnTo>
                    <a:pt x="254" y="91"/>
                  </a:lnTo>
                  <a:lnTo>
                    <a:pt x="253" y="92"/>
                  </a:lnTo>
                  <a:lnTo>
                    <a:pt x="252" y="93"/>
                  </a:lnTo>
                  <a:lnTo>
                    <a:pt x="252" y="93"/>
                  </a:lnTo>
                  <a:lnTo>
                    <a:pt x="251" y="93"/>
                  </a:lnTo>
                  <a:lnTo>
                    <a:pt x="250" y="93"/>
                  </a:lnTo>
                  <a:lnTo>
                    <a:pt x="248" y="95"/>
                  </a:lnTo>
                  <a:lnTo>
                    <a:pt x="246" y="97"/>
                  </a:lnTo>
                  <a:lnTo>
                    <a:pt x="245" y="97"/>
                  </a:lnTo>
                  <a:lnTo>
                    <a:pt x="244" y="98"/>
                  </a:lnTo>
                  <a:lnTo>
                    <a:pt x="243" y="98"/>
                  </a:lnTo>
                  <a:lnTo>
                    <a:pt x="243" y="98"/>
                  </a:lnTo>
                  <a:lnTo>
                    <a:pt x="242" y="98"/>
                  </a:lnTo>
                  <a:lnTo>
                    <a:pt x="242" y="99"/>
                  </a:lnTo>
                  <a:lnTo>
                    <a:pt x="239" y="100"/>
                  </a:lnTo>
                  <a:lnTo>
                    <a:pt x="237" y="100"/>
                  </a:lnTo>
                  <a:lnTo>
                    <a:pt x="236" y="102"/>
                  </a:lnTo>
                  <a:lnTo>
                    <a:pt x="236" y="102"/>
                  </a:lnTo>
                  <a:lnTo>
                    <a:pt x="233" y="103"/>
                  </a:lnTo>
                  <a:lnTo>
                    <a:pt x="231" y="105"/>
                  </a:lnTo>
                  <a:lnTo>
                    <a:pt x="228" y="106"/>
                  </a:lnTo>
                  <a:lnTo>
                    <a:pt x="226" y="107"/>
                  </a:lnTo>
                  <a:lnTo>
                    <a:pt x="224" y="109"/>
                  </a:lnTo>
                  <a:lnTo>
                    <a:pt x="223" y="111"/>
                  </a:lnTo>
                  <a:lnTo>
                    <a:pt x="222" y="112"/>
                  </a:lnTo>
                  <a:lnTo>
                    <a:pt x="219" y="113"/>
                  </a:lnTo>
                  <a:lnTo>
                    <a:pt x="217" y="114"/>
                  </a:lnTo>
                  <a:lnTo>
                    <a:pt x="217" y="115"/>
                  </a:lnTo>
                  <a:lnTo>
                    <a:pt x="216" y="115"/>
                  </a:lnTo>
                  <a:lnTo>
                    <a:pt x="214" y="116"/>
                  </a:lnTo>
                  <a:lnTo>
                    <a:pt x="213" y="117"/>
                  </a:lnTo>
                  <a:lnTo>
                    <a:pt x="212" y="117"/>
                  </a:lnTo>
                  <a:lnTo>
                    <a:pt x="212" y="118"/>
                  </a:lnTo>
                  <a:lnTo>
                    <a:pt x="211" y="118"/>
                  </a:lnTo>
                  <a:lnTo>
                    <a:pt x="211" y="119"/>
                  </a:lnTo>
                  <a:lnTo>
                    <a:pt x="211" y="120"/>
                  </a:lnTo>
                  <a:lnTo>
                    <a:pt x="211" y="121"/>
                  </a:lnTo>
                  <a:lnTo>
                    <a:pt x="211" y="122"/>
                  </a:lnTo>
                  <a:lnTo>
                    <a:pt x="211" y="123"/>
                  </a:lnTo>
                  <a:lnTo>
                    <a:pt x="211" y="124"/>
                  </a:lnTo>
                  <a:lnTo>
                    <a:pt x="211" y="125"/>
                  </a:lnTo>
                  <a:lnTo>
                    <a:pt x="212" y="125"/>
                  </a:lnTo>
                  <a:lnTo>
                    <a:pt x="213" y="125"/>
                  </a:lnTo>
                  <a:lnTo>
                    <a:pt x="213" y="124"/>
                  </a:lnTo>
                  <a:lnTo>
                    <a:pt x="213" y="122"/>
                  </a:lnTo>
                  <a:lnTo>
                    <a:pt x="214" y="123"/>
                  </a:lnTo>
                  <a:lnTo>
                    <a:pt x="215" y="124"/>
                  </a:lnTo>
                  <a:lnTo>
                    <a:pt x="214" y="125"/>
                  </a:lnTo>
                  <a:lnTo>
                    <a:pt x="213" y="125"/>
                  </a:lnTo>
                  <a:lnTo>
                    <a:pt x="213" y="126"/>
                  </a:lnTo>
                  <a:lnTo>
                    <a:pt x="213" y="127"/>
                  </a:lnTo>
                  <a:lnTo>
                    <a:pt x="212" y="127"/>
                  </a:lnTo>
                  <a:lnTo>
                    <a:pt x="212" y="128"/>
                  </a:lnTo>
                  <a:lnTo>
                    <a:pt x="213" y="127"/>
                  </a:lnTo>
                  <a:lnTo>
                    <a:pt x="214" y="127"/>
                  </a:lnTo>
                  <a:lnTo>
                    <a:pt x="214" y="128"/>
                  </a:lnTo>
                  <a:lnTo>
                    <a:pt x="215" y="128"/>
                  </a:lnTo>
                  <a:lnTo>
                    <a:pt x="215" y="127"/>
                  </a:lnTo>
                  <a:lnTo>
                    <a:pt x="214" y="127"/>
                  </a:lnTo>
                  <a:lnTo>
                    <a:pt x="214" y="126"/>
                  </a:lnTo>
                  <a:lnTo>
                    <a:pt x="214" y="125"/>
                  </a:lnTo>
                  <a:lnTo>
                    <a:pt x="215" y="125"/>
                  </a:lnTo>
                  <a:lnTo>
                    <a:pt x="215" y="125"/>
                  </a:lnTo>
                  <a:lnTo>
                    <a:pt x="216" y="125"/>
                  </a:lnTo>
                  <a:lnTo>
                    <a:pt x="216" y="125"/>
                  </a:lnTo>
                  <a:lnTo>
                    <a:pt x="216" y="126"/>
                  </a:lnTo>
                  <a:lnTo>
                    <a:pt x="216" y="127"/>
                  </a:lnTo>
                  <a:lnTo>
                    <a:pt x="215" y="128"/>
                  </a:lnTo>
                  <a:lnTo>
                    <a:pt x="216" y="129"/>
                  </a:lnTo>
                  <a:lnTo>
                    <a:pt x="217" y="127"/>
                  </a:lnTo>
                  <a:lnTo>
                    <a:pt x="219" y="123"/>
                  </a:lnTo>
                  <a:lnTo>
                    <a:pt x="221" y="124"/>
                  </a:lnTo>
                  <a:lnTo>
                    <a:pt x="222" y="124"/>
                  </a:lnTo>
                  <a:lnTo>
                    <a:pt x="223" y="123"/>
                  </a:lnTo>
                  <a:lnTo>
                    <a:pt x="223" y="122"/>
                  </a:lnTo>
                  <a:lnTo>
                    <a:pt x="223" y="122"/>
                  </a:lnTo>
                  <a:lnTo>
                    <a:pt x="223" y="123"/>
                  </a:lnTo>
                  <a:lnTo>
                    <a:pt x="223" y="124"/>
                  </a:lnTo>
                  <a:lnTo>
                    <a:pt x="223" y="124"/>
                  </a:lnTo>
                  <a:lnTo>
                    <a:pt x="223" y="125"/>
                  </a:lnTo>
                  <a:lnTo>
                    <a:pt x="223" y="125"/>
                  </a:lnTo>
                  <a:lnTo>
                    <a:pt x="223" y="126"/>
                  </a:lnTo>
                  <a:lnTo>
                    <a:pt x="223" y="127"/>
                  </a:lnTo>
                  <a:lnTo>
                    <a:pt x="223" y="128"/>
                  </a:lnTo>
                  <a:lnTo>
                    <a:pt x="222" y="128"/>
                  </a:lnTo>
                  <a:lnTo>
                    <a:pt x="222" y="129"/>
                  </a:lnTo>
                  <a:lnTo>
                    <a:pt x="222" y="130"/>
                  </a:lnTo>
                  <a:lnTo>
                    <a:pt x="222" y="131"/>
                  </a:lnTo>
                  <a:lnTo>
                    <a:pt x="221" y="131"/>
                  </a:lnTo>
                  <a:lnTo>
                    <a:pt x="220" y="131"/>
                  </a:lnTo>
                  <a:lnTo>
                    <a:pt x="220" y="131"/>
                  </a:lnTo>
                  <a:lnTo>
                    <a:pt x="220" y="132"/>
                  </a:lnTo>
                  <a:lnTo>
                    <a:pt x="221" y="131"/>
                  </a:lnTo>
                  <a:lnTo>
                    <a:pt x="222" y="131"/>
                  </a:lnTo>
                  <a:lnTo>
                    <a:pt x="222" y="131"/>
                  </a:lnTo>
                  <a:lnTo>
                    <a:pt x="223" y="130"/>
                  </a:lnTo>
                  <a:lnTo>
                    <a:pt x="223" y="129"/>
                  </a:lnTo>
                  <a:lnTo>
                    <a:pt x="223" y="128"/>
                  </a:lnTo>
                  <a:lnTo>
                    <a:pt x="223" y="127"/>
                  </a:lnTo>
                  <a:lnTo>
                    <a:pt x="224" y="126"/>
                  </a:lnTo>
                  <a:lnTo>
                    <a:pt x="224" y="125"/>
                  </a:lnTo>
                  <a:lnTo>
                    <a:pt x="225" y="125"/>
                  </a:lnTo>
                  <a:lnTo>
                    <a:pt x="226" y="126"/>
                  </a:lnTo>
                  <a:lnTo>
                    <a:pt x="228" y="126"/>
                  </a:lnTo>
                  <a:lnTo>
                    <a:pt x="229" y="127"/>
                  </a:lnTo>
                  <a:lnTo>
                    <a:pt x="230" y="127"/>
                  </a:lnTo>
                  <a:lnTo>
                    <a:pt x="230" y="125"/>
                  </a:lnTo>
                  <a:lnTo>
                    <a:pt x="231" y="125"/>
                  </a:lnTo>
                  <a:lnTo>
                    <a:pt x="232" y="125"/>
                  </a:lnTo>
                  <a:lnTo>
                    <a:pt x="233" y="125"/>
                  </a:lnTo>
                  <a:lnTo>
                    <a:pt x="234" y="124"/>
                  </a:lnTo>
                  <a:lnTo>
                    <a:pt x="234" y="123"/>
                  </a:lnTo>
                  <a:lnTo>
                    <a:pt x="234" y="124"/>
                  </a:lnTo>
                  <a:lnTo>
                    <a:pt x="235" y="123"/>
                  </a:lnTo>
                  <a:lnTo>
                    <a:pt x="236" y="122"/>
                  </a:lnTo>
                  <a:lnTo>
                    <a:pt x="240" y="119"/>
                  </a:lnTo>
                  <a:lnTo>
                    <a:pt x="243" y="118"/>
                  </a:lnTo>
                  <a:lnTo>
                    <a:pt x="244" y="116"/>
                  </a:lnTo>
                  <a:lnTo>
                    <a:pt x="246" y="115"/>
                  </a:lnTo>
                  <a:lnTo>
                    <a:pt x="247" y="11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50" name="Freeform 85"/>
            <p:cNvSpPr>
              <a:spLocks noEditPoints="1"/>
            </p:cNvSpPr>
            <p:nvPr/>
          </p:nvSpPr>
          <p:spPr bwMode="auto">
            <a:xfrm>
              <a:off x="6465052" y="2348880"/>
              <a:ext cx="1400176" cy="765176"/>
            </a:xfrm>
            <a:custGeom>
              <a:avLst/>
              <a:gdLst>
                <a:gd name="T0" fmla="*/ 31 w 441"/>
                <a:gd name="T1" fmla="*/ 221 h 241"/>
                <a:gd name="T2" fmla="*/ 46 w 441"/>
                <a:gd name="T3" fmla="*/ 204 h 241"/>
                <a:gd name="T4" fmla="*/ 20 w 441"/>
                <a:gd name="T5" fmla="*/ 200 h 241"/>
                <a:gd name="T6" fmla="*/ 187 w 441"/>
                <a:gd name="T7" fmla="*/ 195 h 241"/>
                <a:gd name="T8" fmla="*/ 23 w 441"/>
                <a:gd name="T9" fmla="*/ 171 h 241"/>
                <a:gd name="T10" fmla="*/ 19 w 441"/>
                <a:gd name="T11" fmla="*/ 152 h 241"/>
                <a:gd name="T12" fmla="*/ 25 w 441"/>
                <a:gd name="T13" fmla="*/ 148 h 241"/>
                <a:gd name="T14" fmla="*/ 359 w 441"/>
                <a:gd name="T15" fmla="*/ 171 h 241"/>
                <a:gd name="T16" fmla="*/ 38 w 441"/>
                <a:gd name="T17" fmla="*/ 138 h 241"/>
                <a:gd name="T18" fmla="*/ 23 w 441"/>
                <a:gd name="T19" fmla="*/ 130 h 241"/>
                <a:gd name="T20" fmla="*/ 23 w 441"/>
                <a:gd name="T21" fmla="*/ 122 h 241"/>
                <a:gd name="T22" fmla="*/ 44 w 441"/>
                <a:gd name="T23" fmla="*/ 127 h 241"/>
                <a:gd name="T24" fmla="*/ 61 w 441"/>
                <a:gd name="T25" fmla="*/ 116 h 241"/>
                <a:gd name="T26" fmla="*/ 416 w 441"/>
                <a:gd name="T27" fmla="*/ 138 h 241"/>
                <a:gd name="T28" fmla="*/ 46 w 441"/>
                <a:gd name="T29" fmla="*/ 93 h 241"/>
                <a:gd name="T30" fmla="*/ 112 w 441"/>
                <a:gd name="T31" fmla="*/ 91 h 241"/>
                <a:gd name="T32" fmla="*/ 423 w 441"/>
                <a:gd name="T33" fmla="*/ 114 h 241"/>
                <a:gd name="T34" fmla="*/ 57 w 441"/>
                <a:gd name="T35" fmla="*/ 76 h 241"/>
                <a:gd name="T36" fmla="*/ 411 w 441"/>
                <a:gd name="T37" fmla="*/ 111 h 241"/>
                <a:gd name="T38" fmla="*/ 163 w 441"/>
                <a:gd name="T39" fmla="*/ 86 h 241"/>
                <a:gd name="T40" fmla="*/ 136 w 441"/>
                <a:gd name="T41" fmla="*/ 78 h 241"/>
                <a:gd name="T42" fmla="*/ 98 w 441"/>
                <a:gd name="T43" fmla="*/ 75 h 241"/>
                <a:gd name="T44" fmla="*/ 66 w 441"/>
                <a:gd name="T45" fmla="*/ 76 h 241"/>
                <a:gd name="T46" fmla="*/ 441 w 441"/>
                <a:gd name="T47" fmla="*/ 97 h 241"/>
                <a:gd name="T48" fmla="*/ 121 w 441"/>
                <a:gd name="T49" fmla="*/ 63 h 241"/>
                <a:gd name="T50" fmla="*/ 52 w 441"/>
                <a:gd name="T51" fmla="*/ 50 h 241"/>
                <a:gd name="T52" fmla="*/ 283 w 441"/>
                <a:gd name="T53" fmla="*/ 63 h 241"/>
                <a:gd name="T54" fmla="*/ 78 w 441"/>
                <a:gd name="T55" fmla="*/ 40 h 241"/>
                <a:gd name="T56" fmla="*/ 145 w 441"/>
                <a:gd name="T57" fmla="*/ 45 h 241"/>
                <a:gd name="T58" fmla="*/ 393 w 441"/>
                <a:gd name="T59" fmla="*/ 62 h 241"/>
                <a:gd name="T60" fmla="*/ 196 w 441"/>
                <a:gd name="T61" fmla="*/ 36 h 241"/>
                <a:gd name="T62" fmla="*/ 182 w 441"/>
                <a:gd name="T63" fmla="*/ 28 h 241"/>
                <a:gd name="T64" fmla="*/ 209 w 441"/>
                <a:gd name="T65" fmla="*/ 24 h 241"/>
                <a:gd name="T66" fmla="*/ 286 w 441"/>
                <a:gd name="T67" fmla="*/ 30 h 241"/>
                <a:gd name="T68" fmla="*/ 324 w 441"/>
                <a:gd name="T69" fmla="*/ 56 h 241"/>
                <a:gd name="T70" fmla="*/ 333 w 441"/>
                <a:gd name="T71" fmla="*/ 98 h 241"/>
                <a:gd name="T72" fmla="*/ 393 w 441"/>
                <a:gd name="T73" fmla="*/ 102 h 241"/>
                <a:gd name="T74" fmla="*/ 413 w 441"/>
                <a:gd name="T75" fmla="*/ 114 h 241"/>
                <a:gd name="T76" fmla="*/ 308 w 441"/>
                <a:gd name="T77" fmla="*/ 181 h 241"/>
                <a:gd name="T78" fmla="*/ 223 w 441"/>
                <a:gd name="T79" fmla="*/ 191 h 241"/>
                <a:gd name="T80" fmla="*/ 150 w 441"/>
                <a:gd name="T81" fmla="*/ 208 h 241"/>
                <a:gd name="T82" fmla="*/ 69 w 441"/>
                <a:gd name="T83" fmla="*/ 223 h 241"/>
                <a:gd name="T84" fmla="*/ 50 w 441"/>
                <a:gd name="T85" fmla="*/ 196 h 241"/>
                <a:gd name="T86" fmla="*/ 46 w 441"/>
                <a:gd name="T87" fmla="*/ 157 h 241"/>
                <a:gd name="T88" fmla="*/ 57 w 441"/>
                <a:gd name="T89" fmla="*/ 135 h 241"/>
                <a:gd name="T90" fmla="*/ 114 w 441"/>
                <a:gd name="T91" fmla="*/ 104 h 241"/>
                <a:gd name="T92" fmla="*/ 201 w 441"/>
                <a:gd name="T93" fmla="*/ 106 h 241"/>
                <a:gd name="T94" fmla="*/ 153 w 441"/>
                <a:gd name="T95" fmla="*/ 73 h 241"/>
                <a:gd name="T96" fmla="*/ 199 w 441"/>
                <a:gd name="T97" fmla="*/ 48 h 241"/>
                <a:gd name="T98" fmla="*/ 282 w 441"/>
                <a:gd name="T99" fmla="*/ 41 h 241"/>
                <a:gd name="T100" fmla="*/ 292 w 441"/>
                <a:gd name="T101" fmla="*/ 57 h 241"/>
                <a:gd name="T102" fmla="*/ 295 w 441"/>
                <a:gd name="T103" fmla="*/ 37 h 241"/>
                <a:gd name="T104" fmla="*/ 245 w 441"/>
                <a:gd name="T105" fmla="*/ 21 h 241"/>
                <a:gd name="T106" fmla="*/ 277 w 441"/>
                <a:gd name="T107" fmla="*/ 19 h 241"/>
                <a:gd name="T108" fmla="*/ 213 w 441"/>
                <a:gd name="T109" fmla="*/ 43 h 241"/>
                <a:gd name="T110" fmla="*/ 238 w 441"/>
                <a:gd name="T111" fmla="*/ 24 h 241"/>
                <a:gd name="T112" fmla="*/ 389 w 441"/>
                <a:gd name="T113" fmla="*/ 40 h 241"/>
                <a:gd name="T114" fmla="*/ 394 w 441"/>
                <a:gd name="T115" fmla="*/ 58 h 241"/>
                <a:gd name="T116" fmla="*/ 354 w 441"/>
                <a:gd name="T117" fmla="*/ 53 h 241"/>
                <a:gd name="T118" fmla="*/ 362 w 441"/>
                <a:gd name="T119" fmla="*/ 30 h 241"/>
                <a:gd name="T120" fmla="*/ 281 w 441"/>
                <a:gd name="T121" fmla="*/ 11 h 241"/>
                <a:gd name="T122" fmla="*/ 357 w 441"/>
                <a:gd name="T123" fmla="*/ 12 h 241"/>
                <a:gd name="T124" fmla="*/ 390 w 441"/>
                <a:gd name="T125" fmla="*/ 23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1" h="241">
                  <a:moveTo>
                    <a:pt x="86" y="241"/>
                  </a:moveTo>
                  <a:lnTo>
                    <a:pt x="85" y="241"/>
                  </a:lnTo>
                  <a:lnTo>
                    <a:pt x="85" y="240"/>
                  </a:lnTo>
                  <a:lnTo>
                    <a:pt x="85" y="239"/>
                  </a:lnTo>
                  <a:lnTo>
                    <a:pt x="86" y="239"/>
                  </a:lnTo>
                  <a:lnTo>
                    <a:pt x="87" y="240"/>
                  </a:lnTo>
                  <a:lnTo>
                    <a:pt x="86" y="240"/>
                  </a:lnTo>
                  <a:lnTo>
                    <a:pt x="86" y="241"/>
                  </a:lnTo>
                  <a:close/>
                  <a:moveTo>
                    <a:pt x="67" y="234"/>
                  </a:moveTo>
                  <a:lnTo>
                    <a:pt x="66" y="234"/>
                  </a:lnTo>
                  <a:lnTo>
                    <a:pt x="66" y="233"/>
                  </a:lnTo>
                  <a:lnTo>
                    <a:pt x="67" y="234"/>
                  </a:lnTo>
                  <a:close/>
                  <a:moveTo>
                    <a:pt x="95" y="236"/>
                  </a:moveTo>
                  <a:lnTo>
                    <a:pt x="94" y="236"/>
                  </a:lnTo>
                  <a:lnTo>
                    <a:pt x="95" y="237"/>
                  </a:lnTo>
                  <a:lnTo>
                    <a:pt x="94" y="238"/>
                  </a:lnTo>
                  <a:lnTo>
                    <a:pt x="93" y="237"/>
                  </a:lnTo>
                  <a:lnTo>
                    <a:pt x="93" y="238"/>
                  </a:lnTo>
                  <a:lnTo>
                    <a:pt x="92" y="239"/>
                  </a:lnTo>
                  <a:lnTo>
                    <a:pt x="93" y="239"/>
                  </a:lnTo>
                  <a:lnTo>
                    <a:pt x="92" y="240"/>
                  </a:lnTo>
                  <a:lnTo>
                    <a:pt x="92" y="239"/>
                  </a:lnTo>
                  <a:lnTo>
                    <a:pt x="92" y="240"/>
                  </a:lnTo>
                  <a:lnTo>
                    <a:pt x="91" y="240"/>
                  </a:lnTo>
                  <a:lnTo>
                    <a:pt x="91" y="240"/>
                  </a:lnTo>
                  <a:lnTo>
                    <a:pt x="88" y="240"/>
                  </a:lnTo>
                  <a:lnTo>
                    <a:pt x="88" y="241"/>
                  </a:lnTo>
                  <a:lnTo>
                    <a:pt x="88" y="240"/>
                  </a:lnTo>
                  <a:lnTo>
                    <a:pt x="87" y="239"/>
                  </a:lnTo>
                  <a:lnTo>
                    <a:pt x="88" y="239"/>
                  </a:lnTo>
                  <a:lnTo>
                    <a:pt x="88" y="238"/>
                  </a:lnTo>
                  <a:lnTo>
                    <a:pt x="88" y="237"/>
                  </a:lnTo>
                  <a:lnTo>
                    <a:pt x="88" y="236"/>
                  </a:lnTo>
                  <a:lnTo>
                    <a:pt x="89" y="236"/>
                  </a:lnTo>
                  <a:lnTo>
                    <a:pt x="90" y="236"/>
                  </a:lnTo>
                  <a:lnTo>
                    <a:pt x="88" y="236"/>
                  </a:lnTo>
                  <a:lnTo>
                    <a:pt x="89" y="235"/>
                  </a:lnTo>
                  <a:lnTo>
                    <a:pt x="89" y="236"/>
                  </a:lnTo>
                  <a:lnTo>
                    <a:pt x="90" y="235"/>
                  </a:lnTo>
                  <a:lnTo>
                    <a:pt x="91" y="234"/>
                  </a:lnTo>
                  <a:lnTo>
                    <a:pt x="91" y="235"/>
                  </a:lnTo>
                  <a:lnTo>
                    <a:pt x="91" y="235"/>
                  </a:lnTo>
                  <a:lnTo>
                    <a:pt x="92" y="235"/>
                  </a:lnTo>
                  <a:lnTo>
                    <a:pt x="94" y="234"/>
                  </a:lnTo>
                  <a:lnTo>
                    <a:pt x="94" y="235"/>
                  </a:lnTo>
                  <a:lnTo>
                    <a:pt x="95" y="236"/>
                  </a:lnTo>
                  <a:close/>
                  <a:moveTo>
                    <a:pt x="79" y="233"/>
                  </a:moveTo>
                  <a:lnTo>
                    <a:pt x="78" y="234"/>
                  </a:lnTo>
                  <a:lnTo>
                    <a:pt x="78" y="233"/>
                  </a:lnTo>
                  <a:lnTo>
                    <a:pt x="78" y="232"/>
                  </a:lnTo>
                  <a:lnTo>
                    <a:pt x="78" y="232"/>
                  </a:lnTo>
                  <a:lnTo>
                    <a:pt x="79" y="232"/>
                  </a:lnTo>
                  <a:lnTo>
                    <a:pt x="79" y="233"/>
                  </a:lnTo>
                  <a:close/>
                  <a:moveTo>
                    <a:pt x="83" y="232"/>
                  </a:moveTo>
                  <a:lnTo>
                    <a:pt x="84" y="232"/>
                  </a:lnTo>
                  <a:lnTo>
                    <a:pt x="84" y="232"/>
                  </a:lnTo>
                  <a:lnTo>
                    <a:pt x="85" y="232"/>
                  </a:lnTo>
                  <a:lnTo>
                    <a:pt x="85" y="233"/>
                  </a:lnTo>
                  <a:lnTo>
                    <a:pt x="84" y="233"/>
                  </a:lnTo>
                  <a:lnTo>
                    <a:pt x="85" y="233"/>
                  </a:lnTo>
                  <a:lnTo>
                    <a:pt x="85" y="234"/>
                  </a:lnTo>
                  <a:lnTo>
                    <a:pt x="86" y="234"/>
                  </a:lnTo>
                  <a:lnTo>
                    <a:pt x="85" y="234"/>
                  </a:lnTo>
                  <a:lnTo>
                    <a:pt x="84" y="235"/>
                  </a:lnTo>
                  <a:lnTo>
                    <a:pt x="84" y="235"/>
                  </a:lnTo>
                  <a:lnTo>
                    <a:pt x="83" y="235"/>
                  </a:lnTo>
                  <a:lnTo>
                    <a:pt x="82" y="235"/>
                  </a:lnTo>
                  <a:lnTo>
                    <a:pt x="83" y="234"/>
                  </a:lnTo>
                  <a:lnTo>
                    <a:pt x="83" y="234"/>
                  </a:lnTo>
                  <a:lnTo>
                    <a:pt x="82" y="234"/>
                  </a:lnTo>
                  <a:lnTo>
                    <a:pt x="81" y="234"/>
                  </a:lnTo>
                  <a:lnTo>
                    <a:pt x="81" y="235"/>
                  </a:lnTo>
                  <a:lnTo>
                    <a:pt x="79" y="235"/>
                  </a:lnTo>
                  <a:lnTo>
                    <a:pt x="78" y="235"/>
                  </a:lnTo>
                  <a:lnTo>
                    <a:pt x="78" y="235"/>
                  </a:lnTo>
                  <a:lnTo>
                    <a:pt x="77" y="235"/>
                  </a:lnTo>
                  <a:lnTo>
                    <a:pt x="76" y="235"/>
                  </a:lnTo>
                  <a:lnTo>
                    <a:pt x="77" y="234"/>
                  </a:lnTo>
                  <a:lnTo>
                    <a:pt x="78" y="234"/>
                  </a:lnTo>
                  <a:lnTo>
                    <a:pt x="78" y="234"/>
                  </a:lnTo>
                  <a:lnTo>
                    <a:pt x="79" y="234"/>
                  </a:lnTo>
                  <a:lnTo>
                    <a:pt x="80" y="233"/>
                  </a:lnTo>
                  <a:lnTo>
                    <a:pt x="79" y="233"/>
                  </a:lnTo>
                  <a:lnTo>
                    <a:pt x="80" y="232"/>
                  </a:lnTo>
                  <a:lnTo>
                    <a:pt x="81" y="232"/>
                  </a:lnTo>
                  <a:lnTo>
                    <a:pt x="82" y="232"/>
                  </a:lnTo>
                  <a:lnTo>
                    <a:pt x="83" y="232"/>
                  </a:lnTo>
                  <a:close/>
                  <a:moveTo>
                    <a:pt x="72" y="228"/>
                  </a:moveTo>
                  <a:lnTo>
                    <a:pt x="71" y="228"/>
                  </a:lnTo>
                  <a:lnTo>
                    <a:pt x="71" y="227"/>
                  </a:lnTo>
                  <a:lnTo>
                    <a:pt x="72" y="227"/>
                  </a:lnTo>
                  <a:lnTo>
                    <a:pt x="72" y="228"/>
                  </a:lnTo>
                  <a:lnTo>
                    <a:pt x="72" y="228"/>
                  </a:lnTo>
                  <a:close/>
                  <a:moveTo>
                    <a:pt x="93" y="228"/>
                  </a:moveTo>
                  <a:lnTo>
                    <a:pt x="94" y="228"/>
                  </a:lnTo>
                  <a:lnTo>
                    <a:pt x="94" y="228"/>
                  </a:lnTo>
                  <a:lnTo>
                    <a:pt x="94" y="228"/>
                  </a:lnTo>
                  <a:lnTo>
                    <a:pt x="95" y="228"/>
                  </a:lnTo>
                  <a:lnTo>
                    <a:pt x="94" y="228"/>
                  </a:lnTo>
                  <a:lnTo>
                    <a:pt x="93" y="228"/>
                  </a:lnTo>
                  <a:lnTo>
                    <a:pt x="93" y="228"/>
                  </a:lnTo>
                  <a:close/>
                  <a:moveTo>
                    <a:pt x="113" y="230"/>
                  </a:moveTo>
                  <a:lnTo>
                    <a:pt x="112" y="230"/>
                  </a:lnTo>
                  <a:lnTo>
                    <a:pt x="111" y="229"/>
                  </a:lnTo>
                  <a:lnTo>
                    <a:pt x="112" y="229"/>
                  </a:lnTo>
                  <a:lnTo>
                    <a:pt x="113" y="229"/>
                  </a:lnTo>
                  <a:lnTo>
                    <a:pt x="113" y="230"/>
                  </a:lnTo>
                  <a:close/>
                  <a:moveTo>
                    <a:pt x="35" y="221"/>
                  </a:moveTo>
                  <a:lnTo>
                    <a:pt x="34" y="222"/>
                  </a:lnTo>
                  <a:lnTo>
                    <a:pt x="34" y="222"/>
                  </a:lnTo>
                  <a:lnTo>
                    <a:pt x="33" y="223"/>
                  </a:lnTo>
                  <a:lnTo>
                    <a:pt x="32" y="224"/>
                  </a:lnTo>
                  <a:lnTo>
                    <a:pt x="31" y="223"/>
                  </a:lnTo>
                  <a:lnTo>
                    <a:pt x="30" y="223"/>
                  </a:lnTo>
                  <a:lnTo>
                    <a:pt x="30" y="222"/>
                  </a:lnTo>
                  <a:lnTo>
                    <a:pt x="29" y="223"/>
                  </a:lnTo>
                  <a:lnTo>
                    <a:pt x="29" y="222"/>
                  </a:lnTo>
                  <a:lnTo>
                    <a:pt x="30" y="222"/>
                  </a:lnTo>
                  <a:lnTo>
                    <a:pt x="29" y="222"/>
                  </a:lnTo>
                  <a:lnTo>
                    <a:pt x="29" y="222"/>
                  </a:lnTo>
                  <a:lnTo>
                    <a:pt x="30" y="222"/>
                  </a:lnTo>
                  <a:lnTo>
                    <a:pt x="30" y="221"/>
                  </a:lnTo>
                  <a:lnTo>
                    <a:pt x="31" y="221"/>
                  </a:lnTo>
                  <a:lnTo>
                    <a:pt x="30" y="221"/>
                  </a:lnTo>
                  <a:lnTo>
                    <a:pt x="31" y="221"/>
                  </a:lnTo>
                  <a:lnTo>
                    <a:pt x="32" y="221"/>
                  </a:lnTo>
                  <a:lnTo>
                    <a:pt x="33" y="221"/>
                  </a:lnTo>
                  <a:lnTo>
                    <a:pt x="34" y="221"/>
                  </a:lnTo>
                  <a:lnTo>
                    <a:pt x="35" y="221"/>
                  </a:lnTo>
                  <a:close/>
                  <a:moveTo>
                    <a:pt x="67" y="223"/>
                  </a:moveTo>
                  <a:lnTo>
                    <a:pt x="66" y="224"/>
                  </a:lnTo>
                  <a:lnTo>
                    <a:pt x="65" y="223"/>
                  </a:lnTo>
                  <a:lnTo>
                    <a:pt x="66" y="222"/>
                  </a:lnTo>
                  <a:lnTo>
                    <a:pt x="67" y="223"/>
                  </a:lnTo>
                  <a:close/>
                  <a:moveTo>
                    <a:pt x="31" y="216"/>
                  </a:moveTo>
                  <a:lnTo>
                    <a:pt x="32" y="217"/>
                  </a:lnTo>
                  <a:lnTo>
                    <a:pt x="32" y="216"/>
                  </a:lnTo>
                  <a:lnTo>
                    <a:pt x="33" y="216"/>
                  </a:lnTo>
                  <a:lnTo>
                    <a:pt x="33" y="217"/>
                  </a:lnTo>
                  <a:lnTo>
                    <a:pt x="33" y="217"/>
                  </a:lnTo>
                  <a:lnTo>
                    <a:pt x="33" y="218"/>
                  </a:lnTo>
                  <a:lnTo>
                    <a:pt x="33" y="219"/>
                  </a:lnTo>
                  <a:lnTo>
                    <a:pt x="33" y="220"/>
                  </a:lnTo>
                  <a:lnTo>
                    <a:pt x="33" y="221"/>
                  </a:lnTo>
                  <a:lnTo>
                    <a:pt x="32" y="221"/>
                  </a:lnTo>
                  <a:lnTo>
                    <a:pt x="31" y="221"/>
                  </a:lnTo>
                  <a:lnTo>
                    <a:pt x="31" y="220"/>
                  </a:lnTo>
                  <a:lnTo>
                    <a:pt x="30" y="221"/>
                  </a:lnTo>
                  <a:lnTo>
                    <a:pt x="29" y="220"/>
                  </a:lnTo>
                  <a:lnTo>
                    <a:pt x="29" y="219"/>
                  </a:lnTo>
                  <a:lnTo>
                    <a:pt x="29" y="220"/>
                  </a:lnTo>
                  <a:lnTo>
                    <a:pt x="28" y="220"/>
                  </a:lnTo>
                  <a:lnTo>
                    <a:pt x="27" y="219"/>
                  </a:lnTo>
                  <a:lnTo>
                    <a:pt x="27" y="220"/>
                  </a:lnTo>
                  <a:lnTo>
                    <a:pt x="27" y="221"/>
                  </a:lnTo>
                  <a:lnTo>
                    <a:pt x="27" y="221"/>
                  </a:lnTo>
                  <a:lnTo>
                    <a:pt x="26" y="220"/>
                  </a:lnTo>
                  <a:lnTo>
                    <a:pt x="26" y="221"/>
                  </a:lnTo>
                  <a:lnTo>
                    <a:pt x="25" y="221"/>
                  </a:lnTo>
                  <a:lnTo>
                    <a:pt x="24" y="221"/>
                  </a:lnTo>
                  <a:lnTo>
                    <a:pt x="24" y="220"/>
                  </a:lnTo>
                  <a:lnTo>
                    <a:pt x="23" y="220"/>
                  </a:lnTo>
                  <a:lnTo>
                    <a:pt x="24" y="219"/>
                  </a:lnTo>
                  <a:lnTo>
                    <a:pt x="24" y="218"/>
                  </a:lnTo>
                  <a:lnTo>
                    <a:pt x="24" y="217"/>
                  </a:lnTo>
                  <a:lnTo>
                    <a:pt x="25" y="217"/>
                  </a:lnTo>
                  <a:lnTo>
                    <a:pt x="26" y="217"/>
                  </a:lnTo>
                  <a:lnTo>
                    <a:pt x="27" y="216"/>
                  </a:lnTo>
                  <a:lnTo>
                    <a:pt x="28" y="216"/>
                  </a:lnTo>
                  <a:lnTo>
                    <a:pt x="27" y="215"/>
                  </a:lnTo>
                  <a:lnTo>
                    <a:pt x="28" y="215"/>
                  </a:lnTo>
                  <a:lnTo>
                    <a:pt x="29" y="215"/>
                  </a:lnTo>
                  <a:lnTo>
                    <a:pt x="30" y="215"/>
                  </a:lnTo>
                  <a:lnTo>
                    <a:pt x="31" y="215"/>
                  </a:lnTo>
                  <a:lnTo>
                    <a:pt x="32" y="215"/>
                  </a:lnTo>
                  <a:lnTo>
                    <a:pt x="31" y="215"/>
                  </a:lnTo>
                  <a:lnTo>
                    <a:pt x="32" y="216"/>
                  </a:lnTo>
                  <a:lnTo>
                    <a:pt x="31" y="216"/>
                  </a:lnTo>
                  <a:close/>
                  <a:moveTo>
                    <a:pt x="52" y="216"/>
                  </a:moveTo>
                  <a:lnTo>
                    <a:pt x="52" y="217"/>
                  </a:lnTo>
                  <a:lnTo>
                    <a:pt x="52" y="217"/>
                  </a:lnTo>
                  <a:lnTo>
                    <a:pt x="52" y="216"/>
                  </a:lnTo>
                  <a:lnTo>
                    <a:pt x="52" y="215"/>
                  </a:lnTo>
                  <a:lnTo>
                    <a:pt x="52" y="215"/>
                  </a:lnTo>
                  <a:lnTo>
                    <a:pt x="52" y="216"/>
                  </a:lnTo>
                  <a:close/>
                  <a:moveTo>
                    <a:pt x="28" y="215"/>
                  </a:moveTo>
                  <a:lnTo>
                    <a:pt x="27" y="215"/>
                  </a:lnTo>
                  <a:lnTo>
                    <a:pt x="26" y="215"/>
                  </a:lnTo>
                  <a:lnTo>
                    <a:pt x="25" y="215"/>
                  </a:lnTo>
                  <a:lnTo>
                    <a:pt x="24" y="215"/>
                  </a:lnTo>
                  <a:lnTo>
                    <a:pt x="23" y="215"/>
                  </a:lnTo>
                  <a:lnTo>
                    <a:pt x="24" y="214"/>
                  </a:lnTo>
                  <a:lnTo>
                    <a:pt x="24" y="213"/>
                  </a:lnTo>
                  <a:lnTo>
                    <a:pt x="25" y="212"/>
                  </a:lnTo>
                  <a:lnTo>
                    <a:pt x="25" y="211"/>
                  </a:lnTo>
                  <a:lnTo>
                    <a:pt x="26" y="211"/>
                  </a:lnTo>
                  <a:lnTo>
                    <a:pt x="26" y="210"/>
                  </a:lnTo>
                  <a:lnTo>
                    <a:pt x="26" y="211"/>
                  </a:lnTo>
                  <a:lnTo>
                    <a:pt x="27" y="211"/>
                  </a:lnTo>
                  <a:lnTo>
                    <a:pt x="27" y="212"/>
                  </a:lnTo>
                  <a:lnTo>
                    <a:pt x="28" y="212"/>
                  </a:lnTo>
                  <a:lnTo>
                    <a:pt x="29" y="213"/>
                  </a:lnTo>
                  <a:lnTo>
                    <a:pt x="29" y="214"/>
                  </a:lnTo>
                  <a:lnTo>
                    <a:pt x="28" y="215"/>
                  </a:lnTo>
                  <a:close/>
                  <a:moveTo>
                    <a:pt x="42" y="212"/>
                  </a:moveTo>
                  <a:lnTo>
                    <a:pt x="41" y="211"/>
                  </a:lnTo>
                  <a:lnTo>
                    <a:pt x="42" y="211"/>
                  </a:lnTo>
                  <a:lnTo>
                    <a:pt x="43" y="211"/>
                  </a:lnTo>
                  <a:lnTo>
                    <a:pt x="43" y="212"/>
                  </a:lnTo>
                  <a:lnTo>
                    <a:pt x="42" y="212"/>
                  </a:lnTo>
                  <a:close/>
                  <a:moveTo>
                    <a:pt x="24" y="211"/>
                  </a:moveTo>
                  <a:lnTo>
                    <a:pt x="23" y="212"/>
                  </a:lnTo>
                  <a:lnTo>
                    <a:pt x="23" y="211"/>
                  </a:lnTo>
                  <a:lnTo>
                    <a:pt x="24" y="210"/>
                  </a:lnTo>
                  <a:lnTo>
                    <a:pt x="25" y="209"/>
                  </a:lnTo>
                  <a:lnTo>
                    <a:pt x="26" y="210"/>
                  </a:lnTo>
                  <a:lnTo>
                    <a:pt x="24" y="211"/>
                  </a:lnTo>
                  <a:close/>
                  <a:moveTo>
                    <a:pt x="13" y="209"/>
                  </a:moveTo>
                  <a:lnTo>
                    <a:pt x="12" y="209"/>
                  </a:lnTo>
                  <a:lnTo>
                    <a:pt x="11" y="209"/>
                  </a:lnTo>
                  <a:lnTo>
                    <a:pt x="12" y="208"/>
                  </a:lnTo>
                  <a:lnTo>
                    <a:pt x="13" y="208"/>
                  </a:lnTo>
                  <a:lnTo>
                    <a:pt x="13" y="209"/>
                  </a:lnTo>
                  <a:close/>
                  <a:moveTo>
                    <a:pt x="14" y="208"/>
                  </a:moveTo>
                  <a:lnTo>
                    <a:pt x="15" y="209"/>
                  </a:lnTo>
                  <a:lnTo>
                    <a:pt x="16" y="209"/>
                  </a:lnTo>
                  <a:lnTo>
                    <a:pt x="17" y="210"/>
                  </a:lnTo>
                  <a:lnTo>
                    <a:pt x="17" y="211"/>
                  </a:lnTo>
                  <a:lnTo>
                    <a:pt x="17" y="210"/>
                  </a:lnTo>
                  <a:lnTo>
                    <a:pt x="16" y="211"/>
                  </a:lnTo>
                  <a:lnTo>
                    <a:pt x="15" y="212"/>
                  </a:lnTo>
                  <a:lnTo>
                    <a:pt x="15" y="211"/>
                  </a:lnTo>
                  <a:lnTo>
                    <a:pt x="14" y="211"/>
                  </a:lnTo>
                  <a:lnTo>
                    <a:pt x="14" y="212"/>
                  </a:lnTo>
                  <a:lnTo>
                    <a:pt x="14" y="211"/>
                  </a:lnTo>
                  <a:lnTo>
                    <a:pt x="14" y="212"/>
                  </a:lnTo>
                  <a:lnTo>
                    <a:pt x="14" y="211"/>
                  </a:lnTo>
                  <a:lnTo>
                    <a:pt x="14" y="210"/>
                  </a:lnTo>
                  <a:lnTo>
                    <a:pt x="14" y="211"/>
                  </a:lnTo>
                  <a:lnTo>
                    <a:pt x="14" y="209"/>
                  </a:lnTo>
                  <a:lnTo>
                    <a:pt x="14" y="209"/>
                  </a:lnTo>
                  <a:lnTo>
                    <a:pt x="14" y="208"/>
                  </a:lnTo>
                  <a:lnTo>
                    <a:pt x="14" y="208"/>
                  </a:lnTo>
                  <a:close/>
                  <a:moveTo>
                    <a:pt x="13" y="207"/>
                  </a:moveTo>
                  <a:lnTo>
                    <a:pt x="12" y="207"/>
                  </a:lnTo>
                  <a:lnTo>
                    <a:pt x="11" y="207"/>
                  </a:lnTo>
                  <a:lnTo>
                    <a:pt x="12" y="207"/>
                  </a:lnTo>
                  <a:lnTo>
                    <a:pt x="13" y="207"/>
                  </a:lnTo>
                  <a:close/>
                  <a:moveTo>
                    <a:pt x="11" y="207"/>
                  </a:moveTo>
                  <a:lnTo>
                    <a:pt x="10" y="207"/>
                  </a:lnTo>
                  <a:lnTo>
                    <a:pt x="10" y="206"/>
                  </a:lnTo>
                  <a:lnTo>
                    <a:pt x="10" y="205"/>
                  </a:lnTo>
                  <a:lnTo>
                    <a:pt x="11" y="205"/>
                  </a:lnTo>
                  <a:lnTo>
                    <a:pt x="12" y="206"/>
                  </a:lnTo>
                  <a:lnTo>
                    <a:pt x="11" y="206"/>
                  </a:lnTo>
                  <a:lnTo>
                    <a:pt x="11" y="207"/>
                  </a:lnTo>
                  <a:close/>
                  <a:moveTo>
                    <a:pt x="21" y="207"/>
                  </a:moveTo>
                  <a:lnTo>
                    <a:pt x="21" y="208"/>
                  </a:lnTo>
                  <a:lnTo>
                    <a:pt x="20" y="208"/>
                  </a:lnTo>
                  <a:lnTo>
                    <a:pt x="19" y="208"/>
                  </a:lnTo>
                  <a:lnTo>
                    <a:pt x="20" y="207"/>
                  </a:lnTo>
                  <a:lnTo>
                    <a:pt x="19" y="207"/>
                  </a:lnTo>
                  <a:lnTo>
                    <a:pt x="20" y="206"/>
                  </a:lnTo>
                  <a:lnTo>
                    <a:pt x="19" y="206"/>
                  </a:lnTo>
                  <a:lnTo>
                    <a:pt x="20" y="206"/>
                  </a:lnTo>
                  <a:lnTo>
                    <a:pt x="21" y="206"/>
                  </a:lnTo>
                  <a:lnTo>
                    <a:pt x="21" y="207"/>
                  </a:lnTo>
                  <a:close/>
                  <a:moveTo>
                    <a:pt x="18" y="206"/>
                  </a:moveTo>
                  <a:lnTo>
                    <a:pt x="17" y="206"/>
                  </a:lnTo>
                  <a:lnTo>
                    <a:pt x="16" y="205"/>
                  </a:lnTo>
                  <a:lnTo>
                    <a:pt x="16" y="204"/>
                  </a:lnTo>
                  <a:lnTo>
                    <a:pt x="17" y="204"/>
                  </a:lnTo>
                  <a:lnTo>
                    <a:pt x="18" y="205"/>
                  </a:lnTo>
                  <a:lnTo>
                    <a:pt x="18" y="206"/>
                  </a:lnTo>
                  <a:close/>
                  <a:moveTo>
                    <a:pt x="40" y="204"/>
                  </a:moveTo>
                  <a:lnTo>
                    <a:pt x="40" y="206"/>
                  </a:lnTo>
                  <a:lnTo>
                    <a:pt x="40" y="206"/>
                  </a:lnTo>
                  <a:lnTo>
                    <a:pt x="40" y="205"/>
                  </a:lnTo>
                  <a:lnTo>
                    <a:pt x="40" y="206"/>
                  </a:lnTo>
                  <a:lnTo>
                    <a:pt x="40" y="207"/>
                  </a:lnTo>
                  <a:lnTo>
                    <a:pt x="39" y="207"/>
                  </a:lnTo>
                  <a:lnTo>
                    <a:pt x="38" y="208"/>
                  </a:lnTo>
                  <a:lnTo>
                    <a:pt x="38" y="207"/>
                  </a:lnTo>
                  <a:lnTo>
                    <a:pt x="39" y="206"/>
                  </a:lnTo>
                  <a:lnTo>
                    <a:pt x="39" y="205"/>
                  </a:lnTo>
                  <a:lnTo>
                    <a:pt x="40" y="204"/>
                  </a:lnTo>
                  <a:close/>
                  <a:moveTo>
                    <a:pt x="44" y="203"/>
                  </a:moveTo>
                  <a:lnTo>
                    <a:pt x="43" y="203"/>
                  </a:lnTo>
                  <a:lnTo>
                    <a:pt x="44" y="203"/>
                  </a:lnTo>
                  <a:lnTo>
                    <a:pt x="46" y="203"/>
                  </a:lnTo>
                  <a:lnTo>
                    <a:pt x="46" y="203"/>
                  </a:lnTo>
                  <a:lnTo>
                    <a:pt x="46" y="204"/>
                  </a:lnTo>
                  <a:lnTo>
                    <a:pt x="45" y="205"/>
                  </a:lnTo>
                  <a:lnTo>
                    <a:pt x="43" y="206"/>
                  </a:lnTo>
                  <a:lnTo>
                    <a:pt x="44" y="206"/>
                  </a:lnTo>
                  <a:lnTo>
                    <a:pt x="43" y="207"/>
                  </a:lnTo>
                  <a:lnTo>
                    <a:pt x="44" y="209"/>
                  </a:lnTo>
                  <a:lnTo>
                    <a:pt x="43" y="209"/>
                  </a:lnTo>
                  <a:lnTo>
                    <a:pt x="42" y="209"/>
                  </a:lnTo>
                  <a:lnTo>
                    <a:pt x="41" y="210"/>
                  </a:lnTo>
                  <a:lnTo>
                    <a:pt x="41" y="209"/>
                  </a:lnTo>
                  <a:lnTo>
                    <a:pt x="41" y="209"/>
                  </a:lnTo>
                  <a:lnTo>
                    <a:pt x="40" y="209"/>
                  </a:lnTo>
                  <a:lnTo>
                    <a:pt x="40" y="207"/>
                  </a:lnTo>
                  <a:lnTo>
                    <a:pt x="40" y="206"/>
                  </a:lnTo>
                  <a:lnTo>
                    <a:pt x="41" y="205"/>
                  </a:lnTo>
                  <a:lnTo>
                    <a:pt x="41" y="206"/>
                  </a:lnTo>
                  <a:lnTo>
                    <a:pt x="41" y="205"/>
                  </a:lnTo>
                  <a:lnTo>
                    <a:pt x="43" y="205"/>
                  </a:lnTo>
                  <a:lnTo>
                    <a:pt x="43" y="204"/>
                  </a:lnTo>
                  <a:lnTo>
                    <a:pt x="43" y="203"/>
                  </a:lnTo>
                  <a:lnTo>
                    <a:pt x="42" y="203"/>
                  </a:lnTo>
                  <a:lnTo>
                    <a:pt x="41" y="204"/>
                  </a:lnTo>
                  <a:lnTo>
                    <a:pt x="40" y="204"/>
                  </a:lnTo>
                  <a:lnTo>
                    <a:pt x="41" y="203"/>
                  </a:lnTo>
                  <a:lnTo>
                    <a:pt x="41" y="203"/>
                  </a:lnTo>
                  <a:lnTo>
                    <a:pt x="42" y="203"/>
                  </a:lnTo>
                  <a:lnTo>
                    <a:pt x="43" y="203"/>
                  </a:lnTo>
                  <a:lnTo>
                    <a:pt x="44" y="202"/>
                  </a:lnTo>
                  <a:lnTo>
                    <a:pt x="44" y="203"/>
                  </a:lnTo>
                  <a:close/>
                  <a:moveTo>
                    <a:pt x="6" y="196"/>
                  </a:moveTo>
                  <a:lnTo>
                    <a:pt x="5" y="196"/>
                  </a:lnTo>
                  <a:lnTo>
                    <a:pt x="4" y="196"/>
                  </a:lnTo>
                  <a:lnTo>
                    <a:pt x="4" y="196"/>
                  </a:lnTo>
                  <a:lnTo>
                    <a:pt x="5" y="196"/>
                  </a:lnTo>
                  <a:lnTo>
                    <a:pt x="6" y="195"/>
                  </a:lnTo>
                  <a:lnTo>
                    <a:pt x="7" y="195"/>
                  </a:lnTo>
                  <a:lnTo>
                    <a:pt x="6" y="196"/>
                  </a:lnTo>
                  <a:lnTo>
                    <a:pt x="6" y="196"/>
                  </a:lnTo>
                  <a:close/>
                  <a:moveTo>
                    <a:pt x="20" y="196"/>
                  </a:moveTo>
                  <a:lnTo>
                    <a:pt x="19" y="196"/>
                  </a:lnTo>
                  <a:lnTo>
                    <a:pt x="19" y="195"/>
                  </a:lnTo>
                  <a:lnTo>
                    <a:pt x="20" y="195"/>
                  </a:lnTo>
                  <a:lnTo>
                    <a:pt x="20" y="196"/>
                  </a:lnTo>
                  <a:close/>
                  <a:moveTo>
                    <a:pt x="24" y="195"/>
                  </a:moveTo>
                  <a:lnTo>
                    <a:pt x="23" y="196"/>
                  </a:lnTo>
                  <a:lnTo>
                    <a:pt x="22" y="195"/>
                  </a:lnTo>
                  <a:lnTo>
                    <a:pt x="22" y="194"/>
                  </a:lnTo>
                  <a:lnTo>
                    <a:pt x="23" y="194"/>
                  </a:lnTo>
                  <a:lnTo>
                    <a:pt x="23" y="195"/>
                  </a:lnTo>
                  <a:lnTo>
                    <a:pt x="24" y="195"/>
                  </a:lnTo>
                  <a:close/>
                  <a:moveTo>
                    <a:pt x="39" y="194"/>
                  </a:moveTo>
                  <a:lnTo>
                    <a:pt x="40" y="194"/>
                  </a:lnTo>
                  <a:lnTo>
                    <a:pt x="40" y="195"/>
                  </a:lnTo>
                  <a:lnTo>
                    <a:pt x="41" y="195"/>
                  </a:lnTo>
                  <a:lnTo>
                    <a:pt x="42" y="195"/>
                  </a:lnTo>
                  <a:lnTo>
                    <a:pt x="42" y="196"/>
                  </a:lnTo>
                  <a:lnTo>
                    <a:pt x="43" y="196"/>
                  </a:lnTo>
                  <a:lnTo>
                    <a:pt x="44" y="196"/>
                  </a:lnTo>
                  <a:lnTo>
                    <a:pt x="45" y="196"/>
                  </a:lnTo>
                  <a:lnTo>
                    <a:pt x="46" y="196"/>
                  </a:lnTo>
                  <a:lnTo>
                    <a:pt x="46" y="197"/>
                  </a:lnTo>
                  <a:lnTo>
                    <a:pt x="45" y="198"/>
                  </a:lnTo>
                  <a:lnTo>
                    <a:pt x="44" y="199"/>
                  </a:lnTo>
                  <a:lnTo>
                    <a:pt x="43" y="200"/>
                  </a:lnTo>
                  <a:lnTo>
                    <a:pt x="43" y="199"/>
                  </a:lnTo>
                  <a:lnTo>
                    <a:pt x="42" y="199"/>
                  </a:lnTo>
                  <a:lnTo>
                    <a:pt x="42" y="198"/>
                  </a:lnTo>
                  <a:lnTo>
                    <a:pt x="42" y="199"/>
                  </a:lnTo>
                  <a:lnTo>
                    <a:pt x="41" y="199"/>
                  </a:lnTo>
                  <a:lnTo>
                    <a:pt x="40" y="199"/>
                  </a:lnTo>
                  <a:lnTo>
                    <a:pt x="40" y="200"/>
                  </a:lnTo>
                  <a:lnTo>
                    <a:pt x="39" y="200"/>
                  </a:lnTo>
                  <a:lnTo>
                    <a:pt x="39" y="201"/>
                  </a:lnTo>
                  <a:lnTo>
                    <a:pt x="38" y="202"/>
                  </a:lnTo>
                  <a:lnTo>
                    <a:pt x="39" y="202"/>
                  </a:lnTo>
                  <a:lnTo>
                    <a:pt x="40" y="202"/>
                  </a:lnTo>
                  <a:lnTo>
                    <a:pt x="41" y="202"/>
                  </a:lnTo>
                  <a:lnTo>
                    <a:pt x="41" y="203"/>
                  </a:lnTo>
                  <a:lnTo>
                    <a:pt x="40" y="203"/>
                  </a:lnTo>
                  <a:lnTo>
                    <a:pt x="39" y="204"/>
                  </a:lnTo>
                  <a:lnTo>
                    <a:pt x="38" y="205"/>
                  </a:lnTo>
                  <a:lnTo>
                    <a:pt x="37" y="206"/>
                  </a:lnTo>
                  <a:lnTo>
                    <a:pt x="37" y="205"/>
                  </a:lnTo>
                  <a:lnTo>
                    <a:pt x="36" y="207"/>
                  </a:lnTo>
                  <a:lnTo>
                    <a:pt x="34" y="208"/>
                  </a:lnTo>
                  <a:lnTo>
                    <a:pt x="33" y="208"/>
                  </a:lnTo>
                  <a:lnTo>
                    <a:pt x="34" y="209"/>
                  </a:lnTo>
                  <a:lnTo>
                    <a:pt x="35" y="209"/>
                  </a:lnTo>
                  <a:lnTo>
                    <a:pt x="35" y="209"/>
                  </a:lnTo>
                  <a:lnTo>
                    <a:pt x="35" y="210"/>
                  </a:lnTo>
                  <a:lnTo>
                    <a:pt x="36" y="210"/>
                  </a:lnTo>
                  <a:lnTo>
                    <a:pt x="36" y="211"/>
                  </a:lnTo>
                  <a:lnTo>
                    <a:pt x="37" y="211"/>
                  </a:lnTo>
                  <a:lnTo>
                    <a:pt x="37" y="212"/>
                  </a:lnTo>
                  <a:lnTo>
                    <a:pt x="36" y="212"/>
                  </a:lnTo>
                  <a:lnTo>
                    <a:pt x="36" y="213"/>
                  </a:lnTo>
                  <a:lnTo>
                    <a:pt x="37" y="213"/>
                  </a:lnTo>
                  <a:lnTo>
                    <a:pt x="36" y="214"/>
                  </a:lnTo>
                  <a:lnTo>
                    <a:pt x="35" y="214"/>
                  </a:lnTo>
                  <a:lnTo>
                    <a:pt x="35" y="215"/>
                  </a:lnTo>
                  <a:lnTo>
                    <a:pt x="34" y="215"/>
                  </a:lnTo>
                  <a:lnTo>
                    <a:pt x="33" y="214"/>
                  </a:lnTo>
                  <a:lnTo>
                    <a:pt x="33" y="214"/>
                  </a:lnTo>
                  <a:lnTo>
                    <a:pt x="33" y="213"/>
                  </a:lnTo>
                  <a:lnTo>
                    <a:pt x="33" y="212"/>
                  </a:lnTo>
                  <a:lnTo>
                    <a:pt x="32" y="212"/>
                  </a:lnTo>
                  <a:lnTo>
                    <a:pt x="31" y="212"/>
                  </a:lnTo>
                  <a:lnTo>
                    <a:pt x="31" y="211"/>
                  </a:lnTo>
                  <a:lnTo>
                    <a:pt x="30" y="211"/>
                  </a:lnTo>
                  <a:lnTo>
                    <a:pt x="30" y="210"/>
                  </a:lnTo>
                  <a:lnTo>
                    <a:pt x="29" y="210"/>
                  </a:lnTo>
                  <a:lnTo>
                    <a:pt x="29" y="209"/>
                  </a:lnTo>
                  <a:lnTo>
                    <a:pt x="28" y="209"/>
                  </a:lnTo>
                  <a:lnTo>
                    <a:pt x="29" y="209"/>
                  </a:lnTo>
                  <a:lnTo>
                    <a:pt x="28" y="209"/>
                  </a:lnTo>
                  <a:lnTo>
                    <a:pt x="27" y="209"/>
                  </a:lnTo>
                  <a:lnTo>
                    <a:pt x="27" y="208"/>
                  </a:lnTo>
                  <a:lnTo>
                    <a:pt x="27" y="206"/>
                  </a:lnTo>
                  <a:lnTo>
                    <a:pt x="28" y="205"/>
                  </a:lnTo>
                  <a:lnTo>
                    <a:pt x="28" y="204"/>
                  </a:lnTo>
                  <a:lnTo>
                    <a:pt x="29" y="203"/>
                  </a:lnTo>
                  <a:lnTo>
                    <a:pt x="29" y="203"/>
                  </a:lnTo>
                  <a:lnTo>
                    <a:pt x="28" y="204"/>
                  </a:lnTo>
                  <a:lnTo>
                    <a:pt x="27" y="204"/>
                  </a:lnTo>
                  <a:lnTo>
                    <a:pt x="27" y="203"/>
                  </a:lnTo>
                  <a:lnTo>
                    <a:pt x="27" y="204"/>
                  </a:lnTo>
                  <a:lnTo>
                    <a:pt x="26" y="204"/>
                  </a:lnTo>
                  <a:lnTo>
                    <a:pt x="27" y="203"/>
                  </a:lnTo>
                  <a:lnTo>
                    <a:pt x="28" y="203"/>
                  </a:lnTo>
                  <a:lnTo>
                    <a:pt x="28" y="202"/>
                  </a:lnTo>
                  <a:lnTo>
                    <a:pt x="28" y="201"/>
                  </a:lnTo>
                  <a:lnTo>
                    <a:pt x="28" y="202"/>
                  </a:lnTo>
                  <a:lnTo>
                    <a:pt x="27" y="202"/>
                  </a:lnTo>
                  <a:lnTo>
                    <a:pt x="26" y="203"/>
                  </a:lnTo>
                  <a:lnTo>
                    <a:pt x="26" y="201"/>
                  </a:lnTo>
                  <a:lnTo>
                    <a:pt x="26" y="202"/>
                  </a:lnTo>
                  <a:lnTo>
                    <a:pt x="25" y="203"/>
                  </a:lnTo>
                  <a:lnTo>
                    <a:pt x="24" y="203"/>
                  </a:lnTo>
                  <a:lnTo>
                    <a:pt x="24" y="202"/>
                  </a:lnTo>
                  <a:lnTo>
                    <a:pt x="23" y="203"/>
                  </a:lnTo>
                  <a:lnTo>
                    <a:pt x="22" y="203"/>
                  </a:lnTo>
                  <a:lnTo>
                    <a:pt x="21" y="203"/>
                  </a:lnTo>
                  <a:lnTo>
                    <a:pt x="21" y="203"/>
                  </a:lnTo>
                  <a:lnTo>
                    <a:pt x="21" y="202"/>
                  </a:lnTo>
                  <a:lnTo>
                    <a:pt x="21" y="201"/>
                  </a:lnTo>
                  <a:lnTo>
                    <a:pt x="21" y="200"/>
                  </a:lnTo>
                  <a:lnTo>
                    <a:pt x="20" y="200"/>
                  </a:lnTo>
                  <a:lnTo>
                    <a:pt x="21" y="198"/>
                  </a:lnTo>
                  <a:lnTo>
                    <a:pt x="21" y="198"/>
                  </a:lnTo>
                  <a:lnTo>
                    <a:pt x="22" y="197"/>
                  </a:lnTo>
                  <a:lnTo>
                    <a:pt x="21" y="197"/>
                  </a:lnTo>
                  <a:lnTo>
                    <a:pt x="21" y="197"/>
                  </a:lnTo>
                  <a:lnTo>
                    <a:pt x="21" y="198"/>
                  </a:lnTo>
                  <a:lnTo>
                    <a:pt x="21" y="197"/>
                  </a:lnTo>
                  <a:lnTo>
                    <a:pt x="21" y="196"/>
                  </a:lnTo>
                  <a:lnTo>
                    <a:pt x="21" y="196"/>
                  </a:lnTo>
                  <a:lnTo>
                    <a:pt x="22" y="196"/>
                  </a:lnTo>
                  <a:lnTo>
                    <a:pt x="23" y="196"/>
                  </a:lnTo>
                  <a:lnTo>
                    <a:pt x="25" y="197"/>
                  </a:lnTo>
                  <a:lnTo>
                    <a:pt x="24" y="196"/>
                  </a:lnTo>
                  <a:lnTo>
                    <a:pt x="24" y="196"/>
                  </a:lnTo>
                  <a:lnTo>
                    <a:pt x="25" y="196"/>
                  </a:lnTo>
                  <a:lnTo>
                    <a:pt x="25" y="195"/>
                  </a:lnTo>
                  <a:lnTo>
                    <a:pt x="26" y="195"/>
                  </a:lnTo>
                  <a:lnTo>
                    <a:pt x="27" y="195"/>
                  </a:lnTo>
                  <a:lnTo>
                    <a:pt x="27" y="196"/>
                  </a:lnTo>
                  <a:lnTo>
                    <a:pt x="27" y="196"/>
                  </a:lnTo>
                  <a:lnTo>
                    <a:pt x="28" y="196"/>
                  </a:lnTo>
                  <a:lnTo>
                    <a:pt x="28" y="195"/>
                  </a:lnTo>
                  <a:lnTo>
                    <a:pt x="28" y="194"/>
                  </a:lnTo>
                  <a:lnTo>
                    <a:pt x="29" y="195"/>
                  </a:lnTo>
                  <a:lnTo>
                    <a:pt x="30" y="194"/>
                  </a:lnTo>
                  <a:lnTo>
                    <a:pt x="33" y="194"/>
                  </a:lnTo>
                  <a:lnTo>
                    <a:pt x="33" y="194"/>
                  </a:lnTo>
                  <a:lnTo>
                    <a:pt x="34" y="195"/>
                  </a:lnTo>
                  <a:lnTo>
                    <a:pt x="33" y="196"/>
                  </a:lnTo>
                  <a:lnTo>
                    <a:pt x="34" y="196"/>
                  </a:lnTo>
                  <a:lnTo>
                    <a:pt x="35" y="196"/>
                  </a:lnTo>
                  <a:lnTo>
                    <a:pt x="37" y="194"/>
                  </a:lnTo>
                  <a:lnTo>
                    <a:pt x="38" y="194"/>
                  </a:lnTo>
                  <a:lnTo>
                    <a:pt x="39" y="194"/>
                  </a:lnTo>
                  <a:close/>
                  <a:moveTo>
                    <a:pt x="174" y="199"/>
                  </a:moveTo>
                  <a:lnTo>
                    <a:pt x="174" y="200"/>
                  </a:lnTo>
                  <a:lnTo>
                    <a:pt x="173" y="200"/>
                  </a:lnTo>
                  <a:lnTo>
                    <a:pt x="172" y="200"/>
                  </a:lnTo>
                  <a:lnTo>
                    <a:pt x="172" y="201"/>
                  </a:lnTo>
                  <a:lnTo>
                    <a:pt x="172" y="200"/>
                  </a:lnTo>
                  <a:lnTo>
                    <a:pt x="173" y="199"/>
                  </a:lnTo>
                  <a:lnTo>
                    <a:pt x="174" y="199"/>
                  </a:lnTo>
                  <a:close/>
                  <a:moveTo>
                    <a:pt x="4" y="183"/>
                  </a:moveTo>
                  <a:lnTo>
                    <a:pt x="5" y="184"/>
                  </a:lnTo>
                  <a:lnTo>
                    <a:pt x="4" y="184"/>
                  </a:lnTo>
                  <a:lnTo>
                    <a:pt x="4" y="184"/>
                  </a:lnTo>
                  <a:lnTo>
                    <a:pt x="3" y="184"/>
                  </a:lnTo>
                  <a:lnTo>
                    <a:pt x="3" y="184"/>
                  </a:lnTo>
                  <a:lnTo>
                    <a:pt x="3" y="183"/>
                  </a:lnTo>
                  <a:lnTo>
                    <a:pt x="5" y="183"/>
                  </a:lnTo>
                  <a:lnTo>
                    <a:pt x="4" y="183"/>
                  </a:lnTo>
                  <a:close/>
                  <a:moveTo>
                    <a:pt x="186" y="200"/>
                  </a:moveTo>
                  <a:lnTo>
                    <a:pt x="186" y="200"/>
                  </a:lnTo>
                  <a:lnTo>
                    <a:pt x="185" y="200"/>
                  </a:lnTo>
                  <a:lnTo>
                    <a:pt x="184" y="200"/>
                  </a:lnTo>
                  <a:lnTo>
                    <a:pt x="185" y="200"/>
                  </a:lnTo>
                  <a:lnTo>
                    <a:pt x="186" y="200"/>
                  </a:lnTo>
                  <a:lnTo>
                    <a:pt x="186" y="199"/>
                  </a:lnTo>
                  <a:lnTo>
                    <a:pt x="187" y="200"/>
                  </a:lnTo>
                  <a:lnTo>
                    <a:pt x="186" y="200"/>
                  </a:lnTo>
                  <a:close/>
                  <a:moveTo>
                    <a:pt x="177" y="199"/>
                  </a:moveTo>
                  <a:lnTo>
                    <a:pt x="176" y="200"/>
                  </a:lnTo>
                  <a:lnTo>
                    <a:pt x="175" y="200"/>
                  </a:lnTo>
                  <a:lnTo>
                    <a:pt x="174" y="200"/>
                  </a:lnTo>
                  <a:lnTo>
                    <a:pt x="174" y="201"/>
                  </a:lnTo>
                  <a:lnTo>
                    <a:pt x="174" y="200"/>
                  </a:lnTo>
                  <a:lnTo>
                    <a:pt x="174" y="199"/>
                  </a:lnTo>
                  <a:lnTo>
                    <a:pt x="175" y="198"/>
                  </a:lnTo>
                  <a:lnTo>
                    <a:pt x="177" y="198"/>
                  </a:lnTo>
                  <a:lnTo>
                    <a:pt x="178" y="199"/>
                  </a:lnTo>
                  <a:lnTo>
                    <a:pt x="177" y="199"/>
                  </a:lnTo>
                  <a:close/>
                  <a:moveTo>
                    <a:pt x="179" y="197"/>
                  </a:moveTo>
                  <a:lnTo>
                    <a:pt x="179" y="198"/>
                  </a:lnTo>
                  <a:lnTo>
                    <a:pt x="178" y="197"/>
                  </a:lnTo>
                  <a:lnTo>
                    <a:pt x="177" y="197"/>
                  </a:lnTo>
                  <a:lnTo>
                    <a:pt x="178" y="197"/>
                  </a:lnTo>
                  <a:lnTo>
                    <a:pt x="180" y="197"/>
                  </a:lnTo>
                  <a:lnTo>
                    <a:pt x="179" y="197"/>
                  </a:lnTo>
                  <a:close/>
                  <a:moveTo>
                    <a:pt x="183" y="197"/>
                  </a:moveTo>
                  <a:lnTo>
                    <a:pt x="182" y="197"/>
                  </a:lnTo>
                  <a:lnTo>
                    <a:pt x="181" y="198"/>
                  </a:lnTo>
                  <a:lnTo>
                    <a:pt x="180" y="197"/>
                  </a:lnTo>
                  <a:lnTo>
                    <a:pt x="180" y="198"/>
                  </a:lnTo>
                  <a:lnTo>
                    <a:pt x="180" y="197"/>
                  </a:lnTo>
                  <a:lnTo>
                    <a:pt x="180" y="198"/>
                  </a:lnTo>
                  <a:lnTo>
                    <a:pt x="180" y="197"/>
                  </a:lnTo>
                  <a:lnTo>
                    <a:pt x="180" y="197"/>
                  </a:lnTo>
                  <a:lnTo>
                    <a:pt x="181" y="196"/>
                  </a:lnTo>
                  <a:lnTo>
                    <a:pt x="183" y="197"/>
                  </a:lnTo>
                  <a:close/>
                  <a:moveTo>
                    <a:pt x="11" y="182"/>
                  </a:moveTo>
                  <a:lnTo>
                    <a:pt x="10" y="182"/>
                  </a:lnTo>
                  <a:lnTo>
                    <a:pt x="10" y="181"/>
                  </a:lnTo>
                  <a:lnTo>
                    <a:pt x="11" y="180"/>
                  </a:lnTo>
                  <a:lnTo>
                    <a:pt x="12" y="180"/>
                  </a:lnTo>
                  <a:lnTo>
                    <a:pt x="12" y="181"/>
                  </a:lnTo>
                  <a:lnTo>
                    <a:pt x="11" y="182"/>
                  </a:lnTo>
                  <a:close/>
                  <a:moveTo>
                    <a:pt x="14" y="181"/>
                  </a:moveTo>
                  <a:lnTo>
                    <a:pt x="13" y="182"/>
                  </a:lnTo>
                  <a:lnTo>
                    <a:pt x="12" y="182"/>
                  </a:lnTo>
                  <a:lnTo>
                    <a:pt x="13" y="181"/>
                  </a:lnTo>
                  <a:lnTo>
                    <a:pt x="13" y="180"/>
                  </a:lnTo>
                  <a:lnTo>
                    <a:pt x="14" y="180"/>
                  </a:lnTo>
                  <a:lnTo>
                    <a:pt x="14" y="180"/>
                  </a:lnTo>
                  <a:lnTo>
                    <a:pt x="14" y="181"/>
                  </a:lnTo>
                  <a:lnTo>
                    <a:pt x="14" y="181"/>
                  </a:lnTo>
                  <a:close/>
                  <a:moveTo>
                    <a:pt x="27" y="183"/>
                  </a:moveTo>
                  <a:lnTo>
                    <a:pt x="27" y="184"/>
                  </a:lnTo>
                  <a:lnTo>
                    <a:pt x="25" y="183"/>
                  </a:lnTo>
                  <a:lnTo>
                    <a:pt x="26" y="183"/>
                  </a:lnTo>
                  <a:lnTo>
                    <a:pt x="26" y="182"/>
                  </a:lnTo>
                  <a:lnTo>
                    <a:pt x="27" y="181"/>
                  </a:lnTo>
                  <a:lnTo>
                    <a:pt x="27" y="182"/>
                  </a:lnTo>
                  <a:lnTo>
                    <a:pt x="27" y="183"/>
                  </a:lnTo>
                  <a:close/>
                  <a:moveTo>
                    <a:pt x="19" y="180"/>
                  </a:moveTo>
                  <a:lnTo>
                    <a:pt x="19" y="181"/>
                  </a:lnTo>
                  <a:lnTo>
                    <a:pt x="18" y="181"/>
                  </a:lnTo>
                  <a:lnTo>
                    <a:pt x="16" y="182"/>
                  </a:lnTo>
                  <a:lnTo>
                    <a:pt x="16" y="183"/>
                  </a:lnTo>
                  <a:lnTo>
                    <a:pt x="15" y="183"/>
                  </a:lnTo>
                  <a:lnTo>
                    <a:pt x="14" y="183"/>
                  </a:lnTo>
                  <a:lnTo>
                    <a:pt x="14" y="182"/>
                  </a:lnTo>
                  <a:lnTo>
                    <a:pt x="15" y="181"/>
                  </a:lnTo>
                  <a:lnTo>
                    <a:pt x="16" y="180"/>
                  </a:lnTo>
                  <a:lnTo>
                    <a:pt x="17" y="180"/>
                  </a:lnTo>
                  <a:lnTo>
                    <a:pt x="16" y="179"/>
                  </a:lnTo>
                  <a:lnTo>
                    <a:pt x="17" y="179"/>
                  </a:lnTo>
                  <a:lnTo>
                    <a:pt x="18" y="178"/>
                  </a:lnTo>
                  <a:lnTo>
                    <a:pt x="20" y="178"/>
                  </a:lnTo>
                  <a:lnTo>
                    <a:pt x="19" y="179"/>
                  </a:lnTo>
                  <a:lnTo>
                    <a:pt x="19" y="180"/>
                  </a:lnTo>
                  <a:close/>
                  <a:moveTo>
                    <a:pt x="31" y="180"/>
                  </a:moveTo>
                  <a:lnTo>
                    <a:pt x="32" y="180"/>
                  </a:lnTo>
                  <a:lnTo>
                    <a:pt x="32" y="181"/>
                  </a:lnTo>
                  <a:lnTo>
                    <a:pt x="31" y="181"/>
                  </a:lnTo>
                  <a:lnTo>
                    <a:pt x="30" y="183"/>
                  </a:lnTo>
                  <a:lnTo>
                    <a:pt x="28" y="183"/>
                  </a:lnTo>
                  <a:lnTo>
                    <a:pt x="28" y="181"/>
                  </a:lnTo>
                  <a:lnTo>
                    <a:pt x="28" y="180"/>
                  </a:lnTo>
                  <a:lnTo>
                    <a:pt x="30" y="180"/>
                  </a:lnTo>
                  <a:lnTo>
                    <a:pt x="32" y="179"/>
                  </a:lnTo>
                  <a:lnTo>
                    <a:pt x="31" y="180"/>
                  </a:lnTo>
                  <a:close/>
                  <a:moveTo>
                    <a:pt x="189" y="196"/>
                  </a:moveTo>
                  <a:lnTo>
                    <a:pt x="188" y="196"/>
                  </a:lnTo>
                  <a:lnTo>
                    <a:pt x="187" y="196"/>
                  </a:lnTo>
                  <a:lnTo>
                    <a:pt x="186" y="195"/>
                  </a:lnTo>
                  <a:lnTo>
                    <a:pt x="187" y="195"/>
                  </a:lnTo>
                  <a:lnTo>
                    <a:pt x="188" y="195"/>
                  </a:lnTo>
                  <a:lnTo>
                    <a:pt x="189" y="194"/>
                  </a:lnTo>
                  <a:lnTo>
                    <a:pt x="189" y="195"/>
                  </a:lnTo>
                  <a:lnTo>
                    <a:pt x="189" y="196"/>
                  </a:lnTo>
                  <a:close/>
                  <a:moveTo>
                    <a:pt x="21" y="178"/>
                  </a:moveTo>
                  <a:lnTo>
                    <a:pt x="21" y="178"/>
                  </a:lnTo>
                  <a:lnTo>
                    <a:pt x="21" y="178"/>
                  </a:lnTo>
                  <a:lnTo>
                    <a:pt x="21" y="179"/>
                  </a:lnTo>
                  <a:lnTo>
                    <a:pt x="21" y="179"/>
                  </a:lnTo>
                  <a:lnTo>
                    <a:pt x="21" y="178"/>
                  </a:lnTo>
                  <a:lnTo>
                    <a:pt x="21" y="178"/>
                  </a:lnTo>
                  <a:lnTo>
                    <a:pt x="21" y="177"/>
                  </a:lnTo>
                  <a:lnTo>
                    <a:pt x="22" y="178"/>
                  </a:lnTo>
                  <a:lnTo>
                    <a:pt x="21" y="178"/>
                  </a:lnTo>
                  <a:close/>
                  <a:moveTo>
                    <a:pt x="23" y="180"/>
                  </a:moveTo>
                  <a:lnTo>
                    <a:pt x="22" y="180"/>
                  </a:lnTo>
                  <a:lnTo>
                    <a:pt x="22" y="178"/>
                  </a:lnTo>
                  <a:lnTo>
                    <a:pt x="23" y="177"/>
                  </a:lnTo>
                  <a:lnTo>
                    <a:pt x="23" y="178"/>
                  </a:lnTo>
                  <a:lnTo>
                    <a:pt x="23" y="179"/>
                  </a:lnTo>
                  <a:lnTo>
                    <a:pt x="24" y="179"/>
                  </a:lnTo>
                  <a:lnTo>
                    <a:pt x="23" y="180"/>
                  </a:lnTo>
                  <a:close/>
                  <a:moveTo>
                    <a:pt x="205" y="196"/>
                  </a:moveTo>
                  <a:lnTo>
                    <a:pt x="206" y="196"/>
                  </a:lnTo>
                  <a:lnTo>
                    <a:pt x="205" y="197"/>
                  </a:lnTo>
                  <a:lnTo>
                    <a:pt x="205" y="196"/>
                  </a:lnTo>
                  <a:lnTo>
                    <a:pt x="204" y="196"/>
                  </a:lnTo>
                  <a:lnTo>
                    <a:pt x="205" y="196"/>
                  </a:lnTo>
                  <a:lnTo>
                    <a:pt x="204" y="196"/>
                  </a:lnTo>
                  <a:lnTo>
                    <a:pt x="202" y="196"/>
                  </a:lnTo>
                  <a:lnTo>
                    <a:pt x="203" y="196"/>
                  </a:lnTo>
                  <a:lnTo>
                    <a:pt x="202" y="196"/>
                  </a:lnTo>
                  <a:lnTo>
                    <a:pt x="201" y="195"/>
                  </a:lnTo>
                  <a:lnTo>
                    <a:pt x="202" y="195"/>
                  </a:lnTo>
                  <a:lnTo>
                    <a:pt x="203" y="195"/>
                  </a:lnTo>
                  <a:lnTo>
                    <a:pt x="205" y="195"/>
                  </a:lnTo>
                  <a:lnTo>
                    <a:pt x="205" y="196"/>
                  </a:lnTo>
                  <a:lnTo>
                    <a:pt x="205" y="196"/>
                  </a:lnTo>
                  <a:close/>
                  <a:moveTo>
                    <a:pt x="213" y="195"/>
                  </a:moveTo>
                  <a:lnTo>
                    <a:pt x="214" y="196"/>
                  </a:lnTo>
                  <a:lnTo>
                    <a:pt x="213" y="196"/>
                  </a:lnTo>
                  <a:lnTo>
                    <a:pt x="213" y="196"/>
                  </a:lnTo>
                  <a:lnTo>
                    <a:pt x="212" y="196"/>
                  </a:lnTo>
                  <a:lnTo>
                    <a:pt x="211" y="196"/>
                  </a:lnTo>
                  <a:lnTo>
                    <a:pt x="210" y="196"/>
                  </a:lnTo>
                  <a:lnTo>
                    <a:pt x="211" y="196"/>
                  </a:lnTo>
                  <a:lnTo>
                    <a:pt x="212" y="195"/>
                  </a:lnTo>
                  <a:lnTo>
                    <a:pt x="213" y="195"/>
                  </a:lnTo>
                  <a:close/>
                  <a:moveTo>
                    <a:pt x="25" y="176"/>
                  </a:moveTo>
                  <a:lnTo>
                    <a:pt x="25" y="177"/>
                  </a:lnTo>
                  <a:lnTo>
                    <a:pt x="24" y="177"/>
                  </a:lnTo>
                  <a:lnTo>
                    <a:pt x="24" y="176"/>
                  </a:lnTo>
                  <a:lnTo>
                    <a:pt x="25" y="176"/>
                  </a:lnTo>
                  <a:lnTo>
                    <a:pt x="26" y="176"/>
                  </a:lnTo>
                  <a:lnTo>
                    <a:pt x="25" y="176"/>
                  </a:lnTo>
                  <a:close/>
                  <a:moveTo>
                    <a:pt x="9" y="174"/>
                  </a:moveTo>
                  <a:lnTo>
                    <a:pt x="9" y="175"/>
                  </a:lnTo>
                  <a:lnTo>
                    <a:pt x="8" y="175"/>
                  </a:lnTo>
                  <a:lnTo>
                    <a:pt x="8" y="174"/>
                  </a:lnTo>
                  <a:lnTo>
                    <a:pt x="8" y="175"/>
                  </a:lnTo>
                  <a:lnTo>
                    <a:pt x="8" y="174"/>
                  </a:lnTo>
                  <a:lnTo>
                    <a:pt x="7" y="174"/>
                  </a:lnTo>
                  <a:lnTo>
                    <a:pt x="7" y="175"/>
                  </a:lnTo>
                  <a:lnTo>
                    <a:pt x="6" y="175"/>
                  </a:lnTo>
                  <a:lnTo>
                    <a:pt x="7" y="176"/>
                  </a:lnTo>
                  <a:lnTo>
                    <a:pt x="6" y="176"/>
                  </a:lnTo>
                  <a:lnTo>
                    <a:pt x="6" y="175"/>
                  </a:lnTo>
                  <a:lnTo>
                    <a:pt x="6" y="174"/>
                  </a:lnTo>
                  <a:lnTo>
                    <a:pt x="8" y="173"/>
                  </a:lnTo>
                  <a:lnTo>
                    <a:pt x="9" y="174"/>
                  </a:lnTo>
                  <a:close/>
                  <a:moveTo>
                    <a:pt x="260" y="196"/>
                  </a:moveTo>
                  <a:lnTo>
                    <a:pt x="260" y="197"/>
                  </a:lnTo>
                  <a:lnTo>
                    <a:pt x="259" y="196"/>
                  </a:lnTo>
                  <a:lnTo>
                    <a:pt x="260" y="196"/>
                  </a:lnTo>
                  <a:lnTo>
                    <a:pt x="261" y="196"/>
                  </a:lnTo>
                  <a:lnTo>
                    <a:pt x="262" y="196"/>
                  </a:lnTo>
                  <a:lnTo>
                    <a:pt x="261" y="196"/>
                  </a:lnTo>
                  <a:lnTo>
                    <a:pt x="260" y="196"/>
                  </a:lnTo>
                  <a:close/>
                  <a:moveTo>
                    <a:pt x="24" y="171"/>
                  </a:moveTo>
                  <a:lnTo>
                    <a:pt x="25" y="172"/>
                  </a:lnTo>
                  <a:lnTo>
                    <a:pt x="25" y="171"/>
                  </a:lnTo>
                  <a:lnTo>
                    <a:pt x="25" y="172"/>
                  </a:lnTo>
                  <a:lnTo>
                    <a:pt x="25" y="173"/>
                  </a:lnTo>
                  <a:lnTo>
                    <a:pt x="25" y="174"/>
                  </a:lnTo>
                  <a:lnTo>
                    <a:pt x="25" y="175"/>
                  </a:lnTo>
                  <a:lnTo>
                    <a:pt x="24" y="175"/>
                  </a:lnTo>
                  <a:lnTo>
                    <a:pt x="23" y="176"/>
                  </a:lnTo>
                  <a:lnTo>
                    <a:pt x="23" y="175"/>
                  </a:lnTo>
                  <a:lnTo>
                    <a:pt x="23" y="173"/>
                  </a:lnTo>
                  <a:lnTo>
                    <a:pt x="23" y="174"/>
                  </a:lnTo>
                  <a:lnTo>
                    <a:pt x="21" y="175"/>
                  </a:lnTo>
                  <a:lnTo>
                    <a:pt x="22" y="176"/>
                  </a:lnTo>
                  <a:lnTo>
                    <a:pt x="21" y="176"/>
                  </a:lnTo>
                  <a:lnTo>
                    <a:pt x="21" y="177"/>
                  </a:lnTo>
                  <a:lnTo>
                    <a:pt x="21" y="177"/>
                  </a:lnTo>
                  <a:lnTo>
                    <a:pt x="21" y="177"/>
                  </a:lnTo>
                  <a:lnTo>
                    <a:pt x="20" y="177"/>
                  </a:lnTo>
                  <a:lnTo>
                    <a:pt x="18" y="178"/>
                  </a:lnTo>
                  <a:lnTo>
                    <a:pt x="17" y="178"/>
                  </a:lnTo>
                  <a:lnTo>
                    <a:pt x="16" y="178"/>
                  </a:lnTo>
                  <a:lnTo>
                    <a:pt x="15" y="179"/>
                  </a:lnTo>
                  <a:lnTo>
                    <a:pt x="15" y="178"/>
                  </a:lnTo>
                  <a:lnTo>
                    <a:pt x="14" y="178"/>
                  </a:lnTo>
                  <a:lnTo>
                    <a:pt x="14" y="178"/>
                  </a:lnTo>
                  <a:lnTo>
                    <a:pt x="14" y="179"/>
                  </a:lnTo>
                  <a:lnTo>
                    <a:pt x="14" y="178"/>
                  </a:lnTo>
                  <a:lnTo>
                    <a:pt x="14" y="177"/>
                  </a:lnTo>
                  <a:lnTo>
                    <a:pt x="14" y="178"/>
                  </a:lnTo>
                  <a:lnTo>
                    <a:pt x="14" y="177"/>
                  </a:lnTo>
                  <a:lnTo>
                    <a:pt x="14" y="177"/>
                  </a:lnTo>
                  <a:lnTo>
                    <a:pt x="15" y="177"/>
                  </a:lnTo>
                  <a:lnTo>
                    <a:pt x="15" y="177"/>
                  </a:lnTo>
                  <a:lnTo>
                    <a:pt x="15" y="177"/>
                  </a:lnTo>
                  <a:lnTo>
                    <a:pt x="17" y="177"/>
                  </a:lnTo>
                  <a:lnTo>
                    <a:pt x="19" y="175"/>
                  </a:lnTo>
                  <a:lnTo>
                    <a:pt x="20" y="175"/>
                  </a:lnTo>
                  <a:lnTo>
                    <a:pt x="21" y="175"/>
                  </a:lnTo>
                  <a:lnTo>
                    <a:pt x="21" y="174"/>
                  </a:lnTo>
                  <a:lnTo>
                    <a:pt x="21" y="176"/>
                  </a:lnTo>
                  <a:lnTo>
                    <a:pt x="21" y="175"/>
                  </a:lnTo>
                  <a:lnTo>
                    <a:pt x="21" y="175"/>
                  </a:lnTo>
                  <a:lnTo>
                    <a:pt x="21" y="174"/>
                  </a:lnTo>
                  <a:lnTo>
                    <a:pt x="20" y="174"/>
                  </a:lnTo>
                  <a:lnTo>
                    <a:pt x="20" y="175"/>
                  </a:lnTo>
                  <a:lnTo>
                    <a:pt x="20" y="174"/>
                  </a:lnTo>
                  <a:lnTo>
                    <a:pt x="21" y="173"/>
                  </a:lnTo>
                  <a:lnTo>
                    <a:pt x="21" y="174"/>
                  </a:lnTo>
                  <a:lnTo>
                    <a:pt x="21" y="173"/>
                  </a:lnTo>
                  <a:lnTo>
                    <a:pt x="22" y="173"/>
                  </a:lnTo>
                  <a:lnTo>
                    <a:pt x="22" y="172"/>
                  </a:lnTo>
                  <a:lnTo>
                    <a:pt x="23" y="171"/>
                  </a:lnTo>
                  <a:lnTo>
                    <a:pt x="24" y="172"/>
                  </a:lnTo>
                  <a:lnTo>
                    <a:pt x="24" y="171"/>
                  </a:lnTo>
                  <a:close/>
                  <a:moveTo>
                    <a:pt x="27" y="174"/>
                  </a:moveTo>
                  <a:lnTo>
                    <a:pt x="26" y="174"/>
                  </a:lnTo>
                  <a:lnTo>
                    <a:pt x="26" y="173"/>
                  </a:lnTo>
                  <a:lnTo>
                    <a:pt x="26" y="172"/>
                  </a:lnTo>
                  <a:lnTo>
                    <a:pt x="26" y="171"/>
                  </a:lnTo>
                  <a:lnTo>
                    <a:pt x="27" y="171"/>
                  </a:lnTo>
                  <a:lnTo>
                    <a:pt x="27" y="171"/>
                  </a:lnTo>
                  <a:lnTo>
                    <a:pt x="27" y="172"/>
                  </a:lnTo>
                  <a:lnTo>
                    <a:pt x="27" y="172"/>
                  </a:lnTo>
                  <a:lnTo>
                    <a:pt x="27" y="173"/>
                  </a:lnTo>
                  <a:lnTo>
                    <a:pt x="27" y="174"/>
                  </a:lnTo>
                  <a:close/>
                  <a:moveTo>
                    <a:pt x="23" y="170"/>
                  </a:moveTo>
                  <a:lnTo>
                    <a:pt x="23" y="171"/>
                  </a:lnTo>
                  <a:lnTo>
                    <a:pt x="22" y="171"/>
                  </a:lnTo>
                  <a:lnTo>
                    <a:pt x="21" y="171"/>
                  </a:lnTo>
                  <a:lnTo>
                    <a:pt x="21" y="171"/>
                  </a:lnTo>
                  <a:lnTo>
                    <a:pt x="21" y="170"/>
                  </a:lnTo>
                  <a:lnTo>
                    <a:pt x="22" y="170"/>
                  </a:lnTo>
                  <a:lnTo>
                    <a:pt x="23" y="170"/>
                  </a:lnTo>
                  <a:close/>
                  <a:moveTo>
                    <a:pt x="31" y="171"/>
                  </a:moveTo>
                  <a:lnTo>
                    <a:pt x="31" y="171"/>
                  </a:lnTo>
                  <a:lnTo>
                    <a:pt x="31" y="170"/>
                  </a:lnTo>
                  <a:lnTo>
                    <a:pt x="32" y="170"/>
                  </a:lnTo>
                  <a:lnTo>
                    <a:pt x="32" y="171"/>
                  </a:lnTo>
                  <a:lnTo>
                    <a:pt x="31" y="171"/>
                  </a:lnTo>
                  <a:lnTo>
                    <a:pt x="31" y="171"/>
                  </a:lnTo>
                  <a:close/>
                  <a:moveTo>
                    <a:pt x="246" y="190"/>
                  </a:moveTo>
                  <a:lnTo>
                    <a:pt x="244" y="191"/>
                  </a:lnTo>
                  <a:lnTo>
                    <a:pt x="245" y="190"/>
                  </a:lnTo>
                  <a:lnTo>
                    <a:pt x="246" y="190"/>
                  </a:lnTo>
                  <a:lnTo>
                    <a:pt x="248" y="190"/>
                  </a:lnTo>
                  <a:lnTo>
                    <a:pt x="247" y="190"/>
                  </a:lnTo>
                  <a:lnTo>
                    <a:pt x="246" y="190"/>
                  </a:lnTo>
                  <a:close/>
                  <a:moveTo>
                    <a:pt x="27" y="169"/>
                  </a:moveTo>
                  <a:lnTo>
                    <a:pt x="27" y="170"/>
                  </a:lnTo>
                  <a:lnTo>
                    <a:pt x="26" y="170"/>
                  </a:lnTo>
                  <a:lnTo>
                    <a:pt x="26" y="169"/>
                  </a:lnTo>
                  <a:lnTo>
                    <a:pt x="27" y="168"/>
                  </a:lnTo>
                  <a:lnTo>
                    <a:pt x="27" y="169"/>
                  </a:lnTo>
                  <a:lnTo>
                    <a:pt x="27" y="169"/>
                  </a:lnTo>
                  <a:close/>
                  <a:moveTo>
                    <a:pt x="23" y="166"/>
                  </a:moveTo>
                  <a:lnTo>
                    <a:pt x="23" y="167"/>
                  </a:lnTo>
                  <a:lnTo>
                    <a:pt x="23" y="168"/>
                  </a:lnTo>
                  <a:lnTo>
                    <a:pt x="21" y="169"/>
                  </a:lnTo>
                  <a:lnTo>
                    <a:pt x="20" y="170"/>
                  </a:lnTo>
                  <a:lnTo>
                    <a:pt x="19" y="171"/>
                  </a:lnTo>
                  <a:lnTo>
                    <a:pt x="17" y="171"/>
                  </a:lnTo>
                  <a:lnTo>
                    <a:pt x="15" y="172"/>
                  </a:lnTo>
                  <a:lnTo>
                    <a:pt x="14" y="172"/>
                  </a:lnTo>
                  <a:lnTo>
                    <a:pt x="14" y="173"/>
                  </a:lnTo>
                  <a:lnTo>
                    <a:pt x="14" y="172"/>
                  </a:lnTo>
                  <a:lnTo>
                    <a:pt x="14" y="172"/>
                  </a:lnTo>
                  <a:lnTo>
                    <a:pt x="14" y="172"/>
                  </a:lnTo>
                  <a:lnTo>
                    <a:pt x="13" y="173"/>
                  </a:lnTo>
                  <a:lnTo>
                    <a:pt x="14" y="172"/>
                  </a:lnTo>
                  <a:lnTo>
                    <a:pt x="14" y="171"/>
                  </a:lnTo>
                  <a:lnTo>
                    <a:pt x="14" y="171"/>
                  </a:lnTo>
                  <a:lnTo>
                    <a:pt x="14" y="171"/>
                  </a:lnTo>
                  <a:lnTo>
                    <a:pt x="15" y="171"/>
                  </a:lnTo>
                  <a:lnTo>
                    <a:pt x="14" y="171"/>
                  </a:lnTo>
                  <a:lnTo>
                    <a:pt x="15" y="170"/>
                  </a:lnTo>
                  <a:lnTo>
                    <a:pt x="15" y="169"/>
                  </a:lnTo>
                  <a:lnTo>
                    <a:pt x="14" y="169"/>
                  </a:lnTo>
                  <a:lnTo>
                    <a:pt x="15" y="169"/>
                  </a:lnTo>
                  <a:lnTo>
                    <a:pt x="16" y="168"/>
                  </a:lnTo>
                  <a:lnTo>
                    <a:pt x="18" y="166"/>
                  </a:lnTo>
                  <a:lnTo>
                    <a:pt x="20" y="165"/>
                  </a:lnTo>
                  <a:lnTo>
                    <a:pt x="21" y="166"/>
                  </a:lnTo>
                  <a:lnTo>
                    <a:pt x="21" y="165"/>
                  </a:lnTo>
                  <a:lnTo>
                    <a:pt x="22" y="164"/>
                  </a:lnTo>
                  <a:lnTo>
                    <a:pt x="23" y="165"/>
                  </a:lnTo>
                  <a:lnTo>
                    <a:pt x="24" y="166"/>
                  </a:lnTo>
                  <a:lnTo>
                    <a:pt x="23" y="166"/>
                  </a:lnTo>
                  <a:close/>
                  <a:moveTo>
                    <a:pt x="26" y="164"/>
                  </a:moveTo>
                  <a:lnTo>
                    <a:pt x="25" y="164"/>
                  </a:lnTo>
                  <a:lnTo>
                    <a:pt x="24" y="164"/>
                  </a:lnTo>
                  <a:lnTo>
                    <a:pt x="25" y="162"/>
                  </a:lnTo>
                  <a:lnTo>
                    <a:pt x="26" y="162"/>
                  </a:lnTo>
                  <a:lnTo>
                    <a:pt x="26" y="163"/>
                  </a:lnTo>
                  <a:lnTo>
                    <a:pt x="26" y="164"/>
                  </a:lnTo>
                  <a:close/>
                  <a:moveTo>
                    <a:pt x="24" y="164"/>
                  </a:moveTo>
                  <a:lnTo>
                    <a:pt x="23" y="164"/>
                  </a:lnTo>
                  <a:lnTo>
                    <a:pt x="21" y="164"/>
                  </a:lnTo>
                  <a:lnTo>
                    <a:pt x="21" y="164"/>
                  </a:lnTo>
                  <a:lnTo>
                    <a:pt x="21" y="163"/>
                  </a:lnTo>
                  <a:lnTo>
                    <a:pt x="21" y="162"/>
                  </a:lnTo>
                  <a:lnTo>
                    <a:pt x="23" y="161"/>
                  </a:lnTo>
                  <a:lnTo>
                    <a:pt x="24" y="161"/>
                  </a:lnTo>
                  <a:lnTo>
                    <a:pt x="24" y="163"/>
                  </a:lnTo>
                  <a:lnTo>
                    <a:pt x="24" y="164"/>
                  </a:lnTo>
                  <a:close/>
                  <a:moveTo>
                    <a:pt x="12" y="158"/>
                  </a:moveTo>
                  <a:lnTo>
                    <a:pt x="11" y="159"/>
                  </a:lnTo>
                  <a:lnTo>
                    <a:pt x="11" y="158"/>
                  </a:lnTo>
                  <a:lnTo>
                    <a:pt x="11" y="158"/>
                  </a:lnTo>
                  <a:lnTo>
                    <a:pt x="12" y="158"/>
                  </a:lnTo>
                  <a:lnTo>
                    <a:pt x="13" y="158"/>
                  </a:lnTo>
                  <a:lnTo>
                    <a:pt x="13" y="158"/>
                  </a:lnTo>
                  <a:lnTo>
                    <a:pt x="12" y="158"/>
                  </a:lnTo>
                  <a:close/>
                  <a:moveTo>
                    <a:pt x="39" y="161"/>
                  </a:moveTo>
                  <a:lnTo>
                    <a:pt x="38" y="162"/>
                  </a:lnTo>
                  <a:lnTo>
                    <a:pt x="39" y="161"/>
                  </a:lnTo>
                  <a:lnTo>
                    <a:pt x="39" y="160"/>
                  </a:lnTo>
                  <a:lnTo>
                    <a:pt x="40" y="159"/>
                  </a:lnTo>
                  <a:lnTo>
                    <a:pt x="40" y="160"/>
                  </a:lnTo>
                  <a:lnTo>
                    <a:pt x="40" y="161"/>
                  </a:lnTo>
                  <a:lnTo>
                    <a:pt x="39" y="161"/>
                  </a:lnTo>
                  <a:close/>
                  <a:moveTo>
                    <a:pt x="1" y="157"/>
                  </a:moveTo>
                  <a:lnTo>
                    <a:pt x="1" y="157"/>
                  </a:lnTo>
                  <a:lnTo>
                    <a:pt x="0" y="157"/>
                  </a:lnTo>
                  <a:lnTo>
                    <a:pt x="1" y="156"/>
                  </a:lnTo>
                  <a:lnTo>
                    <a:pt x="1" y="156"/>
                  </a:lnTo>
                  <a:lnTo>
                    <a:pt x="1" y="157"/>
                  </a:lnTo>
                  <a:close/>
                  <a:moveTo>
                    <a:pt x="2" y="156"/>
                  </a:moveTo>
                  <a:lnTo>
                    <a:pt x="3" y="157"/>
                  </a:lnTo>
                  <a:lnTo>
                    <a:pt x="4" y="157"/>
                  </a:lnTo>
                  <a:lnTo>
                    <a:pt x="3" y="157"/>
                  </a:lnTo>
                  <a:lnTo>
                    <a:pt x="3" y="158"/>
                  </a:lnTo>
                  <a:lnTo>
                    <a:pt x="2" y="158"/>
                  </a:lnTo>
                  <a:lnTo>
                    <a:pt x="2" y="156"/>
                  </a:lnTo>
                  <a:lnTo>
                    <a:pt x="1" y="156"/>
                  </a:lnTo>
                  <a:lnTo>
                    <a:pt x="2" y="156"/>
                  </a:lnTo>
                  <a:close/>
                  <a:moveTo>
                    <a:pt x="16" y="155"/>
                  </a:moveTo>
                  <a:lnTo>
                    <a:pt x="16" y="156"/>
                  </a:lnTo>
                  <a:lnTo>
                    <a:pt x="15" y="155"/>
                  </a:lnTo>
                  <a:lnTo>
                    <a:pt x="14" y="155"/>
                  </a:lnTo>
                  <a:lnTo>
                    <a:pt x="14" y="154"/>
                  </a:lnTo>
                  <a:lnTo>
                    <a:pt x="15" y="154"/>
                  </a:lnTo>
                  <a:lnTo>
                    <a:pt x="16" y="154"/>
                  </a:lnTo>
                  <a:lnTo>
                    <a:pt x="16" y="155"/>
                  </a:lnTo>
                  <a:close/>
                  <a:moveTo>
                    <a:pt x="340" y="185"/>
                  </a:moveTo>
                  <a:lnTo>
                    <a:pt x="340" y="184"/>
                  </a:lnTo>
                  <a:lnTo>
                    <a:pt x="339" y="184"/>
                  </a:lnTo>
                  <a:lnTo>
                    <a:pt x="339" y="184"/>
                  </a:lnTo>
                  <a:lnTo>
                    <a:pt x="340" y="184"/>
                  </a:lnTo>
                  <a:lnTo>
                    <a:pt x="341" y="184"/>
                  </a:lnTo>
                  <a:lnTo>
                    <a:pt x="341" y="184"/>
                  </a:lnTo>
                  <a:lnTo>
                    <a:pt x="340" y="185"/>
                  </a:lnTo>
                  <a:close/>
                  <a:moveTo>
                    <a:pt x="1" y="152"/>
                  </a:moveTo>
                  <a:lnTo>
                    <a:pt x="1" y="152"/>
                  </a:lnTo>
                  <a:lnTo>
                    <a:pt x="0" y="152"/>
                  </a:lnTo>
                  <a:lnTo>
                    <a:pt x="0" y="151"/>
                  </a:lnTo>
                  <a:lnTo>
                    <a:pt x="1" y="151"/>
                  </a:lnTo>
                  <a:lnTo>
                    <a:pt x="1" y="151"/>
                  </a:lnTo>
                  <a:lnTo>
                    <a:pt x="1" y="152"/>
                  </a:lnTo>
                  <a:close/>
                  <a:moveTo>
                    <a:pt x="346" y="185"/>
                  </a:moveTo>
                  <a:lnTo>
                    <a:pt x="344" y="186"/>
                  </a:lnTo>
                  <a:lnTo>
                    <a:pt x="343" y="186"/>
                  </a:lnTo>
                  <a:lnTo>
                    <a:pt x="342" y="185"/>
                  </a:lnTo>
                  <a:lnTo>
                    <a:pt x="342" y="184"/>
                  </a:lnTo>
                  <a:lnTo>
                    <a:pt x="342" y="184"/>
                  </a:lnTo>
                  <a:lnTo>
                    <a:pt x="343" y="184"/>
                  </a:lnTo>
                  <a:lnTo>
                    <a:pt x="344" y="183"/>
                  </a:lnTo>
                  <a:lnTo>
                    <a:pt x="346" y="183"/>
                  </a:lnTo>
                  <a:lnTo>
                    <a:pt x="346" y="184"/>
                  </a:lnTo>
                  <a:lnTo>
                    <a:pt x="346" y="184"/>
                  </a:lnTo>
                  <a:lnTo>
                    <a:pt x="346" y="185"/>
                  </a:lnTo>
                  <a:close/>
                  <a:moveTo>
                    <a:pt x="19" y="153"/>
                  </a:moveTo>
                  <a:lnTo>
                    <a:pt x="18" y="153"/>
                  </a:lnTo>
                  <a:lnTo>
                    <a:pt x="19" y="152"/>
                  </a:lnTo>
                  <a:lnTo>
                    <a:pt x="19" y="151"/>
                  </a:lnTo>
                  <a:lnTo>
                    <a:pt x="20" y="149"/>
                  </a:lnTo>
                  <a:lnTo>
                    <a:pt x="21" y="149"/>
                  </a:lnTo>
                  <a:lnTo>
                    <a:pt x="21" y="150"/>
                  </a:lnTo>
                  <a:lnTo>
                    <a:pt x="21" y="151"/>
                  </a:lnTo>
                  <a:lnTo>
                    <a:pt x="21" y="152"/>
                  </a:lnTo>
                  <a:lnTo>
                    <a:pt x="20" y="152"/>
                  </a:lnTo>
                  <a:lnTo>
                    <a:pt x="19" y="152"/>
                  </a:lnTo>
                  <a:lnTo>
                    <a:pt x="19" y="153"/>
                  </a:lnTo>
                  <a:close/>
                  <a:moveTo>
                    <a:pt x="27" y="152"/>
                  </a:moveTo>
                  <a:lnTo>
                    <a:pt x="26" y="152"/>
                  </a:lnTo>
                  <a:lnTo>
                    <a:pt x="26" y="152"/>
                  </a:lnTo>
                  <a:lnTo>
                    <a:pt x="25" y="152"/>
                  </a:lnTo>
                  <a:lnTo>
                    <a:pt x="26" y="151"/>
                  </a:lnTo>
                  <a:lnTo>
                    <a:pt x="27" y="150"/>
                  </a:lnTo>
                  <a:lnTo>
                    <a:pt x="27" y="149"/>
                  </a:lnTo>
                  <a:lnTo>
                    <a:pt x="27" y="148"/>
                  </a:lnTo>
                  <a:lnTo>
                    <a:pt x="27" y="149"/>
                  </a:lnTo>
                  <a:lnTo>
                    <a:pt x="28" y="149"/>
                  </a:lnTo>
                  <a:lnTo>
                    <a:pt x="28" y="150"/>
                  </a:lnTo>
                  <a:lnTo>
                    <a:pt x="29" y="150"/>
                  </a:lnTo>
                  <a:lnTo>
                    <a:pt x="28" y="150"/>
                  </a:lnTo>
                  <a:lnTo>
                    <a:pt x="28" y="151"/>
                  </a:lnTo>
                  <a:lnTo>
                    <a:pt x="27" y="152"/>
                  </a:lnTo>
                  <a:close/>
                  <a:moveTo>
                    <a:pt x="7" y="146"/>
                  </a:moveTo>
                  <a:lnTo>
                    <a:pt x="8" y="146"/>
                  </a:lnTo>
                  <a:lnTo>
                    <a:pt x="7" y="147"/>
                  </a:lnTo>
                  <a:lnTo>
                    <a:pt x="8" y="146"/>
                  </a:lnTo>
                  <a:lnTo>
                    <a:pt x="8" y="147"/>
                  </a:lnTo>
                  <a:lnTo>
                    <a:pt x="6" y="148"/>
                  </a:lnTo>
                  <a:lnTo>
                    <a:pt x="7" y="148"/>
                  </a:lnTo>
                  <a:lnTo>
                    <a:pt x="7" y="149"/>
                  </a:lnTo>
                  <a:lnTo>
                    <a:pt x="7" y="150"/>
                  </a:lnTo>
                  <a:lnTo>
                    <a:pt x="8" y="149"/>
                  </a:lnTo>
                  <a:lnTo>
                    <a:pt x="9" y="149"/>
                  </a:lnTo>
                  <a:lnTo>
                    <a:pt x="9" y="150"/>
                  </a:lnTo>
                  <a:lnTo>
                    <a:pt x="10" y="149"/>
                  </a:lnTo>
                  <a:lnTo>
                    <a:pt x="11" y="150"/>
                  </a:lnTo>
                  <a:lnTo>
                    <a:pt x="12" y="149"/>
                  </a:lnTo>
                  <a:lnTo>
                    <a:pt x="11" y="149"/>
                  </a:lnTo>
                  <a:lnTo>
                    <a:pt x="11" y="148"/>
                  </a:lnTo>
                  <a:lnTo>
                    <a:pt x="12" y="147"/>
                  </a:lnTo>
                  <a:lnTo>
                    <a:pt x="13" y="147"/>
                  </a:lnTo>
                  <a:lnTo>
                    <a:pt x="14" y="147"/>
                  </a:lnTo>
                  <a:lnTo>
                    <a:pt x="14" y="147"/>
                  </a:lnTo>
                  <a:lnTo>
                    <a:pt x="15" y="147"/>
                  </a:lnTo>
                  <a:lnTo>
                    <a:pt x="14" y="147"/>
                  </a:lnTo>
                  <a:lnTo>
                    <a:pt x="15" y="147"/>
                  </a:lnTo>
                  <a:lnTo>
                    <a:pt x="15" y="148"/>
                  </a:lnTo>
                  <a:lnTo>
                    <a:pt x="14" y="149"/>
                  </a:lnTo>
                  <a:lnTo>
                    <a:pt x="15" y="149"/>
                  </a:lnTo>
                  <a:lnTo>
                    <a:pt x="13" y="150"/>
                  </a:lnTo>
                  <a:lnTo>
                    <a:pt x="12" y="150"/>
                  </a:lnTo>
                  <a:lnTo>
                    <a:pt x="12" y="151"/>
                  </a:lnTo>
                  <a:lnTo>
                    <a:pt x="13" y="151"/>
                  </a:lnTo>
                  <a:lnTo>
                    <a:pt x="13" y="150"/>
                  </a:lnTo>
                  <a:lnTo>
                    <a:pt x="14" y="150"/>
                  </a:lnTo>
                  <a:lnTo>
                    <a:pt x="15" y="150"/>
                  </a:lnTo>
                  <a:lnTo>
                    <a:pt x="14" y="152"/>
                  </a:lnTo>
                  <a:lnTo>
                    <a:pt x="14" y="153"/>
                  </a:lnTo>
                  <a:lnTo>
                    <a:pt x="13" y="155"/>
                  </a:lnTo>
                  <a:lnTo>
                    <a:pt x="14" y="155"/>
                  </a:lnTo>
                  <a:lnTo>
                    <a:pt x="14" y="156"/>
                  </a:lnTo>
                  <a:lnTo>
                    <a:pt x="13" y="157"/>
                  </a:lnTo>
                  <a:lnTo>
                    <a:pt x="12" y="157"/>
                  </a:lnTo>
                  <a:lnTo>
                    <a:pt x="11" y="158"/>
                  </a:lnTo>
                  <a:lnTo>
                    <a:pt x="10" y="158"/>
                  </a:lnTo>
                  <a:lnTo>
                    <a:pt x="10" y="157"/>
                  </a:lnTo>
                  <a:lnTo>
                    <a:pt x="10" y="158"/>
                  </a:lnTo>
                  <a:lnTo>
                    <a:pt x="9" y="158"/>
                  </a:lnTo>
                  <a:lnTo>
                    <a:pt x="9" y="159"/>
                  </a:lnTo>
                  <a:lnTo>
                    <a:pt x="8" y="159"/>
                  </a:lnTo>
                  <a:lnTo>
                    <a:pt x="9" y="160"/>
                  </a:lnTo>
                  <a:lnTo>
                    <a:pt x="8" y="160"/>
                  </a:lnTo>
                  <a:lnTo>
                    <a:pt x="8" y="161"/>
                  </a:lnTo>
                  <a:lnTo>
                    <a:pt x="7" y="161"/>
                  </a:lnTo>
                  <a:lnTo>
                    <a:pt x="6" y="160"/>
                  </a:lnTo>
                  <a:lnTo>
                    <a:pt x="7" y="160"/>
                  </a:lnTo>
                  <a:lnTo>
                    <a:pt x="7" y="159"/>
                  </a:lnTo>
                  <a:lnTo>
                    <a:pt x="6" y="159"/>
                  </a:lnTo>
                  <a:lnTo>
                    <a:pt x="7" y="159"/>
                  </a:lnTo>
                  <a:lnTo>
                    <a:pt x="8" y="159"/>
                  </a:lnTo>
                  <a:lnTo>
                    <a:pt x="8" y="159"/>
                  </a:lnTo>
                  <a:lnTo>
                    <a:pt x="8" y="158"/>
                  </a:lnTo>
                  <a:lnTo>
                    <a:pt x="8" y="158"/>
                  </a:lnTo>
                  <a:lnTo>
                    <a:pt x="8" y="158"/>
                  </a:lnTo>
                  <a:lnTo>
                    <a:pt x="8" y="157"/>
                  </a:lnTo>
                  <a:lnTo>
                    <a:pt x="9" y="157"/>
                  </a:lnTo>
                  <a:lnTo>
                    <a:pt x="9" y="156"/>
                  </a:lnTo>
                  <a:lnTo>
                    <a:pt x="8" y="157"/>
                  </a:lnTo>
                  <a:lnTo>
                    <a:pt x="8" y="157"/>
                  </a:lnTo>
                  <a:lnTo>
                    <a:pt x="7" y="157"/>
                  </a:lnTo>
                  <a:lnTo>
                    <a:pt x="6" y="157"/>
                  </a:lnTo>
                  <a:lnTo>
                    <a:pt x="7" y="156"/>
                  </a:lnTo>
                  <a:lnTo>
                    <a:pt x="6" y="156"/>
                  </a:lnTo>
                  <a:lnTo>
                    <a:pt x="7" y="156"/>
                  </a:lnTo>
                  <a:lnTo>
                    <a:pt x="6" y="156"/>
                  </a:lnTo>
                  <a:lnTo>
                    <a:pt x="6" y="157"/>
                  </a:lnTo>
                  <a:lnTo>
                    <a:pt x="6" y="156"/>
                  </a:lnTo>
                  <a:lnTo>
                    <a:pt x="5" y="157"/>
                  </a:lnTo>
                  <a:lnTo>
                    <a:pt x="4" y="155"/>
                  </a:lnTo>
                  <a:lnTo>
                    <a:pt x="3" y="156"/>
                  </a:lnTo>
                  <a:lnTo>
                    <a:pt x="2" y="156"/>
                  </a:lnTo>
                  <a:lnTo>
                    <a:pt x="0" y="156"/>
                  </a:lnTo>
                  <a:lnTo>
                    <a:pt x="1" y="155"/>
                  </a:lnTo>
                  <a:lnTo>
                    <a:pt x="1" y="154"/>
                  </a:lnTo>
                  <a:lnTo>
                    <a:pt x="1" y="155"/>
                  </a:lnTo>
                  <a:lnTo>
                    <a:pt x="1" y="154"/>
                  </a:lnTo>
                  <a:lnTo>
                    <a:pt x="2" y="154"/>
                  </a:lnTo>
                  <a:lnTo>
                    <a:pt x="2" y="153"/>
                  </a:lnTo>
                  <a:lnTo>
                    <a:pt x="1" y="154"/>
                  </a:lnTo>
                  <a:lnTo>
                    <a:pt x="1" y="153"/>
                  </a:lnTo>
                  <a:lnTo>
                    <a:pt x="1" y="153"/>
                  </a:lnTo>
                  <a:lnTo>
                    <a:pt x="1" y="152"/>
                  </a:lnTo>
                  <a:lnTo>
                    <a:pt x="1" y="152"/>
                  </a:lnTo>
                  <a:lnTo>
                    <a:pt x="1" y="152"/>
                  </a:lnTo>
                  <a:lnTo>
                    <a:pt x="1" y="152"/>
                  </a:lnTo>
                  <a:lnTo>
                    <a:pt x="1" y="152"/>
                  </a:lnTo>
                  <a:lnTo>
                    <a:pt x="2" y="151"/>
                  </a:lnTo>
                  <a:lnTo>
                    <a:pt x="1" y="151"/>
                  </a:lnTo>
                  <a:lnTo>
                    <a:pt x="2" y="151"/>
                  </a:lnTo>
                  <a:lnTo>
                    <a:pt x="3" y="151"/>
                  </a:lnTo>
                  <a:lnTo>
                    <a:pt x="2" y="151"/>
                  </a:lnTo>
                  <a:lnTo>
                    <a:pt x="1" y="150"/>
                  </a:lnTo>
                  <a:lnTo>
                    <a:pt x="1" y="149"/>
                  </a:lnTo>
                  <a:lnTo>
                    <a:pt x="1" y="149"/>
                  </a:lnTo>
                  <a:lnTo>
                    <a:pt x="1" y="150"/>
                  </a:lnTo>
                  <a:lnTo>
                    <a:pt x="2" y="150"/>
                  </a:lnTo>
                  <a:lnTo>
                    <a:pt x="2" y="149"/>
                  </a:lnTo>
                  <a:lnTo>
                    <a:pt x="2" y="148"/>
                  </a:lnTo>
                  <a:lnTo>
                    <a:pt x="3" y="148"/>
                  </a:lnTo>
                  <a:lnTo>
                    <a:pt x="3" y="147"/>
                  </a:lnTo>
                  <a:lnTo>
                    <a:pt x="3" y="148"/>
                  </a:lnTo>
                  <a:lnTo>
                    <a:pt x="4" y="148"/>
                  </a:lnTo>
                  <a:lnTo>
                    <a:pt x="4" y="147"/>
                  </a:lnTo>
                  <a:lnTo>
                    <a:pt x="4" y="146"/>
                  </a:lnTo>
                  <a:lnTo>
                    <a:pt x="5" y="146"/>
                  </a:lnTo>
                  <a:lnTo>
                    <a:pt x="5" y="147"/>
                  </a:lnTo>
                  <a:lnTo>
                    <a:pt x="6" y="146"/>
                  </a:lnTo>
                  <a:lnTo>
                    <a:pt x="6" y="145"/>
                  </a:lnTo>
                  <a:lnTo>
                    <a:pt x="7" y="145"/>
                  </a:lnTo>
                  <a:lnTo>
                    <a:pt x="7" y="146"/>
                  </a:lnTo>
                  <a:close/>
                  <a:moveTo>
                    <a:pt x="26" y="147"/>
                  </a:moveTo>
                  <a:lnTo>
                    <a:pt x="27" y="147"/>
                  </a:lnTo>
                  <a:lnTo>
                    <a:pt x="26" y="147"/>
                  </a:lnTo>
                  <a:lnTo>
                    <a:pt x="25" y="148"/>
                  </a:lnTo>
                  <a:lnTo>
                    <a:pt x="25" y="149"/>
                  </a:lnTo>
                  <a:lnTo>
                    <a:pt x="25" y="148"/>
                  </a:lnTo>
                  <a:lnTo>
                    <a:pt x="24" y="148"/>
                  </a:lnTo>
                  <a:lnTo>
                    <a:pt x="24" y="149"/>
                  </a:lnTo>
                  <a:lnTo>
                    <a:pt x="23" y="149"/>
                  </a:lnTo>
                  <a:lnTo>
                    <a:pt x="23" y="150"/>
                  </a:lnTo>
                  <a:lnTo>
                    <a:pt x="22" y="150"/>
                  </a:lnTo>
                  <a:lnTo>
                    <a:pt x="23" y="149"/>
                  </a:lnTo>
                  <a:lnTo>
                    <a:pt x="24" y="148"/>
                  </a:lnTo>
                  <a:lnTo>
                    <a:pt x="25" y="146"/>
                  </a:lnTo>
                  <a:lnTo>
                    <a:pt x="25" y="145"/>
                  </a:lnTo>
                  <a:lnTo>
                    <a:pt x="26" y="145"/>
                  </a:lnTo>
                  <a:lnTo>
                    <a:pt x="27" y="145"/>
                  </a:lnTo>
                  <a:lnTo>
                    <a:pt x="26" y="147"/>
                  </a:lnTo>
                  <a:close/>
                  <a:moveTo>
                    <a:pt x="350" y="177"/>
                  </a:moveTo>
                  <a:lnTo>
                    <a:pt x="349" y="177"/>
                  </a:lnTo>
                  <a:lnTo>
                    <a:pt x="348" y="177"/>
                  </a:lnTo>
                  <a:lnTo>
                    <a:pt x="349" y="176"/>
                  </a:lnTo>
                  <a:lnTo>
                    <a:pt x="350" y="176"/>
                  </a:lnTo>
                  <a:lnTo>
                    <a:pt x="350" y="177"/>
                  </a:lnTo>
                  <a:close/>
                  <a:moveTo>
                    <a:pt x="13" y="145"/>
                  </a:moveTo>
                  <a:lnTo>
                    <a:pt x="14" y="145"/>
                  </a:lnTo>
                  <a:lnTo>
                    <a:pt x="14" y="145"/>
                  </a:lnTo>
                  <a:lnTo>
                    <a:pt x="14" y="145"/>
                  </a:lnTo>
                  <a:lnTo>
                    <a:pt x="15" y="145"/>
                  </a:lnTo>
                  <a:lnTo>
                    <a:pt x="15" y="146"/>
                  </a:lnTo>
                  <a:lnTo>
                    <a:pt x="14" y="146"/>
                  </a:lnTo>
                  <a:lnTo>
                    <a:pt x="14" y="147"/>
                  </a:lnTo>
                  <a:lnTo>
                    <a:pt x="13" y="146"/>
                  </a:lnTo>
                  <a:lnTo>
                    <a:pt x="13" y="147"/>
                  </a:lnTo>
                  <a:lnTo>
                    <a:pt x="13" y="146"/>
                  </a:lnTo>
                  <a:lnTo>
                    <a:pt x="12" y="146"/>
                  </a:lnTo>
                  <a:lnTo>
                    <a:pt x="13" y="145"/>
                  </a:lnTo>
                  <a:lnTo>
                    <a:pt x="12" y="145"/>
                  </a:lnTo>
                  <a:lnTo>
                    <a:pt x="12" y="145"/>
                  </a:lnTo>
                  <a:lnTo>
                    <a:pt x="12" y="144"/>
                  </a:lnTo>
                  <a:lnTo>
                    <a:pt x="13" y="144"/>
                  </a:lnTo>
                  <a:lnTo>
                    <a:pt x="14" y="144"/>
                  </a:lnTo>
                  <a:lnTo>
                    <a:pt x="13" y="145"/>
                  </a:lnTo>
                  <a:close/>
                  <a:moveTo>
                    <a:pt x="351" y="176"/>
                  </a:moveTo>
                  <a:lnTo>
                    <a:pt x="350" y="176"/>
                  </a:lnTo>
                  <a:lnTo>
                    <a:pt x="350" y="175"/>
                  </a:lnTo>
                  <a:lnTo>
                    <a:pt x="351" y="175"/>
                  </a:lnTo>
                  <a:lnTo>
                    <a:pt x="352" y="175"/>
                  </a:lnTo>
                  <a:lnTo>
                    <a:pt x="352" y="174"/>
                  </a:lnTo>
                  <a:lnTo>
                    <a:pt x="352" y="175"/>
                  </a:lnTo>
                  <a:lnTo>
                    <a:pt x="351" y="176"/>
                  </a:lnTo>
                  <a:close/>
                  <a:moveTo>
                    <a:pt x="32" y="144"/>
                  </a:moveTo>
                  <a:lnTo>
                    <a:pt x="32" y="145"/>
                  </a:lnTo>
                  <a:lnTo>
                    <a:pt x="32" y="145"/>
                  </a:lnTo>
                  <a:lnTo>
                    <a:pt x="31" y="145"/>
                  </a:lnTo>
                  <a:lnTo>
                    <a:pt x="30" y="146"/>
                  </a:lnTo>
                  <a:lnTo>
                    <a:pt x="30" y="145"/>
                  </a:lnTo>
                  <a:lnTo>
                    <a:pt x="29" y="145"/>
                  </a:lnTo>
                  <a:lnTo>
                    <a:pt x="30" y="144"/>
                  </a:lnTo>
                  <a:lnTo>
                    <a:pt x="29" y="144"/>
                  </a:lnTo>
                  <a:lnTo>
                    <a:pt x="29" y="143"/>
                  </a:lnTo>
                  <a:lnTo>
                    <a:pt x="30" y="144"/>
                  </a:lnTo>
                  <a:lnTo>
                    <a:pt x="30" y="143"/>
                  </a:lnTo>
                  <a:lnTo>
                    <a:pt x="31" y="144"/>
                  </a:lnTo>
                  <a:lnTo>
                    <a:pt x="30" y="144"/>
                  </a:lnTo>
                  <a:lnTo>
                    <a:pt x="31" y="144"/>
                  </a:lnTo>
                  <a:lnTo>
                    <a:pt x="32" y="143"/>
                  </a:lnTo>
                  <a:lnTo>
                    <a:pt x="33" y="143"/>
                  </a:lnTo>
                  <a:lnTo>
                    <a:pt x="32" y="144"/>
                  </a:lnTo>
                  <a:close/>
                  <a:moveTo>
                    <a:pt x="24" y="144"/>
                  </a:moveTo>
                  <a:lnTo>
                    <a:pt x="23" y="145"/>
                  </a:lnTo>
                  <a:lnTo>
                    <a:pt x="23" y="145"/>
                  </a:lnTo>
                  <a:lnTo>
                    <a:pt x="23" y="146"/>
                  </a:lnTo>
                  <a:lnTo>
                    <a:pt x="21" y="147"/>
                  </a:lnTo>
                  <a:lnTo>
                    <a:pt x="21" y="146"/>
                  </a:lnTo>
                  <a:lnTo>
                    <a:pt x="21" y="147"/>
                  </a:lnTo>
                  <a:lnTo>
                    <a:pt x="21" y="147"/>
                  </a:lnTo>
                  <a:lnTo>
                    <a:pt x="20" y="148"/>
                  </a:lnTo>
                  <a:lnTo>
                    <a:pt x="20" y="149"/>
                  </a:lnTo>
                  <a:lnTo>
                    <a:pt x="19" y="149"/>
                  </a:lnTo>
                  <a:lnTo>
                    <a:pt x="19" y="148"/>
                  </a:lnTo>
                  <a:lnTo>
                    <a:pt x="20" y="148"/>
                  </a:lnTo>
                  <a:lnTo>
                    <a:pt x="20" y="147"/>
                  </a:lnTo>
                  <a:lnTo>
                    <a:pt x="20" y="146"/>
                  </a:lnTo>
                  <a:lnTo>
                    <a:pt x="21" y="145"/>
                  </a:lnTo>
                  <a:lnTo>
                    <a:pt x="21" y="145"/>
                  </a:lnTo>
                  <a:lnTo>
                    <a:pt x="23" y="144"/>
                  </a:lnTo>
                  <a:lnTo>
                    <a:pt x="22" y="144"/>
                  </a:lnTo>
                  <a:lnTo>
                    <a:pt x="22" y="143"/>
                  </a:lnTo>
                  <a:lnTo>
                    <a:pt x="23" y="142"/>
                  </a:lnTo>
                  <a:lnTo>
                    <a:pt x="24" y="142"/>
                  </a:lnTo>
                  <a:lnTo>
                    <a:pt x="24" y="143"/>
                  </a:lnTo>
                  <a:lnTo>
                    <a:pt x="24" y="144"/>
                  </a:lnTo>
                  <a:close/>
                  <a:moveTo>
                    <a:pt x="11" y="141"/>
                  </a:moveTo>
                  <a:lnTo>
                    <a:pt x="10" y="142"/>
                  </a:lnTo>
                  <a:lnTo>
                    <a:pt x="9" y="141"/>
                  </a:lnTo>
                  <a:lnTo>
                    <a:pt x="9" y="140"/>
                  </a:lnTo>
                  <a:lnTo>
                    <a:pt x="10" y="140"/>
                  </a:lnTo>
                  <a:lnTo>
                    <a:pt x="11" y="141"/>
                  </a:lnTo>
                  <a:close/>
                  <a:moveTo>
                    <a:pt x="12" y="142"/>
                  </a:moveTo>
                  <a:lnTo>
                    <a:pt x="11" y="142"/>
                  </a:lnTo>
                  <a:lnTo>
                    <a:pt x="11" y="141"/>
                  </a:lnTo>
                  <a:lnTo>
                    <a:pt x="12" y="140"/>
                  </a:lnTo>
                  <a:lnTo>
                    <a:pt x="12" y="141"/>
                  </a:lnTo>
                  <a:lnTo>
                    <a:pt x="13" y="141"/>
                  </a:lnTo>
                  <a:lnTo>
                    <a:pt x="12" y="142"/>
                  </a:lnTo>
                  <a:close/>
                  <a:moveTo>
                    <a:pt x="21" y="144"/>
                  </a:moveTo>
                  <a:lnTo>
                    <a:pt x="21" y="144"/>
                  </a:lnTo>
                  <a:lnTo>
                    <a:pt x="20" y="145"/>
                  </a:lnTo>
                  <a:lnTo>
                    <a:pt x="21" y="145"/>
                  </a:lnTo>
                  <a:lnTo>
                    <a:pt x="20" y="145"/>
                  </a:lnTo>
                  <a:lnTo>
                    <a:pt x="19" y="145"/>
                  </a:lnTo>
                  <a:lnTo>
                    <a:pt x="20" y="145"/>
                  </a:lnTo>
                  <a:lnTo>
                    <a:pt x="19" y="146"/>
                  </a:lnTo>
                  <a:lnTo>
                    <a:pt x="18" y="146"/>
                  </a:lnTo>
                  <a:lnTo>
                    <a:pt x="19" y="146"/>
                  </a:lnTo>
                  <a:lnTo>
                    <a:pt x="18" y="146"/>
                  </a:lnTo>
                  <a:lnTo>
                    <a:pt x="18" y="147"/>
                  </a:lnTo>
                  <a:lnTo>
                    <a:pt x="18" y="148"/>
                  </a:lnTo>
                  <a:lnTo>
                    <a:pt x="18" y="149"/>
                  </a:lnTo>
                  <a:lnTo>
                    <a:pt x="17" y="150"/>
                  </a:lnTo>
                  <a:lnTo>
                    <a:pt x="16" y="150"/>
                  </a:lnTo>
                  <a:lnTo>
                    <a:pt x="17" y="149"/>
                  </a:lnTo>
                  <a:lnTo>
                    <a:pt x="15" y="149"/>
                  </a:lnTo>
                  <a:lnTo>
                    <a:pt x="16" y="148"/>
                  </a:lnTo>
                  <a:lnTo>
                    <a:pt x="15" y="147"/>
                  </a:lnTo>
                  <a:lnTo>
                    <a:pt x="16" y="146"/>
                  </a:lnTo>
                  <a:lnTo>
                    <a:pt x="15" y="146"/>
                  </a:lnTo>
                  <a:lnTo>
                    <a:pt x="16" y="145"/>
                  </a:lnTo>
                  <a:lnTo>
                    <a:pt x="15" y="145"/>
                  </a:lnTo>
                  <a:lnTo>
                    <a:pt x="15" y="145"/>
                  </a:lnTo>
                  <a:lnTo>
                    <a:pt x="14" y="145"/>
                  </a:lnTo>
                  <a:lnTo>
                    <a:pt x="15" y="144"/>
                  </a:lnTo>
                  <a:lnTo>
                    <a:pt x="16" y="143"/>
                  </a:lnTo>
                  <a:lnTo>
                    <a:pt x="17" y="142"/>
                  </a:lnTo>
                  <a:lnTo>
                    <a:pt x="18" y="141"/>
                  </a:lnTo>
                  <a:lnTo>
                    <a:pt x="19" y="141"/>
                  </a:lnTo>
                  <a:lnTo>
                    <a:pt x="21" y="141"/>
                  </a:lnTo>
                  <a:lnTo>
                    <a:pt x="21" y="141"/>
                  </a:lnTo>
                  <a:lnTo>
                    <a:pt x="22" y="141"/>
                  </a:lnTo>
                  <a:lnTo>
                    <a:pt x="21" y="143"/>
                  </a:lnTo>
                  <a:lnTo>
                    <a:pt x="21" y="144"/>
                  </a:lnTo>
                  <a:close/>
                  <a:moveTo>
                    <a:pt x="358" y="173"/>
                  </a:moveTo>
                  <a:lnTo>
                    <a:pt x="357" y="173"/>
                  </a:lnTo>
                  <a:lnTo>
                    <a:pt x="356" y="173"/>
                  </a:lnTo>
                  <a:lnTo>
                    <a:pt x="355" y="173"/>
                  </a:lnTo>
                  <a:lnTo>
                    <a:pt x="356" y="172"/>
                  </a:lnTo>
                  <a:lnTo>
                    <a:pt x="357" y="171"/>
                  </a:lnTo>
                  <a:lnTo>
                    <a:pt x="358" y="171"/>
                  </a:lnTo>
                  <a:lnTo>
                    <a:pt x="359" y="171"/>
                  </a:lnTo>
                  <a:lnTo>
                    <a:pt x="359" y="172"/>
                  </a:lnTo>
                  <a:lnTo>
                    <a:pt x="359" y="172"/>
                  </a:lnTo>
                  <a:lnTo>
                    <a:pt x="358" y="173"/>
                  </a:lnTo>
                  <a:close/>
                  <a:moveTo>
                    <a:pt x="29" y="143"/>
                  </a:moveTo>
                  <a:lnTo>
                    <a:pt x="28" y="143"/>
                  </a:lnTo>
                  <a:lnTo>
                    <a:pt x="28" y="141"/>
                  </a:lnTo>
                  <a:lnTo>
                    <a:pt x="29" y="140"/>
                  </a:lnTo>
                  <a:lnTo>
                    <a:pt x="30" y="140"/>
                  </a:lnTo>
                  <a:lnTo>
                    <a:pt x="31" y="139"/>
                  </a:lnTo>
                  <a:lnTo>
                    <a:pt x="31" y="140"/>
                  </a:lnTo>
                  <a:lnTo>
                    <a:pt x="32" y="141"/>
                  </a:lnTo>
                  <a:lnTo>
                    <a:pt x="30" y="143"/>
                  </a:lnTo>
                  <a:lnTo>
                    <a:pt x="29" y="143"/>
                  </a:lnTo>
                  <a:close/>
                  <a:moveTo>
                    <a:pt x="29" y="139"/>
                  </a:moveTo>
                  <a:lnTo>
                    <a:pt x="29" y="140"/>
                  </a:lnTo>
                  <a:lnTo>
                    <a:pt x="28" y="140"/>
                  </a:lnTo>
                  <a:lnTo>
                    <a:pt x="27" y="140"/>
                  </a:lnTo>
                  <a:lnTo>
                    <a:pt x="27" y="140"/>
                  </a:lnTo>
                  <a:lnTo>
                    <a:pt x="26" y="140"/>
                  </a:lnTo>
                  <a:lnTo>
                    <a:pt x="27" y="139"/>
                  </a:lnTo>
                  <a:lnTo>
                    <a:pt x="27" y="139"/>
                  </a:lnTo>
                  <a:lnTo>
                    <a:pt x="28" y="139"/>
                  </a:lnTo>
                  <a:lnTo>
                    <a:pt x="29" y="139"/>
                  </a:lnTo>
                  <a:close/>
                  <a:moveTo>
                    <a:pt x="16" y="138"/>
                  </a:moveTo>
                  <a:lnTo>
                    <a:pt x="17" y="138"/>
                  </a:lnTo>
                  <a:lnTo>
                    <a:pt x="18" y="139"/>
                  </a:lnTo>
                  <a:lnTo>
                    <a:pt x="17" y="139"/>
                  </a:lnTo>
                  <a:lnTo>
                    <a:pt x="16" y="140"/>
                  </a:lnTo>
                  <a:lnTo>
                    <a:pt x="16" y="141"/>
                  </a:lnTo>
                  <a:lnTo>
                    <a:pt x="14" y="141"/>
                  </a:lnTo>
                  <a:lnTo>
                    <a:pt x="14" y="141"/>
                  </a:lnTo>
                  <a:lnTo>
                    <a:pt x="13" y="141"/>
                  </a:lnTo>
                  <a:lnTo>
                    <a:pt x="13" y="140"/>
                  </a:lnTo>
                  <a:lnTo>
                    <a:pt x="12" y="139"/>
                  </a:lnTo>
                  <a:lnTo>
                    <a:pt x="14" y="139"/>
                  </a:lnTo>
                  <a:lnTo>
                    <a:pt x="14" y="138"/>
                  </a:lnTo>
                  <a:lnTo>
                    <a:pt x="15" y="138"/>
                  </a:lnTo>
                  <a:lnTo>
                    <a:pt x="16" y="138"/>
                  </a:lnTo>
                  <a:close/>
                  <a:moveTo>
                    <a:pt x="18" y="138"/>
                  </a:moveTo>
                  <a:lnTo>
                    <a:pt x="17" y="138"/>
                  </a:lnTo>
                  <a:lnTo>
                    <a:pt x="17" y="137"/>
                  </a:lnTo>
                  <a:lnTo>
                    <a:pt x="18" y="138"/>
                  </a:lnTo>
                  <a:close/>
                  <a:moveTo>
                    <a:pt x="32" y="137"/>
                  </a:moveTo>
                  <a:lnTo>
                    <a:pt x="32" y="138"/>
                  </a:lnTo>
                  <a:lnTo>
                    <a:pt x="31" y="138"/>
                  </a:lnTo>
                  <a:lnTo>
                    <a:pt x="30" y="139"/>
                  </a:lnTo>
                  <a:lnTo>
                    <a:pt x="29" y="139"/>
                  </a:lnTo>
                  <a:lnTo>
                    <a:pt x="30" y="138"/>
                  </a:lnTo>
                  <a:lnTo>
                    <a:pt x="31" y="137"/>
                  </a:lnTo>
                  <a:lnTo>
                    <a:pt x="32" y="137"/>
                  </a:lnTo>
                  <a:close/>
                  <a:moveTo>
                    <a:pt x="25" y="137"/>
                  </a:moveTo>
                  <a:lnTo>
                    <a:pt x="24" y="138"/>
                  </a:lnTo>
                  <a:lnTo>
                    <a:pt x="24" y="139"/>
                  </a:lnTo>
                  <a:lnTo>
                    <a:pt x="23" y="139"/>
                  </a:lnTo>
                  <a:lnTo>
                    <a:pt x="21" y="140"/>
                  </a:lnTo>
                  <a:lnTo>
                    <a:pt x="20" y="140"/>
                  </a:lnTo>
                  <a:lnTo>
                    <a:pt x="20" y="141"/>
                  </a:lnTo>
                  <a:lnTo>
                    <a:pt x="19" y="141"/>
                  </a:lnTo>
                  <a:lnTo>
                    <a:pt x="20" y="140"/>
                  </a:lnTo>
                  <a:lnTo>
                    <a:pt x="19" y="140"/>
                  </a:lnTo>
                  <a:lnTo>
                    <a:pt x="19" y="139"/>
                  </a:lnTo>
                  <a:lnTo>
                    <a:pt x="19" y="139"/>
                  </a:lnTo>
                  <a:lnTo>
                    <a:pt x="20" y="138"/>
                  </a:lnTo>
                  <a:lnTo>
                    <a:pt x="21" y="137"/>
                  </a:lnTo>
                  <a:lnTo>
                    <a:pt x="21" y="138"/>
                  </a:lnTo>
                  <a:lnTo>
                    <a:pt x="21" y="138"/>
                  </a:lnTo>
                  <a:lnTo>
                    <a:pt x="21" y="137"/>
                  </a:lnTo>
                  <a:lnTo>
                    <a:pt x="21" y="137"/>
                  </a:lnTo>
                  <a:lnTo>
                    <a:pt x="21" y="136"/>
                  </a:lnTo>
                  <a:lnTo>
                    <a:pt x="23" y="136"/>
                  </a:lnTo>
                  <a:lnTo>
                    <a:pt x="24" y="136"/>
                  </a:lnTo>
                  <a:lnTo>
                    <a:pt x="25" y="136"/>
                  </a:lnTo>
                  <a:lnTo>
                    <a:pt x="25" y="137"/>
                  </a:lnTo>
                  <a:close/>
                  <a:moveTo>
                    <a:pt x="30" y="136"/>
                  </a:moveTo>
                  <a:lnTo>
                    <a:pt x="31" y="136"/>
                  </a:lnTo>
                  <a:lnTo>
                    <a:pt x="30" y="137"/>
                  </a:lnTo>
                  <a:lnTo>
                    <a:pt x="29" y="138"/>
                  </a:lnTo>
                  <a:lnTo>
                    <a:pt x="28" y="138"/>
                  </a:lnTo>
                  <a:lnTo>
                    <a:pt x="27" y="139"/>
                  </a:lnTo>
                  <a:lnTo>
                    <a:pt x="26" y="139"/>
                  </a:lnTo>
                  <a:lnTo>
                    <a:pt x="25" y="139"/>
                  </a:lnTo>
                  <a:lnTo>
                    <a:pt x="26" y="138"/>
                  </a:lnTo>
                  <a:lnTo>
                    <a:pt x="25" y="138"/>
                  </a:lnTo>
                  <a:lnTo>
                    <a:pt x="25" y="137"/>
                  </a:lnTo>
                  <a:lnTo>
                    <a:pt x="26" y="137"/>
                  </a:lnTo>
                  <a:lnTo>
                    <a:pt x="27" y="137"/>
                  </a:lnTo>
                  <a:lnTo>
                    <a:pt x="28" y="137"/>
                  </a:lnTo>
                  <a:lnTo>
                    <a:pt x="29" y="137"/>
                  </a:lnTo>
                  <a:lnTo>
                    <a:pt x="30" y="136"/>
                  </a:lnTo>
                  <a:close/>
                  <a:moveTo>
                    <a:pt x="52" y="136"/>
                  </a:moveTo>
                  <a:lnTo>
                    <a:pt x="51" y="136"/>
                  </a:lnTo>
                  <a:lnTo>
                    <a:pt x="51" y="135"/>
                  </a:lnTo>
                  <a:lnTo>
                    <a:pt x="52" y="135"/>
                  </a:lnTo>
                  <a:lnTo>
                    <a:pt x="52" y="135"/>
                  </a:lnTo>
                  <a:lnTo>
                    <a:pt x="52" y="136"/>
                  </a:lnTo>
                  <a:lnTo>
                    <a:pt x="52" y="136"/>
                  </a:lnTo>
                  <a:close/>
                  <a:moveTo>
                    <a:pt x="380" y="166"/>
                  </a:moveTo>
                  <a:lnTo>
                    <a:pt x="380" y="167"/>
                  </a:lnTo>
                  <a:lnTo>
                    <a:pt x="379" y="167"/>
                  </a:lnTo>
                  <a:lnTo>
                    <a:pt x="378" y="166"/>
                  </a:lnTo>
                  <a:lnTo>
                    <a:pt x="379" y="166"/>
                  </a:lnTo>
                  <a:lnTo>
                    <a:pt x="380" y="166"/>
                  </a:lnTo>
                  <a:close/>
                  <a:moveTo>
                    <a:pt x="381" y="169"/>
                  </a:moveTo>
                  <a:lnTo>
                    <a:pt x="380" y="169"/>
                  </a:lnTo>
                  <a:lnTo>
                    <a:pt x="380" y="168"/>
                  </a:lnTo>
                  <a:lnTo>
                    <a:pt x="380" y="167"/>
                  </a:lnTo>
                  <a:lnTo>
                    <a:pt x="380" y="166"/>
                  </a:lnTo>
                  <a:lnTo>
                    <a:pt x="381" y="166"/>
                  </a:lnTo>
                  <a:lnTo>
                    <a:pt x="382" y="166"/>
                  </a:lnTo>
                  <a:lnTo>
                    <a:pt x="383" y="166"/>
                  </a:lnTo>
                  <a:lnTo>
                    <a:pt x="382" y="167"/>
                  </a:lnTo>
                  <a:lnTo>
                    <a:pt x="382" y="168"/>
                  </a:lnTo>
                  <a:lnTo>
                    <a:pt x="381" y="169"/>
                  </a:lnTo>
                  <a:close/>
                  <a:moveTo>
                    <a:pt x="43" y="134"/>
                  </a:moveTo>
                  <a:lnTo>
                    <a:pt x="45" y="134"/>
                  </a:lnTo>
                  <a:lnTo>
                    <a:pt x="46" y="134"/>
                  </a:lnTo>
                  <a:lnTo>
                    <a:pt x="46" y="135"/>
                  </a:lnTo>
                  <a:lnTo>
                    <a:pt x="46" y="135"/>
                  </a:lnTo>
                  <a:lnTo>
                    <a:pt x="46" y="136"/>
                  </a:lnTo>
                  <a:lnTo>
                    <a:pt x="46" y="137"/>
                  </a:lnTo>
                  <a:lnTo>
                    <a:pt x="46" y="138"/>
                  </a:lnTo>
                  <a:lnTo>
                    <a:pt x="46" y="138"/>
                  </a:lnTo>
                  <a:lnTo>
                    <a:pt x="46" y="139"/>
                  </a:lnTo>
                  <a:lnTo>
                    <a:pt x="46" y="139"/>
                  </a:lnTo>
                  <a:lnTo>
                    <a:pt x="46" y="139"/>
                  </a:lnTo>
                  <a:lnTo>
                    <a:pt x="46" y="140"/>
                  </a:lnTo>
                  <a:lnTo>
                    <a:pt x="46" y="141"/>
                  </a:lnTo>
                  <a:lnTo>
                    <a:pt x="45" y="141"/>
                  </a:lnTo>
                  <a:lnTo>
                    <a:pt x="44" y="142"/>
                  </a:lnTo>
                  <a:lnTo>
                    <a:pt x="43" y="143"/>
                  </a:lnTo>
                  <a:lnTo>
                    <a:pt x="42" y="143"/>
                  </a:lnTo>
                  <a:lnTo>
                    <a:pt x="41" y="144"/>
                  </a:lnTo>
                  <a:lnTo>
                    <a:pt x="40" y="144"/>
                  </a:lnTo>
                  <a:lnTo>
                    <a:pt x="40" y="144"/>
                  </a:lnTo>
                  <a:lnTo>
                    <a:pt x="39" y="143"/>
                  </a:lnTo>
                  <a:lnTo>
                    <a:pt x="38" y="144"/>
                  </a:lnTo>
                  <a:lnTo>
                    <a:pt x="37" y="143"/>
                  </a:lnTo>
                  <a:lnTo>
                    <a:pt x="37" y="142"/>
                  </a:lnTo>
                  <a:lnTo>
                    <a:pt x="37" y="141"/>
                  </a:lnTo>
                  <a:lnTo>
                    <a:pt x="38" y="141"/>
                  </a:lnTo>
                  <a:lnTo>
                    <a:pt x="38" y="140"/>
                  </a:lnTo>
                  <a:lnTo>
                    <a:pt x="38" y="139"/>
                  </a:lnTo>
                  <a:lnTo>
                    <a:pt x="38" y="139"/>
                  </a:lnTo>
                  <a:lnTo>
                    <a:pt x="37" y="139"/>
                  </a:lnTo>
                  <a:lnTo>
                    <a:pt x="38" y="139"/>
                  </a:lnTo>
                  <a:lnTo>
                    <a:pt x="38" y="138"/>
                  </a:lnTo>
                  <a:lnTo>
                    <a:pt x="39" y="138"/>
                  </a:lnTo>
                  <a:lnTo>
                    <a:pt x="39" y="137"/>
                  </a:lnTo>
                  <a:lnTo>
                    <a:pt x="37" y="138"/>
                  </a:lnTo>
                  <a:lnTo>
                    <a:pt x="37" y="137"/>
                  </a:lnTo>
                  <a:lnTo>
                    <a:pt x="36" y="138"/>
                  </a:lnTo>
                  <a:lnTo>
                    <a:pt x="35" y="138"/>
                  </a:lnTo>
                  <a:lnTo>
                    <a:pt x="34" y="138"/>
                  </a:lnTo>
                  <a:lnTo>
                    <a:pt x="35" y="138"/>
                  </a:lnTo>
                  <a:lnTo>
                    <a:pt x="35" y="139"/>
                  </a:lnTo>
                  <a:lnTo>
                    <a:pt x="36" y="139"/>
                  </a:lnTo>
                  <a:lnTo>
                    <a:pt x="36" y="139"/>
                  </a:lnTo>
                  <a:lnTo>
                    <a:pt x="35" y="140"/>
                  </a:lnTo>
                  <a:lnTo>
                    <a:pt x="34" y="141"/>
                  </a:lnTo>
                  <a:lnTo>
                    <a:pt x="33" y="141"/>
                  </a:lnTo>
                  <a:lnTo>
                    <a:pt x="33" y="141"/>
                  </a:lnTo>
                  <a:lnTo>
                    <a:pt x="33" y="140"/>
                  </a:lnTo>
                  <a:lnTo>
                    <a:pt x="33" y="140"/>
                  </a:lnTo>
                  <a:lnTo>
                    <a:pt x="33" y="141"/>
                  </a:lnTo>
                  <a:lnTo>
                    <a:pt x="32" y="140"/>
                  </a:lnTo>
                  <a:lnTo>
                    <a:pt x="31" y="140"/>
                  </a:lnTo>
                  <a:lnTo>
                    <a:pt x="32" y="139"/>
                  </a:lnTo>
                  <a:lnTo>
                    <a:pt x="31" y="139"/>
                  </a:lnTo>
                  <a:lnTo>
                    <a:pt x="33" y="139"/>
                  </a:lnTo>
                  <a:lnTo>
                    <a:pt x="33" y="138"/>
                  </a:lnTo>
                  <a:lnTo>
                    <a:pt x="33" y="137"/>
                  </a:lnTo>
                  <a:lnTo>
                    <a:pt x="34" y="136"/>
                  </a:lnTo>
                  <a:lnTo>
                    <a:pt x="35" y="135"/>
                  </a:lnTo>
                  <a:lnTo>
                    <a:pt x="36" y="135"/>
                  </a:lnTo>
                  <a:lnTo>
                    <a:pt x="38" y="135"/>
                  </a:lnTo>
                  <a:lnTo>
                    <a:pt x="39" y="136"/>
                  </a:lnTo>
                  <a:lnTo>
                    <a:pt x="40" y="136"/>
                  </a:lnTo>
                  <a:lnTo>
                    <a:pt x="40" y="135"/>
                  </a:lnTo>
                  <a:lnTo>
                    <a:pt x="40" y="135"/>
                  </a:lnTo>
                  <a:lnTo>
                    <a:pt x="39" y="135"/>
                  </a:lnTo>
                  <a:lnTo>
                    <a:pt x="40" y="135"/>
                  </a:lnTo>
                  <a:lnTo>
                    <a:pt x="40" y="135"/>
                  </a:lnTo>
                  <a:lnTo>
                    <a:pt x="41" y="135"/>
                  </a:lnTo>
                  <a:lnTo>
                    <a:pt x="42" y="135"/>
                  </a:lnTo>
                  <a:lnTo>
                    <a:pt x="42" y="134"/>
                  </a:lnTo>
                  <a:lnTo>
                    <a:pt x="43" y="134"/>
                  </a:lnTo>
                  <a:close/>
                  <a:moveTo>
                    <a:pt x="59" y="135"/>
                  </a:moveTo>
                  <a:lnTo>
                    <a:pt x="58" y="136"/>
                  </a:lnTo>
                  <a:lnTo>
                    <a:pt x="56" y="136"/>
                  </a:lnTo>
                  <a:lnTo>
                    <a:pt x="55" y="136"/>
                  </a:lnTo>
                  <a:lnTo>
                    <a:pt x="56" y="136"/>
                  </a:lnTo>
                  <a:lnTo>
                    <a:pt x="56" y="135"/>
                  </a:lnTo>
                  <a:lnTo>
                    <a:pt x="57" y="136"/>
                  </a:lnTo>
                  <a:lnTo>
                    <a:pt x="58" y="135"/>
                  </a:lnTo>
                  <a:lnTo>
                    <a:pt x="59" y="135"/>
                  </a:lnTo>
                  <a:lnTo>
                    <a:pt x="59" y="135"/>
                  </a:lnTo>
                  <a:close/>
                  <a:moveTo>
                    <a:pt x="376" y="170"/>
                  </a:moveTo>
                  <a:lnTo>
                    <a:pt x="375" y="171"/>
                  </a:lnTo>
                  <a:lnTo>
                    <a:pt x="373" y="171"/>
                  </a:lnTo>
                  <a:lnTo>
                    <a:pt x="372" y="171"/>
                  </a:lnTo>
                  <a:lnTo>
                    <a:pt x="371" y="171"/>
                  </a:lnTo>
                  <a:lnTo>
                    <a:pt x="371" y="171"/>
                  </a:lnTo>
                  <a:lnTo>
                    <a:pt x="371" y="172"/>
                  </a:lnTo>
                  <a:lnTo>
                    <a:pt x="370" y="173"/>
                  </a:lnTo>
                  <a:lnTo>
                    <a:pt x="367" y="174"/>
                  </a:lnTo>
                  <a:lnTo>
                    <a:pt x="366" y="175"/>
                  </a:lnTo>
                  <a:lnTo>
                    <a:pt x="365" y="175"/>
                  </a:lnTo>
                  <a:lnTo>
                    <a:pt x="365" y="176"/>
                  </a:lnTo>
                  <a:lnTo>
                    <a:pt x="365" y="176"/>
                  </a:lnTo>
                  <a:lnTo>
                    <a:pt x="364" y="177"/>
                  </a:lnTo>
                  <a:lnTo>
                    <a:pt x="363" y="177"/>
                  </a:lnTo>
                  <a:lnTo>
                    <a:pt x="362" y="177"/>
                  </a:lnTo>
                  <a:lnTo>
                    <a:pt x="362" y="177"/>
                  </a:lnTo>
                  <a:lnTo>
                    <a:pt x="361" y="177"/>
                  </a:lnTo>
                  <a:lnTo>
                    <a:pt x="360" y="177"/>
                  </a:lnTo>
                  <a:lnTo>
                    <a:pt x="359" y="177"/>
                  </a:lnTo>
                  <a:lnTo>
                    <a:pt x="359" y="178"/>
                  </a:lnTo>
                  <a:lnTo>
                    <a:pt x="359" y="178"/>
                  </a:lnTo>
                  <a:lnTo>
                    <a:pt x="359" y="179"/>
                  </a:lnTo>
                  <a:lnTo>
                    <a:pt x="359" y="179"/>
                  </a:lnTo>
                  <a:lnTo>
                    <a:pt x="359" y="178"/>
                  </a:lnTo>
                  <a:lnTo>
                    <a:pt x="359" y="177"/>
                  </a:lnTo>
                  <a:lnTo>
                    <a:pt x="358" y="177"/>
                  </a:lnTo>
                  <a:lnTo>
                    <a:pt x="357" y="177"/>
                  </a:lnTo>
                  <a:lnTo>
                    <a:pt x="356" y="177"/>
                  </a:lnTo>
                  <a:lnTo>
                    <a:pt x="356" y="177"/>
                  </a:lnTo>
                  <a:lnTo>
                    <a:pt x="356" y="176"/>
                  </a:lnTo>
                  <a:lnTo>
                    <a:pt x="357" y="175"/>
                  </a:lnTo>
                  <a:lnTo>
                    <a:pt x="358" y="174"/>
                  </a:lnTo>
                  <a:lnTo>
                    <a:pt x="358" y="175"/>
                  </a:lnTo>
                  <a:lnTo>
                    <a:pt x="358" y="174"/>
                  </a:lnTo>
                  <a:lnTo>
                    <a:pt x="359" y="174"/>
                  </a:lnTo>
                  <a:lnTo>
                    <a:pt x="359" y="174"/>
                  </a:lnTo>
                  <a:lnTo>
                    <a:pt x="359" y="173"/>
                  </a:lnTo>
                  <a:lnTo>
                    <a:pt x="360" y="173"/>
                  </a:lnTo>
                  <a:lnTo>
                    <a:pt x="360" y="172"/>
                  </a:lnTo>
                  <a:lnTo>
                    <a:pt x="361" y="172"/>
                  </a:lnTo>
                  <a:lnTo>
                    <a:pt x="362" y="172"/>
                  </a:lnTo>
                  <a:lnTo>
                    <a:pt x="363" y="171"/>
                  </a:lnTo>
                  <a:lnTo>
                    <a:pt x="364" y="171"/>
                  </a:lnTo>
                  <a:lnTo>
                    <a:pt x="365" y="171"/>
                  </a:lnTo>
                  <a:lnTo>
                    <a:pt x="365" y="171"/>
                  </a:lnTo>
                  <a:lnTo>
                    <a:pt x="367" y="170"/>
                  </a:lnTo>
                  <a:lnTo>
                    <a:pt x="371" y="168"/>
                  </a:lnTo>
                  <a:lnTo>
                    <a:pt x="371" y="168"/>
                  </a:lnTo>
                  <a:lnTo>
                    <a:pt x="372" y="168"/>
                  </a:lnTo>
                  <a:lnTo>
                    <a:pt x="373" y="167"/>
                  </a:lnTo>
                  <a:lnTo>
                    <a:pt x="374" y="167"/>
                  </a:lnTo>
                  <a:lnTo>
                    <a:pt x="375" y="166"/>
                  </a:lnTo>
                  <a:lnTo>
                    <a:pt x="376" y="166"/>
                  </a:lnTo>
                  <a:lnTo>
                    <a:pt x="376" y="165"/>
                  </a:lnTo>
                  <a:lnTo>
                    <a:pt x="377" y="165"/>
                  </a:lnTo>
                  <a:lnTo>
                    <a:pt x="377" y="164"/>
                  </a:lnTo>
                  <a:lnTo>
                    <a:pt x="378" y="164"/>
                  </a:lnTo>
                  <a:lnTo>
                    <a:pt x="378" y="165"/>
                  </a:lnTo>
                  <a:lnTo>
                    <a:pt x="378" y="166"/>
                  </a:lnTo>
                  <a:lnTo>
                    <a:pt x="377" y="167"/>
                  </a:lnTo>
                  <a:lnTo>
                    <a:pt x="376" y="170"/>
                  </a:lnTo>
                  <a:close/>
                  <a:moveTo>
                    <a:pt x="371" y="164"/>
                  </a:moveTo>
                  <a:lnTo>
                    <a:pt x="371" y="164"/>
                  </a:lnTo>
                  <a:lnTo>
                    <a:pt x="371" y="164"/>
                  </a:lnTo>
                  <a:lnTo>
                    <a:pt x="371" y="164"/>
                  </a:lnTo>
                  <a:lnTo>
                    <a:pt x="371" y="164"/>
                  </a:lnTo>
                  <a:close/>
                  <a:moveTo>
                    <a:pt x="21" y="132"/>
                  </a:moveTo>
                  <a:lnTo>
                    <a:pt x="21" y="132"/>
                  </a:lnTo>
                  <a:lnTo>
                    <a:pt x="20" y="132"/>
                  </a:lnTo>
                  <a:lnTo>
                    <a:pt x="20" y="131"/>
                  </a:lnTo>
                  <a:lnTo>
                    <a:pt x="21" y="130"/>
                  </a:lnTo>
                  <a:lnTo>
                    <a:pt x="21" y="130"/>
                  </a:lnTo>
                  <a:lnTo>
                    <a:pt x="21" y="131"/>
                  </a:lnTo>
                  <a:lnTo>
                    <a:pt x="21" y="132"/>
                  </a:lnTo>
                  <a:close/>
                  <a:moveTo>
                    <a:pt x="54" y="134"/>
                  </a:moveTo>
                  <a:lnTo>
                    <a:pt x="53" y="134"/>
                  </a:lnTo>
                  <a:lnTo>
                    <a:pt x="53" y="133"/>
                  </a:lnTo>
                  <a:lnTo>
                    <a:pt x="52" y="134"/>
                  </a:lnTo>
                  <a:lnTo>
                    <a:pt x="52" y="133"/>
                  </a:lnTo>
                  <a:lnTo>
                    <a:pt x="52" y="133"/>
                  </a:lnTo>
                  <a:lnTo>
                    <a:pt x="53" y="133"/>
                  </a:lnTo>
                  <a:lnTo>
                    <a:pt x="54" y="133"/>
                  </a:lnTo>
                  <a:lnTo>
                    <a:pt x="54" y="133"/>
                  </a:lnTo>
                  <a:lnTo>
                    <a:pt x="54" y="134"/>
                  </a:lnTo>
                  <a:close/>
                  <a:moveTo>
                    <a:pt x="20" y="130"/>
                  </a:moveTo>
                  <a:lnTo>
                    <a:pt x="19" y="132"/>
                  </a:lnTo>
                  <a:lnTo>
                    <a:pt x="19" y="131"/>
                  </a:lnTo>
                  <a:lnTo>
                    <a:pt x="18" y="131"/>
                  </a:lnTo>
                  <a:lnTo>
                    <a:pt x="18" y="130"/>
                  </a:lnTo>
                  <a:lnTo>
                    <a:pt x="19" y="130"/>
                  </a:lnTo>
                  <a:lnTo>
                    <a:pt x="20" y="129"/>
                  </a:lnTo>
                  <a:lnTo>
                    <a:pt x="20" y="130"/>
                  </a:lnTo>
                  <a:close/>
                  <a:moveTo>
                    <a:pt x="24" y="131"/>
                  </a:moveTo>
                  <a:lnTo>
                    <a:pt x="23" y="131"/>
                  </a:lnTo>
                  <a:lnTo>
                    <a:pt x="23" y="130"/>
                  </a:lnTo>
                  <a:lnTo>
                    <a:pt x="23" y="129"/>
                  </a:lnTo>
                  <a:lnTo>
                    <a:pt x="24" y="129"/>
                  </a:lnTo>
                  <a:lnTo>
                    <a:pt x="25" y="129"/>
                  </a:lnTo>
                  <a:lnTo>
                    <a:pt x="25" y="130"/>
                  </a:lnTo>
                  <a:lnTo>
                    <a:pt x="24" y="130"/>
                  </a:lnTo>
                  <a:lnTo>
                    <a:pt x="24" y="131"/>
                  </a:lnTo>
                  <a:close/>
                  <a:moveTo>
                    <a:pt x="7" y="128"/>
                  </a:moveTo>
                  <a:lnTo>
                    <a:pt x="6" y="128"/>
                  </a:lnTo>
                  <a:lnTo>
                    <a:pt x="6" y="127"/>
                  </a:lnTo>
                  <a:lnTo>
                    <a:pt x="7" y="127"/>
                  </a:lnTo>
                  <a:lnTo>
                    <a:pt x="7" y="128"/>
                  </a:lnTo>
                  <a:close/>
                  <a:moveTo>
                    <a:pt x="10" y="128"/>
                  </a:moveTo>
                  <a:lnTo>
                    <a:pt x="9" y="128"/>
                  </a:lnTo>
                  <a:lnTo>
                    <a:pt x="8" y="127"/>
                  </a:lnTo>
                  <a:lnTo>
                    <a:pt x="9" y="127"/>
                  </a:lnTo>
                  <a:lnTo>
                    <a:pt x="10" y="127"/>
                  </a:lnTo>
                  <a:lnTo>
                    <a:pt x="10" y="128"/>
                  </a:lnTo>
                  <a:close/>
                  <a:moveTo>
                    <a:pt x="17" y="127"/>
                  </a:moveTo>
                  <a:lnTo>
                    <a:pt x="18" y="127"/>
                  </a:lnTo>
                  <a:lnTo>
                    <a:pt x="19" y="127"/>
                  </a:lnTo>
                  <a:lnTo>
                    <a:pt x="20" y="128"/>
                  </a:lnTo>
                  <a:lnTo>
                    <a:pt x="18" y="130"/>
                  </a:lnTo>
                  <a:lnTo>
                    <a:pt x="18" y="129"/>
                  </a:lnTo>
                  <a:lnTo>
                    <a:pt x="17" y="130"/>
                  </a:lnTo>
                  <a:lnTo>
                    <a:pt x="17" y="129"/>
                  </a:lnTo>
                  <a:lnTo>
                    <a:pt x="18" y="128"/>
                  </a:lnTo>
                  <a:lnTo>
                    <a:pt x="19" y="128"/>
                  </a:lnTo>
                  <a:lnTo>
                    <a:pt x="18" y="128"/>
                  </a:lnTo>
                  <a:lnTo>
                    <a:pt x="17" y="128"/>
                  </a:lnTo>
                  <a:lnTo>
                    <a:pt x="16" y="127"/>
                  </a:lnTo>
                  <a:lnTo>
                    <a:pt x="16" y="126"/>
                  </a:lnTo>
                  <a:lnTo>
                    <a:pt x="17" y="127"/>
                  </a:lnTo>
                  <a:close/>
                  <a:moveTo>
                    <a:pt x="40" y="130"/>
                  </a:moveTo>
                  <a:lnTo>
                    <a:pt x="40" y="129"/>
                  </a:lnTo>
                  <a:lnTo>
                    <a:pt x="40" y="129"/>
                  </a:lnTo>
                  <a:lnTo>
                    <a:pt x="41" y="129"/>
                  </a:lnTo>
                  <a:lnTo>
                    <a:pt x="41" y="130"/>
                  </a:lnTo>
                  <a:lnTo>
                    <a:pt x="40" y="130"/>
                  </a:lnTo>
                  <a:close/>
                  <a:moveTo>
                    <a:pt x="379" y="161"/>
                  </a:moveTo>
                  <a:lnTo>
                    <a:pt x="378" y="162"/>
                  </a:lnTo>
                  <a:lnTo>
                    <a:pt x="378" y="162"/>
                  </a:lnTo>
                  <a:lnTo>
                    <a:pt x="378" y="164"/>
                  </a:lnTo>
                  <a:lnTo>
                    <a:pt x="377" y="164"/>
                  </a:lnTo>
                  <a:lnTo>
                    <a:pt x="376" y="163"/>
                  </a:lnTo>
                  <a:lnTo>
                    <a:pt x="376" y="164"/>
                  </a:lnTo>
                  <a:lnTo>
                    <a:pt x="376" y="163"/>
                  </a:lnTo>
                  <a:lnTo>
                    <a:pt x="376" y="162"/>
                  </a:lnTo>
                  <a:lnTo>
                    <a:pt x="374" y="163"/>
                  </a:lnTo>
                  <a:lnTo>
                    <a:pt x="373" y="163"/>
                  </a:lnTo>
                  <a:lnTo>
                    <a:pt x="374" y="162"/>
                  </a:lnTo>
                  <a:lnTo>
                    <a:pt x="375" y="162"/>
                  </a:lnTo>
                  <a:lnTo>
                    <a:pt x="376" y="161"/>
                  </a:lnTo>
                  <a:lnTo>
                    <a:pt x="377" y="161"/>
                  </a:lnTo>
                  <a:lnTo>
                    <a:pt x="376" y="161"/>
                  </a:lnTo>
                  <a:lnTo>
                    <a:pt x="377" y="162"/>
                  </a:lnTo>
                  <a:lnTo>
                    <a:pt x="377" y="161"/>
                  </a:lnTo>
                  <a:lnTo>
                    <a:pt x="378" y="161"/>
                  </a:lnTo>
                  <a:lnTo>
                    <a:pt x="379" y="160"/>
                  </a:lnTo>
                  <a:lnTo>
                    <a:pt x="379" y="161"/>
                  </a:lnTo>
                  <a:close/>
                  <a:moveTo>
                    <a:pt x="390" y="161"/>
                  </a:moveTo>
                  <a:lnTo>
                    <a:pt x="388" y="163"/>
                  </a:lnTo>
                  <a:lnTo>
                    <a:pt x="388" y="162"/>
                  </a:lnTo>
                  <a:lnTo>
                    <a:pt x="388" y="161"/>
                  </a:lnTo>
                  <a:lnTo>
                    <a:pt x="389" y="160"/>
                  </a:lnTo>
                  <a:lnTo>
                    <a:pt x="390" y="159"/>
                  </a:lnTo>
                  <a:lnTo>
                    <a:pt x="390" y="160"/>
                  </a:lnTo>
                  <a:lnTo>
                    <a:pt x="390" y="160"/>
                  </a:lnTo>
                  <a:lnTo>
                    <a:pt x="390" y="161"/>
                  </a:lnTo>
                  <a:close/>
                  <a:moveTo>
                    <a:pt x="25" y="126"/>
                  </a:moveTo>
                  <a:lnTo>
                    <a:pt x="24" y="126"/>
                  </a:lnTo>
                  <a:lnTo>
                    <a:pt x="24" y="126"/>
                  </a:lnTo>
                  <a:lnTo>
                    <a:pt x="24" y="125"/>
                  </a:lnTo>
                  <a:lnTo>
                    <a:pt x="25" y="126"/>
                  </a:lnTo>
                  <a:lnTo>
                    <a:pt x="26" y="126"/>
                  </a:lnTo>
                  <a:lnTo>
                    <a:pt x="25" y="126"/>
                  </a:lnTo>
                  <a:close/>
                  <a:moveTo>
                    <a:pt x="21" y="126"/>
                  </a:moveTo>
                  <a:lnTo>
                    <a:pt x="21" y="126"/>
                  </a:lnTo>
                  <a:lnTo>
                    <a:pt x="21" y="126"/>
                  </a:lnTo>
                  <a:lnTo>
                    <a:pt x="21" y="127"/>
                  </a:lnTo>
                  <a:lnTo>
                    <a:pt x="20" y="126"/>
                  </a:lnTo>
                  <a:lnTo>
                    <a:pt x="20" y="126"/>
                  </a:lnTo>
                  <a:lnTo>
                    <a:pt x="21" y="126"/>
                  </a:lnTo>
                  <a:lnTo>
                    <a:pt x="20" y="125"/>
                  </a:lnTo>
                  <a:lnTo>
                    <a:pt x="21" y="125"/>
                  </a:lnTo>
                  <a:lnTo>
                    <a:pt x="21" y="125"/>
                  </a:lnTo>
                  <a:lnTo>
                    <a:pt x="21" y="124"/>
                  </a:lnTo>
                  <a:lnTo>
                    <a:pt x="22" y="124"/>
                  </a:lnTo>
                  <a:lnTo>
                    <a:pt x="23" y="125"/>
                  </a:lnTo>
                  <a:lnTo>
                    <a:pt x="22" y="125"/>
                  </a:lnTo>
                  <a:lnTo>
                    <a:pt x="21" y="126"/>
                  </a:lnTo>
                  <a:close/>
                  <a:moveTo>
                    <a:pt x="386" y="157"/>
                  </a:moveTo>
                  <a:lnTo>
                    <a:pt x="387" y="159"/>
                  </a:lnTo>
                  <a:lnTo>
                    <a:pt x="387" y="160"/>
                  </a:lnTo>
                  <a:lnTo>
                    <a:pt x="387" y="161"/>
                  </a:lnTo>
                  <a:lnTo>
                    <a:pt x="386" y="163"/>
                  </a:lnTo>
                  <a:lnTo>
                    <a:pt x="385" y="163"/>
                  </a:lnTo>
                  <a:lnTo>
                    <a:pt x="384" y="163"/>
                  </a:lnTo>
                  <a:lnTo>
                    <a:pt x="384" y="164"/>
                  </a:lnTo>
                  <a:lnTo>
                    <a:pt x="383" y="164"/>
                  </a:lnTo>
                  <a:lnTo>
                    <a:pt x="381" y="164"/>
                  </a:lnTo>
                  <a:lnTo>
                    <a:pt x="380" y="165"/>
                  </a:lnTo>
                  <a:lnTo>
                    <a:pt x="380" y="164"/>
                  </a:lnTo>
                  <a:lnTo>
                    <a:pt x="380" y="164"/>
                  </a:lnTo>
                  <a:lnTo>
                    <a:pt x="380" y="163"/>
                  </a:lnTo>
                  <a:lnTo>
                    <a:pt x="381" y="163"/>
                  </a:lnTo>
                  <a:lnTo>
                    <a:pt x="380" y="162"/>
                  </a:lnTo>
                  <a:lnTo>
                    <a:pt x="381" y="160"/>
                  </a:lnTo>
                  <a:lnTo>
                    <a:pt x="382" y="159"/>
                  </a:lnTo>
                  <a:lnTo>
                    <a:pt x="384" y="158"/>
                  </a:lnTo>
                  <a:lnTo>
                    <a:pt x="384" y="158"/>
                  </a:lnTo>
                  <a:lnTo>
                    <a:pt x="385" y="158"/>
                  </a:lnTo>
                  <a:lnTo>
                    <a:pt x="385" y="158"/>
                  </a:lnTo>
                  <a:lnTo>
                    <a:pt x="386" y="157"/>
                  </a:lnTo>
                  <a:close/>
                  <a:moveTo>
                    <a:pt x="55" y="126"/>
                  </a:moveTo>
                  <a:lnTo>
                    <a:pt x="55" y="127"/>
                  </a:lnTo>
                  <a:lnTo>
                    <a:pt x="54" y="126"/>
                  </a:lnTo>
                  <a:lnTo>
                    <a:pt x="53" y="126"/>
                  </a:lnTo>
                  <a:lnTo>
                    <a:pt x="52" y="126"/>
                  </a:lnTo>
                  <a:lnTo>
                    <a:pt x="52" y="126"/>
                  </a:lnTo>
                  <a:lnTo>
                    <a:pt x="53" y="126"/>
                  </a:lnTo>
                  <a:lnTo>
                    <a:pt x="54" y="126"/>
                  </a:lnTo>
                  <a:lnTo>
                    <a:pt x="55" y="126"/>
                  </a:lnTo>
                  <a:close/>
                  <a:moveTo>
                    <a:pt x="40" y="124"/>
                  </a:moveTo>
                  <a:lnTo>
                    <a:pt x="40" y="125"/>
                  </a:lnTo>
                  <a:lnTo>
                    <a:pt x="40" y="124"/>
                  </a:lnTo>
                  <a:lnTo>
                    <a:pt x="40" y="125"/>
                  </a:lnTo>
                  <a:lnTo>
                    <a:pt x="41" y="125"/>
                  </a:lnTo>
                  <a:lnTo>
                    <a:pt x="41" y="126"/>
                  </a:lnTo>
                  <a:lnTo>
                    <a:pt x="40" y="126"/>
                  </a:lnTo>
                  <a:lnTo>
                    <a:pt x="40" y="126"/>
                  </a:lnTo>
                  <a:lnTo>
                    <a:pt x="39" y="125"/>
                  </a:lnTo>
                  <a:lnTo>
                    <a:pt x="39" y="124"/>
                  </a:lnTo>
                  <a:lnTo>
                    <a:pt x="40" y="124"/>
                  </a:lnTo>
                  <a:close/>
                  <a:moveTo>
                    <a:pt x="33" y="124"/>
                  </a:moveTo>
                  <a:lnTo>
                    <a:pt x="32" y="125"/>
                  </a:lnTo>
                  <a:lnTo>
                    <a:pt x="30" y="126"/>
                  </a:lnTo>
                  <a:lnTo>
                    <a:pt x="29" y="125"/>
                  </a:lnTo>
                  <a:lnTo>
                    <a:pt x="30" y="124"/>
                  </a:lnTo>
                  <a:lnTo>
                    <a:pt x="30" y="125"/>
                  </a:lnTo>
                  <a:lnTo>
                    <a:pt x="30" y="124"/>
                  </a:lnTo>
                  <a:lnTo>
                    <a:pt x="31" y="123"/>
                  </a:lnTo>
                  <a:lnTo>
                    <a:pt x="32" y="122"/>
                  </a:lnTo>
                  <a:lnTo>
                    <a:pt x="32" y="123"/>
                  </a:lnTo>
                  <a:lnTo>
                    <a:pt x="32" y="124"/>
                  </a:lnTo>
                  <a:lnTo>
                    <a:pt x="33" y="124"/>
                  </a:lnTo>
                  <a:close/>
                  <a:moveTo>
                    <a:pt x="23" y="122"/>
                  </a:moveTo>
                  <a:lnTo>
                    <a:pt x="22" y="122"/>
                  </a:lnTo>
                  <a:lnTo>
                    <a:pt x="22" y="123"/>
                  </a:lnTo>
                  <a:lnTo>
                    <a:pt x="23" y="124"/>
                  </a:lnTo>
                  <a:lnTo>
                    <a:pt x="22" y="124"/>
                  </a:lnTo>
                  <a:lnTo>
                    <a:pt x="21" y="124"/>
                  </a:lnTo>
                  <a:lnTo>
                    <a:pt x="21" y="123"/>
                  </a:lnTo>
                  <a:lnTo>
                    <a:pt x="22" y="123"/>
                  </a:lnTo>
                  <a:lnTo>
                    <a:pt x="22" y="122"/>
                  </a:lnTo>
                  <a:lnTo>
                    <a:pt x="23" y="122"/>
                  </a:lnTo>
                  <a:lnTo>
                    <a:pt x="22" y="121"/>
                  </a:lnTo>
                  <a:lnTo>
                    <a:pt x="23" y="121"/>
                  </a:lnTo>
                  <a:lnTo>
                    <a:pt x="23" y="122"/>
                  </a:lnTo>
                  <a:close/>
                  <a:moveTo>
                    <a:pt x="39" y="125"/>
                  </a:moveTo>
                  <a:lnTo>
                    <a:pt x="38" y="125"/>
                  </a:lnTo>
                  <a:lnTo>
                    <a:pt x="38" y="124"/>
                  </a:lnTo>
                  <a:lnTo>
                    <a:pt x="38" y="123"/>
                  </a:lnTo>
                  <a:lnTo>
                    <a:pt x="37" y="123"/>
                  </a:lnTo>
                  <a:lnTo>
                    <a:pt x="37" y="122"/>
                  </a:lnTo>
                  <a:lnTo>
                    <a:pt x="39" y="123"/>
                  </a:lnTo>
                  <a:lnTo>
                    <a:pt x="39" y="124"/>
                  </a:lnTo>
                  <a:lnTo>
                    <a:pt x="39" y="125"/>
                  </a:lnTo>
                  <a:close/>
                  <a:moveTo>
                    <a:pt x="33" y="123"/>
                  </a:moveTo>
                  <a:lnTo>
                    <a:pt x="33" y="123"/>
                  </a:lnTo>
                  <a:lnTo>
                    <a:pt x="33" y="122"/>
                  </a:lnTo>
                  <a:lnTo>
                    <a:pt x="33" y="122"/>
                  </a:lnTo>
                  <a:lnTo>
                    <a:pt x="33" y="123"/>
                  </a:lnTo>
                  <a:close/>
                  <a:moveTo>
                    <a:pt x="17" y="120"/>
                  </a:moveTo>
                  <a:lnTo>
                    <a:pt x="18" y="120"/>
                  </a:lnTo>
                  <a:lnTo>
                    <a:pt x="19" y="120"/>
                  </a:lnTo>
                  <a:lnTo>
                    <a:pt x="20" y="120"/>
                  </a:lnTo>
                  <a:lnTo>
                    <a:pt x="19" y="120"/>
                  </a:lnTo>
                  <a:lnTo>
                    <a:pt x="19" y="121"/>
                  </a:lnTo>
                  <a:lnTo>
                    <a:pt x="18" y="121"/>
                  </a:lnTo>
                  <a:lnTo>
                    <a:pt x="18" y="120"/>
                  </a:lnTo>
                  <a:lnTo>
                    <a:pt x="17" y="121"/>
                  </a:lnTo>
                  <a:lnTo>
                    <a:pt x="16" y="121"/>
                  </a:lnTo>
                  <a:lnTo>
                    <a:pt x="16" y="120"/>
                  </a:lnTo>
                  <a:lnTo>
                    <a:pt x="16" y="121"/>
                  </a:lnTo>
                  <a:lnTo>
                    <a:pt x="15" y="120"/>
                  </a:lnTo>
                  <a:lnTo>
                    <a:pt x="17" y="120"/>
                  </a:lnTo>
                  <a:close/>
                  <a:moveTo>
                    <a:pt x="49" y="123"/>
                  </a:moveTo>
                  <a:lnTo>
                    <a:pt x="50" y="124"/>
                  </a:lnTo>
                  <a:lnTo>
                    <a:pt x="51" y="124"/>
                  </a:lnTo>
                  <a:lnTo>
                    <a:pt x="51" y="125"/>
                  </a:lnTo>
                  <a:lnTo>
                    <a:pt x="51" y="126"/>
                  </a:lnTo>
                  <a:lnTo>
                    <a:pt x="50" y="126"/>
                  </a:lnTo>
                  <a:lnTo>
                    <a:pt x="50" y="128"/>
                  </a:lnTo>
                  <a:lnTo>
                    <a:pt x="49" y="128"/>
                  </a:lnTo>
                  <a:lnTo>
                    <a:pt x="50" y="129"/>
                  </a:lnTo>
                  <a:lnTo>
                    <a:pt x="49" y="130"/>
                  </a:lnTo>
                  <a:lnTo>
                    <a:pt x="49" y="131"/>
                  </a:lnTo>
                  <a:lnTo>
                    <a:pt x="48" y="132"/>
                  </a:lnTo>
                  <a:lnTo>
                    <a:pt x="47" y="133"/>
                  </a:lnTo>
                  <a:lnTo>
                    <a:pt x="46" y="133"/>
                  </a:lnTo>
                  <a:lnTo>
                    <a:pt x="44" y="134"/>
                  </a:lnTo>
                  <a:lnTo>
                    <a:pt x="43" y="134"/>
                  </a:lnTo>
                  <a:lnTo>
                    <a:pt x="42" y="134"/>
                  </a:lnTo>
                  <a:lnTo>
                    <a:pt x="41" y="134"/>
                  </a:lnTo>
                  <a:lnTo>
                    <a:pt x="42" y="134"/>
                  </a:lnTo>
                  <a:lnTo>
                    <a:pt x="41" y="134"/>
                  </a:lnTo>
                  <a:lnTo>
                    <a:pt x="40" y="134"/>
                  </a:lnTo>
                  <a:lnTo>
                    <a:pt x="40" y="134"/>
                  </a:lnTo>
                  <a:lnTo>
                    <a:pt x="39" y="134"/>
                  </a:lnTo>
                  <a:lnTo>
                    <a:pt x="38" y="134"/>
                  </a:lnTo>
                  <a:lnTo>
                    <a:pt x="36" y="134"/>
                  </a:lnTo>
                  <a:lnTo>
                    <a:pt x="36" y="133"/>
                  </a:lnTo>
                  <a:lnTo>
                    <a:pt x="37" y="133"/>
                  </a:lnTo>
                  <a:lnTo>
                    <a:pt x="37" y="132"/>
                  </a:lnTo>
                  <a:lnTo>
                    <a:pt x="35" y="133"/>
                  </a:lnTo>
                  <a:lnTo>
                    <a:pt x="34" y="133"/>
                  </a:lnTo>
                  <a:lnTo>
                    <a:pt x="35" y="133"/>
                  </a:lnTo>
                  <a:lnTo>
                    <a:pt x="33" y="133"/>
                  </a:lnTo>
                  <a:lnTo>
                    <a:pt x="33" y="134"/>
                  </a:lnTo>
                  <a:lnTo>
                    <a:pt x="32" y="135"/>
                  </a:lnTo>
                  <a:lnTo>
                    <a:pt x="31" y="135"/>
                  </a:lnTo>
                  <a:lnTo>
                    <a:pt x="30" y="136"/>
                  </a:lnTo>
                  <a:lnTo>
                    <a:pt x="29" y="136"/>
                  </a:lnTo>
                  <a:lnTo>
                    <a:pt x="27" y="136"/>
                  </a:lnTo>
                  <a:lnTo>
                    <a:pt x="27" y="136"/>
                  </a:lnTo>
                  <a:lnTo>
                    <a:pt x="26" y="136"/>
                  </a:lnTo>
                  <a:lnTo>
                    <a:pt x="27" y="135"/>
                  </a:lnTo>
                  <a:lnTo>
                    <a:pt x="26" y="135"/>
                  </a:lnTo>
                  <a:lnTo>
                    <a:pt x="27" y="135"/>
                  </a:lnTo>
                  <a:lnTo>
                    <a:pt x="27" y="135"/>
                  </a:lnTo>
                  <a:lnTo>
                    <a:pt x="27" y="135"/>
                  </a:lnTo>
                  <a:lnTo>
                    <a:pt x="26" y="135"/>
                  </a:lnTo>
                  <a:lnTo>
                    <a:pt x="24" y="135"/>
                  </a:lnTo>
                  <a:lnTo>
                    <a:pt x="23" y="135"/>
                  </a:lnTo>
                  <a:lnTo>
                    <a:pt x="22" y="135"/>
                  </a:lnTo>
                  <a:lnTo>
                    <a:pt x="23" y="134"/>
                  </a:lnTo>
                  <a:lnTo>
                    <a:pt x="21" y="134"/>
                  </a:lnTo>
                  <a:lnTo>
                    <a:pt x="22" y="133"/>
                  </a:lnTo>
                  <a:lnTo>
                    <a:pt x="21" y="133"/>
                  </a:lnTo>
                  <a:lnTo>
                    <a:pt x="21" y="133"/>
                  </a:lnTo>
                  <a:lnTo>
                    <a:pt x="24" y="132"/>
                  </a:lnTo>
                  <a:lnTo>
                    <a:pt x="24" y="131"/>
                  </a:lnTo>
                  <a:lnTo>
                    <a:pt x="25" y="131"/>
                  </a:lnTo>
                  <a:lnTo>
                    <a:pt x="26" y="131"/>
                  </a:lnTo>
                  <a:lnTo>
                    <a:pt x="26" y="129"/>
                  </a:lnTo>
                  <a:lnTo>
                    <a:pt x="27" y="129"/>
                  </a:lnTo>
                  <a:lnTo>
                    <a:pt x="27" y="130"/>
                  </a:lnTo>
                  <a:lnTo>
                    <a:pt x="28" y="129"/>
                  </a:lnTo>
                  <a:lnTo>
                    <a:pt x="27" y="129"/>
                  </a:lnTo>
                  <a:lnTo>
                    <a:pt x="28" y="128"/>
                  </a:lnTo>
                  <a:lnTo>
                    <a:pt x="29" y="128"/>
                  </a:lnTo>
                  <a:lnTo>
                    <a:pt x="29" y="127"/>
                  </a:lnTo>
                  <a:lnTo>
                    <a:pt x="30" y="127"/>
                  </a:lnTo>
                  <a:lnTo>
                    <a:pt x="31" y="127"/>
                  </a:lnTo>
                  <a:lnTo>
                    <a:pt x="32" y="127"/>
                  </a:lnTo>
                  <a:lnTo>
                    <a:pt x="32" y="126"/>
                  </a:lnTo>
                  <a:lnTo>
                    <a:pt x="33" y="126"/>
                  </a:lnTo>
                  <a:lnTo>
                    <a:pt x="33" y="126"/>
                  </a:lnTo>
                  <a:lnTo>
                    <a:pt x="34" y="126"/>
                  </a:lnTo>
                  <a:lnTo>
                    <a:pt x="34" y="125"/>
                  </a:lnTo>
                  <a:lnTo>
                    <a:pt x="35" y="126"/>
                  </a:lnTo>
                  <a:lnTo>
                    <a:pt x="36" y="125"/>
                  </a:lnTo>
                  <a:lnTo>
                    <a:pt x="37" y="125"/>
                  </a:lnTo>
                  <a:lnTo>
                    <a:pt x="38" y="125"/>
                  </a:lnTo>
                  <a:lnTo>
                    <a:pt x="38" y="126"/>
                  </a:lnTo>
                  <a:lnTo>
                    <a:pt x="39" y="126"/>
                  </a:lnTo>
                  <a:lnTo>
                    <a:pt x="40" y="126"/>
                  </a:lnTo>
                  <a:lnTo>
                    <a:pt x="39" y="127"/>
                  </a:lnTo>
                  <a:lnTo>
                    <a:pt x="39" y="128"/>
                  </a:lnTo>
                  <a:lnTo>
                    <a:pt x="39" y="129"/>
                  </a:lnTo>
                  <a:lnTo>
                    <a:pt x="38" y="129"/>
                  </a:lnTo>
                  <a:lnTo>
                    <a:pt x="39" y="129"/>
                  </a:lnTo>
                  <a:lnTo>
                    <a:pt x="39" y="130"/>
                  </a:lnTo>
                  <a:lnTo>
                    <a:pt x="39" y="129"/>
                  </a:lnTo>
                  <a:lnTo>
                    <a:pt x="39" y="130"/>
                  </a:lnTo>
                  <a:lnTo>
                    <a:pt x="39" y="131"/>
                  </a:lnTo>
                  <a:lnTo>
                    <a:pt x="38" y="130"/>
                  </a:lnTo>
                  <a:lnTo>
                    <a:pt x="37" y="130"/>
                  </a:lnTo>
                  <a:lnTo>
                    <a:pt x="37" y="131"/>
                  </a:lnTo>
                  <a:lnTo>
                    <a:pt x="37" y="132"/>
                  </a:lnTo>
                  <a:lnTo>
                    <a:pt x="38" y="132"/>
                  </a:lnTo>
                  <a:lnTo>
                    <a:pt x="39" y="132"/>
                  </a:lnTo>
                  <a:lnTo>
                    <a:pt x="40" y="132"/>
                  </a:lnTo>
                  <a:lnTo>
                    <a:pt x="40" y="131"/>
                  </a:lnTo>
                  <a:lnTo>
                    <a:pt x="42" y="131"/>
                  </a:lnTo>
                  <a:lnTo>
                    <a:pt x="43" y="130"/>
                  </a:lnTo>
                  <a:lnTo>
                    <a:pt x="43" y="129"/>
                  </a:lnTo>
                  <a:lnTo>
                    <a:pt x="42" y="130"/>
                  </a:lnTo>
                  <a:lnTo>
                    <a:pt x="42" y="129"/>
                  </a:lnTo>
                  <a:lnTo>
                    <a:pt x="43" y="128"/>
                  </a:lnTo>
                  <a:lnTo>
                    <a:pt x="44" y="128"/>
                  </a:lnTo>
                  <a:lnTo>
                    <a:pt x="44" y="127"/>
                  </a:lnTo>
                  <a:lnTo>
                    <a:pt x="45" y="126"/>
                  </a:lnTo>
                  <a:lnTo>
                    <a:pt x="45" y="126"/>
                  </a:lnTo>
                  <a:lnTo>
                    <a:pt x="45" y="125"/>
                  </a:lnTo>
                  <a:lnTo>
                    <a:pt x="46" y="125"/>
                  </a:lnTo>
                  <a:lnTo>
                    <a:pt x="46" y="125"/>
                  </a:lnTo>
                  <a:lnTo>
                    <a:pt x="46" y="124"/>
                  </a:lnTo>
                  <a:lnTo>
                    <a:pt x="48" y="123"/>
                  </a:lnTo>
                  <a:lnTo>
                    <a:pt x="49" y="122"/>
                  </a:lnTo>
                  <a:lnTo>
                    <a:pt x="49" y="123"/>
                  </a:lnTo>
                  <a:close/>
                  <a:moveTo>
                    <a:pt x="42" y="122"/>
                  </a:moveTo>
                  <a:lnTo>
                    <a:pt x="42" y="123"/>
                  </a:lnTo>
                  <a:lnTo>
                    <a:pt x="41" y="123"/>
                  </a:lnTo>
                  <a:lnTo>
                    <a:pt x="41" y="122"/>
                  </a:lnTo>
                  <a:lnTo>
                    <a:pt x="40" y="122"/>
                  </a:lnTo>
                  <a:lnTo>
                    <a:pt x="41" y="121"/>
                  </a:lnTo>
                  <a:lnTo>
                    <a:pt x="42" y="122"/>
                  </a:lnTo>
                  <a:close/>
                  <a:moveTo>
                    <a:pt x="31" y="122"/>
                  </a:moveTo>
                  <a:lnTo>
                    <a:pt x="30" y="122"/>
                  </a:lnTo>
                  <a:lnTo>
                    <a:pt x="29" y="121"/>
                  </a:lnTo>
                  <a:lnTo>
                    <a:pt x="30" y="120"/>
                  </a:lnTo>
                  <a:lnTo>
                    <a:pt x="31" y="120"/>
                  </a:lnTo>
                  <a:lnTo>
                    <a:pt x="31" y="121"/>
                  </a:lnTo>
                  <a:lnTo>
                    <a:pt x="31" y="122"/>
                  </a:lnTo>
                  <a:close/>
                  <a:moveTo>
                    <a:pt x="57" y="122"/>
                  </a:moveTo>
                  <a:lnTo>
                    <a:pt x="58" y="122"/>
                  </a:lnTo>
                  <a:lnTo>
                    <a:pt x="58" y="123"/>
                  </a:lnTo>
                  <a:lnTo>
                    <a:pt x="59" y="123"/>
                  </a:lnTo>
                  <a:lnTo>
                    <a:pt x="59" y="125"/>
                  </a:lnTo>
                  <a:lnTo>
                    <a:pt x="58" y="125"/>
                  </a:lnTo>
                  <a:lnTo>
                    <a:pt x="57" y="125"/>
                  </a:lnTo>
                  <a:lnTo>
                    <a:pt x="56" y="125"/>
                  </a:lnTo>
                  <a:lnTo>
                    <a:pt x="55" y="124"/>
                  </a:lnTo>
                  <a:lnTo>
                    <a:pt x="55" y="123"/>
                  </a:lnTo>
                  <a:lnTo>
                    <a:pt x="56" y="122"/>
                  </a:lnTo>
                  <a:lnTo>
                    <a:pt x="57" y="122"/>
                  </a:lnTo>
                  <a:close/>
                  <a:moveTo>
                    <a:pt x="29" y="121"/>
                  </a:moveTo>
                  <a:lnTo>
                    <a:pt x="28" y="121"/>
                  </a:lnTo>
                  <a:lnTo>
                    <a:pt x="29" y="120"/>
                  </a:lnTo>
                  <a:lnTo>
                    <a:pt x="28" y="120"/>
                  </a:lnTo>
                  <a:lnTo>
                    <a:pt x="29" y="119"/>
                  </a:lnTo>
                  <a:lnTo>
                    <a:pt x="29" y="120"/>
                  </a:lnTo>
                  <a:lnTo>
                    <a:pt x="29" y="120"/>
                  </a:lnTo>
                  <a:lnTo>
                    <a:pt x="29" y="121"/>
                  </a:lnTo>
                  <a:close/>
                  <a:moveTo>
                    <a:pt x="54" y="122"/>
                  </a:moveTo>
                  <a:lnTo>
                    <a:pt x="54" y="121"/>
                  </a:lnTo>
                  <a:lnTo>
                    <a:pt x="54" y="120"/>
                  </a:lnTo>
                  <a:lnTo>
                    <a:pt x="55" y="120"/>
                  </a:lnTo>
                  <a:lnTo>
                    <a:pt x="56" y="121"/>
                  </a:lnTo>
                  <a:lnTo>
                    <a:pt x="55" y="121"/>
                  </a:lnTo>
                  <a:lnTo>
                    <a:pt x="55" y="122"/>
                  </a:lnTo>
                  <a:lnTo>
                    <a:pt x="54" y="122"/>
                  </a:lnTo>
                  <a:close/>
                  <a:moveTo>
                    <a:pt x="34" y="119"/>
                  </a:moveTo>
                  <a:lnTo>
                    <a:pt x="33" y="119"/>
                  </a:lnTo>
                  <a:lnTo>
                    <a:pt x="34" y="118"/>
                  </a:lnTo>
                  <a:lnTo>
                    <a:pt x="35" y="118"/>
                  </a:lnTo>
                  <a:lnTo>
                    <a:pt x="34" y="119"/>
                  </a:lnTo>
                  <a:close/>
                  <a:moveTo>
                    <a:pt x="53" y="120"/>
                  </a:moveTo>
                  <a:lnTo>
                    <a:pt x="52" y="120"/>
                  </a:lnTo>
                  <a:lnTo>
                    <a:pt x="52" y="120"/>
                  </a:lnTo>
                  <a:lnTo>
                    <a:pt x="51" y="120"/>
                  </a:lnTo>
                  <a:lnTo>
                    <a:pt x="51" y="120"/>
                  </a:lnTo>
                  <a:lnTo>
                    <a:pt x="50" y="120"/>
                  </a:lnTo>
                  <a:lnTo>
                    <a:pt x="51" y="119"/>
                  </a:lnTo>
                  <a:lnTo>
                    <a:pt x="52" y="119"/>
                  </a:lnTo>
                  <a:lnTo>
                    <a:pt x="52" y="119"/>
                  </a:lnTo>
                  <a:lnTo>
                    <a:pt x="53" y="120"/>
                  </a:lnTo>
                  <a:close/>
                  <a:moveTo>
                    <a:pt x="37" y="116"/>
                  </a:moveTo>
                  <a:lnTo>
                    <a:pt x="36" y="116"/>
                  </a:lnTo>
                  <a:lnTo>
                    <a:pt x="36" y="115"/>
                  </a:lnTo>
                  <a:lnTo>
                    <a:pt x="37" y="116"/>
                  </a:lnTo>
                  <a:lnTo>
                    <a:pt x="38" y="116"/>
                  </a:lnTo>
                  <a:lnTo>
                    <a:pt x="37" y="116"/>
                  </a:lnTo>
                  <a:close/>
                  <a:moveTo>
                    <a:pt x="42" y="116"/>
                  </a:moveTo>
                  <a:lnTo>
                    <a:pt x="42" y="117"/>
                  </a:lnTo>
                  <a:lnTo>
                    <a:pt x="42" y="118"/>
                  </a:lnTo>
                  <a:lnTo>
                    <a:pt x="41" y="118"/>
                  </a:lnTo>
                  <a:lnTo>
                    <a:pt x="41" y="117"/>
                  </a:lnTo>
                  <a:lnTo>
                    <a:pt x="40" y="117"/>
                  </a:lnTo>
                  <a:lnTo>
                    <a:pt x="41" y="116"/>
                  </a:lnTo>
                  <a:lnTo>
                    <a:pt x="42" y="116"/>
                  </a:lnTo>
                  <a:close/>
                  <a:moveTo>
                    <a:pt x="53" y="116"/>
                  </a:moveTo>
                  <a:lnTo>
                    <a:pt x="53" y="117"/>
                  </a:lnTo>
                  <a:lnTo>
                    <a:pt x="52" y="117"/>
                  </a:lnTo>
                  <a:lnTo>
                    <a:pt x="52" y="118"/>
                  </a:lnTo>
                  <a:lnTo>
                    <a:pt x="52" y="118"/>
                  </a:lnTo>
                  <a:lnTo>
                    <a:pt x="52" y="118"/>
                  </a:lnTo>
                  <a:lnTo>
                    <a:pt x="52" y="119"/>
                  </a:lnTo>
                  <a:lnTo>
                    <a:pt x="52" y="118"/>
                  </a:lnTo>
                  <a:lnTo>
                    <a:pt x="51" y="118"/>
                  </a:lnTo>
                  <a:lnTo>
                    <a:pt x="50" y="118"/>
                  </a:lnTo>
                  <a:lnTo>
                    <a:pt x="51" y="117"/>
                  </a:lnTo>
                  <a:lnTo>
                    <a:pt x="52" y="117"/>
                  </a:lnTo>
                  <a:lnTo>
                    <a:pt x="52" y="117"/>
                  </a:lnTo>
                  <a:lnTo>
                    <a:pt x="53" y="116"/>
                  </a:lnTo>
                  <a:lnTo>
                    <a:pt x="54" y="116"/>
                  </a:lnTo>
                  <a:lnTo>
                    <a:pt x="53" y="116"/>
                  </a:lnTo>
                  <a:close/>
                  <a:moveTo>
                    <a:pt x="57" y="116"/>
                  </a:moveTo>
                  <a:lnTo>
                    <a:pt x="56" y="117"/>
                  </a:lnTo>
                  <a:lnTo>
                    <a:pt x="55" y="117"/>
                  </a:lnTo>
                  <a:lnTo>
                    <a:pt x="55" y="118"/>
                  </a:lnTo>
                  <a:lnTo>
                    <a:pt x="55" y="117"/>
                  </a:lnTo>
                  <a:lnTo>
                    <a:pt x="54" y="117"/>
                  </a:lnTo>
                  <a:lnTo>
                    <a:pt x="54" y="116"/>
                  </a:lnTo>
                  <a:lnTo>
                    <a:pt x="55" y="116"/>
                  </a:lnTo>
                  <a:lnTo>
                    <a:pt x="57" y="116"/>
                  </a:lnTo>
                  <a:close/>
                  <a:moveTo>
                    <a:pt x="58" y="117"/>
                  </a:moveTo>
                  <a:lnTo>
                    <a:pt x="58" y="118"/>
                  </a:lnTo>
                  <a:lnTo>
                    <a:pt x="57" y="118"/>
                  </a:lnTo>
                  <a:lnTo>
                    <a:pt x="56" y="118"/>
                  </a:lnTo>
                  <a:lnTo>
                    <a:pt x="55" y="118"/>
                  </a:lnTo>
                  <a:lnTo>
                    <a:pt x="56" y="118"/>
                  </a:lnTo>
                  <a:lnTo>
                    <a:pt x="57" y="117"/>
                  </a:lnTo>
                  <a:lnTo>
                    <a:pt x="56" y="117"/>
                  </a:lnTo>
                  <a:lnTo>
                    <a:pt x="57" y="117"/>
                  </a:lnTo>
                  <a:lnTo>
                    <a:pt x="58" y="117"/>
                  </a:lnTo>
                  <a:lnTo>
                    <a:pt x="57" y="116"/>
                  </a:lnTo>
                  <a:lnTo>
                    <a:pt x="58" y="116"/>
                  </a:lnTo>
                  <a:lnTo>
                    <a:pt x="58" y="117"/>
                  </a:lnTo>
                  <a:close/>
                  <a:moveTo>
                    <a:pt x="72" y="114"/>
                  </a:moveTo>
                  <a:lnTo>
                    <a:pt x="72" y="114"/>
                  </a:lnTo>
                  <a:lnTo>
                    <a:pt x="72" y="114"/>
                  </a:lnTo>
                  <a:lnTo>
                    <a:pt x="72" y="115"/>
                  </a:lnTo>
                  <a:lnTo>
                    <a:pt x="72" y="116"/>
                  </a:lnTo>
                  <a:lnTo>
                    <a:pt x="71" y="117"/>
                  </a:lnTo>
                  <a:lnTo>
                    <a:pt x="70" y="119"/>
                  </a:lnTo>
                  <a:lnTo>
                    <a:pt x="68" y="120"/>
                  </a:lnTo>
                  <a:lnTo>
                    <a:pt x="67" y="120"/>
                  </a:lnTo>
                  <a:lnTo>
                    <a:pt x="66" y="121"/>
                  </a:lnTo>
                  <a:lnTo>
                    <a:pt x="65" y="121"/>
                  </a:lnTo>
                  <a:lnTo>
                    <a:pt x="64" y="123"/>
                  </a:lnTo>
                  <a:lnTo>
                    <a:pt x="63" y="123"/>
                  </a:lnTo>
                  <a:lnTo>
                    <a:pt x="61" y="123"/>
                  </a:lnTo>
                  <a:lnTo>
                    <a:pt x="60" y="123"/>
                  </a:lnTo>
                  <a:lnTo>
                    <a:pt x="59" y="122"/>
                  </a:lnTo>
                  <a:lnTo>
                    <a:pt x="59" y="122"/>
                  </a:lnTo>
                  <a:lnTo>
                    <a:pt x="58" y="122"/>
                  </a:lnTo>
                  <a:lnTo>
                    <a:pt x="57" y="121"/>
                  </a:lnTo>
                  <a:lnTo>
                    <a:pt x="57" y="120"/>
                  </a:lnTo>
                  <a:lnTo>
                    <a:pt x="57" y="120"/>
                  </a:lnTo>
                  <a:lnTo>
                    <a:pt x="57" y="119"/>
                  </a:lnTo>
                  <a:lnTo>
                    <a:pt x="57" y="118"/>
                  </a:lnTo>
                  <a:lnTo>
                    <a:pt x="58" y="118"/>
                  </a:lnTo>
                  <a:lnTo>
                    <a:pt x="58" y="117"/>
                  </a:lnTo>
                  <a:lnTo>
                    <a:pt x="59" y="116"/>
                  </a:lnTo>
                  <a:lnTo>
                    <a:pt x="60" y="116"/>
                  </a:lnTo>
                  <a:lnTo>
                    <a:pt x="61" y="116"/>
                  </a:lnTo>
                  <a:lnTo>
                    <a:pt x="61" y="117"/>
                  </a:lnTo>
                  <a:lnTo>
                    <a:pt x="62" y="117"/>
                  </a:lnTo>
                  <a:lnTo>
                    <a:pt x="63" y="118"/>
                  </a:lnTo>
                  <a:lnTo>
                    <a:pt x="63" y="117"/>
                  </a:lnTo>
                  <a:lnTo>
                    <a:pt x="62" y="117"/>
                  </a:lnTo>
                  <a:lnTo>
                    <a:pt x="62" y="116"/>
                  </a:lnTo>
                  <a:lnTo>
                    <a:pt x="62" y="115"/>
                  </a:lnTo>
                  <a:lnTo>
                    <a:pt x="63" y="114"/>
                  </a:lnTo>
                  <a:lnTo>
                    <a:pt x="64" y="115"/>
                  </a:lnTo>
                  <a:lnTo>
                    <a:pt x="63" y="116"/>
                  </a:lnTo>
                  <a:lnTo>
                    <a:pt x="63" y="117"/>
                  </a:lnTo>
                  <a:lnTo>
                    <a:pt x="64" y="116"/>
                  </a:lnTo>
                  <a:lnTo>
                    <a:pt x="64" y="115"/>
                  </a:lnTo>
                  <a:lnTo>
                    <a:pt x="65" y="115"/>
                  </a:lnTo>
                  <a:lnTo>
                    <a:pt x="65" y="114"/>
                  </a:lnTo>
                  <a:lnTo>
                    <a:pt x="66" y="114"/>
                  </a:lnTo>
                  <a:lnTo>
                    <a:pt x="66" y="114"/>
                  </a:lnTo>
                  <a:lnTo>
                    <a:pt x="67" y="114"/>
                  </a:lnTo>
                  <a:lnTo>
                    <a:pt x="68" y="113"/>
                  </a:lnTo>
                  <a:lnTo>
                    <a:pt x="69" y="114"/>
                  </a:lnTo>
                  <a:lnTo>
                    <a:pt x="70" y="114"/>
                  </a:lnTo>
                  <a:lnTo>
                    <a:pt x="70" y="113"/>
                  </a:lnTo>
                  <a:lnTo>
                    <a:pt x="71" y="113"/>
                  </a:lnTo>
                  <a:lnTo>
                    <a:pt x="72" y="114"/>
                  </a:lnTo>
                  <a:close/>
                  <a:moveTo>
                    <a:pt x="65" y="114"/>
                  </a:moveTo>
                  <a:lnTo>
                    <a:pt x="63" y="114"/>
                  </a:lnTo>
                  <a:lnTo>
                    <a:pt x="63" y="113"/>
                  </a:lnTo>
                  <a:lnTo>
                    <a:pt x="64" y="112"/>
                  </a:lnTo>
                  <a:lnTo>
                    <a:pt x="65" y="112"/>
                  </a:lnTo>
                  <a:lnTo>
                    <a:pt x="65" y="111"/>
                  </a:lnTo>
                  <a:lnTo>
                    <a:pt x="65" y="112"/>
                  </a:lnTo>
                  <a:lnTo>
                    <a:pt x="65" y="113"/>
                  </a:lnTo>
                  <a:lnTo>
                    <a:pt x="65" y="114"/>
                  </a:lnTo>
                  <a:close/>
                  <a:moveTo>
                    <a:pt x="60" y="110"/>
                  </a:moveTo>
                  <a:lnTo>
                    <a:pt x="59" y="110"/>
                  </a:lnTo>
                  <a:lnTo>
                    <a:pt x="59" y="111"/>
                  </a:lnTo>
                  <a:lnTo>
                    <a:pt x="60" y="110"/>
                  </a:lnTo>
                  <a:lnTo>
                    <a:pt x="59" y="111"/>
                  </a:lnTo>
                  <a:lnTo>
                    <a:pt x="59" y="111"/>
                  </a:lnTo>
                  <a:lnTo>
                    <a:pt x="58" y="111"/>
                  </a:lnTo>
                  <a:lnTo>
                    <a:pt x="59" y="110"/>
                  </a:lnTo>
                  <a:lnTo>
                    <a:pt x="59" y="109"/>
                  </a:lnTo>
                  <a:lnTo>
                    <a:pt x="59" y="110"/>
                  </a:lnTo>
                  <a:lnTo>
                    <a:pt x="59" y="109"/>
                  </a:lnTo>
                  <a:lnTo>
                    <a:pt x="59" y="110"/>
                  </a:lnTo>
                  <a:lnTo>
                    <a:pt x="60" y="110"/>
                  </a:lnTo>
                  <a:close/>
                  <a:moveTo>
                    <a:pt x="422" y="145"/>
                  </a:moveTo>
                  <a:lnTo>
                    <a:pt x="422" y="144"/>
                  </a:lnTo>
                  <a:lnTo>
                    <a:pt x="422" y="143"/>
                  </a:lnTo>
                  <a:lnTo>
                    <a:pt x="422" y="143"/>
                  </a:lnTo>
                  <a:lnTo>
                    <a:pt x="422" y="144"/>
                  </a:lnTo>
                  <a:lnTo>
                    <a:pt x="422" y="145"/>
                  </a:lnTo>
                  <a:close/>
                  <a:moveTo>
                    <a:pt x="411" y="139"/>
                  </a:moveTo>
                  <a:lnTo>
                    <a:pt x="411" y="140"/>
                  </a:lnTo>
                  <a:lnTo>
                    <a:pt x="412" y="140"/>
                  </a:lnTo>
                  <a:lnTo>
                    <a:pt x="412" y="141"/>
                  </a:lnTo>
                  <a:lnTo>
                    <a:pt x="413" y="141"/>
                  </a:lnTo>
                  <a:lnTo>
                    <a:pt x="412" y="142"/>
                  </a:lnTo>
                  <a:lnTo>
                    <a:pt x="412" y="143"/>
                  </a:lnTo>
                  <a:lnTo>
                    <a:pt x="410" y="144"/>
                  </a:lnTo>
                  <a:lnTo>
                    <a:pt x="410" y="142"/>
                  </a:lnTo>
                  <a:lnTo>
                    <a:pt x="410" y="141"/>
                  </a:lnTo>
                  <a:lnTo>
                    <a:pt x="410" y="140"/>
                  </a:lnTo>
                  <a:lnTo>
                    <a:pt x="411" y="140"/>
                  </a:lnTo>
                  <a:lnTo>
                    <a:pt x="411" y="139"/>
                  </a:lnTo>
                  <a:close/>
                  <a:moveTo>
                    <a:pt x="50" y="107"/>
                  </a:moveTo>
                  <a:lnTo>
                    <a:pt x="49" y="107"/>
                  </a:lnTo>
                  <a:lnTo>
                    <a:pt x="47" y="107"/>
                  </a:lnTo>
                  <a:lnTo>
                    <a:pt x="48" y="106"/>
                  </a:lnTo>
                  <a:lnTo>
                    <a:pt x="49" y="106"/>
                  </a:lnTo>
                  <a:lnTo>
                    <a:pt x="48" y="107"/>
                  </a:lnTo>
                  <a:lnTo>
                    <a:pt x="49" y="107"/>
                  </a:lnTo>
                  <a:lnTo>
                    <a:pt x="50" y="106"/>
                  </a:lnTo>
                  <a:lnTo>
                    <a:pt x="51" y="106"/>
                  </a:lnTo>
                  <a:lnTo>
                    <a:pt x="51" y="107"/>
                  </a:lnTo>
                  <a:lnTo>
                    <a:pt x="50" y="107"/>
                  </a:lnTo>
                  <a:close/>
                  <a:moveTo>
                    <a:pt x="55" y="106"/>
                  </a:moveTo>
                  <a:lnTo>
                    <a:pt x="54" y="106"/>
                  </a:lnTo>
                  <a:lnTo>
                    <a:pt x="53" y="106"/>
                  </a:lnTo>
                  <a:lnTo>
                    <a:pt x="52" y="107"/>
                  </a:lnTo>
                  <a:lnTo>
                    <a:pt x="52" y="106"/>
                  </a:lnTo>
                  <a:lnTo>
                    <a:pt x="53" y="106"/>
                  </a:lnTo>
                  <a:lnTo>
                    <a:pt x="53" y="105"/>
                  </a:lnTo>
                  <a:lnTo>
                    <a:pt x="53" y="106"/>
                  </a:lnTo>
                  <a:lnTo>
                    <a:pt x="54" y="105"/>
                  </a:lnTo>
                  <a:lnTo>
                    <a:pt x="55" y="105"/>
                  </a:lnTo>
                  <a:lnTo>
                    <a:pt x="55" y="106"/>
                  </a:lnTo>
                  <a:close/>
                  <a:moveTo>
                    <a:pt x="52" y="104"/>
                  </a:moveTo>
                  <a:lnTo>
                    <a:pt x="51" y="103"/>
                  </a:lnTo>
                  <a:lnTo>
                    <a:pt x="51" y="102"/>
                  </a:lnTo>
                  <a:lnTo>
                    <a:pt x="52" y="102"/>
                  </a:lnTo>
                  <a:lnTo>
                    <a:pt x="52" y="102"/>
                  </a:lnTo>
                  <a:lnTo>
                    <a:pt x="52" y="103"/>
                  </a:lnTo>
                  <a:lnTo>
                    <a:pt x="52" y="104"/>
                  </a:lnTo>
                  <a:close/>
                  <a:moveTo>
                    <a:pt x="67" y="101"/>
                  </a:moveTo>
                  <a:lnTo>
                    <a:pt x="67" y="101"/>
                  </a:lnTo>
                  <a:lnTo>
                    <a:pt x="66" y="101"/>
                  </a:lnTo>
                  <a:lnTo>
                    <a:pt x="65" y="101"/>
                  </a:lnTo>
                  <a:lnTo>
                    <a:pt x="65" y="101"/>
                  </a:lnTo>
                  <a:lnTo>
                    <a:pt x="66" y="101"/>
                  </a:lnTo>
                  <a:lnTo>
                    <a:pt x="67" y="101"/>
                  </a:lnTo>
                  <a:close/>
                  <a:moveTo>
                    <a:pt x="423" y="136"/>
                  </a:moveTo>
                  <a:lnTo>
                    <a:pt x="423" y="137"/>
                  </a:lnTo>
                  <a:lnTo>
                    <a:pt x="424" y="136"/>
                  </a:lnTo>
                  <a:lnTo>
                    <a:pt x="424" y="137"/>
                  </a:lnTo>
                  <a:lnTo>
                    <a:pt x="425" y="138"/>
                  </a:lnTo>
                  <a:lnTo>
                    <a:pt x="426" y="139"/>
                  </a:lnTo>
                  <a:lnTo>
                    <a:pt x="424" y="139"/>
                  </a:lnTo>
                  <a:lnTo>
                    <a:pt x="423" y="139"/>
                  </a:lnTo>
                  <a:lnTo>
                    <a:pt x="422" y="139"/>
                  </a:lnTo>
                  <a:lnTo>
                    <a:pt x="422" y="139"/>
                  </a:lnTo>
                  <a:lnTo>
                    <a:pt x="421" y="139"/>
                  </a:lnTo>
                  <a:lnTo>
                    <a:pt x="421" y="140"/>
                  </a:lnTo>
                  <a:lnTo>
                    <a:pt x="422" y="140"/>
                  </a:lnTo>
                  <a:lnTo>
                    <a:pt x="422" y="141"/>
                  </a:lnTo>
                  <a:lnTo>
                    <a:pt x="421" y="143"/>
                  </a:lnTo>
                  <a:lnTo>
                    <a:pt x="421" y="144"/>
                  </a:lnTo>
                  <a:lnTo>
                    <a:pt x="419" y="145"/>
                  </a:lnTo>
                  <a:lnTo>
                    <a:pt x="418" y="147"/>
                  </a:lnTo>
                  <a:lnTo>
                    <a:pt x="417" y="147"/>
                  </a:lnTo>
                  <a:lnTo>
                    <a:pt x="417" y="146"/>
                  </a:lnTo>
                  <a:lnTo>
                    <a:pt x="416" y="146"/>
                  </a:lnTo>
                  <a:lnTo>
                    <a:pt x="416" y="145"/>
                  </a:lnTo>
                  <a:lnTo>
                    <a:pt x="416" y="145"/>
                  </a:lnTo>
                  <a:lnTo>
                    <a:pt x="416" y="145"/>
                  </a:lnTo>
                  <a:lnTo>
                    <a:pt x="416" y="144"/>
                  </a:lnTo>
                  <a:lnTo>
                    <a:pt x="415" y="144"/>
                  </a:lnTo>
                  <a:lnTo>
                    <a:pt x="416" y="144"/>
                  </a:lnTo>
                  <a:lnTo>
                    <a:pt x="416" y="143"/>
                  </a:lnTo>
                  <a:lnTo>
                    <a:pt x="416" y="142"/>
                  </a:lnTo>
                  <a:lnTo>
                    <a:pt x="416" y="142"/>
                  </a:lnTo>
                  <a:lnTo>
                    <a:pt x="415" y="142"/>
                  </a:lnTo>
                  <a:lnTo>
                    <a:pt x="415" y="141"/>
                  </a:lnTo>
                  <a:lnTo>
                    <a:pt x="416" y="140"/>
                  </a:lnTo>
                  <a:lnTo>
                    <a:pt x="416" y="139"/>
                  </a:lnTo>
                  <a:lnTo>
                    <a:pt x="415" y="139"/>
                  </a:lnTo>
                  <a:lnTo>
                    <a:pt x="415" y="138"/>
                  </a:lnTo>
                  <a:lnTo>
                    <a:pt x="414" y="138"/>
                  </a:lnTo>
                  <a:lnTo>
                    <a:pt x="414" y="137"/>
                  </a:lnTo>
                  <a:lnTo>
                    <a:pt x="415" y="137"/>
                  </a:lnTo>
                  <a:lnTo>
                    <a:pt x="416" y="136"/>
                  </a:lnTo>
                  <a:lnTo>
                    <a:pt x="416" y="135"/>
                  </a:lnTo>
                  <a:lnTo>
                    <a:pt x="417" y="135"/>
                  </a:lnTo>
                  <a:lnTo>
                    <a:pt x="416" y="136"/>
                  </a:lnTo>
                  <a:lnTo>
                    <a:pt x="416" y="137"/>
                  </a:lnTo>
                  <a:lnTo>
                    <a:pt x="416" y="138"/>
                  </a:lnTo>
                  <a:lnTo>
                    <a:pt x="417" y="137"/>
                  </a:lnTo>
                  <a:lnTo>
                    <a:pt x="418" y="136"/>
                  </a:lnTo>
                  <a:lnTo>
                    <a:pt x="420" y="136"/>
                  </a:lnTo>
                  <a:lnTo>
                    <a:pt x="421" y="136"/>
                  </a:lnTo>
                  <a:lnTo>
                    <a:pt x="422" y="136"/>
                  </a:lnTo>
                  <a:lnTo>
                    <a:pt x="421" y="135"/>
                  </a:lnTo>
                  <a:lnTo>
                    <a:pt x="422" y="134"/>
                  </a:lnTo>
                  <a:lnTo>
                    <a:pt x="422" y="133"/>
                  </a:lnTo>
                  <a:lnTo>
                    <a:pt x="423" y="133"/>
                  </a:lnTo>
                  <a:lnTo>
                    <a:pt x="423" y="134"/>
                  </a:lnTo>
                  <a:lnTo>
                    <a:pt x="423" y="135"/>
                  </a:lnTo>
                  <a:lnTo>
                    <a:pt x="422" y="135"/>
                  </a:lnTo>
                  <a:lnTo>
                    <a:pt x="422" y="136"/>
                  </a:lnTo>
                  <a:lnTo>
                    <a:pt x="423" y="136"/>
                  </a:lnTo>
                  <a:close/>
                  <a:moveTo>
                    <a:pt x="36" y="95"/>
                  </a:moveTo>
                  <a:lnTo>
                    <a:pt x="35" y="95"/>
                  </a:lnTo>
                  <a:lnTo>
                    <a:pt x="34" y="95"/>
                  </a:lnTo>
                  <a:lnTo>
                    <a:pt x="33" y="95"/>
                  </a:lnTo>
                  <a:lnTo>
                    <a:pt x="35" y="94"/>
                  </a:lnTo>
                  <a:lnTo>
                    <a:pt x="36" y="94"/>
                  </a:lnTo>
                  <a:lnTo>
                    <a:pt x="36" y="95"/>
                  </a:lnTo>
                  <a:close/>
                  <a:moveTo>
                    <a:pt x="422" y="132"/>
                  </a:moveTo>
                  <a:lnTo>
                    <a:pt x="422" y="133"/>
                  </a:lnTo>
                  <a:lnTo>
                    <a:pt x="422" y="132"/>
                  </a:lnTo>
                  <a:lnTo>
                    <a:pt x="422" y="131"/>
                  </a:lnTo>
                  <a:lnTo>
                    <a:pt x="422" y="130"/>
                  </a:lnTo>
                  <a:lnTo>
                    <a:pt x="423" y="131"/>
                  </a:lnTo>
                  <a:lnTo>
                    <a:pt x="423" y="132"/>
                  </a:lnTo>
                  <a:lnTo>
                    <a:pt x="422" y="132"/>
                  </a:lnTo>
                  <a:close/>
                  <a:moveTo>
                    <a:pt x="33" y="94"/>
                  </a:moveTo>
                  <a:lnTo>
                    <a:pt x="32" y="94"/>
                  </a:lnTo>
                  <a:lnTo>
                    <a:pt x="31" y="94"/>
                  </a:lnTo>
                  <a:lnTo>
                    <a:pt x="30" y="94"/>
                  </a:lnTo>
                  <a:lnTo>
                    <a:pt x="29" y="95"/>
                  </a:lnTo>
                  <a:lnTo>
                    <a:pt x="29" y="94"/>
                  </a:lnTo>
                  <a:lnTo>
                    <a:pt x="30" y="94"/>
                  </a:lnTo>
                  <a:lnTo>
                    <a:pt x="30" y="94"/>
                  </a:lnTo>
                  <a:lnTo>
                    <a:pt x="31" y="94"/>
                  </a:lnTo>
                  <a:lnTo>
                    <a:pt x="33" y="94"/>
                  </a:lnTo>
                  <a:lnTo>
                    <a:pt x="32" y="94"/>
                  </a:lnTo>
                  <a:lnTo>
                    <a:pt x="32" y="94"/>
                  </a:lnTo>
                  <a:lnTo>
                    <a:pt x="32" y="94"/>
                  </a:lnTo>
                  <a:lnTo>
                    <a:pt x="32" y="94"/>
                  </a:lnTo>
                  <a:lnTo>
                    <a:pt x="33" y="94"/>
                  </a:lnTo>
                  <a:lnTo>
                    <a:pt x="32" y="94"/>
                  </a:lnTo>
                  <a:lnTo>
                    <a:pt x="33" y="94"/>
                  </a:lnTo>
                  <a:lnTo>
                    <a:pt x="33" y="93"/>
                  </a:lnTo>
                  <a:lnTo>
                    <a:pt x="33" y="94"/>
                  </a:lnTo>
                  <a:lnTo>
                    <a:pt x="34" y="94"/>
                  </a:lnTo>
                  <a:lnTo>
                    <a:pt x="33" y="94"/>
                  </a:lnTo>
                  <a:close/>
                  <a:moveTo>
                    <a:pt x="119" y="101"/>
                  </a:moveTo>
                  <a:lnTo>
                    <a:pt x="119" y="101"/>
                  </a:lnTo>
                  <a:lnTo>
                    <a:pt x="118" y="101"/>
                  </a:lnTo>
                  <a:lnTo>
                    <a:pt x="117" y="101"/>
                  </a:lnTo>
                  <a:lnTo>
                    <a:pt x="117" y="101"/>
                  </a:lnTo>
                  <a:lnTo>
                    <a:pt x="119" y="101"/>
                  </a:lnTo>
                  <a:close/>
                  <a:moveTo>
                    <a:pt x="432" y="131"/>
                  </a:moveTo>
                  <a:lnTo>
                    <a:pt x="431" y="131"/>
                  </a:lnTo>
                  <a:lnTo>
                    <a:pt x="431" y="130"/>
                  </a:lnTo>
                  <a:lnTo>
                    <a:pt x="433" y="130"/>
                  </a:lnTo>
                  <a:lnTo>
                    <a:pt x="433" y="131"/>
                  </a:lnTo>
                  <a:lnTo>
                    <a:pt x="432" y="131"/>
                  </a:lnTo>
                  <a:close/>
                  <a:moveTo>
                    <a:pt x="37" y="93"/>
                  </a:moveTo>
                  <a:lnTo>
                    <a:pt x="36" y="93"/>
                  </a:lnTo>
                  <a:lnTo>
                    <a:pt x="37" y="92"/>
                  </a:lnTo>
                  <a:lnTo>
                    <a:pt x="38" y="92"/>
                  </a:lnTo>
                  <a:lnTo>
                    <a:pt x="38" y="93"/>
                  </a:lnTo>
                  <a:lnTo>
                    <a:pt x="37" y="93"/>
                  </a:lnTo>
                  <a:close/>
                  <a:moveTo>
                    <a:pt x="40" y="93"/>
                  </a:moveTo>
                  <a:lnTo>
                    <a:pt x="41" y="94"/>
                  </a:lnTo>
                  <a:lnTo>
                    <a:pt x="40" y="93"/>
                  </a:lnTo>
                  <a:lnTo>
                    <a:pt x="40" y="94"/>
                  </a:lnTo>
                  <a:lnTo>
                    <a:pt x="40" y="94"/>
                  </a:lnTo>
                  <a:lnTo>
                    <a:pt x="40" y="94"/>
                  </a:lnTo>
                  <a:lnTo>
                    <a:pt x="39" y="94"/>
                  </a:lnTo>
                  <a:lnTo>
                    <a:pt x="39" y="94"/>
                  </a:lnTo>
                  <a:lnTo>
                    <a:pt x="39" y="93"/>
                  </a:lnTo>
                  <a:lnTo>
                    <a:pt x="40" y="93"/>
                  </a:lnTo>
                  <a:lnTo>
                    <a:pt x="40" y="93"/>
                  </a:lnTo>
                  <a:lnTo>
                    <a:pt x="41" y="93"/>
                  </a:lnTo>
                  <a:lnTo>
                    <a:pt x="40" y="93"/>
                  </a:lnTo>
                  <a:close/>
                  <a:moveTo>
                    <a:pt x="429" y="130"/>
                  </a:moveTo>
                  <a:lnTo>
                    <a:pt x="430" y="130"/>
                  </a:lnTo>
                  <a:lnTo>
                    <a:pt x="431" y="129"/>
                  </a:lnTo>
                  <a:lnTo>
                    <a:pt x="430" y="131"/>
                  </a:lnTo>
                  <a:lnTo>
                    <a:pt x="431" y="132"/>
                  </a:lnTo>
                  <a:lnTo>
                    <a:pt x="432" y="132"/>
                  </a:lnTo>
                  <a:lnTo>
                    <a:pt x="433" y="133"/>
                  </a:lnTo>
                  <a:lnTo>
                    <a:pt x="433" y="132"/>
                  </a:lnTo>
                  <a:lnTo>
                    <a:pt x="435" y="131"/>
                  </a:lnTo>
                  <a:lnTo>
                    <a:pt x="434" y="132"/>
                  </a:lnTo>
                  <a:lnTo>
                    <a:pt x="434" y="133"/>
                  </a:lnTo>
                  <a:lnTo>
                    <a:pt x="435" y="133"/>
                  </a:lnTo>
                  <a:lnTo>
                    <a:pt x="434" y="133"/>
                  </a:lnTo>
                  <a:lnTo>
                    <a:pt x="434" y="135"/>
                  </a:lnTo>
                  <a:lnTo>
                    <a:pt x="432" y="136"/>
                  </a:lnTo>
                  <a:lnTo>
                    <a:pt x="429" y="137"/>
                  </a:lnTo>
                  <a:lnTo>
                    <a:pt x="429" y="138"/>
                  </a:lnTo>
                  <a:lnTo>
                    <a:pt x="428" y="139"/>
                  </a:lnTo>
                  <a:lnTo>
                    <a:pt x="427" y="138"/>
                  </a:lnTo>
                  <a:lnTo>
                    <a:pt x="427" y="137"/>
                  </a:lnTo>
                  <a:lnTo>
                    <a:pt x="427" y="135"/>
                  </a:lnTo>
                  <a:lnTo>
                    <a:pt x="427" y="134"/>
                  </a:lnTo>
                  <a:lnTo>
                    <a:pt x="427" y="133"/>
                  </a:lnTo>
                  <a:lnTo>
                    <a:pt x="427" y="133"/>
                  </a:lnTo>
                  <a:lnTo>
                    <a:pt x="428" y="132"/>
                  </a:lnTo>
                  <a:lnTo>
                    <a:pt x="427" y="131"/>
                  </a:lnTo>
                  <a:lnTo>
                    <a:pt x="428" y="129"/>
                  </a:lnTo>
                  <a:lnTo>
                    <a:pt x="428" y="128"/>
                  </a:lnTo>
                  <a:lnTo>
                    <a:pt x="429" y="130"/>
                  </a:lnTo>
                  <a:close/>
                  <a:moveTo>
                    <a:pt x="76" y="95"/>
                  </a:moveTo>
                  <a:lnTo>
                    <a:pt x="75" y="95"/>
                  </a:lnTo>
                  <a:lnTo>
                    <a:pt x="74" y="95"/>
                  </a:lnTo>
                  <a:lnTo>
                    <a:pt x="75" y="95"/>
                  </a:lnTo>
                  <a:lnTo>
                    <a:pt x="76" y="95"/>
                  </a:lnTo>
                  <a:close/>
                  <a:moveTo>
                    <a:pt x="133" y="101"/>
                  </a:moveTo>
                  <a:lnTo>
                    <a:pt x="134" y="101"/>
                  </a:lnTo>
                  <a:lnTo>
                    <a:pt x="135" y="101"/>
                  </a:lnTo>
                  <a:lnTo>
                    <a:pt x="135" y="102"/>
                  </a:lnTo>
                  <a:lnTo>
                    <a:pt x="135" y="102"/>
                  </a:lnTo>
                  <a:lnTo>
                    <a:pt x="134" y="101"/>
                  </a:lnTo>
                  <a:lnTo>
                    <a:pt x="135" y="101"/>
                  </a:lnTo>
                  <a:lnTo>
                    <a:pt x="134" y="101"/>
                  </a:lnTo>
                  <a:lnTo>
                    <a:pt x="133" y="101"/>
                  </a:lnTo>
                  <a:lnTo>
                    <a:pt x="132" y="101"/>
                  </a:lnTo>
                  <a:lnTo>
                    <a:pt x="131" y="101"/>
                  </a:lnTo>
                  <a:lnTo>
                    <a:pt x="130" y="101"/>
                  </a:lnTo>
                  <a:lnTo>
                    <a:pt x="131" y="101"/>
                  </a:lnTo>
                  <a:lnTo>
                    <a:pt x="133" y="101"/>
                  </a:lnTo>
                  <a:close/>
                  <a:moveTo>
                    <a:pt x="53" y="93"/>
                  </a:moveTo>
                  <a:lnTo>
                    <a:pt x="54" y="93"/>
                  </a:lnTo>
                  <a:lnTo>
                    <a:pt x="55" y="94"/>
                  </a:lnTo>
                  <a:lnTo>
                    <a:pt x="54" y="94"/>
                  </a:lnTo>
                  <a:lnTo>
                    <a:pt x="53" y="94"/>
                  </a:lnTo>
                  <a:lnTo>
                    <a:pt x="52" y="94"/>
                  </a:lnTo>
                  <a:lnTo>
                    <a:pt x="52" y="94"/>
                  </a:lnTo>
                  <a:lnTo>
                    <a:pt x="52" y="94"/>
                  </a:lnTo>
                  <a:lnTo>
                    <a:pt x="51" y="94"/>
                  </a:lnTo>
                  <a:lnTo>
                    <a:pt x="51" y="94"/>
                  </a:lnTo>
                  <a:lnTo>
                    <a:pt x="51" y="93"/>
                  </a:lnTo>
                  <a:lnTo>
                    <a:pt x="52" y="93"/>
                  </a:lnTo>
                  <a:lnTo>
                    <a:pt x="52" y="93"/>
                  </a:lnTo>
                  <a:lnTo>
                    <a:pt x="53" y="93"/>
                  </a:lnTo>
                  <a:close/>
                  <a:moveTo>
                    <a:pt x="47" y="92"/>
                  </a:moveTo>
                  <a:lnTo>
                    <a:pt x="47" y="93"/>
                  </a:lnTo>
                  <a:lnTo>
                    <a:pt x="46" y="93"/>
                  </a:lnTo>
                  <a:lnTo>
                    <a:pt x="46" y="92"/>
                  </a:lnTo>
                  <a:lnTo>
                    <a:pt x="46" y="93"/>
                  </a:lnTo>
                  <a:lnTo>
                    <a:pt x="46" y="92"/>
                  </a:lnTo>
                  <a:lnTo>
                    <a:pt x="46" y="91"/>
                  </a:lnTo>
                  <a:lnTo>
                    <a:pt x="47" y="91"/>
                  </a:lnTo>
                  <a:lnTo>
                    <a:pt x="48" y="91"/>
                  </a:lnTo>
                  <a:lnTo>
                    <a:pt x="47" y="92"/>
                  </a:lnTo>
                  <a:lnTo>
                    <a:pt x="48" y="92"/>
                  </a:lnTo>
                  <a:lnTo>
                    <a:pt x="47" y="92"/>
                  </a:lnTo>
                  <a:close/>
                  <a:moveTo>
                    <a:pt x="80" y="94"/>
                  </a:moveTo>
                  <a:lnTo>
                    <a:pt x="79" y="94"/>
                  </a:lnTo>
                  <a:lnTo>
                    <a:pt x="78" y="92"/>
                  </a:lnTo>
                  <a:lnTo>
                    <a:pt x="79" y="92"/>
                  </a:lnTo>
                  <a:lnTo>
                    <a:pt x="80" y="92"/>
                  </a:lnTo>
                  <a:lnTo>
                    <a:pt x="81" y="93"/>
                  </a:lnTo>
                  <a:lnTo>
                    <a:pt x="81" y="94"/>
                  </a:lnTo>
                  <a:lnTo>
                    <a:pt x="80" y="94"/>
                  </a:lnTo>
                  <a:close/>
                  <a:moveTo>
                    <a:pt x="91" y="90"/>
                  </a:moveTo>
                  <a:lnTo>
                    <a:pt x="92" y="91"/>
                  </a:lnTo>
                  <a:lnTo>
                    <a:pt x="93" y="91"/>
                  </a:lnTo>
                  <a:lnTo>
                    <a:pt x="93" y="92"/>
                  </a:lnTo>
                  <a:lnTo>
                    <a:pt x="91" y="93"/>
                  </a:lnTo>
                  <a:lnTo>
                    <a:pt x="91" y="93"/>
                  </a:lnTo>
                  <a:lnTo>
                    <a:pt x="90" y="93"/>
                  </a:lnTo>
                  <a:lnTo>
                    <a:pt x="90" y="94"/>
                  </a:lnTo>
                  <a:lnTo>
                    <a:pt x="89" y="94"/>
                  </a:lnTo>
                  <a:lnTo>
                    <a:pt x="88" y="94"/>
                  </a:lnTo>
                  <a:lnTo>
                    <a:pt x="87" y="94"/>
                  </a:lnTo>
                  <a:lnTo>
                    <a:pt x="86" y="94"/>
                  </a:lnTo>
                  <a:lnTo>
                    <a:pt x="87" y="94"/>
                  </a:lnTo>
                  <a:lnTo>
                    <a:pt x="88" y="94"/>
                  </a:lnTo>
                  <a:lnTo>
                    <a:pt x="90" y="92"/>
                  </a:lnTo>
                  <a:lnTo>
                    <a:pt x="91" y="92"/>
                  </a:lnTo>
                  <a:lnTo>
                    <a:pt x="91" y="91"/>
                  </a:lnTo>
                  <a:lnTo>
                    <a:pt x="91" y="90"/>
                  </a:lnTo>
                  <a:close/>
                  <a:moveTo>
                    <a:pt x="434" y="124"/>
                  </a:moveTo>
                  <a:lnTo>
                    <a:pt x="433" y="124"/>
                  </a:lnTo>
                  <a:lnTo>
                    <a:pt x="432" y="124"/>
                  </a:lnTo>
                  <a:lnTo>
                    <a:pt x="431" y="123"/>
                  </a:lnTo>
                  <a:lnTo>
                    <a:pt x="433" y="123"/>
                  </a:lnTo>
                  <a:lnTo>
                    <a:pt x="434" y="122"/>
                  </a:lnTo>
                  <a:lnTo>
                    <a:pt x="434" y="123"/>
                  </a:lnTo>
                  <a:lnTo>
                    <a:pt x="434" y="124"/>
                  </a:lnTo>
                  <a:close/>
                  <a:moveTo>
                    <a:pt x="40" y="85"/>
                  </a:moveTo>
                  <a:lnTo>
                    <a:pt x="40" y="86"/>
                  </a:lnTo>
                  <a:lnTo>
                    <a:pt x="41" y="86"/>
                  </a:lnTo>
                  <a:lnTo>
                    <a:pt x="41" y="85"/>
                  </a:lnTo>
                  <a:lnTo>
                    <a:pt x="42" y="86"/>
                  </a:lnTo>
                  <a:lnTo>
                    <a:pt x="41" y="86"/>
                  </a:lnTo>
                  <a:lnTo>
                    <a:pt x="41" y="87"/>
                  </a:lnTo>
                  <a:lnTo>
                    <a:pt x="40" y="87"/>
                  </a:lnTo>
                  <a:lnTo>
                    <a:pt x="41" y="87"/>
                  </a:lnTo>
                  <a:lnTo>
                    <a:pt x="42" y="86"/>
                  </a:lnTo>
                  <a:lnTo>
                    <a:pt x="43" y="86"/>
                  </a:lnTo>
                  <a:lnTo>
                    <a:pt x="45" y="86"/>
                  </a:lnTo>
                  <a:lnTo>
                    <a:pt x="46" y="87"/>
                  </a:lnTo>
                  <a:lnTo>
                    <a:pt x="46" y="87"/>
                  </a:lnTo>
                  <a:lnTo>
                    <a:pt x="47" y="87"/>
                  </a:lnTo>
                  <a:lnTo>
                    <a:pt x="46" y="87"/>
                  </a:lnTo>
                  <a:lnTo>
                    <a:pt x="44" y="87"/>
                  </a:lnTo>
                  <a:lnTo>
                    <a:pt x="44" y="86"/>
                  </a:lnTo>
                  <a:lnTo>
                    <a:pt x="43" y="86"/>
                  </a:lnTo>
                  <a:lnTo>
                    <a:pt x="42" y="87"/>
                  </a:lnTo>
                  <a:lnTo>
                    <a:pt x="41" y="88"/>
                  </a:lnTo>
                  <a:lnTo>
                    <a:pt x="40" y="88"/>
                  </a:lnTo>
                  <a:lnTo>
                    <a:pt x="40" y="87"/>
                  </a:lnTo>
                  <a:lnTo>
                    <a:pt x="40" y="88"/>
                  </a:lnTo>
                  <a:lnTo>
                    <a:pt x="39" y="88"/>
                  </a:lnTo>
                  <a:lnTo>
                    <a:pt x="38" y="88"/>
                  </a:lnTo>
                  <a:lnTo>
                    <a:pt x="38" y="88"/>
                  </a:lnTo>
                  <a:lnTo>
                    <a:pt x="37" y="88"/>
                  </a:lnTo>
                  <a:lnTo>
                    <a:pt x="36" y="89"/>
                  </a:lnTo>
                  <a:lnTo>
                    <a:pt x="35" y="89"/>
                  </a:lnTo>
                  <a:lnTo>
                    <a:pt x="34" y="89"/>
                  </a:lnTo>
                  <a:lnTo>
                    <a:pt x="33" y="90"/>
                  </a:lnTo>
                  <a:lnTo>
                    <a:pt x="33" y="90"/>
                  </a:lnTo>
                  <a:lnTo>
                    <a:pt x="33" y="89"/>
                  </a:lnTo>
                  <a:lnTo>
                    <a:pt x="32" y="90"/>
                  </a:lnTo>
                  <a:lnTo>
                    <a:pt x="32" y="89"/>
                  </a:lnTo>
                  <a:lnTo>
                    <a:pt x="31" y="89"/>
                  </a:lnTo>
                  <a:lnTo>
                    <a:pt x="32" y="90"/>
                  </a:lnTo>
                  <a:lnTo>
                    <a:pt x="31" y="90"/>
                  </a:lnTo>
                  <a:lnTo>
                    <a:pt x="30" y="90"/>
                  </a:lnTo>
                  <a:lnTo>
                    <a:pt x="31" y="89"/>
                  </a:lnTo>
                  <a:lnTo>
                    <a:pt x="32" y="88"/>
                  </a:lnTo>
                  <a:lnTo>
                    <a:pt x="32" y="88"/>
                  </a:lnTo>
                  <a:lnTo>
                    <a:pt x="33" y="87"/>
                  </a:lnTo>
                  <a:lnTo>
                    <a:pt x="33" y="88"/>
                  </a:lnTo>
                  <a:lnTo>
                    <a:pt x="34" y="87"/>
                  </a:lnTo>
                  <a:lnTo>
                    <a:pt x="34" y="88"/>
                  </a:lnTo>
                  <a:lnTo>
                    <a:pt x="33" y="88"/>
                  </a:lnTo>
                  <a:lnTo>
                    <a:pt x="33" y="88"/>
                  </a:lnTo>
                  <a:lnTo>
                    <a:pt x="34" y="89"/>
                  </a:lnTo>
                  <a:lnTo>
                    <a:pt x="34" y="88"/>
                  </a:lnTo>
                  <a:lnTo>
                    <a:pt x="34" y="88"/>
                  </a:lnTo>
                  <a:lnTo>
                    <a:pt x="35" y="88"/>
                  </a:lnTo>
                  <a:lnTo>
                    <a:pt x="37" y="87"/>
                  </a:lnTo>
                  <a:lnTo>
                    <a:pt x="38" y="86"/>
                  </a:lnTo>
                  <a:lnTo>
                    <a:pt x="37" y="86"/>
                  </a:lnTo>
                  <a:lnTo>
                    <a:pt x="38" y="86"/>
                  </a:lnTo>
                  <a:lnTo>
                    <a:pt x="38" y="85"/>
                  </a:lnTo>
                  <a:lnTo>
                    <a:pt x="39" y="86"/>
                  </a:lnTo>
                  <a:lnTo>
                    <a:pt x="38" y="86"/>
                  </a:lnTo>
                  <a:lnTo>
                    <a:pt x="39" y="86"/>
                  </a:lnTo>
                  <a:lnTo>
                    <a:pt x="40" y="85"/>
                  </a:lnTo>
                  <a:lnTo>
                    <a:pt x="40" y="85"/>
                  </a:lnTo>
                  <a:close/>
                  <a:moveTo>
                    <a:pt x="69" y="87"/>
                  </a:moveTo>
                  <a:lnTo>
                    <a:pt x="70" y="87"/>
                  </a:lnTo>
                  <a:lnTo>
                    <a:pt x="70" y="88"/>
                  </a:lnTo>
                  <a:lnTo>
                    <a:pt x="71" y="88"/>
                  </a:lnTo>
                  <a:lnTo>
                    <a:pt x="70" y="89"/>
                  </a:lnTo>
                  <a:lnTo>
                    <a:pt x="70" y="90"/>
                  </a:lnTo>
                  <a:lnTo>
                    <a:pt x="69" y="90"/>
                  </a:lnTo>
                  <a:lnTo>
                    <a:pt x="67" y="91"/>
                  </a:lnTo>
                  <a:lnTo>
                    <a:pt x="65" y="92"/>
                  </a:lnTo>
                  <a:lnTo>
                    <a:pt x="62" y="92"/>
                  </a:lnTo>
                  <a:lnTo>
                    <a:pt x="61" y="92"/>
                  </a:lnTo>
                  <a:lnTo>
                    <a:pt x="62" y="91"/>
                  </a:lnTo>
                  <a:lnTo>
                    <a:pt x="62" y="90"/>
                  </a:lnTo>
                  <a:lnTo>
                    <a:pt x="62" y="89"/>
                  </a:lnTo>
                  <a:lnTo>
                    <a:pt x="63" y="89"/>
                  </a:lnTo>
                  <a:lnTo>
                    <a:pt x="63" y="88"/>
                  </a:lnTo>
                  <a:lnTo>
                    <a:pt x="64" y="88"/>
                  </a:lnTo>
                  <a:lnTo>
                    <a:pt x="65" y="88"/>
                  </a:lnTo>
                  <a:lnTo>
                    <a:pt x="64" y="88"/>
                  </a:lnTo>
                  <a:lnTo>
                    <a:pt x="65" y="87"/>
                  </a:lnTo>
                  <a:lnTo>
                    <a:pt x="65" y="87"/>
                  </a:lnTo>
                  <a:lnTo>
                    <a:pt x="66" y="87"/>
                  </a:lnTo>
                  <a:lnTo>
                    <a:pt x="65" y="88"/>
                  </a:lnTo>
                  <a:lnTo>
                    <a:pt x="65" y="88"/>
                  </a:lnTo>
                  <a:lnTo>
                    <a:pt x="65" y="88"/>
                  </a:lnTo>
                  <a:lnTo>
                    <a:pt x="66" y="88"/>
                  </a:lnTo>
                  <a:lnTo>
                    <a:pt x="67" y="87"/>
                  </a:lnTo>
                  <a:lnTo>
                    <a:pt x="68" y="87"/>
                  </a:lnTo>
                  <a:lnTo>
                    <a:pt x="69" y="87"/>
                  </a:lnTo>
                  <a:close/>
                  <a:moveTo>
                    <a:pt x="113" y="91"/>
                  </a:moveTo>
                  <a:lnTo>
                    <a:pt x="112" y="92"/>
                  </a:lnTo>
                  <a:lnTo>
                    <a:pt x="111" y="92"/>
                  </a:lnTo>
                  <a:lnTo>
                    <a:pt x="110" y="92"/>
                  </a:lnTo>
                  <a:lnTo>
                    <a:pt x="111" y="91"/>
                  </a:lnTo>
                  <a:lnTo>
                    <a:pt x="110" y="91"/>
                  </a:lnTo>
                  <a:lnTo>
                    <a:pt x="110" y="92"/>
                  </a:lnTo>
                  <a:lnTo>
                    <a:pt x="110" y="91"/>
                  </a:lnTo>
                  <a:lnTo>
                    <a:pt x="111" y="90"/>
                  </a:lnTo>
                  <a:lnTo>
                    <a:pt x="112" y="90"/>
                  </a:lnTo>
                  <a:lnTo>
                    <a:pt x="112" y="91"/>
                  </a:lnTo>
                  <a:lnTo>
                    <a:pt x="113" y="91"/>
                  </a:lnTo>
                  <a:close/>
                  <a:moveTo>
                    <a:pt x="116" y="92"/>
                  </a:moveTo>
                  <a:lnTo>
                    <a:pt x="116" y="93"/>
                  </a:lnTo>
                  <a:lnTo>
                    <a:pt x="116" y="92"/>
                  </a:lnTo>
                  <a:lnTo>
                    <a:pt x="116" y="91"/>
                  </a:lnTo>
                  <a:lnTo>
                    <a:pt x="116" y="91"/>
                  </a:lnTo>
                  <a:lnTo>
                    <a:pt x="116" y="91"/>
                  </a:lnTo>
                  <a:lnTo>
                    <a:pt x="116" y="90"/>
                  </a:lnTo>
                  <a:lnTo>
                    <a:pt x="117" y="90"/>
                  </a:lnTo>
                  <a:lnTo>
                    <a:pt x="117" y="91"/>
                  </a:lnTo>
                  <a:lnTo>
                    <a:pt x="116" y="92"/>
                  </a:lnTo>
                  <a:close/>
                  <a:moveTo>
                    <a:pt x="174" y="95"/>
                  </a:moveTo>
                  <a:lnTo>
                    <a:pt x="173" y="95"/>
                  </a:lnTo>
                  <a:lnTo>
                    <a:pt x="173" y="94"/>
                  </a:lnTo>
                  <a:lnTo>
                    <a:pt x="173" y="94"/>
                  </a:lnTo>
                  <a:lnTo>
                    <a:pt x="174" y="94"/>
                  </a:lnTo>
                  <a:lnTo>
                    <a:pt x="174" y="94"/>
                  </a:lnTo>
                  <a:lnTo>
                    <a:pt x="174" y="95"/>
                  </a:lnTo>
                  <a:close/>
                  <a:moveTo>
                    <a:pt x="177" y="94"/>
                  </a:moveTo>
                  <a:lnTo>
                    <a:pt x="178" y="94"/>
                  </a:lnTo>
                  <a:lnTo>
                    <a:pt x="178" y="95"/>
                  </a:lnTo>
                  <a:lnTo>
                    <a:pt x="179" y="95"/>
                  </a:lnTo>
                  <a:lnTo>
                    <a:pt x="179" y="96"/>
                  </a:lnTo>
                  <a:lnTo>
                    <a:pt x="177" y="96"/>
                  </a:lnTo>
                  <a:lnTo>
                    <a:pt x="177" y="97"/>
                  </a:lnTo>
                  <a:lnTo>
                    <a:pt x="175" y="98"/>
                  </a:lnTo>
                  <a:lnTo>
                    <a:pt x="175" y="97"/>
                  </a:lnTo>
                  <a:lnTo>
                    <a:pt x="175" y="96"/>
                  </a:lnTo>
                  <a:lnTo>
                    <a:pt x="174" y="96"/>
                  </a:lnTo>
                  <a:lnTo>
                    <a:pt x="175" y="95"/>
                  </a:lnTo>
                  <a:lnTo>
                    <a:pt x="176" y="95"/>
                  </a:lnTo>
                  <a:lnTo>
                    <a:pt x="176" y="94"/>
                  </a:lnTo>
                  <a:lnTo>
                    <a:pt x="177" y="94"/>
                  </a:lnTo>
                  <a:close/>
                  <a:moveTo>
                    <a:pt x="64" y="83"/>
                  </a:moveTo>
                  <a:lnTo>
                    <a:pt x="64" y="84"/>
                  </a:lnTo>
                  <a:lnTo>
                    <a:pt x="65" y="84"/>
                  </a:lnTo>
                  <a:lnTo>
                    <a:pt x="65" y="85"/>
                  </a:lnTo>
                  <a:lnTo>
                    <a:pt x="64" y="84"/>
                  </a:lnTo>
                  <a:lnTo>
                    <a:pt x="63" y="85"/>
                  </a:lnTo>
                  <a:lnTo>
                    <a:pt x="63" y="86"/>
                  </a:lnTo>
                  <a:lnTo>
                    <a:pt x="64" y="85"/>
                  </a:lnTo>
                  <a:lnTo>
                    <a:pt x="65" y="85"/>
                  </a:lnTo>
                  <a:lnTo>
                    <a:pt x="65" y="85"/>
                  </a:lnTo>
                  <a:lnTo>
                    <a:pt x="65" y="86"/>
                  </a:lnTo>
                  <a:lnTo>
                    <a:pt x="65" y="87"/>
                  </a:lnTo>
                  <a:lnTo>
                    <a:pt x="64" y="87"/>
                  </a:lnTo>
                  <a:lnTo>
                    <a:pt x="63" y="88"/>
                  </a:lnTo>
                  <a:lnTo>
                    <a:pt x="62" y="88"/>
                  </a:lnTo>
                  <a:lnTo>
                    <a:pt x="59" y="89"/>
                  </a:lnTo>
                  <a:lnTo>
                    <a:pt x="59" y="90"/>
                  </a:lnTo>
                  <a:lnTo>
                    <a:pt x="59" y="90"/>
                  </a:lnTo>
                  <a:lnTo>
                    <a:pt x="58" y="91"/>
                  </a:lnTo>
                  <a:lnTo>
                    <a:pt x="58" y="90"/>
                  </a:lnTo>
                  <a:lnTo>
                    <a:pt x="58" y="89"/>
                  </a:lnTo>
                  <a:lnTo>
                    <a:pt x="57" y="90"/>
                  </a:lnTo>
                  <a:lnTo>
                    <a:pt x="56" y="90"/>
                  </a:lnTo>
                  <a:lnTo>
                    <a:pt x="55" y="90"/>
                  </a:lnTo>
                  <a:lnTo>
                    <a:pt x="54" y="90"/>
                  </a:lnTo>
                  <a:lnTo>
                    <a:pt x="54" y="89"/>
                  </a:lnTo>
                  <a:lnTo>
                    <a:pt x="54" y="88"/>
                  </a:lnTo>
                  <a:lnTo>
                    <a:pt x="55" y="88"/>
                  </a:lnTo>
                  <a:lnTo>
                    <a:pt x="55" y="88"/>
                  </a:lnTo>
                  <a:lnTo>
                    <a:pt x="56" y="88"/>
                  </a:lnTo>
                  <a:lnTo>
                    <a:pt x="57" y="88"/>
                  </a:lnTo>
                  <a:lnTo>
                    <a:pt x="58" y="88"/>
                  </a:lnTo>
                  <a:lnTo>
                    <a:pt x="59" y="88"/>
                  </a:lnTo>
                  <a:lnTo>
                    <a:pt x="59" y="88"/>
                  </a:lnTo>
                  <a:lnTo>
                    <a:pt x="58" y="88"/>
                  </a:lnTo>
                  <a:lnTo>
                    <a:pt x="57" y="88"/>
                  </a:lnTo>
                  <a:lnTo>
                    <a:pt x="56" y="87"/>
                  </a:lnTo>
                  <a:lnTo>
                    <a:pt x="57" y="87"/>
                  </a:lnTo>
                  <a:lnTo>
                    <a:pt x="57" y="86"/>
                  </a:lnTo>
                  <a:lnTo>
                    <a:pt x="56" y="86"/>
                  </a:lnTo>
                  <a:lnTo>
                    <a:pt x="57" y="86"/>
                  </a:lnTo>
                  <a:lnTo>
                    <a:pt x="58" y="86"/>
                  </a:lnTo>
                  <a:lnTo>
                    <a:pt x="58" y="85"/>
                  </a:lnTo>
                  <a:lnTo>
                    <a:pt x="59" y="85"/>
                  </a:lnTo>
                  <a:lnTo>
                    <a:pt x="59" y="86"/>
                  </a:lnTo>
                  <a:lnTo>
                    <a:pt x="59" y="85"/>
                  </a:lnTo>
                  <a:lnTo>
                    <a:pt x="59" y="86"/>
                  </a:lnTo>
                  <a:lnTo>
                    <a:pt x="59" y="86"/>
                  </a:lnTo>
                  <a:lnTo>
                    <a:pt x="59" y="85"/>
                  </a:lnTo>
                  <a:lnTo>
                    <a:pt x="60" y="85"/>
                  </a:lnTo>
                  <a:lnTo>
                    <a:pt x="60" y="84"/>
                  </a:lnTo>
                  <a:lnTo>
                    <a:pt x="61" y="83"/>
                  </a:lnTo>
                  <a:lnTo>
                    <a:pt x="62" y="83"/>
                  </a:lnTo>
                  <a:lnTo>
                    <a:pt x="64" y="83"/>
                  </a:lnTo>
                  <a:close/>
                  <a:moveTo>
                    <a:pt x="429" y="120"/>
                  </a:moveTo>
                  <a:lnTo>
                    <a:pt x="429" y="120"/>
                  </a:lnTo>
                  <a:lnTo>
                    <a:pt x="429" y="119"/>
                  </a:lnTo>
                  <a:lnTo>
                    <a:pt x="429" y="118"/>
                  </a:lnTo>
                  <a:lnTo>
                    <a:pt x="429" y="118"/>
                  </a:lnTo>
                  <a:lnTo>
                    <a:pt x="430" y="118"/>
                  </a:lnTo>
                  <a:lnTo>
                    <a:pt x="431" y="118"/>
                  </a:lnTo>
                  <a:lnTo>
                    <a:pt x="430" y="118"/>
                  </a:lnTo>
                  <a:lnTo>
                    <a:pt x="430" y="119"/>
                  </a:lnTo>
                  <a:lnTo>
                    <a:pt x="429" y="120"/>
                  </a:lnTo>
                  <a:close/>
                  <a:moveTo>
                    <a:pt x="410" y="114"/>
                  </a:moveTo>
                  <a:lnTo>
                    <a:pt x="410" y="115"/>
                  </a:lnTo>
                  <a:lnTo>
                    <a:pt x="410" y="116"/>
                  </a:lnTo>
                  <a:lnTo>
                    <a:pt x="409" y="115"/>
                  </a:lnTo>
                  <a:lnTo>
                    <a:pt x="407" y="116"/>
                  </a:lnTo>
                  <a:lnTo>
                    <a:pt x="408" y="115"/>
                  </a:lnTo>
                  <a:lnTo>
                    <a:pt x="408" y="114"/>
                  </a:lnTo>
                  <a:lnTo>
                    <a:pt x="407" y="114"/>
                  </a:lnTo>
                  <a:lnTo>
                    <a:pt x="408" y="114"/>
                  </a:lnTo>
                  <a:lnTo>
                    <a:pt x="408" y="114"/>
                  </a:lnTo>
                  <a:lnTo>
                    <a:pt x="409" y="114"/>
                  </a:lnTo>
                  <a:lnTo>
                    <a:pt x="410" y="114"/>
                  </a:lnTo>
                  <a:close/>
                  <a:moveTo>
                    <a:pt x="55" y="82"/>
                  </a:moveTo>
                  <a:lnTo>
                    <a:pt x="54" y="82"/>
                  </a:lnTo>
                  <a:lnTo>
                    <a:pt x="54" y="81"/>
                  </a:lnTo>
                  <a:lnTo>
                    <a:pt x="55" y="81"/>
                  </a:lnTo>
                  <a:lnTo>
                    <a:pt x="56" y="80"/>
                  </a:lnTo>
                  <a:lnTo>
                    <a:pt x="57" y="80"/>
                  </a:lnTo>
                  <a:lnTo>
                    <a:pt x="57" y="81"/>
                  </a:lnTo>
                  <a:lnTo>
                    <a:pt x="56" y="81"/>
                  </a:lnTo>
                  <a:lnTo>
                    <a:pt x="55" y="82"/>
                  </a:lnTo>
                  <a:close/>
                  <a:moveTo>
                    <a:pt x="181" y="94"/>
                  </a:moveTo>
                  <a:lnTo>
                    <a:pt x="181" y="95"/>
                  </a:lnTo>
                  <a:lnTo>
                    <a:pt x="181" y="94"/>
                  </a:lnTo>
                  <a:lnTo>
                    <a:pt x="180" y="94"/>
                  </a:lnTo>
                  <a:lnTo>
                    <a:pt x="180" y="93"/>
                  </a:lnTo>
                  <a:lnTo>
                    <a:pt x="180" y="91"/>
                  </a:lnTo>
                  <a:lnTo>
                    <a:pt x="180" y="91"/>
                  </a:lnTo>
                  <a:lnTo>
                    <a:pt x="180" y="92"/>
                  </a:lnTo>
                  <a:lnTo>
                    <a:pt x="181" y="93"/>
                  </a:lnTo>
                  <a:lnTo>
                    <a:pt x="182" y="94"/>
                  </a:lnTo>
                  <a:lnTo>
                    <a:pt x="182" y="94"/>
                  </a:lnTo>
                  <a:lnTo>
                    <a:pt x="181" y="94"/>
                  </a:lnTo>
                  <a:close/>
                  <a:moveTo>
                    <a:pt x="59" y="81"/>
                  </a:moveTo>
                  <a:lnTo>
                    <a:pt x="59" y="82"/>
                  </a:lnTo>
                  <a:lnTo>
                    <a:pt x="58" y="82"/>
                  </a:lnTo>
                  <a:lnTo>
                    <a:pt x="57" y="82"/>
                  </a:lnTo>
                  <a:lnTo>
                    <a:pt x="58" y="81"/>
                  </a:lnTo>
                  <a:lnTo>
                    <a:pt x="59" y="81"/>
                  </a:lnTo>
                  <a:lnTo>
                    <a:pt x="58" y="81"/>
                  </a:lnTo>
                  <a:lnTo>
                    <a:pt x="58" y="80"/>
                  </a:lnTo>
                  <a:lnTo>
                    <a:pt x="59" y="79"/>
                  </a:lnTo>
                  <a:lnTo>
                    <a:pt x="59" y="79"/>
                  </a:lnTo>
                  <a:lnTo>
                    <a:pt x="59" y="80"/>
                  </a:lnTo>
                  <a:lnTo>
                    <a:pt x="60" y="81"/>
                  </a:lnTo>
                  <a:lnTo>
                    <a:pt x="59" y="81"/>
                  </a:lnTo>
                  <a:close/>
                  <a:moveTo>
                    <a:pt x="422" y="112"/>
                  </a:moveTo>
                  <a:lnTo>
                    <a:pt x="422" y="114"/>
                  </a:lnTo>
                  <a:lnTo>
                    <a:pt x="423" y="114"/>
                  </a:lnTo>
                  <a:lnTo>
                    <a:pt x="423" y="114"/>
                  </a:lnTo>
                  <a:lnTo>
                    <a:pt x="424" y="115"/>
                  </a:lnTo>
                  <a:lnTo>
                    <a:pt x="424" y="116"/>
                  </a:lnTo>
                  <a:lnTo>
                    <a:pt x="424" y="117"/>
                  </a:lnTo>
                  <a:lnTo>
                    <a:pt x="424" y="118"/>
                  </a:lnTo>
                  <a:lnTo>
                    <a:pt x="425" y="117"/>
                  </a:lnTo>
                  <a:lnTo>
                    <a:pt x="425" y="118"/>
                  </a:lnTo>
                  <a:lnTo>
                    <a:pt x="426" y="118"/>
                  </a:lnTo>
                  <a:lnTo>
                    <a:pt x="426" y="119"/>
                  </a:lnTo>
                  <a:lnTo>
                    <a:pt x="427" y="119"/>
                  </a:lnTo>
                  <a:lnTo>
                    <a:pt x="427" y="120"/>
                  </a:lnTo>
                  <a:lnTo>
                    <a:pt x="427" y="120"/>
                  </a:lnTo>
                  <a:lnTo>
                    <a:pt x="426" y="120"/>
                  </a:lnTo>
                  <a:lnTo>
                    <a:pt x="425" y="120"/>
                  </a:lnTo>
                  <a:lnTo>
                    <a:pt x="424" y="121"/>
                  </a:lnTo>
                  <a:lnTo>
                    <a:pt x="422" y="122"/>
                  </a:lnTo>
                  <a:lnTo>
                    <a:pt x="421" y="122"/>
                  </a:lnTo>
                  <a:lnTo>
                    <a:pt x="420" y="120"/>
                  </a:lnTo>
                  <a:lnTo>
                    <a:pt x="420" y="120"/>
                  </a:lnTo>
                  <a:lnTo>
                    <a:pt x="420" y="119"/>
                  </a:lnTo>
                  <a:lnTo>
                    <a:pt x="418" y="116"/>
                  </a:lnTo>
                  <a:lnTo>
                    <a:pt x="418" y="115"/>
                  </a:lnTo>
                  <a:lnTo>
                    <a:pt x="418" y="114"/>
                  </a:lnTo>
                  <a:lnTo>
                    <a:pt x="418" y="114"/>
                  </a:lnTo>
                  <a:lnTo>
                    <a:pt x="420" y="113"/>
                  </a:lnTo>
                  <a:lnTo>
                    <a:pt x="420" y="112"/>
                  </a:lnTo>
                  <a:lnTo>
                    <a:pt x="421" y="113"/>
                  </a:lnTo>
                  <a:lnTo>
                    <a:pt x="421" y="112"/>
                  </a:lnTo>
                  <a:lnTo>
                    <a:pt x="422" y="112"/>
                  </a:lnTo>
                  <a:close/>
                  <a:moveTo>
                    <a:pt x="57" y="78"/>
                  </a:moveTo>
                  <a:lnTo>
                    <a:pt x="56" y="79"/>
                  </a:lnTo>
                  <a:lnTo>
                    <a:pt x="56" y="78"/>
                  </a:lnTo>
                  <a:lnTo>
                    <a:pt x="55" y="77"/>
                  </a:lnTo>
                  <a:lnTo>
                    <a:pt x="56" y="77"/>
                  </a:lnTo>
                  <a:lnTo>
                    <a:pt x="57" y="77"/>
                  </a:lnTo>
                  <a:lnTo>
                    <a:pt x="57" y="78"/>
                  </a:lnTo>
                  <a:lnTo>
                    <a:pt x="58" y="78"/>
                  </a:lnTo>
                  <a:lnTo>
                    <a:pt x="57" y="78"/>
                  </a:lnTo>
                  <a:close/>
                  <a:moveTo>
                    <a:pt x="93" y="81"/>
                  </a:moveTo>
                  <a:lnTo>
                    <a:pt x="92" y="82"/>
                  </a:lnTo>
                  <a:lnTo>
                    <a:pt x="91" y="82"/>
                  </a:lnTo>
                  <a:lnTo>
                    <a:pt x="91" y="82"/>
                  </a:lnTo>
                  <a:lnTo>
                    <a:pt x="91" y="82"/>
                  </a:lnTo>
                  <a:lnTo>
                    <a:pt x="92" y="82"/>
                  </a:lnTo>
                  <a:lnTo>
                    <a:pt x="93" y="82"/>
                  </a:lnTo>
                  <a:lnTo>
                    <a:pt x="94" y="82"/>
                  </a:lnTo>
                  <a:lnTo>
                    <a:pt x="94" y="82"/>
                  </a:lnTo>
                  <a:lnTo>
                    <a:pt x="95" y="82"/>
                  </a:lnTo>
                  <a:lnTo>
                    <a:pt x="96" y="82"/>
                  </a:lnTo>
                  <a:lnTo>
                    <a:pt x="96" y="83"/>
                  </a:lnTo>
                  <a:lnTo>
                    <a:pt x="97" y="83"/>
                  </a:lnTo>
                  <a:lnTo>
                    <a:pt x="97" y="84"/>
                  </a:lnTo>
                  <a:lnTo>
                    <a:pt x="97" y="83"/>
                  </a:lnTo>
                  <a:lnTo>
                    <a:pt x="97" y="84"/>
                  </a:lnTo>
                  <a:lnTo>
                    <a:pt x="97" y="84"/>
                  </a:lnTo>
                  <a:lnTo>
                    <a:pt x="97" y="85"/>
                  </a:lnTo>
                  <a:lnTo>
                    <a:pt x="96" y="87"/>
                  </a:lnTo>
                  <a:lnTo>
                    <a:pt x="95" y="87"/>
                  </a:lnTo>
                  <a:lnTo>
                    <a:pt x="92" y="88"/>
                  </a:lnTo>
                  <a:lnTo>
                    <a:pt x="91" y="88"/>
                  </a:lnTo>
                  <a:lnTo>
                    <a:pt x="91" y="88"/>
                  </a:lnTo>
                  <a:lnTo>
                    <a:pt x="91" y="88"/>
                  </a:lnTo>
                  <a:lnTo>
                    <a:pt x="90" y="88"/>
                  </a:lnTo>
                  <a:lnTo>
                    <a:pt x="90" y="88"/>
                  </a:lnTo>
                  <a:lnTo>
                    <a:pt x="89" y="88"/>
                  </a:lnTo>
                  <a:lnTo>
                    <a:pt x="90" y="89"/>
                  </a:lnTo>
                  <a:lnTo>
                    <a:pt x="89" y="89"/>
                  </a:lnTo>
                  <a:lnTo>
                    <a:pt x="88" y="89"/>
                  </a:lnTo>
                  <a:lnTo>
                    <a:pt x="87" y="90"/>
                  </a:lnTo>
                  <a:lnTo>
                    <a:pt x="86" y="90"/>
                  </a:lnTo>
                  <a:lnTo>
                    <a:pt x="85" y="91"/>
                  </a:lnTo>
                  <a:lnTo>
                    <a:pt x="84" y="91"/>
                  </a:lnTo>
                  <a:lnTo>
                    <a:pt x="84" y="90"/>
                  </a:lnTo>
                  <a:lnTo>
                    <a:pt x="83" y="90"/>
                  </a:lnTo>
                  <a:lnTo>
                    <a:pt x="84" y="91"/>
                  </a:lnTo>
                  <a:lnTo>
                    <a:pt x="83" y="91"/>
                  </a:lnTo>
                  <a:lnTo>
                    <a:pt x="82" y="91"/>
                  </a:lnTo>
                  <a:lnTo>
                    <a:pt x="82" y="90"/>
                  </a:lnTo>
                  <a:lnTo>
                    <a:pt x="81" y="91"/>
                  </a:lnTo>
                  <a:lnTo>
                    <a:pt x="81" y="90"/>
                  </a:lnTo>
                  <a:lnTo>
                    <a:pt x="81" y="91"/>
                  </a:lnTo>
                  <a:lnTo>
                    <a:pt x="80" y="90"/>
                  </a:lnTo>
                  <a:lnTo>
                    <a:pt x="81" y="90"/>
                  </a:lnTo>
                  <a:lnTo>
                    <a:pt x="80" y="90"/>
                  </a:lnTo>
                  <a:lnTo>
                    <a:pt x="80" y="89"/>
                  </a:lnTo>
                  <a:lnTo>
                    <a:pt x="81" y="89"/>
                  </a:lnTo>
                  <a:lnTo>
                    <a:pt x="81" y="88"/>
                  </a:lnTo>
                  <a:lnTo>
                    <a:pt x="80" y="88"/>
                  </a:lnTo>
                  <a:lnTo>
                    <a:pt x="79" y="88"/>
                  </a:lnTo>
                  <a:lnTo>
                    <a:pt x="78" y="88"/>
                  </a:lnTo>
                  <a:lnTo>
                    <a:pt x="79" y="88"/>
                  </a:lnTo>
                  <a:lnTo>
                    <a:pt x="78" y="87"/>
                  </a:lnTo>
                  <a:lnTo>
                    <a:pt x="79" y="86"/>
                  </a:lnTo>
                  <a:lnTo>
                    <a:pt x="80" y="85"/>
                  </a:lnTo>
                  <a:lnTo>
                    <a:pt x="81" y="84"/>
                  </a:lnTo>
                  <a:lnTo>
                    <a:pt x="81" y="83"/>
                  </a:lnTo>
                  <a:lnTo>
                    <a:pt x="82" y="83"/>
                  </a:lnTo>
                  <a:lnTo>
                    <a:pt x="83" y="82"/>
                  </a:lnTo>
                  <a:lnTo>
                    <a:pt x="84" y="82"/>
                  </a:lnTo>
                  <a:lnTo>
                    <a:pt x="84" y="82"/>
                  </a:lnTo>
                  <a:lnTo>
                    <a:pt x="84" y="82"/>
                  </a:lnTo>
                  <a:lnTo>
                    <a:pt x="84" y="82"/>
                  </a:lnTo>
                  <a:lnTo>
                    <a:pt x="84" y="82"/>
                  </a:lnTo>
                  <a:lnTo>
                    <a:pt x="83" y="82"/>
                  </a:lnTo>
                  <a:lnTo>
                    <a:pt x="83" y="82"/>
                  </a:lnTo>
                  <a:lnTo>
                    <a:pt x="83" y="81"/>
                  </a:lnTo>
                  <a:lnTo>
                    <a:pt x="84" y="81"/>
                  </a:lnTo>
                  <a:lnTo>
                    <a:pt x="84" y="81"/>
                  </a:lnTo>
                  <a:lnTo>
                    <a:pt x="85" y="81"/>
                  </a:lnTo>
                  <a:lnTo>
                    <a:pt x="86" y="81"/>
                  </a:lnTo>
                  <a:lnTo>
                    <a:pt x="87" y="81"/>
                  </a:lnTo>
                  <a:lnTo>
                    <a:pt x="88" y="80"/>
                  </a:lnTo>
                  <a:lnTo>
                    <a:pt x="89" y="81"/>
                  </a:lnTo>
                  <a:lnTo>
                    <a:pt x="90" y="81"/>
                  </a:lnTo>
                  <a:lnTo>
                    <a:pt x="91" y="80"/>
                  </a:lnTo>
                  <a:lnTo>
                    <a:pt x="91" y="81"/>
                  </a:lnTo>
                  <a:lnTo>
                    <a:pt x="91" y="80"/>
                  </a:lnTo>
                  <a:lnTo>
                    <a:pt x="92" y="81"/>
                  </a:lnTo>
                  <a:lnTo>
                    <a:pt x="93" y="81"/>
                  </a:lnTo>
                  <a:close/>
                  <a:moveTo>
                    <a:pt x="54" y="76"/>
                  </a:moveTo>
                  <a:lnTo>
                    <a:pt x="53" y="77"/>
                  </a:lnTo>
                  <a:lnTo>
                    <a:pt x="54" y="77"/>
                  </a:lnTo>
                  <a:lnTo>
                    <a:pt x="54" y="76"/>
                  </a:lnTo>
                  <a:lnTo>
                    <a:pt x="54" y="77"/>
                  </a:lnTo>
                  <a:lnTo>
                    <a:pt x="53" y="78"/>
                  </a:lnTo>
                  <a:lnTo>
                    <a:pt x="52" y="78"/>
                  </a:lnTo>
                  <a:lnTo>
                    <a:pt x="52" y="78"/>
                  </a:lnTo>
                  <a:lnTo>
                    <a:pt x="52" y="76"/>
                  </a:lnTo>
                  <a:lnTo>
                    <a:pt x="52" y="76"/>
                  </a:lnTo>
                  <a:lnTo>
                    <a:pt x="52" y="75"/>
                  </a:lnTo>
                  <a:lnTo>
                    <a:pt x="53" y="76"/>
                  </a:lnTo>
                  <a:lnTo>
                    <a:pt x="54" y="76"/>
                  </a:lnTo>
                  <a:close/>
                  <a:moveTo>
                    <a:pt x="65" y="77"/>
                  </a:moveTo>
                  <a:lnTo>
                    <a:pt x="64" y="78"/>
                  </a:lnTo>
                  <a:lnTo>
                    <a:pt x="64" y="77"/>
                  </a:lnTo>
                  <a:lnTo>
                    <a:pt x="63" y="77"/>
                  </a:lnTo>
                  <a:lnTo>
                    <a:pt x="64" y="76"/>
                  </a:lnTo>
                  <a:lnTo>
                    <a:pt x="65" y="76"/>
                  </a:lnTo>
                  <a:lnTo>
                    <a:pt x="65" y="77"/>
                  </a:lnTo>
                  <a:lnTo>
                    <a:pt x="65" y="77"/>
                  </a:lnTo>
                  <a:close/>
                  <a:moveTo>
                    <a:pt x="59" y="75"/>
                  </a:moveTo>
                  <a:lnTo>
                    <a:pt x="59" y="76"/>
                  </a:lnTo>
                  <a:lnTo>
                    <a:pt x="58" y="76"/>
                  </a:lnTo>
                  <a:lnTo>
                    <a:pt x="57" y="76"/>
                  </a:lnTo>
                  <a:lnTo>
                    <a:pt x="57" y="75"/>
                  </a:lnTo>
                  <a:lnTo>
                    <a:pt x="57" y="76"/>
                  </a:lnTo>
                  <a:lnTo>
                    <a:pt x="58" y="76"/>
                  </a:lnTo>
                  <a:lnTo>
                    <a:pt x="59" y="75"/>
                  </a:lnTo>
                  <a:close/>
                  <a:moveTo>
                    <a:pt x="103" y="81"/>
                  </a:moveTo>
                  <a:lnTo>
                    <a:pt x="103" y="82"/>
                  </a:lnTo>
                  <a:lnTo>
                    <a:pt x="103" y="82"/>
                  </a:lnTo>
                  <a:lnTo>
                    <a:pt x="103" y="82"/>
                  </a:lnTo>
                  <a:lnTo>
                    <a:pt x="104" y="82"/>
                  </a:lnTo>
                  <a:lnTo>
                    <a:pt x="105" y="83"/>
                  </a:lnTo>
                  <a:lnTo>
                    <a:pt x="105" y="84"/>
                  </a:lnTo>
                  <a:lnTo>
                    <a:pt x="105" y="85"/>
                  </a:lnTo>
                  <a:lnTo>
                    <a:pt x="105" y="86"/>
                  </a:lnTo>
                  <a:lnTo>
                    <a:pt x="107" y="86"/>
                  </a:lnTo>
                  <a:lnTo>
                    <a:pt x="108" y="87"/>
                  </a:lnTo>
                  <a:lnTo>
                    <a:pt x="107" y="88"/>
                  </a:lnTo>
                  <a:lnTo>
                    <a:pt x="106" y="88"/>
                  </a:lnTo>
                  <a:lnTo>
                    <a:pt x="105" y="88"/>
                  </a:lnTo>
                  <a:lnTo>
                    <a:pt x="105" y="87"/>
                  </a:lnTo>
                  <a:lnTo>
                    <a:pt x="105" y="88"/>
                  </a:lnTo>
                  <a:lnTo>
                    <a:pt x="104" y="88"/>
                  </a:lnTo>
                  <a:lnTo>
                    <a:pt x="103" y="87"/>
                  </a:lnTo>
                  <a:lnTo>
                    <a:pt x="103" y="86"/>
                  </a:lnTo>
                  <a:lnTo>
                    <a:pt x="103" y="87"/>
                  </a:lnTo>
                  <a:lnTo>
                    <a:pt x="102" y="86"/>
                  </a:lnTo>
                  <a:lnTo>
                    <a:pt x="102" y="85"/>
                  </a:lnTo>
                  <a:lnTo>
                    <a:pt x="103" y="85"/>
                  </a:lnTo>
                  <a:lnTo>
                    <a:pt x="103" y="84"/>
                  </a:lnTo>
                  <a:lnTo>
                    <a:pt x="102" y="84"/>
                  </a:lnTo>
                  <a:lnTo>
                    <a:pt x="101" y="84"/>
                  </a:lnTo>
                  <a:lnTo>
                    <a:pt x="101" y="83"/>
                  </a:lnTo>
                  <a:lnTo>
                    <a:pt x="102" y="82"/>
                  </a:lnTo>
                  <a:lnTo>
                    <a:pt x="100" y="82"/>
                  </a:lnTo>
                  <a:lnTo>
                    <a:pt x="100" y="82"/>
                  </a:lnTo>
                  <a:lnTo>
                    <a:pt x="99" y="81"/>
                  </a:lnTo>
                  <a:lnTo>
                    <a:pt x="101" y="81"/>
                  </a:lnTo>
                  <a:lnTo>
                    <a:pt x="100" y="81"/>
                  </a:lnTo>
                  <a:lnTo>
                    <a:pt x="99" y="81"/>
                  </a:lnTo>
                  <a:lnTo>
                    <a:pt x="100" y="79"/>
                  </a:lnTo>
                  <a:lnTo>
                    <a:pt x="101" y="79"/>
                  </a:lnTo>
                  <a:lnTo>
                    <a:pt x="101" y="80"/>
                  </a:lnTo>
                  <a:lnTo>
                    <a:pt x="103" y="81"/>
                  </a:lnTo>
                  <a:close/>
                  <a:moveTo>
                    <a:pt x="58" y="75"/>
                  </a:moveTo>
                  <a:lnTo>
                    <a:pt x="57" y="75"/>
                  </a:lnTo>
                  <a:lnTo>
                    <a:pt x="56" y="75"/>
                  </a:lnTo>
                  <a:lnTo>
                    <a:pt x="57" y="75"/>
                  </a:lnTo>
                  <a:lnTo>
                    <a:pt x="57" y="75"/>
                  </a:lnTo>
                  <a:lnTo>
                    <a:pt x="57" y="74"/>
                  </a:lnTo>
                  <a:lnTo>
                    <a:pt x="59" y="74"/>
                  </a:lnTo>
                  <a:lnTo>
                    <a:pt x="59" y="74"/>
                  </a:lnTo>
                  <a:lnTo>
                    <a:pt x="59" y="75"/>
                  </a:lnTo>
                  <a:lnTo>
                    <a:pt x="59" y="75"/>
                  </a:lnTo>
                  <a:lnTo>
                    <a:pt x="59" y="75"/>
                  </a:lnTo>
                  <a:lnTo>
                    <a:pt x="59" y="75"/>
                  </a:lnTo>
                  <a:lnTo>
                    <a:pt x="58" y="75"/>
                  </a:lnTo>
                  <a:close/>
                  <a:moveTo>
                    <a:pt x="120" y="81"/>
                  </a:moveTo>
                  <a:lnTo>
                    <a:pt x="119" y="81"/>
                  </a:lnTo>
                  <a:lnTo>
                    <a:pt x="119" y="80"/>
                  </a:lnTo>
                  <a:lnTo>
                    <a:pt x="118" y="80"/>
                  </a:lnTo>
                  <a:lnTo>
                    <a:pt x="120" y="80"/>
                  </a:lnTo>
                  <a:lnTo>
                    <a:pt x="120" y="81"/>
                  </a:lnTo>
                  <a:close/>
                  <a:moveTo>
                    <a:pt x="91" y="77"/>
                  </a:moveTo>
                  <a:lnTo>
                    <a:pt x="91" y="78"/>
                  </a:lnTo>
                  <a:lnTo>
                    <a:pt x="92" y="78"/>
                  </a:lnTo>
                  <a:lnTo>
                    <a:pt x="92" y="79"/>
                  </a:lnTo>
                  <a:lnTo>
                    <a:pt x="93" y="79"/>
                  </a:lnTo>
                  <a:lnTo>
                    <a:pt x="94" y="78"/>
                  </a:lnTo>
                  <a:lnTo>
                    <a:pt x="93" y="78"/>
                  </a:lnTo>
                  <a:lnTo>
                    <a:pt x="93" y="77"/>
                  </a:lnTo>
                  <a:lnTo>
                    <a:pt x="94" y="77"/>
                  </a:lnTo>
                  <a:lnTo>
                    <a:pt x="95" y="78"/>
                  </a:lnTo>
                  <a:lnTo>
                    <a:pt x="95" y="79"/>
                  </a:lnTo>
                  <a:lnTo>
                    <a:pt x="94" y="79"/>
                  </a:lnTo>
                  <a:lnTo>
                    <a:pt x="94" y="80"/>
                  </a:lnTo>
                  <a:lnTo>
                    <a:pt x="93" y="81"/>
                  </a:lnTo>
                  <a:lnTo>
                    <a:pt x="92" y="80"/>
                  </a:lnTo>
                  <a:lnTo>
                    <a:pt x="91" y="80"/>
                  </a:lnTo>
                  <a:lnTo>
                    <a:pt x="91" y="80"/>
                  </a:lnTo>
                  <a:lnTo>
                    <a:pt x="90" y="80"/>
                  </a:lnTo>
                  <a:lnTo>
                    <a:pt x="89" y="80"/>
                  </a:lnTo>
                  <a:lnTo>
                    <a:pt x="88" y="80"/>
                  </a:lnTo>
                  <a:lnTo>
                    <a:pt x="87" y="80"/>
                  </a:lnTo>
                  <a:lnTo>
                    <a:pt x="86" y="80"/>
                  </a:lnTo>
                  <a:lnTo>
                    <a:pt x="87" y="79"/>
                  </a:lnTo>
                  <a:lnTo>
                    <a:pt x="86" y="79"/>
                  </a:lnTo>
                  <a:lnTo>
                    <a:pt x="86" y="78"/>
                  </a:lnTo>
                  <a:lnTo>
                    <a:pt x="87" y="78"/>
                  </a:lnTo>
                  <a:lnTo>
                    <a:pt x="88" y="77"/>
                  </a:lnTo>
                  <a:lnTo>
                    <a:pt x="89" y="77"/>
                  </a:lnTo>
                  <a:lnTo>
                    <a:pt x="90" y="77"/>
                  </a:lnTo>
                  <a:lnTo>
                    <a:pt x="91" y="77"/>
                  </a:lnTo>
                  <a:lnTo>
                    <a:pt x="91" y="76"/>
                  </a:lnTo>
                  <a:lnTo>
                    <a:pt x="91" y="76"/>
                  </a:lnTo>
                  <a:lnTo>
                    <a:pt x="91" y="77"/>
                  </a:lnTo>
                  <a:close/>
                  <a:moveTo>
                    <a:pt x="57" y="73"/>
                  </a:moveTo>
                  <a:lnTo>
                    <a:pt x="56" y="74"/>
                  </a:lnTo>
                  <a:lnTo>
                    <a:pt x="56" y="75"/>
                  </a:lnTo>
                  <a:lnTo>
                    <a:pt x="55" y="75"/>
                  </a:lnTo>
                  <a:lnTo>
                    <a:pt x="54" y="75"/>
                  </a:lnTo>
                  <a:lnTo>
                    <a:pt x="55" y="75"/>
                  </a:lnTo>
                  <a:lnTo>
                    <a:pt x="55" y="74"/>
                  </a:lnTo>
                  <a:lnTo>
                    <a:pt x="54" y="75"/>
                  </a:lnTo>
                  <a:lnTo>
                    <a:pt x="53" y="75"/>
                  </a:lnTo>
                  <a:lnTo>
                    <a:pt x="52" y="74"/>
                  </a:lnTo>
                  <a:lnTo>
                    <a:pt x="53" y="74"/>
                  </a:lnTo>
                  <a:lnTo>
                    <a:pt x="52" y="73"/>
                  </a:lnTo>
                  <a:lnTo>
                    <a:pt x="54" y="73"/>
                  </a:lnTo>
                  <a:lnTo>
                    <a:pt x="54" y="74"/>
                  </a:lnTo>
                  <a:lnTo>
                    <a:pt x="54" y="73"/>
                  </a:lnTo>
                  <a:lnTo>
                    <a:pt x="55" y="73"/>
                  </a:lnTo>
                  <a:lnTo>
                    <a:pt x="56" y="73"/>
                  </a:lnTo>
                  <a:lnTo>
                    <a:pt x="57" y="73"/>
                  </a:lnTo>
                  <a:close/>
                  <a:moveTo>
                    <a:pt x="163" y="83"/>
                  </a:moveTo>
                  <a:lnTo>
                    <a:pt x="163" y="82"/>
                  </a:lnTo>
                  <a:lnTo>
                    <a:pt x="164" y="82"/>
                  </a:lnTo>
                  <a:lnTo>
                    <a:pt x="165" y="83"/>
                  </a:lnTo>
                  <a:lnTo>
                    <a:pt x="164" y="83"/>
                  </a:lnTo>
                  <a:lnTo>
                    <a:pt x="163" y="83"/>
                  </a:lnTo>
                  <a:close/>
                  <a:moveTo>
                    <a:pt x="171" y="83"/>
                  </a:moveTo>
                  <a:lnTo>
                    <a:pt x="171" y="84"/>
                  </a:lnTo>
                  <a:lnTo>
                    <a:pt x="170" y="84"/>
                  </a:lnTo>
                  <a:lnTo>
                    <a:pt x="170" y="83"/>
                  </a:lnTo>
                  <a:lnTo>
                    <a:pt x="170" y="82"/>
                  </a:lnTo>
                  <a:lnTo>
                    <a:pt x="171" y="82"/>
                  </a:lnTo>
                  <a:lnTo>
                    <a:pt x="171" y="83"/>
                  </a:lnTo>
                  <a:close/>
                  <a:moveTo>
                    <a:pt x="93" y="76"/>
                  </a:moveTo>
                  <a:lnTo>
                    <a:pt x="92" y="76"/>
                  </a:lnTo>
                  <a:lnTo>
                    <a:pt x="91" y="75"/>
                  </a:lnTo>
                  <a:lnTo>
                    <a:pt x="92" y="75"/>
                  </a:lnTo>
                  <a:lnTo>
                    <a:pt x="93" y="75"/>
                  </a:lnTo>
                  <a:lnTo>
                    <a:pt x="93" y="76"/>
                  </a:lnTo>
                  <a:close/>
                  <a:moveTo>
                    <a:pt x="412" y="104"/>
                  </a:moveTo>
                  <a:lnTo>
                    <a:pt x="411" y="105"/>
                  </a:lnTo>
                  <a:lnTo>
                    <a:pt x="413" y="104"/>
                  </a:lnTo>
                  <a:lnTo>
                    <a:pt x="412" y="105"/>
                  </a:lnTo>
                  <a:lnTo>
                    <a:pt x="411" y="106"/>
                  </a:lnTo>
                  <a:lnTo>
                    <a:pt x="413" y="106"/>
                  </a:lnTo>
                  <a:lnTo>
                    <a:pt x="412" y="107"/>
                  </a:lnTo>
                  <a:lnTo>
                    <a:pt x="412" y="107"/>
                  </a:lnTo>
                  <a:lnTo>
                    <a:pt x="411" y="108"/>
                  </a:lnTo>
                  <a:lnTo>
                    <a:pt x="411" y="109"/>
                  </a:lnTo>
                  <a:lnTo>
                    <a:pt x="412" y="109"/>
                  </a:lnTo>
                  <a:lnTo>
                    <a:pt x="412" y="108"/>
                  </a:lnTo>
                  <a:lnTo>
                    <a:pt x="413" y="108"/>
                  </a:lnTo>
                  <a:lnTo>
                    <a:pt x="412" y="109"/>
                  </a:lnTo>
                  <a:lnTo>
                    <a:pt x="411" y="110"/>
                  </a:lnTo>
                  <a:lnTo>
                    <a:pt x="412" y="110"/>
                  </a:lnTo>
                  <a:lnTo>
                    <a:pt x="411" y="111"/>
                  </a:lnTo>
                  <a:lnTo>
                    <a:pt x="411" y="112"/>
                  </a:lnTo>
                  <a:lnTo>
                    <a:pt x="410" y="113"/>
                  </a:lnTo>
                  <a:lnTo>
                    <a:pt x="410" y="114"/>
                  </a:lnTo>
                  <a:lnTo>
                    <a:pt x="410" y="113"/>
                  </a:lnTo>
                  <a:lnTo>
                    <a:pt x="410" y="112"/>
                  </a:lnTo>
                  <a:lnTo>
                    <a:pt x="410" y="111"/>
                  </a:lnTo>
                  <a:lnTo>
                    <a:pt x="410" y="110"/>
                  </a:lnTo>
                  <a:lnTo>
                    <a:pt x="410" y="111"/>
                  </a:lnTo>
                  <a:lnTo>
                    <a:pt x="409" y="112"/>
                  </a:lnTo>
                  <a:lnTo>
                    <a:pt x="408" y="112"/>
                  </a:lnTo>
                  <a:lnTo>
                    <a:pt x="407" y="112"/>
                  </a:lnTo>
                  <a:lnTo>
                    <a:pt x="405" y="111"/>
                  </a:lnTo>
                  <a:lnTo>
                    <a:pt x="404" y="110"/>
                  </a:lnTo>
                  <a:lnTo>
                    <a:pt x="404" y="109"/>
                  </a:lnTo>
                  <a:lnTo>
                    <a:pt x="404" y="108"/>
                  </a:lnTo>
                  <a:lnTo>
                    <a:pt x="406" y="107"/>
                  </a:lnTo>
                  <a:lnTo>
                    <a:pt x="405" y="107"/>
                  </a:lnTo>
                  <a:lnTo>
                    <a:pt x="406" y="107"/>
                  </a:lnTo>
                  <a:lnTo>
                    <a:pt x="407" y="106"/>
                  </a:lnTo>
                  <a:lnTo>
                    <a:pt x="407" y="105"/>
                  </a:lnTo>
                  <a:lnTo>
                    <a:pt x="408" y="104"/>
                  </a:lnTo>
                  <a:lnTo>
                    <a:pt x="409" y="103"/>
                  </a:lnTo>
                  <a:lnTo>
                    <a:pt x="410" y="103"/>
                  </a:lnTo>
                  <a:lnTo>
                    <a:pt x="411" y="103"/>
                  </a:lnTo>
                  <a:lnTo>
                    <a:pt x="412" y="104"/>
                  </a:lnTo>
                  <a:close/>
                  <a:moveTo>
                    <a:pt x="65" y="70"/>
                  </a:moveTo>
                  <a:lnTo>
                    <a:pt x="65" y="70"/>
                  </a:lnTo>
                  <a:lnTo>
                    <a:pt x="65" y="70"/>
                  </a:lnTo>
                  <a:close/>
                  <a:moveTo>
                    <a:pt x="135" y="76"/>
                  </a:moveTo>
                  <a:lnTo>
                    <a:pt x="134" y="77"/>
                  </a:lnTo>
                  <a:lnTo>
                    <a:pt x="135" y="76"/>
                  </a:lnTo>
                  <a:lnTo>
                    <a:pt x="135" y="75"/>
                  </a:lnTo>
                  <a:lnTo>
                    <a:pt x="136" y="76"/>
                  </a:lnTo>
                  <a:lnTo>
                    <a:pt x="135" y="76"/>
                  </a:lnTo>
                  <a:lnTo>
                    <a:pt x="135" y="76"/>
                  </a:lnTo>
                  <a:close/>
                  <a:moveTo>
                    <a:pt x="61" y="69"/>
                  </a:moveTo>
                  <a:lnTo>
                    <a:pt x="61" y="69"/>
                  </a:lnTo>
                  <a:lnTo>
                    <a:pt x="62" y="69"/>
                  </a:lnTo>
                  <a:lnTo>
                    <a:pt x="63" y="69"/>
                  </a:lnTo>
                  <a:lnTo>
                    <a:pt x="63" y="69"/>
                  </a:lnTo>
                  <a:lnTo>
                    <a:pt x="61" y="69"/>
                  </a:lnTo>
                  <a:lnTo>
                    <a:pt x="60" y="69"/>
                  </a:lnTo>
                  <a:lnTo>
                    <a:pt x="60" y="69"/>
                  </a:lnTo>
                  <a:lnTo>
                    <a:pt x="61" y="69"/>
                  </a:lnTo>
                  <a:close/>
                  <a:moveTo>
                    <a:pt x="91" y="73"/>
                  </a:moveTo>
                  <a:lnTo>
                    <a:pt x="91" y="73"/>
                  </a:lnTo>
                  <a:lnTo>
                    <a:pt x="90" y="73"/>
                  </a:lnTo>
                  <a:lnTo>
                    <a:pt x="90" y="72"/>
                  </a:lnTo>
                  <a:lnTo>
                    <a:pt x="89" y="71"/>
                  </a:lnTo>
                  <a:lnTo>
                    <a:pt x="90" y="71"/>
                  </a:lnTo>
                  <a:lnTo>
                    <a:pt x="91" y="71"/>
                  </a:lnTo>
                  <a:lnTo>
                    <a:pt x="91" y="71"/>
                  </a:lnTo>
                  <a:lnTo>
                    <a:pt x="92" y="72"/>
                  </a:lnTo>
                  <a:lnTo>
                    <a:pt x="91" y="73"/>
                  </a:lnTo>
                  <a:close/>
                  <a:moveTo>
                    <a:pt x="118" y="75"/>
                  </a:moveTo>
                  <a:lnTo>
                    <a:pt x="117" y="75"/>
                  </a:lnTo>
                  <a:lnTo>
                    <a:pt x="116" y="75"/>
                  </a:lnTo>
                  <a:lnTo>
                    <a:pt x="115" y="75"/>
                  </a:lnTo>
                  <a:lnTo>
                    <a:pt x="115" y="74"/>
                  </a:lnTo>
                  <a:lnTo>
                    <a:pt x="116" y="73"/>
                  </a:lnTo>
                  <a:lnTo>
                    <a:pt x="118" y="73"/>
                  </a:lnTo>
                  <a:lnTo>
                    <a:pt x="118" y="74"/>
                  </a:lnTo>
                  <a:lnTo>
                    <a:pt x="118" y="75"/>
                  </a:lnTo>
                  <a:close/>
                  <a:moveTo>
                    <a:pt x="137" y="75"/>
                  </a:moveTo>
                  <a:lnTo>
                    <a:pt x="138" y="75"/>
                  </a:lnTo>
                  <a:lnTo>
                    <a:pt x="138" y="76"/>
                  </a:lnTo>
                  <a:lnTo>
                    <a:pt x="138" y="75"/>
                  </a:lnTo>
                  <a:lnTo>
                    <a:pt x="139" y="75"/>
                  </a:lnTo>
                  <a:lnTo>
                    <a:pt x="140" y="76"/>
                  </a:lnTo>
                  <a:lnTo>
                    <a:pt x="141" y="76"/>
                  </a:lnTo>
                  <a:lnTo>
                    <a:pt x="142" y="76"/>
                  </a:lnTo>
                  <a:lnTo>
                    <a:pt x="142" y="77"/>
                  </a:lnTo>
                  <a:lnTo>
                    <a:pt x="142" y="77"/>
                  </a:lnTo>
                  <a:lnTo>
                    <a:pt x="142" y="76"/>
                  </a:lnTo>
                  <a:lnTo>
                    <a:pt x="144" y="77"/>
                  </a:lnTo>
                  <a:lnTo>
                    <a:pt x="145" y="77"/>
                  </a:lnTo>
                  <a:lnTo>
                    <a:pt x="147" y="77"/>
                  </a:lnTo>
                  <a:lnTo>
                    <a:pt x="147" y="78"/>
                  </a:lnTo>
                  <a:lnTo>
                    <a:pt x="147" y="79"/>
                  </a:lnTo>
                  <a:lnTo>
                    <a:pt x="148" y="80"/>
                  </a:lnTo>
                  <a:lnTo>
                    <a:pt x="148" y="80"/>
                  </a:lnTo>
                  <a:lnTo>
                    <a:pt x="148" y="79"/>
                  </a:lnTo>
                  <a:lnTo>
                    <a:pt x="149" y="79"/>
                  </a:lnTo>
                  <a:lnTo>
                    <a:pt x="149" y="78"/>
                  </a:lnTo>
                  <a:lnTo>
                    <a:pt x="150" y="78"/>
                  </a:lnTo>
                  <a:lnTo>
                    <a:pt x="151" y="78"/>
                  </a:lnTo>
                  <a:lnTo>
                    <a:pt x="151" y="77"/>
                  </a:lnTo>
                  <a:lnTo>
                    <a:pt x="152" y="77"/>
                  </a:lnTo>
                  <a:lnTo>
                    <a:pt x="151" y="78"/>
                  </a:lnTo>
                  <a:lnTo>
                    <a:pt x="153" y="78"/>
                  </a:lnTo>
                  <a:lnTo>
                    <a:pt x="154" y="78"/>
                  </a:lnTo>
                  <a:lnTo>
                    <a:pt x="154" y="77"/>
                  </a:lnTo>
                  <a:lnTo>
                    <a:pt x="154" y="78"/>
                  </a:lnTo>
                  <a:lnTo>
                    <a:pt x="155" y="78"/>
                  </a:lnTo>
                  <a:lnTo>
                    <a:pt x="154" y="79"/>
                  </a:lnTo>
                  <a:lnTo>
                    <a:pt x="154" y="80"/>
                  </a:lnTo>
                  <a:lnTo>
                    <a:pt x="155" y="81"/>
                  </a:lnTo>
                  <a:lnTo>
                    <a:pt x="154" y="81"/>
                  </a:lnTo>
                  <a:lnTo>
                    <a:pt x="154" y="80"/>
                  </a:lnTo>
                  <a:lnTo>
                    <a:pt x="153" y="81"/>
                  </a:lnTo>
                  <a:lnTo>
                    <a:pt x="153" y="80"/>
                  </a:lnTo>
                  <a:lnTo>
                    <a:pt x="151" y="81"/>
                  </a:lnTo>
                  <a:lnTo>
                    <a:pt x="152" y="81"/>
                  </a:lnTo>
                  <a:lnTo>
                    <a:pt x="151" y="82"/>
                  </a:lnTo>
                  <a:lnTo>
                    <a:pt x="153" y="82"/>
                  </a:lnTo>
                  <a:lnTo>
                    <a:pt x="153" y="82"/>
                  </a:lnTo>
                  <a:lnTo>
                    <a:pt x="154" y="82"/>
                  </a:lnTo>
                  <a:lnTo>
                    <a:pt x="154" y="82"/>
                  </a:lnTo>
                  <a:lnTo>
                    <a:pt x="154" y="82"/>
                  </a:lnTo>
                  <a:lnTo>
                    <a:pt x="154" y="82"/>
                  </a:lnTo>
                  <a:lnTo>
                    <a:pt x="153" y="82"/>
                  </a:lnTo>
                  <a:lnTo>
                    <a:pt x="151" y="82"/>
                  </a:lnTo>
                  <a:lnTo>
                    <a:pt x="152" y="83"/>
                  </a:lnTo>
                  <a:lnTo>
                    <a:pt x="153" y="84"/>
                  </a:lnTo>
                  <a:lnTo>
                    <a:pt x="154" y="84"/>
                  </a:lnTo>
                  <a:lnTo>
                    <a:pt x="154" y="84"/>
                  </a:lnTo>
                  <a:lnTo>
                    <a:pt x="155" y="84"/>
                  </a:lnTo>
                  <a:lnTo>
                    <a:pt x="155" y="83"/>
                  </a:lnTo>
                  <a:lnTo>
                    <a:pt x="156" y="83"/>
                  </a:lnTo>
                  <a:lnTo>
                    <a:pt x="157" y="82"/>
                  </a:lnTo>
                  <a:lnTo>
                    <a:pt x="158" y="82"/>
                  </a:lnTo>
                  <a:lnTo>
                    <a:pt x="157" y="81"/>
                  </a:lnTo>
                  <a:lnTo>
                    <a:pt x="158" y="81"/>
                  </a:lnTo>
                  <a:lnTo>
                    <a:pt x="157" y="81"/>
                  </a:lnTo>
                  <a:lnTo>
                    <a:pt x="156" y="80"/>
                  </a:lnTo>
                  <a:lnTo>
                    <a:pt x="156" y="79"/>
                  </a:lnTo>
                  <a:lnTo>
                    <a:pt x="157" y="78"/>
                  </a:lnTo>
                  <a:lnTo>
                    <a:pt x="158" y="78"/>
                  </a:lnTo>
                  <a:lnTo>
                    <a:pt x="159" y="78"/>
                  </a:lnTo>
                  <a:lnTo>
                    <a:pt x="160" y="79"/>
                  </a:lnTo>
                  <a:lnTo>
                    <a:pt x="161" y="80"/>
                  </a:lnTo>
                  <a:lnTo>
                    <a:pt x="161" y="81"/>
                  </a:lnTo>
                  <a:lnTo>
                    <a:pt x="160" y="82"/>
                  </a:lnTo>
                  <a:lnTo>
                    <a:pt x="161" y="82"/>
                  </a:lnTo>
                  <a:lnTo>
                    <a:pt x="161" y="81"/>
                  </a:lnTo>
                  <a:lnTo>
                    <a:pt x="161" y="82"/>
                  </a:lnTo>
                  <a:lnTo>
                    <a:pt x="162" y="82"/>
                  </a:lnTo>
                  <a:lnTo>
                    <a:pt x="162" y="82"/>
                  </a:lnTo>
                  <a:lnTo>
                    <a:pt x="162" y="83"/>
                  </a:lnTo>
                  <a:lnTo>
                    <a:pt x="162" y="84"/>
                  </a:lnTo>
                  <a:lnTo>
                    <a:pt x="161" y="84"/>
                  </a:lnTo>
                  <a:lnTo>
                    <a:pt x="161" y="85"/>
                  </a:lnTo>
                  <a:lnTo>
                    <a:pt x="160" y="86"/>
                  </a:lnTo>
                  <a:lnTo>
                    <a:pt x="161" y="87"/>
                  </a:lnTo>
                  <a:lnTo>
                    <a:pt x="161" y="86"/>
                  </a:lnTo>
                  <a:lnTo>
                    <a:pt x="163" y="86"/>
                  </a:lnTo>
                  <a:lnTo>
                    <a:pt x="163" y="87"/>
                  </a:lnTo>
                  <a:lnTo>
                    <a:pt x="163" y="88"/>
                  </a:lnTo>
                  <a:lnTo>
                    <a:pt x="165" y="88"/>
                  </a:lnTo>
                  <a:lnTo>
                    <a:pt x="166" y="88"/>
                  </a:lnTo>
                  <a:lnTo>
                    <a:pt x="167" y="88"/>
                  </a:lnTo>
                  <a:lnTo>
                    <a:pt x="168" y="87"/>
                  </a:lnTo>
                  <a:lnTo>
                    <a:pt x="168" y="88"/>
                  </a:lnTo>
                  <a:lnTo>
                    <a:pt x="168" y="88"/>
                  </a:lnTo>
                  <a:lnTo>
                    <a:pt x="167" y="88"/>
                  </a:lnTo>
                  <a:lnTo>
                    <a:pt x="167" y="89"/>
                  </a:lnTo>
                  <a:lnTo>
                    <a:pt x="167" y="89"/>
                  </a:lnTo>
                  <a:lnTo>
                    <a:pt x="168" y="89"/>
                  </a:lnTo>
                  <a:lnTo>
                    <a:pt x="169" y="89"/>
                  </a:lnTo>
                  <a:lnTo>
                    <a:pt x="170" y="90"/>
                  </a:lnTo>
                  <a:lnTo>
                    <a:pt x="170" y="89"/>
                  </a:lnTo>
                  <a:lnTo>
                    <a:pt x="171" y="88"/>
                  </a:lnTo>
                  <a:lnTo>
                    <a:pt x="172" y="88"/>
                  </a:lnTo>
                  <a:lnTo>
                    <a:pt x="173" y="88"/>
                  </a:lnTo>
                  <a:lnTo>
                    <a:pt x="174" y="88"/>
                  </a:lnTo>
                  <a:lnTo>
                    <a:pt x="175" y="89"/>
                  </a:lnTo>
                  <a:lnTo>
                    <a:pt x="175" y="90"/>
                  </a:lnTo>
                  <a:lnTo>
                    <a:pt x="174" y="90"/>
                  </a:lnTo>
                  <a:lnTo>
                    <a:pt x="174" y="90"/>
                  </a:lnTo>
                  <a:lnTo>
                    <a:pt x="174" y="91"/>
                  </a:lnTo>
                  <a:lnTo>
                    <a:pt x="174" y="92"/>
                  </a:lnTo>
                  <a:lnTo>
                    <a:pt x="173" y="92"/>
                  </a:lnTo>
                  <a:lnTo>
                    <a:pt x="173" y="93"/>
                  </a:lnTo>
                  <a:lnTo>
                    <a:pt x="172" y="93"/>
                  </a:lnTo>
                  <a:lnTo>
                    <a:pt x="172" y="94"/>
                  </a:lnTo>
                  <a:lnTo>
                    <a:pt x="171" y="93"/>
                  </a:lnTo>
                  <a:lnTo>
                    <a:pt x="170" y="94"/>
                  </a:lnTo>
                  <a:lnTo>
                    <a:pt x="171" y="94"/>
                  </a:lnTo>
                  <a:lnTo>
                    <a:pt x="170" y="95"/>
                  </a:lnTo>
                  <a:lnTo>
                    <a:pt x="170" y="96"/>
                  </a:lnTo>
                  <a:lnTo>
                    <a:pt x="168" y="97"/>
                  </a:lnTo>
                  <a:lnTo>
                    <a:pt x="168" y="98"/>
                  </a:lnTo>
                  <a:lnTo>
                    <a:pt x="168" y="99"/>
                  </a:lnTo>
                  <a:lnTo>
                    <a:pt x="167" y="99"/>
                  </a:lnTo>
                  <a:lnTo>
                    <a:pt x="166" y="100"/>
                  </a:lnTo>
                  <a:lnTo>
                    <a:pt x="165" y="101"/>
                  </a:lnTo>
                  <a:lnTo>
                    <a:pt x="164" y="101"/>
                  </a:lnTo>
                  <a:lnTo>
                    <a:pt x="163" y="101"/>
                  </a:lnTo>
                  <a:lnTo>
                    <a:pt x="162" y="101"/>
                  </a:lnTo>
                  <a:lnTo>
                    <a:pt x="161" y="102"/>
                  </a:lnTo>
                  <a:lnTo>
                    <a:pt x="161" y="101"/>
                  </a:lnTo>
                  <a:lnTo>
                    <a:pt x="160" y="102"/>
                  </a:lnTo>
                  <a:lnTo>
                    <a:pt x="159" y="102"/>
                  </a:lnTo>
                  <a:lnTo>
                    <a:pt x="158" y="103"/>
                  </a:lnTo>
                  <a:lnTo>
                    <a:pt x="156" y="103"/>
                  </a:lnTo>
                  <a:lnTo>
                    <a:pt x="155" y="104"/>
                  </a:lnTo>
                  <a:lnTo>
                    <a:pt x="154" y="103"/>
                  </a:lnTo>
                  <a:lnTo>
                    <a:pt x="154" y="104"/>
                  </a:lnTo>
                  <a:lnTo>
                    <a:pt x="153" y="103"/>
                  </a:lnTo>
                  <a:lnTo>
                    <a:pt x="153" y="104"/>
                  </a:lnTo>
                  <a:lnTo>
                    <a:pt x="152" y="104"/>
                  </a:lnTo>
                  <a:lnTo>
                    <a:pt x="151" y="105"/>
                  </a:lnTo>
                  <a:lnTo>
                    <a:pt x="150" y="105"/>
                  </a:lnTo>
                  <a:lnTo>
                    <a:pt x="149" y="105"/>
                  </a:lnTo>
                  <a:lnTo>
                    <a:pt x="148" y="105"/>
                  </a:lnTo>
                  <a:lnTo>
                    <a:pt x="148" y="106"/>
                  </a:lnTo>
                  <a:lnTo>
                    <a:pt x="146" y="105"/>
                  </a:lnTo>
                  <a:lnTo>
                    <a:pt x="145" y="104"/>
                  </a:lnTo>
                  <a:lnTo>
                    <a:pt x="144" y="104"/>
                  </a:lnTo>
                  <a:lnTo>
                    <a:pt x="143" y="104"/>
                  </a:lnTo>
                  <a:lnTo>
                    <a:pt x="143" y="105"/>
                  </a:lnTo>
                  <a:lnTo>
                    <a:pt x="143" y="104"/>
                  </a:lnTo>
                  <a:lnTo>
                    <a:pt x="142" y="103"/>
                  </a:lnTo>
                  <a:lnTo>
                    <a:pt x="142" y="103"/>
                  </a:lnTo>
                  <a:lnTo>
                    <a:pt x="142" y="103"/>
                  </a:lnTo>
                  <a:lnTo>
                    <a:pt x="142" y="102"/>
                  </a:lnTo>
                  <a:lnTo>
                    <a:pt x="142" y="101"/>
                  </a:lnTo>
                  <a:lnTo>
                    <a:pt x="142" y="101"/>
                  </a:lnTo>
                  <a:lnTo>
                    <a:pt x="141" y="101"/>
                  </a:lnTo>
                  <a:lnTo>
                    <a:pt x="140" y="101"/>
                  </a:lnTo>
                  <a:lnTo>
                    <a:pt x="139" y="101"/>
                  </a:lnTo>
                  <a:lnTo>
                    <a:pt x="138" y="101"/>
                  </a:lnTo>
                  <a:lnTo>
                    <a:pt x="137" y="101"/>
                  </a:lnTo>
                  <a:lnTo>
                    <a:pt x="135" y="101"/>
                  </a:lnTo>
                  <a:lnTo>
                    <a:pt x="135" y="101"/>
                  </a:lnTo>
                  <a:lnTo>
                    <a:pt x="135" y="100"/>
                  </a:lnTo>
                  <a:lnTo>
                    <a:pt x="134" y="100"/>
                  </a:lnTo>
                  <a:lnTo>
                    <a:pt x="133" y="100"/>
                  </a:lnTo>
                  <a:lnTo>
                    <a:pt x="132" y="100"/>
                  </a:lnTo>
                  <a:lnTo>
                    <a:pt x="132" y="99"/>
                  </a:lnTo>
                  <a:lnTo>
                    <a:pt x="132" y="100"/>
                  </a:lnTo>
                  <a:lnTo>
                    <a:pt x="131" y="100"/>
                  </a:lnTo>
                  <a:lnTo>
                    <a:pt x="130" y="100"/>
                  </a:lnTo>
                  <a:lnTo>
                    <a:pt x="130" y="101"/>
                  </a:lnTo>
                  <a:lnTo>
                    <a:pt x="129" y="100"/>
                  </a:lnTo>
                  <a:lnTo>
                    <a:pt x="128" y="100"/>
                  </a:lnTo>
                  <a:lnTo>
                    <a:pt x="129" y="99"/>
                  </a:lnTo>
                  <a:lnTo>
                    <a:pt x="130" y="98"/>
                  </a:lnTo>
                  <a:lnTo>
                    <a:pt x="131" y="98"/>
                  </a:lnTo>
                  <a:lnTo>
                    <a:pt x="130" y="98"/>
                  </a:lnTo>
                  <a:lnTo>
                    <a:pt x="129" y="98"/>
                  </a:lnTo>
                  <a:lnTo>
                    <a:pt x="129" y="98"/>
                  </a:lnTo>
                  <a:lnTo>
                    <a:pt x="128" y="98"/>
                  </a:lnTo>
                  <a:lnTo>
                    <a:pt x="127" y="98"/>
                  </a:lnTo>
                  <a:lnTo>
                    <a:pt x="127" y="97"/>
                  </a:lnTo>
                  <a:lnTo>
                    <a:pt x="126" y="98"/>
                  </a:lnTo>
                  <a:lnTo>
                    <a:pt x="124" y="98"/>
                  </a:lnTo>
                  <a:lnTo>
                    <a:pt x="124" y="97"/>
                  </a:lnTo>
                  <a:lnTo>
                    <a:pt x="123" y="97"/>
                  </a:lnTo>
                  <a:lnTo>
                    <a:pt x="123" y="96"/>
                  </a:lnTo>
                  <a:lnTo>
                    <a:pt x="123" y="95"/>
                  </a:lnTo>
                  <a:lnTo>
                    <a:pt x="123" y="94"/>
                  </a:lnTo>
                  <a:lnTo>
                    <a:pt x="122" y="94"/>
                  </a:lnTo>
                  <a:lnTo>
                    <a:pt x="121" y="94"/>
                  </a:lnTo>
                  <a:lnTo>
                    <a:pt x="120" y="94"/>
                  </a:lnTo>
                  <a:lnTo>
                    <a:pt x="120" y="94"/>
                  </a:lnTo>
                  <a:lnTo>
                    <a:pt x="121" y="94"/>
                  </a:lnTo>
                  <a:lnTo>
                    <a:pt x="122" y="93"/>
                  </a:lnTo>
                  <a:lnTo>
                    <a:pt x="121" y="93"/>
                  </a:lnTo>
                  <a:lnTo>
                    <a:pt x="121" y="92"/>
                  </a:lnTo>
                  <a:lnTo>
                    <a:pt x="121" y="91"/>
                  </a:lnTo>
                  <a:lnTo>
                    <a:pt x="122" y="91"/>
                  </a:lnTo>
                  <a:lnTo>
                    <a:pt x="123" y="90"/>
                  </a:lnTo>
                  <a:lnTo>
                    <a:pt x="123" y="90"/>
                  </a:lnTo>
                  <a:lnTo>
                    <a:pt x="124" y="88"/>
                  </a:lnTo>
                  <a:lnTo>
                    <a:pt x="125" y="88"/>
                  </a:lnTo>
                  <a:lnTo>
                    <a:pt x="125" y="87"/>
                  </a:lnTo>
                  <a:lnTo>
                    <a:pt x="126" y="87"/>
                  </a:lnTo>
                  <a:lnTo>
                    <a:pt x="127" y="87"/>
                  </a:lnTo>
                  <a:lnTo>
                    <a:pt x="127" y="86"/>
                  </a:lnTo>
                  <a:lnTo>
                    <a:pt x="128" y="87"/>
                  </a:lnTo>
                  <a:lnTo>
                    <a:pt x="127" y="85"/>
                  </a:lnTo>
                  <a:lnTo>
                    <a:pt x="127" y="84"/>
                  </a:lnTo>
                  <a:lnTo>
                    <a:pt x="128" y="85"/>
                  </a:lnTo>
                  <a:lnTo>
                    <a:pt x="129" y="84"/>
                  </a:lnTo>
                  <a:lnTo>
                    <a:pt x="129" y="83"/>
                  </a:lnTo>
                  <a:lnTo>
                    <a:pt x="128" y="83"/>
                  </a:lnTo>
                  <a:lnTo>
                    <a:pt x="129" y="83"/>
                  </a:lnTo>
                  <a:lnTo>
                    <a:pt x="128" y="83"/>
                  </a:lnTo>
                  <a:lnTo>
                    <a:pt x="128" y="82"/>
                  </a:lnTo>
                  <a:lnTo>
                    <a:pt x="129" y="82"/>
                  </a:lnTo>
                  <a:lnTo>
                    <a:pt x="129" y="82"/>
                  </a:lnTo>
                  <a:lnTo>
                    <a:pt x="129" y="81"/>
                  </a:lnTo>
                  <a:lnTo>
                    <a:pt x="130" y="81"/>
                  </a:lnTo>
                  <a:lnTo>
                    <a:pt x="130" y="80"/>
                  </a:lnTo>
                  <a:lnTo>
                    <a:pt x="131" y="80"/>
                  </a:lnTo>
                  <a:lnTo>
                    <a:pt x="132" y="80"/>
                  </a:lnTo>
                  <a:lnTo>
                    <a:pt x="133" y="79"/>
                  </a:lnTo>
                  <a:lnTo>
                    <a:pt x="134" y="78"/>
                  </a:lnTo>
                  <a:lnTo>
                    <a:pt x="134" y="79"/>
                  </a:lnTo>
                  <a:lnTo>
                    <a:pt x="135" y="78"/>
                  </a:lnTo>
                  <a:lnTo>
                    <a:pt x="136" y="78"/>
                  </a:lnTo>
                  <a:lnTo>
                    <a:pt x="136" y="77"/>
                  </a:lnTo>
                  <a:lnTo>
                    <a:pt x="137" y="76"/>
                  </a:lnTo>
                  <a:lnTo>
                    <a:pt x="136" y="76"/>
                  </a:lnTo>
                  <a:lnTo>
                    <a:pt x="136" y="75"/>
                  </a:lnTo>
                  <a:lnTo>
                    <a:pt x="137" y="75"/>
                  </a:lnTo>
                  <a:close/>
                  <a:moveTo>
                    <a:pt x="148" y="76"/>
                  </a:moveTo>
                  <a:lnTo>
                    <a:pt x="149" y="77"/>
                  </a:lnTo>
                  <a:lnTo>
                    <a:pt x="150" y="77"/>
                  </a:lnTo>
                  <a:lnTo>
                    <a:pt x="149" y="78"/>
                  </a:lnTo>
                  <a:lnTo>
                    <a:pt x="148" y="78"/>
                  </a:lnTo>
                  <a:lnTo>
                    <a:pt x="148" y="78"/>
                  </a:lnTo>
                  <a:lnTo>
                    <a:pt x="147" y="78"/>
                  </a:lnTo>
                  <a:lnTo>
                    <a:pt x="148" y="76"/>
                  </a:lnTo>
                  <a:lnTo>
                    <a:pt x="147" y="76"/>
                  </a:lnTo>
                  <a:lnTo>
                    <a:pt x="148" y="76"/>
                  </a:lnTo>
                  <a:lnTo>
                    <a:pt x="148" y="75"/>
                  </a:lnTo>
                  <a:lnTo>
                    <a:pt x="148" y="76"/>
                  </a:lnTo>
                  <a:close/>
                  <a:moveTo>
                    <a:pt x="109" y="73"/>
                  </a:moveTo>
                  <a:lnTo>
                    <a:pt x="109" y="74"/>
                  </a:lnTo>
                  <a:lnTo>
                    <a:pt x="110" y="74"/>
                  </a:lnTo>
                  <a:lnTo>
                    <a:pt x="110" y="74"/>
                  </a:lnTo>
                  <a:lnTo>
                    <a:pt x="111" y="75"/>
                  </a:lnTo>
                  <a:lnTo>
                    <a:pt x="113" y="74"/>
                  </a:lnTo>
                  <a:lnTo>
                    <a:pt x="115" y="75"/>
                  </a:lnTo>
                  <a:lnTo>
                    <a:pt x="115" y="75"/>
                  </a:lnTo>
                  <a:lnTo>
                    <a:pt x="115" y="76"/>
                  </a:lnTo>
                  <a:lnTo>
                    <a:pt x="116" y="77"/>
                  </a:lnTo>
                  <a:lnTo>
                    <a:pt x="116" y="78"/>
                  </a:lnTo>
                  <a:lnTo>
                    <a:pt x="117" y="78"/>
                  </a:lnTo>
                  <a:lnTo>
                    <a:pt x="118" y="78"/>
                  </a:lnTo>
                  <a:lnTo>
                    <a:pt x="118" y="79"/>
                  </a:lnTo>
                  <a:lnTo>
                    <a:pt x="117" y="79"/>
                  </a:lnTo>
                  <a:lnTo>
                    <a:pt x="116" y="79"/>
                  </a:lnTo>
                  <a:lnTo>
                    <a:pt x="116" y="80"/>
                  </a:lnTo>
                  <a:lnTo>
                    <a:pt x="116" y="79"/>
                  </a:lnTo>
                  <a:lnTo>
                    <a:pt x="115" y="80"/>
                  </a:lnTo>
                  <a:lnTo>
                    <a:pt x="114" y="80"/>
                  </a:lnTo>
                  <a:lnTo>
                    <a:pt x="114" y="81"/>
                  </a:lnTo>
                  <a:lnTo>
                    <a:pt x="114" y="82"/>
                  </a:lnTo>
                  <a:lnTo>
                    <a:pt x="115" y="82"/>
                  </a:lnTo>
                  <a:lnTo>
                    <a:pt x="114" y="82"/>
                  </a:lnTo>
                  <a:lnTo>
                    <a:pt x="115" y="82"/>
                  </a:lnTo>
                  <a:lnTo>
                    <a:pt x="115" y="83"/>
                  </a:lnTo>
                  <a:lnTo>
                    <a:pt x="114" y="84"/>
                  </a:lnTo>
                  <a:lnTo>
                    <a:pt x="113" y="84"/>
                  </a:lnTo>
                  <a:lnTo>
                    <a:pt x="114" y="84"/>
                  </a:lnTo>
                  <a:lnTo>
                    <a:pt x="114" y="85"/>
                  </a:lnTo>
                  <a:lnTo>
                    <a:pt x="113" y="85"/>
                  </a:lnTo>
                  <a:lnTo>
                    <a:pt x="113" y="86"/>
                  </a:lnTo>
                  <a:lnTo>
                    <a:pt x="112" y="86"/>
                  </a:lnTo>
                  <a:lnTo>
                    <a:pt x="112" y="85"/>
                  </a:lnTo>
                  <a:lnTo>
                    <a:pt x="110" y="85"/>
                  </a:lnTo>
                  <a:lnTo>
                    <a:pt x="110" y="85"/>
                  </a:lnTo>
                  <a:lnTo>
                    <a:pt x="109" y="84"/>
                  </a:lnTo>
                  <a:lnTo>
                    <a:pt x="108" y="84"/>
                  </a:lnTo>
                  <a:lnTo>
                    <a:pt x="108" y="83"/>
                  </a:lnTo>
                  <a:lnTo>
                    <a:pt x="107" y="83"/>
                  </a:lnTo>
                  <a:lnTo>
                    <a:pt x="106" y="83"/>
                  </a:lnTo>
                  <a:lnTo>
                    <a:pt x="106" y="82"/>
                  </a:lnTo>
                  <a:lnTo>
                    <a:pt x="106" y="82"/>
                  </a:lnTo>
                  <a:lnTo>
                    <a:pt x="106" y="81"/>
                  </a:lnTo>
                  <a:lnTo>
                    <a:pt x="107" y="80"/>
                  </a:lnTo>
                  <a:lnTo>
                    <a:pt x="106" y="79"/>
                  </a:lnTo>
                  <a:lnTo>
                    <a:pt x="107" y="79"/>
                  </a:lnTo>
                  <a:lnTo>
                    <a:pt x="106" y="79"/>
                  </a:lnTo>
                  <a:lnTo>
                    <a:pt x="107" y="78"/>
                  </a:lnTo>
                  <a:lnTo>
                    <a:pt x="107" y="77"/>
                  </a:lnTo>
                  <a:lnTo>
                    <a:pt x="107" y="76"/>
                  </a:lnTo>
                  <a:lnTo>
                    <a:pt x="106" y="76"/>
                  </a:lnTo>
                  <a:lnTo>
                    <a:pt x="106" y="75"/>
                  </a:lnTo>
                  <a:lnTo>
                    <a:pt x="107" y="75"/>
                  </a:lnTo>
                  <a:lnTo>
                    <a:pt x="108" y="75"/>
                  </a:lnTo>
                  <a:lnTo>
                    <a:pt x="107" y="75"/>
                  </a:lnTo>
                  <a:lnTo>
                    <a:pt x="106" y="75"/>
                  </a:lnTo>
                  <a:lnTo>
                    <a:pt x="106" y="74"/>
                  </a:lnTo>
                  <a:lnTo>
                    <a:pt x="107" y="73"/>
                  </a:lnTo>
                  <a:lnTo>
                    <a:pt x="106" y="73"/>
                  </a:lnTo>
                  <a:lnTo>
                    <a:pt x="106" y="72"/>
                  </a:lnTo>
                  <a:lnTo>
                    <a:pt x="107" y="72"/>
                  </a:lnTo>
                  <a:lnTo>
                    <a:pt x="108" y="72"/>
                  </a:lnTo>
                  <a:lnTo>
                    <a:pt x="109" y="73"/>
                  </a:lnTo>
                  <a:lnTo>
                    <a:pt x="110" y="73"/>
                  </a:lnTo>
                  <a:lnTo>
                    <a:pt x="109" y="73"/>
                  </a:lnTo>
                  <a:close/>
                  <a:moveTo>
                    <a:pt x="125" y="73"/>
                  </a:moveTo>
                  <a:lnTo>
                    <a:pt x="126" y="75"/>
                  </a:lnTo>
                  <a:lnTo>
                    <a:pt x="126" y="74"/>
                  </a:lnTo>
                  <a:lnTo>
                    <a:pt x="127" y="75"/>
                  </a:lnTo>
                  <a:lnTo>
                    <a:pt x="126" y="75"/>
                  </a:lnTo>
                  <a:lnTo>
                    <a:pt x="126" y="76"/>
                  </a:lnTo>
                  <a:lnTo>
                    <a:pt x="125" y="76"/>
                  </a:lnTo>
                  <a:lnTo>
                    <a:pt x="124" y="77"/>
                  </a:lnTo>
                  <a:lnTo>
                    <a:pt x="123" y="78"/>
                  </a:lnTo>
                  <a:lnTo>
                    <a:pt x="123" y="78"/>
                  </a:lnTo>
                  <a:lnTo>
                    <a:pt x="122" y="78"/>
                  </a:lnTo>
                  <a:lnTo>
                    <a:pt x="121" y="77"/>
                  </a:lnTo>
                  <a:lnTo>
                    <a:pt x="122" y="77"/>
                  </a:lnTo>
                  <a:lnTo>
                    <a:pt x="122" y="76"/>
                  </a:lnTo>
                  <a:lnTo>
                    <a:pt x="121" y="76"/>
                  </a:lnTo>
                  <a:lnTo>
                    <a:pt x="120" y="76"/>
                  </a:lnTo>
                  <a:lnTo>
                    <a:pt x="120" y="75"/>
                  </a:lnTo>
                  <a:lnTo>
                    <a:pt x="118" y="75"/>
                  </a:lnTo>
                  <a:lnTo>
                    <a:pt x="119" y="75"/>
                  </a:lnTo>
                  <a:lnTo>
                    <a:pt x="120" y="75"/>
                  </a:lnTo>
                  <a:lnTo>
                    <a:pt x="120" y="75"/>
                  </a:lnTo>
                  <a:lnTo>
                    <a:pt x="121" y="74"/>
                  </a:lnTo>
                  <a:lnTo>
                    <a:pt x="121" y="75"/>
                  </a:lnTo>
                  <a:lnTo>
                    <a:pt x="122" y="74"/>
                  </a:lnTo>
                  <a:lnTo>
                    <a:pt x="123" y="74"/>
                  </a:lnTo>
                  <a:lnTo>
                    <a:pt x="123" y="73"/>
                  </a:lnTo>
                  <a:lnTo>
                    <a:pt x="124" y="73"/>
                  </a:lnTo>
                  <a:lnTo>
                    <a:pt x="125" y="73"/>
                  </a:lnTo>
                  <a:close/>
                  <a:moveTo>
                    <a:pt x="97" y="70"/>
                  </a:moveTo>
                  <a:lnTo>
                    <a:pt x="98" y="70"/>
                  </a:lnTo>
                  <a:lnTo>
                    <a:pt x="99" y="70"/>
                  </a:lnTo>
                  <a:lnTo>
                    <a:pt x="101" y="71"/>
                  </a:lnTo>
                  <a:lnTo>
                    <a:pt x="102" y="71"/>
                  </a:lnTo>
                  <a:lnTo>
                    <a:pt x="103" y="71"/>
                  </a:lnTo>
                  <a:lnTo>
                    <a:pt x="103" y="72"/>
                  </a:lnTo>
                  <a:lnTo>
                    <a:pt x="103" y="72"/>
                  </a:lnTo>
                  <a:lnTo>
                    <a:pt x="104" y="73"/>
                  </a:lnTo>
                  <a:lnTo>
                    <a:pt x="104" y="74"/>
                  </a:lnTo>
                  <a:lnTo>
                    <a:pt x="104" y="75"/>
                  </a:lnTo>
                  <a:lnTo>
                    <a:pt x="103" y="75"/>
                  </a:lnTo>
                  <a:lnTo>
                    <a:pt x="103" y="76"/>
                  </a:lnTo>
                  <a:lnTo>
                    <a:pt x="104" y="76"/>
                  </a:lnTo>
                  <a:lnTo>
                    <a:pt x="104" y="77"/>
                  </a:lnTo>
                  <a:lnTo>
                    <a:pt x="103" y="78"/>
                  </a:lnTo>
                  <a:lnTo>
                    <a:pt x="104" y="78"/>
                  </a:lnTo>
                  <a:lnTo>
                    <a:pt x="105" y="79"/>
                  </a:lnTo>
                  <a:lnTo>
                    <a:pt x="104" y="80"/>
                  </a:lnTo>
                  <a:lnTo>
                    <a:pt x="103" y="81"/>
                  </a:lnTo>
                  <a:lnTo>
                    <a:pt x="103" y="80"/>
                  </a:lnTo>
                  <a:lnTo>
                    <a:pt x="103" y="80"/>
                  </a:lnTo>
                  <a:lnTo>
                    <a:pt x="102" y="79"/>
                  </a:lnTo>
                  <a:lnTo>
                    <a:pt x="103" y="78"/>
                  </a:lnTo>
                  <a:lnTo>
                    <a:pt x="102" y="78"/>
                  </a:lnTo>
                  <a:lnTo>
                    <a:pt x="102" y="77"/>
                  </a:lnTo>
                  <a:lnTo>
                    <a:pt x="102" y="76"/>
                  </a:lnTo>
                  <a:lnTo>
                    <a:pt x="101" y="77"/>
                  </a:lnTo>
                  <a:lnTo>
                    <a:pt x="100" y="77"/>
                  </a:lnTo>
                  <a:lnTo>
                    <a:pt x="100" y="76"/>
                  </a:lnTo>
                  <a:lnTo>
                    <a:pt x="99" y="76"/>
                  </a:lnTo>
                  <a:lnTo>
                    <a:pt x="99" y="75"/>
                  </a:lnTo>
                  <a:lnTo>
                    <a:pt x="98" y="75"/>
                  </a:lnTo>
                  <a:lnTo>
                    <a:pt x="97" y="75"/>
                  </a:lnTo>
                  <a:lnTo>
                    <a:pt x="98" y="75"/>
                  </a:lnTo>
                  <a:lnTo>
                    <a:pt x="97" y="74"/>
                  </a:lnTo>
                  <a:lnTo>
                    <a:pt x="98" y="73"/>
                  </a:lnTo>
                  <a:lnTo>
                    <a:pt x="97" y="72"/>
                  </a:lnTo>
                  <a:lnTo>
                    <a:pt x="97" y="73"/>
                  </a:lnTo>
                  <a:lnTo>
                    <a:pt x="97" y="73"/>
                  </a:lnTo>
                  <a:lnTo>
                    <a:pt x="97" y="72"/>
                  </a:lnTo>
                  <a:lnTo>
                    <a:pt x="97" y="71"/>
                  </a:lnTo>
                  <a:lnTo>
                    <a:pt x="97" y="70"/>
                  </a:lnTo>
                  <a:close/>
                  <a:moveTo>
                    <a:pt x="93" y="71"/>
                  </a:moveTo>
                  <a:lnTo>
                    <a:pt x="92" y="72"/>
                  </a:lnTo>
                  <a:lnTo>
                    <a:pt x="92" y="71"/>
                  </a:lnTo>
                  <a:lnTo>
                    <a:pt x="91" y="71"/>
                  </a:lnTo>
                  <a:lnTo>
                    <a:pt x="92" y="70"/>
                  </a:lnTo>
                  <a:lnTo>
                    <a:pt x="92" y="69"/>
                  </a:lnTo>
                  <a:lnTo>
                    <a:pt x="93" y="69"/>
                  </a:lnTo>
                  <a:lnTo>
                    <a:pt x="94" y="69"/>
                  </a:lnTo>
                  <a:lnTo>
                    <a:pt x="94" y="70"/>
                  </a:lnTo>
                  <a:lnTo>
                    <a:pt x="93" y="70"/>
                  </a:lnTo>
                  <a:lnTo>
                    <a:pt x="94" y="71"/>
                  </a:lnTo>
                  <a:lnTo>
                    <a:pt x="93" y="71"/>
                  </a:lnTo>
                  <a:close/>
                  <a:moveTo>
                    <a:pt x="110" y="71"/>
                  </a:moveTo>
                  <a:lnTo>
                    <a:pt x="109" y="71"/>
                  </a:lnTo>
                  <a:lnTo>
                    <a:pt x="109" y="70"/>
                  </a:lnTo>
                  <a:lnTo>
                    <a:pt x="108" y="70"/>
                  </a:lnTo>
                  <a:lnTo>
                    <a:pt x="109" y="70"/>
                  </a:lnTo>
                  <a:lnTo>
                    <a:pt x="110" y="70"/>
                  </a:lnTo>
                  <a:lnTo>
                    <a:pt x="110" y="71"/>
                  </a:lnTo>
                  <a:close/>
                  <a:moveTo>
                    <a:pt x="410" y="99"/>
                  </a:moveTo>
                  <a:lnTo>
                    <a:pt x="411" y="99"/>
                  </a:lnTo>
                  <a:lnTo>
                    <a:pt x="412" y="100"/>
                  </a:lnTo>
                  <a:lnTo>
                    <a:pt x="411" y="101"/>
                  </a:lnTo>
                  <a:lnTo>
                    <a:pt x="410" y="101"/>
                  </a:lnTo>
                  <a:lnTo>
                    <a:pt x="409" y="101"/>
                  </a:lnTo>
                  <a:lnTo>
                    <a:pt x="410" y="101"/>
                  </a:lnTo>
                  <a:lnTo>
                    <a:pt x="410" y="100"/>
                  </a:lnTo>
                  <a:lnTo>
                    <a:pt x="410" y="100"/>
                  </a:lnTo>
                  <a:lnTo>
                    <a:pt x="410" y="99"/>
                  </a:lnTo>
                  <a:close/>
                  <a:moveTo>
                    <a:pt x="87" y="67"/>
                  </a:moveTo>
                  <a:lnTo>
                    <a:pt x="88" y="68"/>
                  </a:lnTo>
                  <a:lnTo>
                    <a:pt x="89" y="68"/>
                  </a:lnTo>
                  <a:lnTo>
                    <a:pt x="91" y="68"/>
                  </a:lnTo>
                  <a:lnTo>
                    <a:pt x="91" y="69"/>
                  </a:lnTo>
                  <a:lnTo>
                    <a:pt x="90" y="69"/>
                  </a:lnTo>
                  <a:lnTo>
                    <a:pt x="89" y="69"/>
                  </a:lnTo>
                  <a:lnTo>
                    <a:pt x="87" y="69"/>
                  </a:lnTo>
                  <a:lnTo>
                    <a:pt x="86" y="68"/>
                  </a:lnTo>
                  <a:lnTo>
                    <a:pt x="87" y="67"/>
                  </a:lnTo>
                  <a:close/>
                  <a:moveTo>
                    <a:pt x="84" y="67"/>
                  </a:moveTo>
                  <a:lnTo>
                    <a:pt x="84" y="68"/>
                  </a:lnTo>
                  <a:lnTo>
                    <a:pt x="84" y="69"/>
                  </a:lnTo>
                  <a:lnTo>
                    <a:pt x="84" y="68"/>
                  </a:lnTo>
                  <a:lnTo>
                    <a:pt x="83" y="68"/>
                  </a:lnTo>
                  <a:lnTo>
                    <a:pt x="83" y="69"/>
                  </a:lnTo>
                  <a:lnTo>
                    <a:pt x="84" y="69"/>
                  </a:lnTo>
                  <a:lnTo>
                    <a:pt x="85" y="69"/>
                  </a:lnTo>
                  <a:lnTo>
                    <a:pt x="86" y="69"/>
                  </a:lnTo>
                  <a:lnTo>
                    <a:pt x="87" y="69"/>
                  </a:lnTo>
                  <a:lnTo>
                    <a:pt x="88" y="70"/>
                  </a:lnTo>
                  <a:lnTo>
                    <a:pt x="88" y="71"/>
                  </a:lnTo>
                  <a:lnTo>
                    <a:pt x="89" y="71"/>
                  </a:lnTo>
                  <a:lnTo>
                    <a:pt x="88" y="72"/>
                  </a:lnTo>
                  <a:lnTo>
                    <a:pt x="87" y="72"/>
                  </a:lnTo>
                  <a:lnTo>
                    <a:pt x="86" y="72"/>
                  </a:lnTo>
                  <a:lnTo>
                    <a:pt x="85" y="72"/>
                  </a:lnTo>
                  <a:lnTo>
                    <a:pt x="87" y="72"/>
                  </a:lnTo>
                  <a:lnTo>
                    <a:pt x="88" y="73"/>
                  </a:lnTo>
                  <a:lnTo>
                    <a:pt x="90" y="74"/>
                  </a:lnTo>
                  <a:lnTo>
                    <a:pt x="89" y="74"/>
                  </a:lnTo>
                  <a:lnTo>
                    <a:pt x="90" y="75"/>
                  </a:lnTo>
                  <a:lnTo>
                    <a:pt x="89" y="75"/>
                  </a:lnTo>
                  <a:lnTo>
                    <a:pt x="87" y="76"/>
                  </a:lnTo>
                  <a:lnTo>
                    <a:pt x="86" y="77"/>
                  </a:lnTo>
                  <a:lnTo>
                    <a:pt x="85" y="77"/>
                  </a:lnTo>
                  <a:lnTo>
                    <a:pt x="85" y="78"/>
                  </a:lnTo>
                  <a:lnTo>
                    <a:pt x="84" y="78"/>
                  </a:lnTo>
                  <a:lnTo>
                    <a:pt x="83" y="79"/>
                  </a:lnTo>
                  <a:lnTo>
                    <a:pt x="82" y="79"/>
                  </a:lnTo>
                  <a:lnTo>
                    <a:pt x="81" y="80"/>
                  </a:lnTo>
                  <a:lnTo>
                    <a:pt x="80" y="80"/>
                  </a:lnTo>
                  <a:lnTo>
                    <a:pt x="81" y="80"/>
                  </a:lnTo>
                  <a:lnTo>
                    <a:pt x="80" y="81"/>
                  </a:lnTo>
                  <a:lnTo>
                    <a:pt x="81" y="81"/>
                  </a:lnTo>
                  <a:lnTo>
                    <a:pt x="80" y="81"/>
                  </a:lnTo>
                  <a:lnTo>
                    <a:pt x="81" y="81"/>
                  </a:lnTo>
                  <a:lnTo>
                    <a:pt x="81" y="80"/>
                  </a:lnTo>
                  <a:lnTo>
                    <a:pt x="81" y="81"/>
                  </a:lnTo>
                  <a:lnTo>
                    <a:pt x="82" y="81"/>
                  </a:lnTo>
                  <a:lnTo>
                    <a:pt x="82" y="82"/>
                  </a:lnTo>
                  <a:lnTo>
                    <a:pt x="81" y="82"/>
                  </a:lnTo>
                  <a:lnTo>
                    <a:pt x="80" y="83"/>
                  </a:lnTo>
                  <a:lnTo>
                    <a:pt x="79" y="83"/>
                  </a:lnTo>
                  <a:lnTo>
                    <a:pt x="79" y="84"/>
                  </a:lnTo>
                  <a:lnTo>
                    <a:pt x="78" y="85"/>
                  </a:lnTo>
                  <a:lnTo>
                    <a:pt x="78" y="86"/>
                  </a:lnTo>
                  <a:lnTo>
                    <a:pt x="78" y="86"/>
                  </a:lnTo>
                  <a:lnTo>
                    <a:pt x="78" y="88"/>
                  </a:lnTo>
                  <a:lnTo>
                    <a:pt x="77" y="88"/>
                  </a:lnTo>
                  <a:lnTo>
                    <a:pt x="76" y="88"/>
                  </a:lnTo>
                  <a:lnTo>
                    <a:pt x="75" y="88"/>
                  </a:lnTo>
                  <a:lnTo>
                    <a:pt x="75" y="89"/>
                  </a:lnTo>
                  <a:lnTo>
                    <a:pt x="73" y="88"/>
                  </a:lnTo>
                  <a:lnTo>
                    <a:pt x="72" y="88"/>
                  </a:lnTo>
                  <a:lnTo>
                    <a:pt x="72" y="88"/>
                  </a:lnTo>
                  <a:lnTo>
                    <a:pt x="72" y="87"/>
                  </a:lnTo>
                  <a:lnTo>
                    <a:pt x="72" y="86"/>
                  </a:lnTo>
                  <a:lnTo>
                    <a:pt x="71" y="86"/>
                  </a:lnTo>
                  <a:lnTo>
                    <a:pt x="72" y="85"/>
                  </a:lnTo>
                  <a:lnTo>
                    <a:pt x="72" y="85"/>
                  </a:lnTo>
                  <a:lnTo>
                    <a:pt x="72" y="86"/>
                  </a:lnTo>
                  <a:lnTo>
                    <a:pt x="73" y="85"/>
                  </a:lnTo>
                  <a:lnTo>
                    <a:pt x="74" y="85"/>
                  </a:lnTo>
                  <a:lnTo>
                    <a:pt x="73" y="84"/>
                  </a:lnTo>
                  <a:lnTo>
                    <a:pt x="74" y="84"/>
                  </a:lnTo>
                  <a:lnTo>
                    <a:pt x="75" y="84"/>
                  </a:lnTo>
                  <a:lnTo>
                    <a:pt x="74" y="83"/>
                  </a:lnTo>
                  <a:lnTo>
                    <a:pt x="75" y="83"/>
                  </a:lnTo>
                  <a:lnTo>
                    <a:pt x="74" y="83"/>
                  </a:lnTo>
                  <a:lnTo>
                    <a:pt x="73" y="83"/>
                  </a:lnTo>
                  <a:lnTo>
                    <a:pt x="72" y="83"/>
                  </a:lnTo>
                  <a:lnTo>
                    <a:pt x="72" y="83"/>
                  </a:lnTo>
                  <a:lnTo>
                    <a:pt x="71" y="83"/>
                  </a:lnTo>
                  <a:lnTo>
                    <a:pt x="71" y="82"/>
                  </a:lnTo>
                  <a:lnTo>
                    <a:pt x="72" y="82"/>
                  </a:lnTo>
                  <a:lnTo>
                    <a:pt x="72" y="82"/>
                  </a:lnTo>
                  <a:lnTo>
                    <a:pt x="72" y="82"/>
                  </a:lnTo>
                  <a:lnTo>
                    <a:pt x="72" y="82"/>
                  </a:lnTo>
                  <a:lnTo>
                    <a:pt x="72" y="81"/>
                  </a:lnTo>
                  <a:lnTo>
                    <a:pt x="72" y="81"/>
                  </a:lnTo>
                  <a:lnTo>
                    <a:pt x="71" y="80"/>
                  </a:lnTo>
                  <a:lnTo>
                    <a:pt x="70" y="79"/>
                  </a:lnTo>
                  <a:lnTo>
                    <a:pt x="72" y="79"/>
                  </a:lnTo>
                  <a:lnTo>
                    <a:pt x="72" y="78"/>
                  </a:lnTo>
                  <a:lnTo>
                    <a:pt x="71" y="78"/>
                  </a:lnTo>
                  <a:lnTo>
                    <a:pt x="71" y="77"/>
                  </a:lnTo>
                  <a:lnTo>
                    <a:pt x="70" y="77"/>
                  </a:lnTo>
                  <a:lnTo>
                    <a:pt x="69" y="77"/>
                  </a:lnTo>
                  <a:lnTo>
                    <a:pt x="67" y="77"/>
                  </a:lnTo>
                  <a:lnTo>
                    <a:pt x="66" y="78"/>
                  </a:lnTo>
                  <a:lnTo>
                    <a:pt x="65" y="77"/>
                  </a:lnTo>
                  <a:lnTo>
                    <a:pt x="65" y="76"/>
                  </a:lnTo>
                  <a:lnTo>
                    <a:pt x="65" y="77"/>
                  </a:lnTo>
                  <a:lnTo>
                    <a:pt x="66" y="77"/>
                  </a:lnTo>
                  <a:lnTo>
                    <a:pt x="67" y="77"/>
                  </a:lnTo>
                  <a:lnTo>
                    <a:pt x="68" y="77"/>
                  </a:lnTo>
                  <a:lnTo>
                    <a:pt x="67" y="76"/>
                  </a:lnTo>
                  <a:lnTo>
                    <a:pt x="66" y="76"/>
                  </a:lnTo>
                  <a:lnTo>
                    <a:pt x="67" y="76"/>
                  </a:lnTo>
                  <a:lnTo>
                    <a:pt x="68" y="76"/>
                  </a:lnTo>
                  <a:lnTo>
                    <a:pt x="69" y="76"/>
                  </a:lnTo>
                  <a:lnTo>
                    <a:pt x="70" y="76"/>
                  </a:lnTo>
                  <a:lnTo>
                    <a:pt x="72" y="75"/>
                  </a:lnTo>
                  <a:lnTo>
                    <a:pt x="73" y="75"/>
                  </a:lnTo>
                  <a:lnTo>
                    <a:pt x="74" y="75"/>
                  </a:lnTo>
                  <a:lnTo>
                    <a:pt x="73" y="75"/>
                  </a:lnTo>
                  <a:lnTo>
                    <a:pt x="72" y="75"/>
                  </a:lnTo>
                  <a:lnTo>
                    <a:pt x="72" y="75"/>
                  </a:lnTo>
                  <a:lnTo>
                    <a:pt x="71" y="75"/>
                  </a:lnTo>
                  <a:lnTo>
                    <a:pt x="70" y="75"/>
                  </a:lnTo>
                  <a:lnTo>
                    <a:pt x="69" y="75"/>
                  </a:lnTo>
                  <a:lnTo>
                    <a:pt x="66" y="75"/>
                  </a:lnTo>
                  <a:lnTo>
                    <a:pt x="66" y="75"/>
                  </a:lnTo>
                  <a:lnTo>
                    <a:pt x="65" y="75"/>
                  </a:lnTo>
                  <a:lnTo>
                    <a:pt x="65" y="74"/>
                  </a:lnTo>
                  <a:lnTo>
                    <a:pt x="65" y="74"/>
                  </a:lnTo>
                  <a:lnTo>
                    <a:pt x="64" y="74"/>
                  </a:lnTo>
                  <a:lnTo>
                    <a:pt x="64" y="73"/>
                  </a:lnTo>
                  <a:lnTo>
                    <a:pt x="65" y="73"/>
                  </a:lnTo>
                  <a:lnTo>
                    <a:pt x="64" y="72"/>
                  </a:lnTo>
                  <a:lnTo>
                    <a:pt x="65" y="72"/>
                  </a:lnTo>
                  <a:lnTo>
                    <a:pt x="65" y="71"/>
                  </a:lnTo>
                  <a:lnTo>
                    <a:pt x="65" y="72"/>
                  </a:lnTo>
                  <a:lnTo>
                    <a:pt x="65" y="71"/>
                  </a:lnTo>
                  <a:lnTo>
                    <a:pt x="66" y="71"/>
                  </a:lnTo>
                  <a:lnTo>
                    <a:pt x="66" y="70"/>
                  </a:lnTo>
                  <a:lnTo>
                    <a:pt x="65" y="70"/>
                  </a:lnTo>
                  <a:lnTo>
                    <a:pt x="66" y="69"/>
                  </a:lnTo>
                  <a:lnTo>
                    <a:pt x="65" y="69"/>
                  </a:lnTo>
                  <a:lnTo>
                    <a:pt x="65" y="70"/>
                  </a:lnTo>
                  <a:lnTo>
                    <a:pt x="65" y="69"/>
                  </a:lnTo>
                  <a:lnTo>
                    <a:pt x="65" y="69"/>
                  </a:lnTo>
                  <a:lnTo>
                    <a:pt x="65" y="69"/>
                  </a:lnTo>
                  <a:lnTo>
                    <a:pt x="66" y="69"/>
                  </a:lnTo>
                  <a:lnTo>
                    <a:pt x="66" y="69"/>
                  </a:lnTo>
                  <a:lnTo>
                    <a:pt x="67" y="69"/>
                  </a:lnTo>
                  <a:lnTo>
                    <a:pt x="67" y="69"/>
                  </a:lnTo>
                  <a:lnTo>
                    <a:pt x="68" y="69"/>
                  </a:lnTo>
                  <a:lnTo>
                    <a:pt x="68" y="69"/>
                  </a:lnTo>
                  <a:lnTo>
                    <a:pt x="69" y="69"/>
                  </a:lnTo>
                  <a:lnTo>
                    <a:pt x="70" y="69"/>
                  </a:lnTo>
                  <a:lnTo>
                    <a:pt x="71" y="69"/>
                  </a:lnTo>
                  <a:lnTo>
                    <a:pt x="72" y="69"/>
                  </a:lnTo>
                  <a:lnTo>
                    <a:pt x="73" y="69"/>
                  </a:lnTo>
                  <a:lnTo>
                    <a:pt x="74" y="69"/>
                  </a:lnTo>
                  <a:lnTo>
                    <a:pt x="74" y="69"/>
                  </a:lnTo>
                  <a:lnTo>
                    <a:pt x="75" y="69"/>
                  </a:lnTo>
                  <a:lnTo>
                    <a:pt x="75" y="69"/>
                  </a:lnTo>
                  <a:lnTo>
                    <a:pt x="76" y="69"/>
                  </a:lnTo>
                  <a:lnTo>
                    <a:pt x="78" y="69"/>
                  </a:lnTo>
                  <a:lnTo>
                    <a:pt x="78" y="69"/>
                  </a:lnTo>
                  <a:lnTo>
                    <a:pt x="78" y="70"/>
                  </a:lnTo>
                  <a:lnTo>
                    <a:pt x="78" y="71"/>
                  </a:lnTo>
                  <a:lnTo>
                    <a:pt x="78" y="71"/>
                  </a:lnTo>
                  <a:lnTo>
                    <a:pt x="78" y="71"/>
                  </a:lnTo>
                  <a:lnTo>
                    <a:pt x="79" y="71"/>
                  </a:lnTo>
                  <a:lnTo>
                    <a:pt x="80" y="70"/>
                  </a:lnTo>
                  <a:lnTo>
                    <a:pt x="81" y="70"/>
                  </a:lnTo>
                  <a:lnTo>
                    <a:pt x="80" y="69"/>
                  </a:lnTo>
                  <a:lnTo>
                    <a:pt x="80" y="69"/>
                  </a:lnTo>
                  <a:lnTo>
                    <a:pt x="81" y="69"/>
                  </a:lnTo>
                  <a:lnTo>
                    <a:pt x="80" y="69"/>
                  </a:lnTo>
                  <a:lnTo>
                    <a:pt x="80" y="68"/>
                  </a:lnTo>
                  <a:lnTo>
                    <a:pt x="79" y="68"/>
                  </a:lnTo>
                  <a:lnTo>
                    <a:pt x="78" y="68"/>
                  </a:lnTo>
                  <a:lnTo>
                    <a:pt x="75" y="67"/>
                  </a:lnTo>
                  <a:lnTo>
                    <a:pt x="74" y="67"/>
                  </a:lnTo>
                  <a:lnTo>
                    <a:pt x="74" y="66"/>
                  </a:lnTo>
                  <a:lnTo>
                    <a:pt x="74" y="65"/>
                  </a:lnTo>
                  <a:lnTo>
                    <a:pt x="75" y="65"/>
                  </a:lnTo>
                  <a:lnTo>
                    <a:pt x="75" y="66"/>
                  </a:lnTo>
                  <a:lnTo>
                    <a:pt x="76" y="66"/>
                  </a:lnTo>
                  <a:lnTo>
                    <a:pt x="77" y="66"/>
                  </a:lnTo>
                  <a:lnTo>
                    <a:pt x="77" y="67"/>
                  </a:lnTo>
                  <a:lnTo>
                    <a:pt x="78" y="67"/>
                  </a:lnTo>
                  <a:lnTo>
                    <a:pt x="78" y="67"/>
                  </a:lnTo>
                  <a:lnTo>
                    <a:pt x="79" y="67"/>
                  </a:lnTo>
                  <a:lnTo>
                    <a:pt x="81" y="67"/>
                  </a:lnTo>
                  <a:lnTo>
                    <a:pt x="83" y="66"/>
                  </a:lnTo>
                  <a:lnTo>
                    <a:pt x="84" y="67"/>
                  </a:lnTo>
                  <a:lnTo>
                    <a:pt x="84" y="67"/>
                  </a:lnTo>
                  <a:close/>
                  <a:moveTo>
                    <a:pt x="401" y="98"/>
                  </a:moveTo>
                  <a:lnTo>
                    <a:pt x="400" y="98"/>
                  </a:lnTo>
                  <a:lnTo>
                    <a:pt x="400" y="97"/>
                  </a:lnTo>
                  <a:lnTo>
                    <a:pt x="400" y="96"/>
                  </a:lnTo>
                  <a:lnTo>
                    <a:pt x="401" y="96"/>
                  </a:lnTo>
                  <a:lnTo>
                    <a:pt x="401" y="97"/>
                  </a:lnTo>
                  <a:lnTo>
                    <a:pt x="401" y="98"/>
                  </a:lnTo>
                  <a:close/>
                  <a:moveTo>
                    <a:pt x="91" y="66"/>
                  </a:moveTo>
                  <a:lnTo>
                    <a:pt x="91" y="67"/>
                  </a:lnTo>
                  <a:lnTo>
                    <a:pt x="90" y="67"/>
                  </a:lnTo>
                  <a:lnTo>
                    <a:pt x="89" y="67"/>
                  </a:lnTo>
                  <a:lnTo>
                    <a:pt x="90" y="67"/>
                  </a:lnTo>
                  <a:lnTo>
                    <a:pt x="90" y="66"/>
                  </a:lnTo>
                  <a:lnTo>
                    <a:pt x="89" y="66"/>
                  </a:lnTo>
                  <a:lnTo>
                    <a:pt x="87" y="66"/>
                  </a:lnTo>
                  <a:lnTo>
                    <a:pt x="86" y="66"/>
                  </a:lnTo>
                  <a:lnTo>
                    <a:pt x="85" y="65"/>
                  </a:lnTo>
                  <a:lnTo>
                    <a:pt x="86" y="65"/>
                  </a:lnTo>
                  <a:lnTo>
                    <a:pt x="87" y="65"/>
                  </a:lnTo>
                  <a:lnTo>
                    <a:pt x="88" y="65"/>
                  </a:lnTo>
                  <a:lnTo>
                    <a:pt x="89" y="65"/>
                  </a:lnTo>
                  <a:lnTo>
                    <a:pt x="89" y="66"/>
                  </a:lnTo>
                  <a:lnTo>
                    <a:pt x="91" y="66"/>
                  </a:lnTo>
                  <a:close/>
                  <a:moveTo>
                    <a:pt x="410" y="95"/>
                  </a:moveTo>
                  <a:lnTo>
                    <a:pt x="410" y="96"/>
                  </a:lnTo>
                  <a:lnTo>
                    <a:pt x="410" y="97"/>
                  </a:lnTo>
                  <a:lnTo>
                    <a:pt x="409" y="96"/>
                  </a:lnTo>
                  <a:lnTo>
                    <a:pt x="409" y="95"/>
                  </a:lnTo>
                  <a:lnTo>
                    <a:pt x="410" y="95"/>
                  </a:lnTo>
                  <a:lnTo>
                    <a:pt x="410" y="95"/>
                  </a:lnTo>
                  <a:close/>
                  <a:moveTo>
                    <a:pt x="95" y="67"/>
                  </a:moveTo>
                  <a:lnTo>
                    <a:pt x="94" y="67"/>
                  </a:lnTo>
                  <a:lnTo>
                    <a:pt x="93" y="66"/>
                  </a:lnTo>
                  <a:lnTo>
                    <a:pt x="94" y="66"/>
                  </a:lnTo>
                  <a:lnTo>
                    <a:pt x="95" y="65"/>
                  </a:lnTo>
                  <a:lnTo>
                    <a:pt x="96" y="65"/>
                  </a:lnTo>
                  <a:lnTo>
                    <a:pt x="96" y="66"/>
                  </a:lnTo>
                  <a:lnTo>
                    <a:pt x="95" y="67"/>
                  </a:lnTo>
                  <a:close/>
                  <a:moveTo>
                    <a:pt x="53" y="62"/>
                  </a:moveTo>
                  <a:lnTo>
                    <a:pt x="54" y="62"/>
                  </a:lnTo>
                  <a:lnTo>
                    <a:pt x="54" y="61"/>
                  </a:lnTo>
                  <a:lnTo>
                    <a:pt x="55" y="61"/>
                  </a:lnTo>
                  <a:lnTo>
                    <a:pt x="56" y="62"/>
                  </a:lnTo>
                  <a:lnTo>
                    <a:pt x="55" y="62"/>
                  </a:lnTo>
                  <a:lnTo>
                    <a:pt x="54" y="62"/>
                  </a:lnTo>
                  <a:lnTo>
                    <a:pt x="52" y="62"/>
                  </a:lnTo>
                  <a:lnTo>
                    <a:pt x="52" y="62"/>
                  </a:lnTo>
                  <a:lnTo>
                    <a:pt x="52" y="61"/>
                  </a:lnTo>
                  <a:lnTo>
                    <a:pt x="52" y="61"/>
                  </a:lnTo>
                  <a:lnTo>
                    <a:pt x="53" y="61"/>
                  </a:lnTo>
                  <a:lnTo>
                    <a:pt x="54" y="61"/>
                  </a:lnTo>
                  <a:lnTo>
                    <a:pt x="53" y="62"/>
                  </a:lnTo>
                  <a:close/>
                  <a:moveTo>
                    <a:pt x="105" y="65"/>
                  </a:moveTo>
                  <a:lnTo>
                    <a:pt x="104" y="66"/>
                  </a:lnTo>
                  <a:lnTo>
                    <a:pt x="103" y="66"/>
                  </a:lnTo>
                  <a:lnTo>
                    <a:pt x="103" y="65"/>
                  </a:lnTo>
                  <a:lnTo>
                    <a:pt x="104" y="65"/>
                  </a:lnTo>
                  <a:lnTo>
                    <a:pt x="105" y="65"/>
                  </a:lnTo>
                  <a:close/>
                  <a:moveTo>
                    <a:pt x="441" y="97"/>
                  </a:moveTo>
                  <a:lnTo>
                    <a:pt x="441" y="98"/>
                  </a:lnTo>
                  <a:lnTo>
                    <a:pt x="440" y="97"/>
                  </a:lnTo>
                  <a:lnTo>
                    <a:pt x="441" y="96"/>
                  </a:lnTo>
                  <a:lnTo>
                    <a:pt x="441" y="97"/>
                  </a:lnTo>
                  <a:close/>
                  <a:moveTo>
                    <a:pt x="59" y="60"/>
                  </a:moveTo>
                  <a:lnTo>
                    <a:pt x="58" y="61"/>
                  </a:lnTo>
                  <a:lnTo>
                    <a:pt x="57" y="62"/>
                  </a:lnTo>
                  <a:lnTo>
                    <a:pt x="56" y="61"/>
                  </a:lnTo>
                  <a:lnTo>
                    <a:pt x="55" y="61"/>
                  </a:lnTo>
                  <a:lnTo>
                    <a:pt x="56" y="61"/>
                  </a:lnTo>
                  <a:lnTo>
                    <a:pt x="57" y="61"/>
                  </a:lnTo>
                  <a:lnTo>
                    <a:pt x="58" y="61"/>
                  </a:lnTo>
                  <a:lnTo>
                    <a:pt x="57" y="61"/>
                  </a:lnTo>
                  <a:lnTo>
                    <a:pt x="57" y="60"/>
                  </a:lnTo>
                  <a:lnTo>
                    <a:pt x="58" y="60"/>
                  </a:lnTo>
                  <a:lnTo>
                    <a:pt x="59" y="60"/>
                  </a:lnTo>
                  <a:close/>
                  <a:moveTo>
                    <a:pt x="60" y="60"/>
                  </a:moveTo>
                  <a:lnTo>
                    <a:pt x="60" y="61"/>
                  </a:lnTo>
                  <a:lnTo>
                    <a:pt x="59" y="61"/>
                  </a:lnTo>
                  <a:lnTo>
                    <a:pt x="60" y="62"/>
                  </a:lnTo>
                  <a:lnTo>
                    <a:pt x="59" y="62"/>
                  </a:lnTo>
                  <a:lnTo>
                    <a:pt x="59" y="62"/>
                  </a:lnTo>
                  <a:lnTo>
                    <a:pt x="59" y="61"/>
                  </a:lnTo>
                  <a:lnTo>
                    <a:pt x="59" y="61"/>
                  </a:lnTo>
                  <a:lnTo>
                    <a:pt x="59" y="60"/>
                  </a:lnTo>
                  <a:lnTo>
                    <a:pt x="60" y="60"/>
                  </a:lnTo>
                  <a:close/>
                  <a:moveTo>
                    <a:pt x="123" y="66"/>
                  </a:moveTo>
                  <a:lnTo>
                    <a:pt x="124" y="67"/>
                  </a:lnTo>
                  <a:lnTo>
                    <a:pt x="124" y="68"/>
                  </a:lnTo>
                  <a:lnTo>
                    <a:pt x="123" y="68"/>
                  </a:lnTo>
                  <a:lnTo>
                    <a:pt x="123" y="69"/>
                  </a:lnTo>
                  <a:lnTo>
                    <a:pt x="123" y="68"/>
                  </a:lnTo>
                  <a:lnTo>
                    <a:pt x="122" y="68"/>
                  </a:lnTo>
                  <a:lnTo>
                    <a:pt x="121" y="68"/>
                  </a:lnTo>
                  <a:lnTo>
                    <a:pt x="120" y="69"/>
                  </a:lnTo>
                  <a:lnTo>
                    <a:pt x="118" y="69"/>
                  </a:lnTo>
                  <a:lnTo>
                    <a:pt x="116" y="69"/>
                  </a:lnTo>
                  <a:lnTo>
                    <a:pt x="116" y="69"/>
                  </a:lnTo>
                  <a:lnTo>
                    <a:pt x="115" y="69"/>
                  </a:lnTo>
                  <a:lnTo>
                    <a:pt x="114" y="69"/>
                  </a:lnTo>
                  <a:lnTo>
                    <a:pt x="113" y="69"/>
                  </a:lnTo>
                  <a:lnTo>
                    <a:pt x="113" y="69"/>
                  </a:lnTo>
                  <a:lnTo>
                    <a:pt x="112" y="69"/>
                  </a:lnTo>
                  <a:lnTo>
                    <a:pt x="112" y="68"/>
                  </a:lnTo>
                  <a:lnTo>
                    <a:pt x="113" y="68"/>
                  </a:lnTo>
                  <a:lnTo>
                    <a:pt x="114" y="67"/>
                  </a:lnTo>
                  <a:lnTo>
                    <a:pt x="115" y="67"/>
                  </a:lnTo>
                  <a:lnTo>
                    <a:pt x="116" y="67"/>
                  </a:lnTo>
                  <a:lnTo>
                    <a:pt x="118" y="66"/>
                  </a:lnTo>
                  <a:lnTo>
                    <a:pt x="119" y="66"/>
                  </a:lnTo>
                  <a:lnTo>
                    <a:pt x="120" y="66"/>
                  </a:lnTo>
                  <a:lnTo>
                    <a:pt x="121" y="66"/>
                  </a:lnTo>
                  <a:lnTo>
                    <a:pt x="122" y="66"/>
                  </a:lnTo>
                  <a:lnTo>
                    <a:pt x="123" y="66"/>
                  </a:lnTo>
                  <a:close/>
                  <a:moveTo>
                    <a:pt x="88" y="62"/>
                  </a:moveTo>
                  <a:lnTo>
                    <a:pt x="88" y="63"/>
                  </a:lnTo>
                  <a:lnTo>
                    <a:pt x="87" y="63"/>
                  </a:lnTo>
                  <a:lnTo>
                    <a:pt x="87" y="63"/>
                  </a:lnTo>
                  <a:lnTo>
                    <a:pt x="87" y="64"/>
                  </a:lnTo>
                  <a:lnTo>
                    <a:pt x="86" y="64"/>
                  </a:lnTo>
                  <a:lnTo>
                    <a:pt x="85" y="64"/>
                  </a:lnTo>
                  <a:lnTo>
                    <a:pt x="84" y="64"/>
                  </a:lnTo>
                  <a:lnTo>
                    <a:pt x="84" y="63"/>
                  </a:lnTo>
                  <a:lnTo>
                    <a:pt x="84" y="63"/>
                  </a:lnTo>
                  <a:lnTo>
                    <a:pt x="84" y="63"/>
                  </a:lnTo>
                  <a:lnTo>
                    <a:pt x="84" y="62"/>
                  </a:lnTo>
                  <a:lnTo>
                    <a:pt x="83" y="62"/>
                  </a:lnTo>
                  <a:lnTo>
                    <a:pt x="84" y="61"/>
                  </a:lnTo>
                  <a:lnTo>
                    <a:pt x="85" y="61"/>
                  </a:lnTo>
                  <a:lnTo>
                    <a:pt x="86" y="62"/>
                  </a:lnTo>
                  <a:lnTo>
                    <a:pt x="87" y="62"/>
                  </a:lnTo>
                  <a:lnTo>
                    <a:pt x="87" y="61"/>
                  </a:lnTo>
                  <a:lnTo>
                    <a:pt x="88" y="62"/>
                  </a:lnTo>
                  <a:close/>
                  <a:moveTo>
                    <a:pt x="109" y="63"/>
                  </a:moveTo>
                  <a:lnTo>
                    <a:pt x="108" y="63"/>
                  </a:lnTo>
                  <a:lnTo>
                    <a:pt x="109" y="64"/>
                  </a:lnTo>
                  <a:lnTo>
                    <a:pt x="110" y="64"/>
                  </a:lnTo>
                  <a:lnTo>
                    <a:pt x="110" y="64"/>
                  </a:lnTo>
                  <a:lnTo>
                    <a:pt x="110" y="64"/>
                  </a:lnTo>
                  <a:lnTo>
                    <a:pt x="109" y="64"/>
                  </a:lnTo>
                  <a:lnTo>
                    <a:pt x="108" y="64"/>
                  </a:lnTo>
                  <a:lnTo>
                    <a:pt x="105" y="64"/>
                  </a:lnTo>
                  <a:lnTo>
                    <a:pt x="106" y="63"/>
                  </a:lnTo>
                  <a:lnTo>
                    <a:pt x="107" y="63"/>
                  </a:lnTo>
                  <a:lnTo>
                    <a:pt x="108" y="63"/>
                  </a:lnTo>
                  <a:lnTo>
                    <a:pt x="109" y="63"/>
                  </a:lnTo>
                  <a:close/>
                  <a:moveTo>
                    <a:pt x="115" y="65"/>
                  </a:moveTo>
                  <a:lnTo>
                    <a:pt x="114" y="66"/>
                  </a:lnTo>
                  <a:lnTo>
                    <a:pt x="113" y="65"/>
                  </a:lnTo>
                  <a:lnTo>
                    <a:pt x="114" y="65"/>
                  </a:lnTo>
                  <a:lnTo>
                    <a:pt x="115" y="65"/>
                  </a:lnTo>
                  <a:lnTo>
                    <a:pt x="116" y="65"/>
                  </a:lnTo>
                  <a:lnTo>
                    <a:pt x="116" y="64"/>
                  </a:lnTo>
                  <a:lnTo>
                    <a:pt x="117" y="64"/>
                  </a:lnTo>
                  <a:lnTo>
                    <a:pt x="118" y="64"/>
                  </a:lnTo>
                  <a:lnTo>
                    <a:pt x="120" y="64"/>
                  </a:lnTo>
                  <a:lnTo>
                    <a:pt x="118" y="65"/>
                  </a:lnTo>
                  <a:lnTo>
                    <a:pt x="116" y="66"/>
                  </a:lnTo>
                  <a:lnTo>
                    <a:pt x="115" y="65"/>
                  </a:lnTo>
                  <a:close/>
                  <a:moveTo>
                    <a:pt x="95" y="63"/>
                  </a:moveTo>
                  <a:lnTo>
                    <a:pt x="94" y="63"/>
                  </a:lnTo>
                  <a:lnTo>
                    <a:pt x="94" y="62"/>
                  </a:lnTo>
                  <a:lnTo>
                    <a:pt x="95" y="62"/>
                  </a:lnTo>
                  <a:lnTo>
                    <a:pt x="95" y="63"/>
                  </a:lnTo>
                  <a:close/>
                  <a:moveTo>
                    <a:pt x="78" y="61"/>
                  </a:moveTo>
                  <a:lnTo>
                    <a:pt x="78" y="62"/>
                  </a:lnTo>
                  <a:lnTo>
                    <a:pt x="78" y="61"/>
                  </a:lnTo>
                  <a:lnTo>
                    <a:pt x="78" y="61"/>
                  </a:lnTo>
                  <a:lnTo>
                    <a:pt x="78" y="60"/>
                  </a:lnTo>
                  <a:lnTo>
                    <a:pt x="79" y="60"/>
                  </a:lnTo>
                  <a:lnTo>
                    <a:pt x="79" y="61"/>
                  </a:lnTo>
                  <a:lnTo>
                    <a:pt x="78" y="61"/>
                  </a:lnTo>
                  <a:close/>
                  <a:moveTo>
                    <a:pt x="99" y="63"/>
                  </a:moveTo>
                  <a:lnTo>
                    <a:pt x="99" y="63"/>
                  </a:lnTo>
                  <a:lnTo>
                    <a:pt x="100" y="63"/>
                  </a:lnTo>
                  <a:lnTo>
                    <a:pt x="99" y="63"/>
                  </a:lnTo>
                  <a:lnTo>
                    <a:pt x="99" y="64"/>
                  </a:lnTo>
                  <a:lnTo>
                    <a:pt x="98" y="64"/>
                  </a:lnTo>
                  <a:lnTo>
                    <a:pt x="97" y="64"/>
                  </a:lnTo>
                  <a:lnTo>
                    <a:pt x="96" y="64"/>
                  </a:lnTo>
                  <a:lnTo>
                    <a:pt x="95" y="64"/>
                  </a:lnTo>
                  <a:lnTo>
                    <a:pt x="96" y="63"/>
                  </a:lnTo>
                  <a:lnTo>
                    <a:pt x="97" y="63"/>
                  </a:lnTo>
                  <a:lnTo>
                    <a:pt x="96" y="63"/>
                  </a:lnTo>
                  <a:lnTo>
                    <a:pt x="96" y="63"/>
                  </a:lnTo>
                  <a:lnTo>
                    <a:pt x="97" y="63"/>
                  </a:lnTo>
                  <a:lnTo>
                    <a:pt x="97" y="62"/>
                  </a:lnTo>
                  <a:lnTo>
                    <a:pt x="97" y="63"/>
                  </a:lnTo>
                  <a:lnTo>
                    <a:pt x="98" y="62"/>
                  </a:lnTo>
                  <a:lnTo>
                    <a:pt x="97" y="62"/>
                  </a:lnTo>
                  <a:lnTo>
                    <a:pt x="98" y="62"/>
                  </a:lnTo>
                  <a:lnTo>
                    <a:pt x="98" y="61"/>
                  </a:lnTo>
                  <a:lnTo>
                    <a:pt x="100" y="61"/>
                  </a:lnTo>
                  <a:lnTo>
                    <a:pt x="100" y="62"/>
                  </a:lnTo>
                  <a:lnTo>
                    <a:pt x="99" y="63"/>
                  </a:lnTo>
                  <a:close/>
                  <a:moveTo>
                    <a:pt x="61" y="56"/>
                  </a:moveTo>
                  <a:lnTo>
                    <a:pt x="61" y="56"/>
                  </a:lnTo>
                  <a:lnTo>
                    <a:pt x="62" y="56"/>
                  </a:lnTo>
                  <a:lnTo>
                    <a:pt x="63" y="56"/>
                  </a:lnTo>
                  <a:lnTo>
                    <a:pt x="61" y="56"/>
                  </a:lnTo>
                  <a:lnTo>
                    <a:pt x="62" y="57"/>
                  </a:lnTo>
                  <a:lnTo>
                    <a:pt x="61" y="57"/>
                  </a:lnTo>
                  <a:lnTo>
                    <a:pt x="60" y="57"/>
                  </a:lnTo>
                  <a:lnTo>
                    <a:pt x="60" y="56"/>
                  </a:lnTo>
                  <a:lnTo>
                    <a:pt x="59" y="56"/>
                  </a:lnTo>
                  <a:lnTo>
                    <a:pt x="60" y="56"/>
                  </a:lnTo>
                  <a:lnTo>
                    <a:pt x="61" y="56"/>
                  </a:lnTo>
                  <a:close/>
                  <a:moveTo>
                    <a:pt x="122" y="61"/>
                  </a:moveTo>
                  <a:lnTo>
                    <a:pt x="121" y="62"/>
                  </a:lnTo>
                  <a:lnTo>
                    <a:pt x="121" y="63"/>
                  </a:lnTo>
                  <a:lnTo>
                    <a:pt x="119" y="62"/>
                  </a:lnTo>
                  <a:lnTo>
                    <a:pt x="119" y="61"/>
                  </a:lnTo>
                  <a:lnTo>
                    <a:pt x="120" y="62"/>
                  </a:lnTo>
                  <a:lnTo>
                    <a:pt x="121" y="61"/>
                  </a:lnTo>
                  <a:lnTo>
                    <a:pt x="122" y="61"/>
                  </a:lnTo>
                  <a:close/>
                  <a:moveTo>
                    <a:pt x="83" y="57"/>
                  </a:moveTo>
                  <a:lnTo>
                    <a:pt x="84" y="57"/>
                  </a:lnTo>
                  <a:lnTo>
                    <a:pt x="84" y="57"/>
                  </a:lnTo>
                  <a:lnTo>
                    <a:pt x="86" y="57"/>
                  </a:lnTo>
                  <a:lnTo>
                    <a:pt x="84" y="58"/>
                  </a:lnTo>
                  <a:lnTo>
                    <a:pt x="85" y="59"/>
                  </a:lnTo>
                  <a:lnTo>
                    <a:pt x="84" y="59"/>
                  </a:lnTo>
                  <a:lnTo>
                    <a:pt x="84" y="58"/>
                  </a:lnTo>
                  <a:lnTo>
                    <a:pt x="83" y="58"/>
                  </a:lnTo>
                  <a:lnTo>
                    <a:pt x="82" y="57"/>
                  </a:lnTo>
                  <a:lnTo>
                    <a:pt x="82" y="56"/>
                  </a:lnTo>
                  <a:lnTo>
                    <a:pt x="83" y="56"/>
                  </a:lnTo>
                  <a:lnTo>
                    <a:pt x="83" y="57"/>
                  </a:lnTo>
                  <a:close/>
                  <a:moveTo>
                    <a:pt x="103" y="59"/>
                  </a:moveTo>
                  <a:lnTo>
                    <a:pt x="103" y="59"/>
                  </a:lnTo>
                  <a:lnTo>
                    <a:pt x="104" y="59"/>
                  </a:lnTo>
                  <a:lnTo>
                    <a:pt x="103" y="59"/>
                  </a:lnTo>
                  <a:lnTo>
                    <a:pt x="103" y="60"/>
                  </a:lnTo>
                  <a:lnTo>
                    <a:pt x="102" y="59"/>
                  </a:lnTo>
                  <a:lnTo>
                    <a:pt x="101" y="59"/>
                  </a:lnTo>
                  <a:lnTo>
                    <a:pt x="100" y="58"/>
                  </a:lnTo>
                  <a:lnTo>
                    <a:pt x="101" y="58"/>
                  </a:lnTo>
                  <a:lnTo>
                    <a:pt x="103" y="59"/>
                  </a:lnTo>
                  <a:close/>
                  <a:moveTo>
                    <a:pt x="62" y="54"/>
                  </a:moveTo>
                  <a:lnTo>
                    <a:pt x="62" y="56"/>
                  </a:lnTo>
                  <a:lnTo>
                    <a:pt x="61" y="56"/>
                  </a:lnTo>
                  <a:lnTo>
                    <a:pt x="60" y="56"/>
                  </a:lnTo>
                  <a:lnTo>
                    <a:pt x="60" y="55"/>
                  </a:lnTo>
                  <a:lnTo>
                    <a:pt x="59" y="55"/>
                  </a:lnTo>
                  <a:lnTo>
                    <a:pt x="59" y="54"/>
                  </a:lnTo>
                  <a:lnTo>
                    <a:pt x="60" y="54"/>
                  </a:lnTo>
                  <a:lnTo>
                    <a:pt x="60" y="55"/>
                  </a:lnTo>
                  <a:lnTo>
                    <a:pt x="61" y="55"/>
                  </a:lnTo>
                  <a:lnTo>
                    <a:pt x="62" y="55"/>
                  </a:lnTo>
                  <a:lnTo>
                    <a:pt x="62" y="54"/>
                  </a:lnTo>
                  <a:close/>
                  <a:moveTo>
                    <a:pt x="91" y="56"/>
                  </a:moveTo>
                  <a:lnTo>
                    <a:pt x="91" y="57"/>
                  </a:lnTo>
                  <a:lnTo>
                    <a:pt x="92" y="58"/>
                  </a:lnTo>
                  <a:lnTo>
                    <a:pt x="93" y="58"/>
                  </a:lnTo>
                  <a:lnTo>
                    <a:pt x="93" y="57"/>
                  </a:lnTo>
                  <a:lnTo>
                    <a:pt x="95" y="58"/>
                  </a:lnTo>
                  <a:lnTo>
                    <a:pt x="96" y="58"/>
                  </a:lnTo>
                  <a:lnTo>
                    <a:pt x="97" y="58"/>
                  </a:lnTo>
                  <a:lnTo>
                    <a:pt x="97" y="59"/>
                  </a:lnTo>
                  <a:lnTo>
                    <a:pt x="96" y="59"/>
                  </a:lnTo>
                  <a:lnTo>
                    <a:pt x="95" y="59"/>
                  </a:lnTo>
                  <a:lnTo>
                    <a:pt x="94" y="59"/>
                  </a:lnTo>
                  <a:lnTo>
                    <a:pt x="93" y="59"/>
                  </a:lnTo>
                  <a:lnTo>
                    <a:pt x="93" y="58"/>
                  </a:lnTo>
                  <a:lnTo>
                    <a:pt x="93" y="59"/>
                  </a:lnTo>
                  <a:lnTo>
                    <a:pt x="92" y="59"/>
                  </a:lnTo>
                  <a:lnTo>
                    <a:pt x="91" y="59"/>
                  </a:lnTo>
                  <a:lnTo>
                    <a:pt x="89" y="59"/>
                  </a:lnTo>
                  <a:lnTo>
                    <a:pt x="88" y="58"/>
                  </a:lnTo>
                  <a:lnTo>
                    <a:pt x="89" y="58"/>
                  </a:lnTo>
                  <a:lnTo>
                    <a:pt x="88" y="57"/>
                  </a:lnTo>
                  <a:lnTo>
                    <a:pt x="89" y="57"/>
                  </a:lnTo>
                  <a:lnTo>
                    <a:pt x="90" y="57"/>
                  </a:lnTo>
                  <a:lnTo>
                    <a:pt x="89" y="58"/>
                  </a:lnTo>
                  <a:lnTo>
                    <a:pt x="90" y="57"/>
                  </a:lnTo>
                  <a:lnTo>
                    <a:pt x="90" y="56"/>
                  </a:lnTo>
                  <a:lnTo>
                    <a:pt x="91" y="56"/>
                  </a:lnTo>
                  <a:close/>
                  <a:moveTo>
                    <a:pt x="71" y="55"/>
                  </a:moveTo>
                  <a:lnTo>
                    <a:pt x="72" y="55"/>
                  </a:lnTo>
                  <a:lnTo>
                    <a:pt x="72" y="56"/>
                  </a:lnTo>
                  <a:lnTo>
                    <a:pt x="72" y="56"/>
                  </a:lnTo>
                  <a:lnTo>
                    <a:pt x="72" y="56"/>
                  </a:lnTo>
                  <a:lnTo>
                    <a:pt x="72" y="56"/>
                  </a:lnTo>
                  <a:lnTo>
                    <a:pt x="71" y="56"/>
                  </a:lnTo>
                  <a:lnTo>
                    <a:pt x="71" y="56"/>
                  </a:lnTo>
                  <a:lnTo>
                    <a:pt x="70" y="56"/>
                  </a:lnTo>
                  <a:lnTo>
                    <a:pt x="70" y="55"/>
                  </a:lnTo>
                  <a:lnTo>
                    <a:pt x="71" y="55"/>
                  </a:lnTo>
                  <a:close/>
                  <a:moveTo>
                    <a:pt x="59" y="55"/>
                  </a:moveTo>
                  <a:lnTo>
                    <a:pt x="58" y="55"/>
                  </a:lnTo>
                  <a:lnTo>
                    <a:pt x="58" y="54"/>
                  </a:lnTo>
                  <a:lnTo>
                    <a:pt x="59" y="54"/>
                  </a:lnTo>
                  <a:lnTo>
                    <a:pt x="59" y="53"/>
                  </a:lnTo>
                  <a:lnTo>
                    <a:pt x="59" y="54"/>
                  </a:lnTo>
                  <a:lnTo>
                    <a:pt x="59" y="55"/>
                  </a:lnTo>
                  <a:close/>
                  <a:moveTo>
                    <a:pt x="77" y="56"/>
                  </a:moveTo>
                  <a:lnTo>
                    <a:pt x="76" y="56"/>
                  </a:lnTo>
                  <a:lnTo>
                    <a:pt x="73" y="56"/>
                  </a:lnTo>
                  <a:lnTo>
                    <a:pt x="75" y="55"/>
                  </a:lnTo>
                  <a:lnTo>
                    <a:pt x="75" y="54"/>
                  </a:lnTo>
                  <a:lnTo>
                    <a:pt x="77" y="55"/>
                  </a:lnTo>
                  <a:lnTo>
                    <a:pt x="78" y="55"/>
                  </a:lnTo>
                  <a:lnTo>
                    <a:pt x="78" y="56"/>
                  </a:lnTo>
                  <a:lnTo>
                    <a:pt x="77" y="56"/>
                  </a:lnTo>
                  <a:close/>
                  <a:moveTo>
                    <a:pt x="143" y="62"/>
                  </a:moveTo>
                  <a:lnTo>
                    <a:pt x="142" y="62"/>
                  </a:lnTo>
                  <a:lnTo>
                    <a:pt x="142" y="62"/>
                  </a:lnTo>
                  <a:lnTo>
                    <a:pt x="141" y="62"/>
                  </a:lnTo>
                  <a:lnTo>
                    <a:pt x="142" y="61"/>
                  </a:lnTo>
                  <a:lnTo>
                    <a:pt x="142" y="61"/>
                  </a:lnTo>
                  <a:lnTo>
                    <a:pt x="143" y="61"/>
                  </a:lnTo>
                  <a:lnTo>
                    <a:pt x="143" y="62"/>
                  </a:lnTo>
                  <a:close/>
                  <a:moveTo>
                    <a:pt x="80" y="54"/>
                  </a:moveTo>
                  <a:lnTo>
                    <a:pt x="80" y="55"/>
                  </a:lnTo>
                  <a:lnTo>
                    <a:pt x="79" y="55"/>
                  </a:lnTo>
                  <a:lnTo>
                    <a:pt x="78" y="55"/>
                  </a:lnTo>
                  <a:lnTo>
                    <a:pt x="78" y="54"/>
                  </a:lnTo>
                  <a:lnTo>
                    <a:pt x="79" y="54"/>
                  </a:lnTo>
                  <a:lnTo>
                    <a:pt x="80" y="54"/>
                  </a:lnTo>
                  <a:close/>
                  <a:moveTo>
                    <a:pt x="332" y="75"/>
                  </a:moveTo>
                  <a:lnTo>
                    <a:pt x="333" y="75"/>
                  </a:lnTo>
                  <a:lnTo>
                    <a:pt x="333" y="75"/>
                  </a:lnTo>
                  <a:lnTo>
                    <a:pt x="333" y="76"/>
                  </a:lnTo>
                  <a:lnTo>
                    <a:pt x="333" y="76"/>
                  </a:lnTo>
                  <a:lnTo>
                    <a:pt x="332" y="76"/>
                  </a:lnTo>
                  <a:lnTo>
                    <a:pt x="332" y="75"/>
                  </a:lnTo>
                  <a:close/>
                  <a:moveTo>
                    <a:pt x="55" y="50"/>
                  </a:moveTo>
                  <a:lnTo>
                    <a:pt x="53" y="50"/>
                  </a:lnTo>
                  <a:lnTo>
                    <a:pt x="54" y="49"/>
                  </a:lnTo>
                  <a:lnTo>
                    <a:pt x="55" y="49"/>
                  </a:lnTo>
                  <a:lnTo>
                    <a:pt x="56" y="49"/>
                  </a:lnTo>
                  <a:lnTo>
                    <a:pt x="56" y="48"/>
                  </a:lnTo>
                  <a:lnTo>
                    <a:pt x="56" y="49"/>
                  </a:lnTo>
                  <a:lnTo>
                    <a:pt x="55" y="49"/>
                  </a:lnTo>
                  <a:lnTo>
                    <a:pt x="55" y="50"/>
                  </a:lnTo>
                  <a:close/>
                  <a:moveTo>
                    <a:pt x="147" y="56"/>
                  </a:moveTo>
                  <a:lnTo>
                    <a:pt x="147" y="57"/>
                  </a:lnTo>
                  <a:lnTo>
                    <a:pt x="148" y="57"/>
                  </a:lnTo>
                  <a:lnTo>
                    <a:pt x="147" y="57"/>
                  </a:lnTo>
                  <a:lnTo>
                    <a:pt x="146" y="57"/>
                  </a:lnTo>
                  <a:lnTo>
                    <a:pt x="144" y="57"/>
                  </a:lnTo>
                  <a:lnTo>
                    <a:pt x="142" y="57"/>
                  </a:lnTo>
                  <a:lnTo>
                    <a:pt x="142" y="57"/>
                  </a:lnTo>
                  <a:lnTo>
                    <a:pt x="141" y="56"/>
                  </a:lnTo>
                  <a:lnTo>
                    <a:pt x="140" y="56"/>
                  </a:lnTo>
                  <a:lnTo>
                    <a:pt x="141" y="56"/>
                  </a:lnTo>
                  <a:lnTo>
                    <a:pt x="142" y="56"/>
                  </a:lnTo>
                  <a:lnTo>
                    <a:pt x="142" y="56"/>
                  </a:lnTo>
                  <a:lnTo>
                    <a:pt x="143" y="56"/>
                  </a:lnTo>
                  <a:lnTo>
                    <a:pt x="144" y="57"/>
                  </a:lnTo>
                  <a:lnTo>
                    <a:pt x="145" y="56"/>
                  </a:lnTo>
                  <a:lnTo>
                    <a:pt x="146" y="56"/>
                  </a:lnTo>
                  <a:lnTo>
                    <a:pt x="148" y="56"/>
                  </a:lnTo>
                  <a:lnTo>
                    <a:pt x="147" y="56"/>
                  </a:lnTo>
                  <a:close/>
                  <a:moveTo>
                    <a:pt x="53" y="49"/>
                  </a:moveTo>
                  <a:lnTo>
                    <a:pt x="52" y="50"/>
                  </a:lnTo>
                  <a:lnTo>
                    <a:pt x="52" y="50"/>
                  </a:lnTo>
                  <a:lnTo>
                    <a:pt x="52" y="49"/>
                  </a:lnTo>
                  <a:lnTo>
                    <a:pt x="52" y="49"/>
                  </a:lnTo>
                  <a:lnTo>
                    <a:pt x="52" y="48"/>
                  </a:lnTo>
                  <a:lnTo>
                    <a:pt x="53" y="48"/>
                  </a:lnTo>
                  <a:lnTo>
                    <a:pt x="54" y="48"/>
                  </a:lnTo>
                  <a:lnTo>
                    <a:pt x="55" y="48"/>
                  </a:lnTo>
                  <a:lnTo>
                    <a:pt x="56" y="47"/>
                  </a:lnTo>
                  <a:lnTo>
                    <a:pt x="56" y="48"/>
                  </a:lnTo>
                  <a:lnTo>
                    <a:pt x="55" y="49"/>
                  </a:lnTo>
                  <a:lnTo>
                    <a:pt x="54" y="49"/>
                  </a:lnTo>
                  <a:lnTo>
                    <a:pt x="53" y="49"/>
                  </a:lnTo>
                  <a:close/>
                  <a:moveTo>
                    <a:pt x="62" y="47"/>
                  </a:moveTo>
                  <a:lnTo>
                    <a:pt x="61" y="48"/>
                  </a:lnTo>
                  <a:lnTo>
                    <a:pt x="60" y="47"/>
                  </a:lnTo>
                  <a:lnTo>
                    <a:pt x="62" y="47"/>
                  </a:lnTo>
                  <a:lnTo>
                    <a:pt x="62" y="46"/>
                  </a:lnTo>
                  <a:lnTo>
                    <a:pt x="63" y="46"/>
                  </a:lnTo>
                  <a:lnTo>
                    <a:pt x="62" y="47"/>
                  </a:lnTo>
                  <a:close/>
                  <a:moveTo>
                    <a:pt x="120" y="52"/>
                  </a:moveTo>
                  <a:lnTo>
                    <a:pt x="119" y="53"/>
                  </a:lnTo>
                  <a:lnTo>
                    <a:pt x="117" y="54"/>
                  </a:lnTo>
                  <a:lnTo>
                    <a:pt x="117" y="53"/>
                  </a:lnTo>
                  <a:lnTo>
                    <a:pt x="116" y="53"/>
                  </a:lnTo>
                  <a:lnTo>
                    <a:pt x="116" y="52"/>
                  </a:lnTo>
                  <a:lnTo>
                    <a:pt x="116" y="52"/>
                  </a:lnTo>
                  <a:lnTo>
                    <a:pt x="117" y="52"/>
                  </a:lnTo>
                  <a:lnTo>
                    <a:pt x="117" y="51"/>
                  </a:lnTo>
                  <a:lnTo>
                    <a:pt x="118" y="52"/>
                  </a:lnTo>
                  <a:lnTo>
                    <a:pt x="118" y="51"/>
                  </a:lnTo>
                  <a:lnTo>
                    <a:pt x="119" y="51"/>
                  </a:lnTo>
                  <a:lnTo>
                    <a:pt x="120" y="52"/>
                  </a:lnTo>
                  <a:close/>
                  <a:moveTo>
                    <a:pt x="116" y="51"/>
                  </a:moveTo>
                  <a:lnTo>
                    <a:pt x="116" y="52"/>
                  </a:lnTo>
                  <a:lnTo>
                    <a:pt x="115" y="53"/>
                  </a:lnTo>
                  <a:lnTo>
                    <a:pt x="114" y="53"/>
                  </a:lnTo>
                  <a:lnTo>
                    <a:pt x="113" y="53"/>
                  </a:lnTo>
                  <a:lnTo>
                    <a:pt x="112" y="53"/>
                  </a:lnTo>
                  <a:lnTo>
                    <a:pt x="111" y="53"/>
                  </a:lnTo>
                  <a:lnTo>
                    <a:pt x="110" y="53"/>
                  </a:lnTo>
                  <a:lnTo>
                    <a:pt x="110" y="52"/>
                  </a:lnTo>
                  <a:lnTo>
                    <a:pt x="111" y="52"/>
                  </a:lnTo>
                  <a:lnTo>
                    <a:pt x="110" y="52"/>
                  </a:lnTo>
                  <a:lnTo>
                    <a:pt x="111" y="51"/>
                  </a:lnTo>
                  <a:lnTo>
                    <a:pt x="113" y="51"/>
                  </a:lnTo>
                  <a:lnTo>
                    <a:pt x="114" y="51"/>
                  </a:lnTo>
                  <a:lnTo>
                    <a:pt x="115" y="51"/>
                  </a:lnTo>
                  <a:lnTo>
                    <a:pt x="116" y="51"/>
                  </a:lnTo>
                  <a:close/>
                  <a:moveTo>
                    <a:pt x="79" y="47"/>
                  </a:moveTo>
                  <a:lnTo>
                    <a:pt x="80" y="48"/>
                  </a:lnTo>
                  <a:lnTo>
                    <a:pt x="80" y="47"/>
                  </a:lnTo>
                  <a:lnTo>
                    <a:pt x="81" y="48"/>
                  </a:lnTo>
                  <a:lnTo>
                    <a:pt x="80" y="48"/>
                  </a:lnTo>
                  <a:lnTo>
                    <a:pt x="80" y="49"/>
                  </a:lnTo>
                  <a:lnTo>
                    <a:pt x="79" y="48"/>
                  </a:lnTo>
                  <a:lnTo>
                    <a:pt x="78" y="47"/>
                  </a:lnTo>
                  <a:lnTo>
                    <a:pt x="79" y="47"/>
                  </a:lnTo>
                  <a:close/>
                  <a:moveTo>
                    <a:pt x="282" y="66"/>
                  </a:moveTo>
                  <a:lnTo>
                    <a:pt x="282" y="67"/>
                  </a:lnTo>
                  <a:lnTo>
                    <a:pt x="282" y="68"/>
                  </a:lnTo>
                  <a:lnTo>
                    <a:pt x="281" y="67"/>
                  </a:lnTo>
                  <a:lnTo>
                    <a:pt x="280" y="67"/>
                  </a:lnTo>
                  <a:lnTo>
                    <a:pt x="280" y="66"/>
                  </a:lnTo>
                  <a:lnTo>
                    <a:pt x="281" y="66"/>
                  </a:lnTo>
                  <a:lnTo>
                    <a:pt x="282" y="66"/>
                  </a:lnTo>
                  <a:close/>
                  <a:moveTo>
                    <a:pt x="78" y="46"/>
                  </a:moveTo>
                  <a:lnTo>
                    <a:pt x="78" y="47"/>
                  </a:lnTo>
                  <a:lnTo>
                    <a:pt x="78" y="48"/>
                  </a:lnTo>
                  <a:lnTo>
                    <a:pt x="78" y="48"/>
                  </a:lnTo>
                  <a:lnTo>
                    <a:pt x="78" y="47"/>
                  </a:lnTo>
                  <a:lnTo>
                    <a:pt x="78" y="48"/>
                  </a:lnTo>
                  <a:lnTo>
                    <a:pt x="78" y="47"/>
                  </a:lnTo>
                  <a:lnTo>
                    <a:pt x="77" y="48"/>
                  </a:lnTo>
                  <a:lnTo>
                    <a:pt x="77" y="47"/>
                  </a:lnTo>
                  <a:lnTo>
                    <a:pt x="77" y="46"/>
                  </a:lnTo>
                  <a:lnTo>
                    <a:pt x="76" y="47"/>
                  </a:lnTo>
                  <a:lnTo>
                    <a:pt x="76" y="46"/>
                  </a:lnTo>
                  <a:lnTo>
                    <a:pt x="77" y="46"/>
                  </a:lnTo>
                  <a:lnTo>
                    <a:pt x="78" y="46"/>
                  </a:lnTo>
                  <a:lnTo>
                    <a:pt x="78" y="46"/>
                  </a:lnTo>
                  <a:close/>
                  <a:moveTo>
                    <a:pt x="152" y="52"/>
                  </a:moveTo>
                  <a:lnTo>
                    <a:pt x="153" y="52"/>
                  </a:lnTo>
                  <a:lnTo>
                    <a:pt x="154" y="52"/>
                  </a:lnTo>
                  <a:lnTo>
                    <a:pt x="154" y="53"/>
                  </a:lnTo>
                  <a:lnTo>
                    <a:pt x="154" y="53"/>
                  </a:lnTo>
                  <a:lnTo>
                    <a:pt x="153" y="53"/>
                  </a:lnTo>
                  <a:lnTo>
                    <a:pt x="152" y="52"/>
                  </a:lnTo>
                  <a:lnTo>
                    <a:pt x="151" y="52"/>
                  </a:lnTo>
                  <a:lnTo>
                    <a:pt x="152" y="52"/>
                  </a:lnTo>
                  <a:close/>
                  <a:moveTo>
                    <a:pt x="150" y="52"/>
                  </a:moveTo>
                  <a:lnTo>
                    <a:pt x="148" y="52"/>
                  </a:lnTo>
                  <a:lnTo>
                    <a:pt x="148" y="51"/>
                  </a:lnTo>
                  <a:lnTo>
                    <a:pt x="148" y="51"/>
                  </a:lnTo>
                  <a:lnTo>
                    <a:pt x="149" y="51"/>
                  </a:lnTo>
                  <a:lnTo>
                    <a:pt x="150" y="51"/>
                  </a:lnTo>
                  <a:lnTo>
                    <a:pt x="150" y="52"/>
                  </a:lnTo>
                  <a:lnTo>
                    <a:pt x="151" y="52"/>
                  </a:lnTo>
                  <a:lnTo>
                    <a:pt x="150" y="52"/>
                  </a:lnTo>
                  <a:close/>
                  <a:moveTo>
                    <a:pt x="154" y="52"/>
                  </a:moveTo>
                  <a:lnTo>
                    <a:pt x="155" y="52"/>
                  </a:lnTo>
                  <a:lnTo>
                    <a:pt x="154" y="52"/>
                  </a:lnTo>
                  <a:lnTo>
                    <a:pt x="154" y="52"/>
                  </a:lnTo>
                  <a:lnTo>
                    <a:pt x="153" y="52"/>
                  </a:lnTo>
                  <a:lnTo>
                    <a:pt x="154" y="51"/>
                  </a:lnTo>
                  <a:lnTo>
                    <a:pt x="154" y="52"/>
                  </a:lnTo>
                  <a:close/>
                  <a:moveTo>
                    <a:pt x="77" y="44"/>
                  </a:moveTo>
                  <a:lnTo>
                    <a:pt x="78" y="44"/>
                  </a:lnTo>
                  <a:lnTo>
                    <a:pt x="78" y="45"/>
                  </a:lnTo>
                  <a:lnTo>
                    <a:pt x="77" y="45"/>
                  </a:lnTo>
                  <a:lnTo>
                    <a:pt x="76" y="46"/>
                  </a:lnTo>
                  <a:lnTo>
                    <a:pt x="75" y="46"/>
                  </a:lnTo>
                  <a:lnTo>
                    <a:pt x="75" y="45"/>
                  </a:lnTo>
                  <a:lnTo>
                    <a:pt x="74" y="45"/>
                  </a:lnTo>
                  <a:lnTo>
                    <a:pt x="75" y="44"/>
                  </a:lnTo>
                  <a:lnTo>
                    <a:pt x="76" y="44"/>
                  </a:lnTo>
                  <a:lnTo>
                    <a:pt x="77" y="44"/>
                  </a:lnTo>
                  <a:close/>
                  <a:moveTo>
                    <a:pt x="90" y="44"/>
                  </a:moveTo>
                  <a:lnTo>
                    <a:pt x="91" y="44"/>
                  </a:lnTo>
                  <a:lnTo>
                    <a:pt x="91" y="44"/>
                  </a:lnTo>
                  <a:lnTo>
                    <a:pt x="91" y="44"/>
                  </a:lnTo>
                  <a:lnTo>
                    <a:pt x="91" y="45"/>
                  </a:lnTo>
                  <a:lnTo>
                    <a:pt x="92" y="44"/>
                  </a:lnTo>
                  <a:lnTo>
                    <a:pt x="92" y="45"/>
                  </a:lnTo>
                  <a:lnTo>
                    <a:pt x="91" y="45"/>
                  </a:lnTo>
                  <a:lnTo>
                    <a:pt x="91" y="46"/>
                  </a:lnTo>
                  <a:lnTo>
                    <a:pt x="90" y="47"/>
                  </a:lnTo>
                  <a:lnTo>
                    <a:pt x="89" y="47"/>
                  </a:lnTo>
                  <a:lnTo>
                    <a:pt x="88" y="48"/>
                  </a:lnTo>
                  <a:lnTo>
                    <a:pt x="87" y="48"/>
                  </a:lnTo>
                  <a:lnTo>
                    <a:pt x="86" y="48"/>
                  </a:lnTo>
                  <a:lnTo>
                    <a:pt x="87" y="48"/>
                  </a:lnTo>
                  <a:lnTo>
                    <a:pt x="86" y="47"/>
                  </a:lnTo>
                  <a:lnTo>
                    <a:pt x="86" y="48"/>
                  </a:lnTo>
                  <a:lnTo>
                    <a:pt x="85" y="48"/>
                  </a:lnTo>
                  <a:lnTo>
                    <a:pt x="86" y="47"/>
                  </a:lnTo>
                  <a:lnTo>
                    <a:pt x="85" y="47"/>
                  </a:lnTo>
                  <a:lnTo>
                    <a:pt x="86" y="46"/>
                  </a:lnTo>
                  <a:lnTo>
                    <a:pt x="86" y="45"/>
                  </a:lnTo>
                  <a:lnTo>
                    <a:pt x="87" y="45"/>
                  </a:lnTo>
                  <a:lnTo>
                    <a:pt x="88" y="45"/>
                  </a:lnTo>
                  <a:lnTo>
                    <a:pt x="89" y="45"/>
                  </a:lnTo>
                  <a:lnTo>
                    <a:pt x="88" y="45"/>
                  </a:lnTo>
                  <a:lnTo>
                    <a:pt x="89" y="45"/>
                  </a:lnTo>
                  <a:lnTo>
                    <a:pt x="89" y="44"/>
                  </a:lnTo>
                  <a:lnTo>
                    <a:pt x="90" y="44"/>
                  </a:lnTo>
                  <a:close/>
                  <a:moveTo>
                    <a:pt x="283" y="63"/>
                  </a:moveTo>
                  <a:lnTo>
                    <a:pt x="283" y="63"/>
                  </a:lnTo>
                  <a:lnTo>
                    <a:pt x="283" y="64"/>
                  </a:lnTo>
                  <a:lnTo>
                    <a:pt x="282" y="63"/>
                  </a:lnTo>
                  <a:lnTo>
                    <a:pt x="282" y="64"/>
                  </a:lnTo>
                  <a:lnTo>
                    <a:pt x="281" y="63"/>
                  </a:lnTo>
                  <a:lnTo>
                    <a:pt x="280" y="64"/>
                  </a:lnTo>
                  <a:lnTo>
                    <a:pt x="281" y="63"/>
                  </a:lnTo>
                  <a:lnTo>
                    <a:pt x="280" y="63"/>
                  </a:lnTo>
                  <a:lnTo>
                    <a:pt x="280" y="62"/>
                  </a:lnTo>
                  <a:lnTo>
                    <a:pt x="281" y="63"/>
                  </a:lnTo>
                  <a:lnTo>
                    <a:pt x="282" y="62"/>
                  </a:lnTo>
                  <a:lnTo>
                    <a:pt x="282" y="62"/>
                  </a:lnTo>
                  <a:lnTo>
                    <a:pt x="283" y="63"/>
                  </a:lnTo>
                  <a:close/>
                  <a:moveTo>
                    <a:pt x="390" y="73"/>
                  </a:moveTo>
                  <a:lnTo>
                    <a:pt x="390" y="74"/>
                  </a:lnTo>
                  <a:lnTo>
                    <a:pt x="390" y="73"/>
                  </a:lnTo>
                  <a:lnTo>
                    <a:pt x="389" y="72"/>
                  </a:lnTo>
                  <a:lnTo>
                    <a:pt x="390" y="72"/>
                  </a:lnTo>
                  <a:lnTo>
                    <a:pt x="390" y="72"/>
                  </a:lnTo>
                  <a:lnTo>
                    <a:pt x="390" y="73"/>
                  </a:lnTo>
                  <a:close/>
                  <a:moveTo>
                    <a:pt x="101" y="44"/>
                  </a:moveTo>
                  <a:lnTo>
                    <a:pt x="101" y="45"/>
                  </a:lnTo>
                  <a:lnTo>
                    <a:pt x="100" y="46"/>
                  </a:lnTo>
                  <a:lnTo>
                    <a:pt x="99" y="46"/>
                  </a:lnTo>
                  <a:lnTo>
                    <a:pt x="98" y="47"/>
                  </a:lnTo>
                  <a:lnTo>
                    <a:pt x="98" y="46"/>
                  </a:lnTo>
                  <a:lnTo>
                    <a:pt x="97" y="46"/>
                  </a:lnTo>
                  <a:lnTo>
                    <a:pt x="97" y="46"/>
                  </a:lnTo>
                  <a:lnTo>
                    <a:pt x="97" y="46"/>
                  </a:lnTo>
                  <a:lnTo>
                    <a:pt x="97" y="45"/>
                  </a:lnTo>
                  <a:lnTo>
                    <a:pt x="98" y="45"/>
                  </a:lnTo>
                  <a:lnTo>
                    <a:pt x="98" y="44"/>
                  </a:lnTo>
                  <a:lnTo>
                    <a:pt x="99" y="44"/>
                  </a:lnTo>
                  <a:lnTo>
                    <a:pt x="100" y="44"/>
                  </a:lnTo>
                  <a:lnTo>
                    <a:pt x="101" y="44"/>
                  </a:lnTo>
                  <a:close/>
                  <a:moveTo>
                    <a:pt x="186" y="52"/>
                  </a:moveTo>
                  <a:lnTo>
                    <a:pt x="186" y="53"/>
                  </a:lnTo>
                  <a:lnTo>
                    <a:pt x="186" y="54"/>
                  </a:lnTo>
                  <a:lnTo>
                    <a:pt x="186" y="54"/>
                  </a:lnTo>
                  <a:lnTo>
                    <a:pt x="186" y="55"/>
                  </a:lnTo>
                  <a:lnTo>
                    <a:pt x="185" y="54"/>
                  </a:lnTo>
                  <a:lnTo>
                    <a:pt x="185" y="55"/>
                  </a:lnTo>
                  <a:lnTo>
                    <a:pt x="184" y="55"/>
                  </a:lnTo>
                  <a:lnTo>
                    <a:pt x="184" y="54"/>
                  </a:lnTo>
                  <a:lnTo>
                    <a:pt x="184" y="55"/>
                  </a:lnTo>
                  <a:lnTo>
                    <a:pt x="184" y="54"/>
                  </a:lnTo>
                  <a:lnTo>
                    <a:pt x="183" y="54"/>
                  </a:lnTo>
                  <a:lnTo>
                    <a:pt x="183" y="53"/>
                  </a:lnTo>
                  <a:lnTo>
                    <a:pt x="183" y="52"/>
                  </a:lnTo>
                  <a:lnTo>
                    <a:pt x="184" y="53"/>
                  </a:lnTo>
                  <a:lnTo>
                    <a:pt x="185" y="52"/>
                  </a:lnTo>
                  <a:lnTo>
                    <a:pt x="186" y="52"/>
                  </a:lnTo>
                  <a:lnTo>
                    <a:pt x="186" y="52"/>
                  </a:lnTo>
                  <a:close/>
                  <a:moveTo>
                    <a:pt x="159" y="50"/>
                  </a:moveTo>
                  <a:lnTo>
                    <a:pt x="158" y="50"/>
                  </a:lnTo>
                  <a:lnTo>
                    <a:pt x="157" y="50"/>
                  </a:lnTo>
                  <a:lnTo>
                    <a:pt x="155" y="51"/>
                  </a:lnTo>
                  <a:lnTo>
                    <a:pt x="154" y="51"/>
                  </a:lnTo>
                  <a:lnTo>
                    <a:pt x="153" y="51"/>
                  </a:lnTo>
                  <a:lnTo>
                    <a:pt x="152" y="50"/>
                  </a:lnTo>
                  <a:lnTo>
                    <a:pt x="151" y="50"/>
                  </a:lnTo>
                  <a:lnTo>
                    <a:pt x="150" y="50"/>
                  </a:lnTo>
                  <a:lnTo>
                    <a:pt x="151" y="50"/>
                  </a:lnTo>
                  <a:lnTo>
                    <a:pt x="152" y="50"/>
                  </a:lnTo>
                  <a:lnTo>
                    <a:pt x="153" y="50"/>
                  </a:lnTo>
                  <a:lnTo>
                    <a:pt x="154" y="50"/>
                  </a:lnTo>
                  <a:lnTo>
                    <a:pt x="155" y="50"/>
                  </a:lnTo>
                  <a:lnTo>
                    <a:pt x="157" y="50"/>
                  </a:lnTo>
                  <a:lnTo>
                    <a:pt x="159" y="50"/>
                  </a:lnTo>
                  <a:close/>
                  <a:moveTo>
                    <a:pt x="65" y="41"/>
                  </a:moveTo>
                  <a:lnTo>
                    <a:pt x="63" y="41"/>
                  </a:lnTo>
                  <a:lnTo>
                    <a:pt x="62" y="41"/>
                  </a:lnTo>
                  <a:lnTo>
                    <a:pt x="63" y="41"/>
                  </a:lnTo>
                  <a:lnTo>
                    <a:pt x="64" y="41"/>
                  </a:lnTo>
                  <a:lnTo>
                    <a:pt x="65" y="40"/>
                  </a:lnTo>
                  <a:lnTo>
                    <a:pt x="65" y="41"/>
                  </a:lnTo>
                  <a:close/>
                  <a:moveTo>
                    <a:pt x="96" y="44"/>
                  </a:moveTo>
                  <a:lnTo>
                    <a:pt x="96" y="44"/>
                  </a:lnTo>
                  <a:lnTo>
                    <a:pt x="95" y="44"/>
                  </a:lnTo>
                  <a:lnTo>
                    <a:pt x="94" y="44"/>
                  </a:lnTo>
                  <a:lnTo>
                    <a:pt x="95" y="44"/>
                  </a:lnTo>
                  <a:lnTo>
                    <a:pt x="96" y="43"/>
                  </a:lnTo>
                  <a:lnTo>
                    <a:pt x="96" y="44"/>
                  </a:lnTo>
                  <a:close/>
                  <a:moveTo>
                    <a:pt x="276" y="61"/>
                  </a:moveTo>
                  <a:lnTo>
                    <a:pt x="276" y="62"/>
                  </a:lnTo>
                  <a:lnTo>
                    <a:pt x="276" y="61"/>
                  </a:lnTo>
                  <a:lnTo>
                    <a:pt x="276" y="62"/>
                  </a:lnTo>
                  <a:lnTo>
                    <a:pt x="276" y="61"/>
                  </a:lnTo>
                  <a:lnTo>
                    <a:pt x="276" y="60"/>
                  </a:lnTo>
                  <a:lnTo>
                    <a:pt x="276" y="60"/>
                  </a:lnTo>
                  <a:lnTo>
                    <a:pt x="277" y="60"/>
                  </a:lnTo>
                  <a:lnTo>
                    <a:pt x="276" y="61"/>
                  </a:lnTo>
                  <a:close/>
                  <a:moveTo>
                    <a:pt x="76" y="42"/>
                  </a:moveTo>
                  <a:lnTo>
                    <a:pt x="76" y="43"/>
                  </a:lnTo>
                  <a:lnTo>
                    <a:pt x="77" y="42"/>
                  </a:lnTo>
                  <a:lnTo>
                    <a:pt x="78" y="43"/>
                  </a:lnTo>
                  <a:lnTo>
                    <a:pt x="78" y="42"/>
                  </a:lnTo>
                  <a:lnTo>
                    <a:pt x="79" y="42"/>
                  </a:lnTo>
                  <a:lnTo>
                    <a:pt x="80" y="44"/>
                  </a:lnTo>
                  <a:lnTo>
                    <a:pt x="79" y="44"/>
                  </a:lnTo>
                  <a:lnTo>
                    <a:pt x="78" y="43"/>
                  </a:lnTo>
                  <a:lnTo>
                    <a:pt x="78" y="43"/>
                  </a:lnTo>
                  <a:lnTo>
                    <a:pt x="78" y="43"/>
                  </a:lnTo>
                  <a:lnTo>
                    <a:pt x="78" y="44"/>
                  </a:lnTo>
                  <a:lnTo>
                    <a:pt x="77" y="44"/>
                  </a:lnTo>
                  <a:lnTo>
                    <a:pt x="74" y="44"/>
                  </a:lnTo>
                  <a:lnTo>
                    <a:pt x="73" y="44"/>
                  </a:lnTo>
                  <a:lnTo>
                    <a:pt x="72" y="44"/>
                  </a:lnTo>
                  <a:lnTo>
                    <a:pt x="72" y="43"/>
                  </a:lnTo>
                  <a:lnTo>
                    <a:pt x="72" y="44"/>
                  </a:lnTo>
                  <a:lnTo>
                    <a:pt x="72" y="43"/>
                  </a:lnTo>
                  <a:lnTo>
                    <a:pt x="73" y="43"/>
                  </a:lnTo>
                  <a:lnTo>
                    <a:pt x="72" y="43"/>
                  </a:lnTo>
                  <a:lnTo>
                    <a:pt x="72" y="42"/>
                  </a:lnTo>
                  <a:lnTo>
                    <a:pt x="72" y="42"/>
                  </a:lnTo>
                  <a:lnTo>
                    <a:pt x="72" y="42"/>
                  </a:lnTo>
                  <a:lnTo>
                    <a:pt x="73" y="42"/>
                  </a:lnTo>
                  <a:lnTo>
                    <a:pt x="74" y="41"/>
                  </a:lnTo>
                  <a:lnTo>
                    <a:pt x="75" y="40"/>
                  </a:lnTo>
                  <a:lnTo>
                    <a:pt x="76" y="41"/>
                  </a:lnTo>
                  <a:lnTo>
                    <a:pt x="76" y="42"/>
                  </a:lnTo>
                  <a:close/>
                  <a:moveTo>
                    <a:pt x="185" y="52"/>
                  </a:moveTo>
                  <a:lnTo>
                    <a:pt x="184" y="52"/>
                  </a:lnTo>
                  <a:lnTo>
                    <a:pt x="184" y="51"/>
                  </a:lnTo>
                  <a:lnTo>
                    <a:pt x="185" y="51"/>
                  </a:lnTo>
                  <a:lnTo>
                    <a:pt x="184" y="51"/>
                  </a:lnTo>
                  <a:lnTo>
                    <a:pt x="185" y="51"/>
                  </a:lnTo>
                  <a:lnTo>
                    <a:pt x="186" y="50"/>
                  </a:lnTo>
                  <a:lnTo>
                    <a:pt x="186" y="50"/>
                  </a:lnTo>
                  <a:lnTo>
                    <a:pt x="186" y="51"/>
                  </a:lnTo>
                  <a:lnTo>
                    <a:pt x="186" y="52"/>
                  </a:lnTo>
                  <a:lnTo>
                    <a:pt x="185" y="52"/>
                  </a:lnTo>
                  <a:close/>
                  <a:moveTo>
                    <a:pt x="162" y="49"/>
                  </a:moveTo>
                  <a:lnTo>
                    <a:pt x="163" y="50"/>
                  </a:lnTo>
                  <a:lnTo>
                    <a:pt x="162" y="50"/>
                  </a:lnTo>
                  <a:lnTo>
                    <a:pt x="161" y="50"/>
                  </a:lnTo>
                  <a:lnTo>
                    <a:pt x="161" y="50"/>
                  </a:lnTo>
                  <a:lnTo>
                    <a:pt x="161" y="49"/>
                  </a:lnTo>
                  <a:lnTo>
                    <a:pt x="162" y="49"/>
                  </a:lnTo>
                  <a:close/>
                  <a:moveTo>
                    <a:pt x="78" y="41"/>
                  </a:moveTo>
                  <a:lnTo>
                    <a:pt x="78" y="41"/>
                  </a:lnTo>
                  <a:lnTo>
                    <a:pt x="77" y="41"/>
                  </a:lnTo>
                  <a:lnTo>
                    <a:pt x="77" y="42"/>
                  </a:lnTo>
                  <a:lnTo>
                    <a:pt x="76" y="41"/>
                  </a:lnTo>
                  <a:lnTo>
                    <a:pt x="77" y="40"/>
                  </a:lnTo>
                  <a:lnTo>
                    <a:pt x="78" y="40"/>
                  </a:lnTo>
                  <a:lnTo>
                    <a:pt x="78" y="40"/>
                  </a:lnTo>
                  <a:lnTo>
                    <a:pt x="78" y="41"/>
                  </a:lnTo>
                  <a:close/>
                  <a:moveTo>
                    <a:pt x="106" y="43"/>
                  </a:moveTo>
                  <a:lnTo>
                    <a:pt x="105" y="44"/>
                  </a:lnTo>
                  <a:lnTo>
                    <a:pt x="105" y="44"/>
                  </a:lnTo>
                  <a:lnTo>
                    <a:pt x="105" y="44"/>
                  </a:lnTo>
                  <a:lnTo>
                    <a:pt x="107" y="44"/>
                  </a:lnTo>
                  <a:lnTo>
                    <a:pt x="109" y="44"/>
                  </a:lnTo>
                  <a:lnTo>
                    <a:pt x="110" y="44"/>
                  </a:lnTo>
                  <a:lnTo>
                    <a:pt x="109" y="45"/>
                  </a:lnTo>
                  <a:lnTo>
                    <a:pt x="110" y="44"/>
                  </a:lnTo>
                  <a:lnTo>
                    <a:pt x="110" y="44"/>
                  </a:lnTo>
                  <a:lnTo>
                    <a:pt x="110" y="45"/>
                  </a:lnTo>
                  <a:lnTo>
                    <a:pt x="111" y="45"/>
                  </a:lnTo>
                  <a:lnTo>
                    <a:pt x="110" y="46"/>
                  </a:lnTo>
                  <a:lnTo>
                    <a:pt x="110" y="47"/>
                  </a:lnTo>
                  <a:lnTo>
                    <a:pt x="111" y="47"/>
                  </a:lnTo>
                  <a:lnTo>
                    <a:pt x="110" y="48"/>
                  </a:lnTo>
                  <a:lnTo>
                    <a:pt x="111" y="48"/>
                  </a:lnTo>
                  <a:lnTo>
                    <a:pt x="112" y="47"/>
                  </a:lnTo>
                  <a:lnTo>
                    <a:pt x="113" y="47"/>
                  </a:lnTo>
                  <a:lnTo>
                    <a:pt x="114" y="47"/>
                  </a:lnTo>
                  <a:lnTo>
                    <a:pt x="114" y="48"/>
                  </a:lnTo>
                  <a:lnTo>
                    <a:pt x="114" y="47"/>
                  </a:lnTo>
                  <a:lnTo>
                    <a:pt x="115" y="48"/>
                  </a:lnTo>
                  <a:lnTo>
                    <a:pt x="116" y="48"/>
                  </a:lnTo>
                  <a:lnTo>
                    <a:pt x="116" y="48"/>
                  </a:lnTo>
                  <a:lnTo>
                    <a:pt x="116" y="49"/>
                  </a:lnTo>
                  <a:lnTo>
                    <a:pt x="116" y="50"/>
                  </a:lnTo>
                  <a:lnTo>
                    <a:pt x="116" y="50"/>
                  </a:lnTo>
                  <a:lnTo>
                    <a:pt x="115" y="50"/>
                  </a:lnTo>
                  <a:lnTo>
                    <a:pt x="112" y="50"/>
                  </a:lnTo>
                  <a:lnTo>
                    <a:pt x="110" y="50"/>
                  </a:lnTo>
                  <a:lnTo>
                    <a:pt x="109" y="50"/>
                  </a:lnTo>
                  <a:lnTo>
                    <a:pt x="107" y="50"/>
                  </a:lnTo>
                  <a:lnTo>
                    <a:pt x="106" y="50"/>
                  </a:lnTo>
                  <a:lnTo>
                    <a:pt x="104" y="50"/>
                  </a:lnTo>
                  <a:lnTo>
                    <a:pt x="103" y="50"/>
                  </a:lnTo>
                  <a:lnTo>
                    <a:pt x="102" y="50"/>
                  </a:lnTo>
                  <a:lnTo>
                    <a:pt x="102" y="49"/>
                  </a:lnTo>
                  <a:lnTo>
                    <a:pt x="101" y="49"/>
                  </a:lnTo>
                  <a:lnTo>
                    <a:pt x="100" y="48"/>
                  </a:lnTo>
                  <a:lnTo>
                    <a:pt x="99" y="48"/>
                  </a:lnTo>
                  <a:lnTo>
                    <a:pt x="98" y="48"/>
                  </a:lnTo>
                  <a:lnTo>
                    <a:pt x="99" y="47"/>
                  </a:lnTo>
                  <a:lnTo>
                    <a:pt x="99" y="46"/>
                  </a:lnTo>
                  <a:lnTo>
                    <a:pt x="100" y="46"/>
                  </a:lnTo>
                  <a:lnTo>
                    <a:pt x="101" y="45"/>
                  </a:lnTo>
                  <a:lnTo>
                    <a:pt x="102" y="45"/>
                  </a:lnTo>
                  <a:lnTo>
                    <a:pt x="103" y="45"/>
                  </a:lnTo>
                  <a:lnTo>
                    <a:pt x="103" y="44"/>
                  </a:lnTo>
                  <a:lnTo>
                    <a:pt x="104" y="45"/>
                  </a:lnTo>
                  <a:lnTo>
                    <a:pt x="105" y="45"/>
                  </a:lnTo>
                  <a:lnTo>
                    <a:pt x="103" y="44"/>
                  </a:lnTo>
                  <a:lnTo>
                    <a:pt x="103" y="44"/>
                  </a:lnTo>
                  <a:lnTo>
                    <a:pt x="103" y="44"/>
                  </a:lnTo>
                  <a:lnTo>
                    <a:pt x="103" y="43"/>
                  </a:lnTo>
                  <a:lnTo>
                    <a:pt x="104" y="43"/>
                  </a:lnTo>
                  <a:lnTo>
                    <a:pt x="104" y="42"/>
                  </a:lnTo>
                  <a:lnTo>
                    <a:pt x="105" y="43"/>
                  </a:lnTo>
                  <a:lnTo>
                    <a:pt x="106" y="43"/>
                  </a:lnTo>
                  <a:close/>
                  <a:moveTo>
                    <a:pt x="76" y="39"/>
                  </a:moveTo>
                  <a:lnTo>
                    <a:pt x="77" y="40"/>
                  </a:lnTo>
                  <a:lnTo>
                    <a:pt x="76" y="39"/>
                  </a:lnTo>
                  <a:lnTo>
                    <a:pt x="76" y="40"/>
                  </a:lnTo>
                  <a:lnTo>
                    <a:pt x="75" y="40"/>
                  </a:lnTo>
                  <a:lnTo>
                    <a:pt x="74" y="40"/>
                  </a:lnTo>
                  <a:lnTo>
                    <a:pt x="74" y="39"/>
                  </a:lnTo>
                  <a:lnTo>
                    <a:pt x="75" y="39"/>
                  </a:lnTo>
                  <a:lnTo>
                    <a:pt x="75" y="38"/>
                  </a:lnTo>
                  <a:lnTo>
                    <a:pt x="76" y="39"/>
                  </a:lnTo>
                  <a:close/>
                  <a:moveTo>
                    <a:pt x="100" y="43"/>
                  </a:moveTo>
                  <a:lnTo>
                    <a:pt x="98" y="44"/>
                  </a:lnTo>
                  <a:lnTo>
                    <a:pt x="98" y="43"/>
                  </a:lnTo>
                  <a:lnTo>
                    <a:pt x="98" y="42"/>
                  </a:lnTo>
                  <a:lnTo>
                    <a:pt x="99" y="41"/>
                  </a:lnTo>
                  <a:lnTo>
                    <a:pt x="100" y="41"/>
                  </a:lnTo>
                  <a:lnTo>
                    <a:pt x="100" y="42"/>
                  </a:lnTo>
                  <a:lnTo>
                    <a:pt x="99" y="42"/>
                  </a:lnTo>
                  <a:lnTo>
                    <a:pt x="100" y="42"/>
                  </a:lnTo>
                  <a:lnTo>
                    <a:pt x="100" y="43"/>
                  </a:lnTo>
                  <a:close/>
                  <a:moveTo>
                    <a:pt x="91" y="40"/>
                  </a:moveTo>
                  <a:lnTo>
                    <a:pt x="91" y="40"/>
                  </a:lnTo>
                  <a:lnTo>
                    <a:pt x="91" y="41"/>
                  </a:lnTo>
                  <a:lnTo>
                    <a:pt x="91" y="41"/>
                  </a:lnTo>
                  <a:lnTo>
                    <a:pt x="91" y="42"/>
                  </a:lnTo>
                  <a:lnTo>
                    <a:pt x="90" y="41"/>
                  </a:lnTo>
                  <a:lnTo>
                    <a:pt x="90" y="40"/>
                  </a:lnTo>
                  <a:lnTo>
                    <a:pt x="90" y="41"/>
                  </a:lnTo>
                  <a:lnTo>
                    <a:pt x="91" y="40"/>
                  </a:lnTo>
                  <a:close/>
                  <a:moveTo>
                    <a:pt x="178" y="46"/>
                  </a:moveTo>
                  <a:lnTo>
                    <a:pt x="179" y="46"/>
                  </a:lnTo>
                  <a:lnTo>
                    <a:pt x="178" y="47"/>
                  </a:lnTo>
                  <a:lnTo>
                    <a:pt x="178" y="46"/>
                  </a:lnTo>
                  <a:lnTo>
                    <a:pt x="177" y="47"/>
                  </a:lnTo>
                  <a:lnTo>
                    <a:pt x="176" y="46"/>
                  </a:lnTo>
                  <a:lnTo>
                    <a:pt x="175" y="47"/>
                  </a:lnTo>
                  <a:lnTo>
                    <a:pt x="174" y="47"/>
                  </a:lnTo>
                  <a:lnTo>
                    <a:pt x="174" y="46"/>
                  </a:lnTo>
                  <a:lnTo>
                    <a:pt x="175" y="46"/>
                  </a:lnTo>
                  <a:lnTo>
                    <a:pt x="176" y="46"/>
                  </a:lnTo>
                  <a:lnTo>
                    <a:pt x="177" y="46"/>
                  </a:lnTo>
                  <a:lnTo>
                    <a:pt x="178" y="46"/>
                  </a:lnTo>
                  <a:close/>
                  <a:moveTo>
                    <a:pt x="164" y="44"/>
                  </a:moveTo>
                  <a:lnTo>
                    <a:pt x="164" y="45"/>
                  </a:lnTo>
                  <a:lnTo>
                    <a:pt x="165" y="44"/>
                  </a:lnTo>
                  <a:lnTo>
                    <a:pt x="165" y="45"/>
                  </a:lnTo>
                  <a:lnTo>
                    <a:pt x="166" y="46"/>
                  </a:lnTo>
                  <a:lnTo>
                    <a:pt x="165" y="46"/>
                  </a:lnTo>
                  <a:lnTo>
                    <a:pt x="166" y="47"/>
                  </a:lnTo>
                  <a:lnTo>
                    <a:pt x="166" y="48"/>
                  </a:lnTo>
                  <a:lnTo>
                    <a:pt x="165" y="48"/>
                  </a:lnTo>
                  <a:lnTo>
                    <a:pt x="164" y="49"/>
                  </a:lnTo>
                  <a:lnTo>
                    <a:pt x="164" y="48"/>
                  </a:lnTo>
                  <a:lnTo>
                    <a:pt x="163" y="48"/>
                  </a:lnTo>
                  <a:lnTo>
                    <a:pt x="163" y="49"/>
                  </a:lnTo>
                  <a:lnTo>
                    <a:pt x="163" y="48"/>
                  </a:lnTo>
                  <a:lnTo>
                    <a:pt x="162" y="48"/>
                  </a:lnTo>
                  <a:lnTo>
                    <a:pt x="161" y="48"/>
                  </a:lnTo>
                  <a:lnTo>
                    <a:pt x="161" y="48"/>
                  </a:lnTo>
                  <a:lnTo>
                    <a:pt x="160" y="48"/>
                  </a:lnTo>
                  <a:lnTo>
                    <a:pt x="159" y="48"/>
                  </a:lnTo>
                  <a:lnTo>
                    <a:pt x="158" y="48"/>
                  </a:lnTo>
                  <a:lnTo>
                    <a:pt x="157" y="48"/>
                  </a:lnTo>
                  <a:lnTo>
                    <a:pt x="156" y="48"/>
                  </a:lnTo>
                  <a:lnTo>
                    <a:pt x="155" y="49"/>
                  </a:lnTo>
                  <a:lnTo>
                    <a:pt x="154" y="48"/>
                  </a:lnTo>
                  <a:lnTo>
                    <a:pt x="154" y="48"/>
                  </a:lnTo>
                  <a:lnTo>
                    <a:pt x="153" y="48"/>
                  </a:lnTo>
                  <a:lnTo>
                    <a:pt x="152" y="49"/>
                  </a:lnTo>
                  <a:lnTo>
                    <a:pt x="150" y="49"/>
                  </a:lnTo>
                  <a:lnTo>
                    <a:pt x="149" y="50"/>
                  </a:lnTo>
                  <a:lnTo>
                    <a:pt x="148" y="50"/>
                  </a:lnTo>
                  <a:lnTo>
                    <a:pt x="148" y="50"/>
                  </a:lnTo>
                  <a:lnTo>
                    <a:pt x="147" y="49"/>
                  </a:lnTo>
                  <a:lnTo>
                    <a:pt x="147" y="50"/>
                  </a:lnTo>
                  <a:lnTo>
                    <a:pt x="146" y="49"/>
                  </a:lnTo>
                  <a:lnTo>
                    <a:pt x="144" y="49"/>
                  </a:lnTo>
                  <a:lnTo>
                    <a:pt x="144" y="48"/>
                  </a:lnTo>
                  <a:lnTo>
                    <a:pt x="145" y="48"/>
                  </a:lnTo>
                  <a:lnTo>
                    <a:pt x="146" y="48"/>
                  </a:lnTo>
                  <a:lnTo>
                    <a:pt x="145" y="48"/>
                  </a:lnTo>
                  <a:lnTo>
                    <a:pt x="145" y="47"/>
                  </a:lnTo>
                  <a:lnTo>
                    <a:pt x="143" y="46"/>
                  </a:lnTo>
                  <a:lnTo>
                    <a:pt x="144" y="45"/>
                  </a:lnTo>
                  <a:lnTo>
                    <a:pt x="145" y="45"/>
                  </a:lnTo>
                  <a:lnTo>
                    <a:pt x="146" y="45"/>
                  </a:lnTo>
                  <a:lnTo>
                    <a:pt x="148" y="46"/>
                  </a:lnTo>
                  <a:lnTo>
                    <a:pt x="147" y="45"/>
                  </a:lnTo>
                  <a:lnTo>
                    <a:pt x="148" y="45"/>
                  </a:lnTo>
                  <a:lnTo>
                    <a:pt x="148" y="44"/>
                  </a:lnTo>
                  <a:lnTo>
                    <a:pt x="148" y="45"/>
                  </a:lnTo>
                  <a:lnTo>
                    <a:pt x="149" y="44"/>
                  </a:lnTo>
                  <a:lnTo>
                    <a:pt x="149" y="45"/>
                  </a:lnTo>
                  <a:lnTo>
                    <a:pt x="148" y="46"/>
                  </a:lnTo>
                  <a:lnTo>
                    <a:pt x="149" y="46"/>
                  </a:lnTo>
                  <a:lnTo>
                    <a:pt x="149" y="45"/>
                  </a:lnTo>
                  <a:lnTo>
                    <a:pt x="150" y="45"/>
                  </a:lnTo>
                  <a:lnTo>
                    <a:pt x="151" y="45"/>
                  </a:lnTo>
                  <a:lnTo>
                    <a:pt x="152" y="44"/>
                  </a:lnTo>
                  <a:lnTo>
                    <a:pt x="153" y="44"/>
                  </a:lnTo>
                  <a:lnTo>
                    <a:pt x="154" y="44"/>
                  </a:lnTo>
                  <a:lnTo>
                    <a:pt x="154" y="44"/>
                  </a:lnTo>
                  <a:lnTo>
                    <a:pt x="155" y="44"/>
                  </a:lnTo>
                  <a:lnTo>
                    <a:pt x="156" y="45"/>
                  </a:lnTo>
                  <a:lnTo>
                    <a:pt x="155" y="45"/>
                  </a:lnTo>
                  <a:lnTo>
                    <a:pt x="154" y="46"/>
                  </a:lnTo>
                  <a:lnTo>
                    <a:pt x="155" y="46"/>
                  </a:lnTo>
                  <a:lnTo>
                    <a:pt x="155" y="45"/>
                  </a:lnTo>
                  <a:lnTo>
                    <a:pt x="156" y="46"/>
                  </a:lnTo>
                  <a:lnTo>
                    <a:pt x="157" y="46"/>
                  </a:lnTo>
                  <a:lnTo>
                    <a:pt x="158" y="47"/>
                  </a:lnTo>
                  <a:lnTo>
                    <a:pt x="159" y="46"/>
                  </a:lnTo>
                  <a:lnTo>
                    <a:pt x="160" y="47"/>
                  </a:lnTo>
                  <a:lnTo>
                    <a:pt x="160" y="46"/>
                  </a:lnTo>
                  <a:lnTo>
                    <a:pt x="161" y="46"/>
                  </a:lnTo>
                  <a:lnTo>
                    <a:pt x="161" y="45"/>
                  </a:lnTo>
                  <a:lnTo>
                    <a:pt x="162" y="45"/>
                  </a:lnTo>
                  <a:lnTo>
                    <a:pt x="163" y="44"/>
                  </a:lnTo>
                  <a:lnTo>
                    <a:pt x="163" y="45"/>
                  </a:lnTo>
                  <a:lnTo>
                    <a:pt x="164" y="44"/>
                  </a:lnTo>
                  <a:close/>
                  <a:moveTo>
                    <a:pt x="176" y="45"/>
                  </a:moveTo>
                  <a:lnTo>
                    <a:pt x="176" y="46"/>
                  </a:lnTo>
                  <a:lnTo>
                    <a:pt x="175" y="46"/>
                  </a:lnTo>
                  <a:lnTo>
                    <a:pt x="174" y="45"/>
                  </a:lnTo>
                  <a:lnTo>
                    <a:pt x="175" y="44"/>
                  </a:lnTo>
                  <a:lnTo>
                    <a:pt x="176" y="44"/>
                  </a:lnTo>
                  <a:lnTo>
                    <a:pt x="176" y="45"/>
                  </a:lnTo>
                  <a:close/>
                  <a:moveTo>
                    <a:pt x="167" y="44"/>
                  </a:moveTo>
                  <a:lnTo>
                    <a:pt x="167" y="44"/>
                  </a:lnTo>
                  <a:lnTo>
                    <a:pt x="168" y="44"/>
                  </a:lnTo>
                  <a:lnTo>
                    <a:pt x="169" y="44"/>
                  </a:lnTo>
                  <a:lnTo>
                    <a:pt x="169" y="44"/>
                  </a:lnTo>
                  <a:lnTo>
                    <a:pt x="168" y="45"/>
                  </a:lnTo>
                  <a:lnTo>
                    <a:pt x="167" y="45"/>
                  </a:lnTo>
                  <a:lnTo>
                    <a:pt x="167" y="44"/>
                  </a:lnTo>
                  <a:lnTo>
                    <a:pt x="167" y="44"/>
                  </a:lnTo>
                  <a:lnTo>
                    <a:pt x="167" y="44"/>
                  </a:lnTo>
                  <a:close/>
                  <a:moveTo>
                    <a:pt x="291" y="56"/>
                  </a:moveTo>
                  <a:lnTo>
                    <a:pt x="290" y="56"/>
                  </a:lnTo>
                  <a:lnTo>
                    <a:pt x="290" y="56"/>
                  </a:lnTo>
                  <a:lnTo>
                    <a:pt x="291" y="56"/>
                  </a:lnTo>
                  <a:lnTo>
                    <a:pt x="291" y="55"/>
                  </a:lnTo>
                  <a:lnTo>
                    <a:pt x="292" y="55"/>
                  </a:lnTo>
                  <a:lnTo>
                    <a:pt x="292" y="56"/>
                  </a:lnTo>
                  <a:lnTo>
                    <a:pt x="292" y="56"/>
                  </a:lnTo>
                  <a:lnTo>
                    <a:pt x="291" y="56"/>
                  </a:lnTo>
                  <a:close/>
                  <a:moveTo>
                    <a:pt x="177" y="44"/>
                  </a:moveTo>
                  <a:lnTo>
                    <a:pt x="178" y="44"/>
                  </a:lnTo>
                  <a:lnTo>
                    <a:pt x="179" y="45"/>
                  </a:lnTo>
                  <a:lnTo>
                    <a:pt x="180" y="45"/>
                  </a:lnTo>
                  <a:lnTo>
                    <a:pt x="180" y="46"/>
                  </a:lnTo>
                  <a:lnTo>
                    <a:pt x="179" y="46"/>
                  </a:lnTo>
                  <a:lnTo>
                    <a:pt x="178" y="46"/>
                  </a:lnTo>
                  <a:lnTo>
                    <a:pt x="177" y="46"/>
                  </a:lnTo>
                  <a:lnTo>
                    <a:pt x="177" y="45"/>
                  </a:lnTo>
                  <a:lnTo>
                    <a:pt x="177" y="44"/>
                  </a:lnTo>
                  <a:close/>
                  <a:moveTo>
                    <a:pt x="163" y="44"/>
                  </a:moveTo>
                  <a:lnTo>
                    <a:pt x="161" y="44"/>
                  </a:lnTo>
                  <a:lnTo>
                    <a:pt x="161" y="44"/>
                  </a:lnTo>
                  <a:lnTo>
                    <a:pt x="160" y="44"/>
                  </a:lnTo>
                  <a:lnTo>
                    <a:pt x="159" y="44"/>
                  </a:lnTo>
                  <a:lnTo>
                    <a:pt x="160" y="44"/>
                  </a:lnTo>
                  <a:lnTo>
                    <a:pt x="161" y="43"/>
                  </a:lnTo>
                  <a:lnTo>
                    <a:pt x="161" y="43"/>
                  </a:lnTo>
                  <a:lnTo>
                    <a:pt x="163" y="42"/>
                  </a:lnTo>
                  <a:lnTo>
                    <a:pt x="164" y="43"/>
                  </a:lnTo>
                  <a:lnTo>
                    <a:pt x="164" y="44"/>
                  </a:lnTo>
                  <a:lnTo>
                    <a:pt x="165" y="44"/>
                  </a:lnTo>
                  <a:lnTo>
                    <a:pt x="164" y="44"/>
                  </a:lnTo>
                  <a:lnTo>
                    <a:pt x="163" y="44"/>
                  </a:lnTo>
                  <a:close/>
                  <a:moveTo>
                    <a:pt x="194" y="45"/>
                  </a:moveTo>
                  <a:lnTo>
                    <a:pt x="195" y="45"/>
                  </a:lnTo>
                  <a:lnTo>
                    <a:pt x="194" y="45"/>
                  </a:lnTo>
                  <a:lnTo>
                    <a:pt x="194" y="46"/>
                  </a:lnTo>
                  <a:lnTo>
                    <a:pt x="193" y="46"/>
                  </a:lnTo>
                  <a:lnTo>
                    <a:pt x="193" y="46"/>
                  </a:lnTo>
                  <a:lnTo>
                    <a:pt x="191" y="46"/>
                  </a:lnTo>
                  <a:lnTo>
                    <a:pt x="190" y="47"/>
                  </a:lnTo>
                  <a:lnTo>
                    <a:pt x="189" y="46"/>
                  </a:lnTo>
                  <a:lnTo>
                    <a:pt x="190" y="46"/>
                  </a:lnTo>
                  <a:lnTo>
                    <a:pt x="191" y="46"/>
                  </a:lnTo>
                  <a:lnTo>
                    <a:pt x="190" y="45"/>
                  </a:lnTo>
                  <a:lnTo>
                    <a:pt x="191" y="46"/>
                  </a:lnTo>
                  <a:lnTo>
                    <a:pt x="193" y="45"/>
                  </a:lnTo>
                  <a:lnTo>
                    <a:pt x="193" y="45"/>
                  </a:lnTo>
                  <a:lnTo>
                    <a:pt x="194" y="45"/>
                  </a:lnTo>
                  <a:close/>
                  <a:moveTo>
                    <a:pt x="173" y="44"/>
                  </a:moveTo>
                  <a:lnTo>
                    <a:pt x="172" y="44"/>
                  </a:lnTo>
                  <a:lnTo>
                    <a:pt x="171" y="44"/>
                  </a:lnTo>
                  <a:lnTo>
                    <a:pt x="171" y="45"/>
                  </a:lnTo>
                  <a:lnTo>
                    <a:pt x="170" y="44"/>
                  </a:lnTo>
                  <a:lnTo>
                    <a:pt x="171" y="44"/>
                  </a:lnTo>
                  <a:lnTo>
                    <a:pt x="172" y="44"/>
                  </a:lnTo>
                  <a:lnTo>
                    <a:pt x="173" y="44"/>
                  </a:lnTo>
                  <a:lnTo>
                    <a:pt x="174" y="43"/>
                  </a:lnTo>
                  <a:lnTo>
                    <a:pt x="175" y="43"/>
                  </a:lnTo>
                  <a:lnTo>
                    <a:pt x="175" y="44"/>
                  </a:lnTo>
                  <a:lnTo>
                    <a:pt x="174" y="44"/>
                  </a:lnTo>
                  <a:lnTo>
                    <a:pt x="174" y="44"/>
                  </a:lnTo>
                  <a:lnTo>
                    <a:pt x="173" y="44"/>
                  </a:lnTo>
                  <a:close/>
                  <a:moveTo>
                    <a:pt x="346" y="59"/>
                  </a:moveTo>
                  <a:lnTo>
                    <a:pt x="345" y="59"/>
                  </a:lnTo>
                  <a:lnTo>
                    <a:pt x="344" y="59"/>
                  </a:lnTo>
                  <a:lnTo>
                    <a:pt x="344" y="58"/>
                  </a:lnTo>
                  <a:lnTo>
                    <a:pt x="345" y="58"/>
                  </a:lnTo>
                  <a:lnTo>
                    <a:pt x="346" y="58"/>
                  </a:lnTo>
                  <a:lnTo>
                    <a:pt x="346" y="59"/>
                  </a:lnTo>
                  <a:close/>
                  <a:moveTo>
                    <a:pt x="172" y="41"/>
                  </a:moveTo>
                  <a:lnTo>
                    <a:pt x="172" y="42"/>
                  </a:lnTo>
                  <a:lnTo>
                    <a:pt x="170" y="43"/>
                  </a:lnTo>
                  <a:lnTo>
                    <a:pt x="169" y="43"/>
                  </a:lnTo>
                  <a:lnTo>
                    <a:pt x="168" y="43"/>
                  </a:lnTo>
                  <a:lnTo>
                    <a:pt x="168" y="42"/>
                  </a:lnTo>
                  <a:lnTo>
                    <a:pt x="169" y="42"/>
                  </a:lnTo>
                  <a:lnTo>
                    <a:pt x="170" y="42"/>
                  </a:lnTo>
                  <a:lnTo>
                    <a:pt x="170" y="41"/>
                  </a:lnTo>
                  <a:lnTo>
                    <a:pt x="172" y="41"/>
                  </a:lnTo>
                  <a:close/>
                  <a:moveTo>
                    <a:pt x="174" y="41"/>
                  </a:moveTo>
                  <a:lnTo>
                    <a:pt x="172" y="41"/>
                  </a:lnTo>
                  <a:lnTo>
                    <a:pt x="173" y="40"/>
                  </a:lnTo>
                  <a:lnTo>
                    <a:pt x="174" y="40"/>
                  </a:lnTo>
                  <a:lnTo>
                    <a:pt x="174" y="40"/>
                  </a:lnTo>
                  <a:lnTo>
                    <a:pt x="174" y="40"/>
                  </a:lnTo>
                  <a:lnTo>
                    <a:pt x="174" y="41"/>
                  </a:lnTo>
                  <a:lnTo>
                    <a:pt x="174" y="41"/>
                  </a:lnTo>
                  <a:close/>
                  <a:moveTo>
                    <a:pt x="395" y="62"/>
                  </a:moveTo>
                  <a:lnTo>
                    <a:pt x="395" y="63"/>
                  </a:lnTo>
                  <a:lnTo>
                    <a:pt x="394" y="63"/>
                  </a:lnTo>
                  <a:lnTo>
                    <a:pt x="394" y="63"/>
                  </a:lnTo>
                  <a:lnTo>
                    <a:pt x="393" y="63"/>
                  </a:lnTo>
                  <a:lnTo>
                    <a:pt x="393" y="62"/>
                  </a:lnTo>
                  <a:lnTo>
                    <a:pt x="393" y="60"/>
                  </a:lnTo>
                  <a:lnTo>
                    <a:pt x="395" y="60"/>
                  </a:lnTo>
                  <a:lnTo>
                    <a:pt x="395" y="61"/>
                  </a:lnTo>
                  <a:lnTo>
                    <a:pt x="396" y="61"/>
                  </a:lnTo>
                  <a:lnTo>
                    <a:pt x="395" y="62"/>
                  </a:lnTo>
                  <a:close/>
                  <a:moveTo>
                    <a:pt x="292" y="50"/>
                  </a:moveTo>
                  <a:lnTo>
                    <a:pt x="292" y="50"/>
                  </a:lnTo>
                  <a:lnTo>
                    <a:pt x="292" y="49"/>
                  </a:lnTo>
                  <a:lnTo>
                    <a:pt x="293" y="50"/>
                  </a:lnTo>
                  <a:lnTo>
                    <a:pt x="292" y="50"/>
                  </a:lnTo>
                  <a:close/>
                  <a:moveTo>
                    <a:pt x="283" y="48"/>
                  </a:moveTo>
                  <a:lnTo>
                    <a:pt x="284" y="48"/>
                  </a:lnTo>
                  <a:lnTo>
                    <a:pt x="285" y="49"/>
                  </a:lnTo>
                  <a:lnTo>
                    <a:pt x="284" y="49"/>
                  </a:lnTo>
                  <a:lnTo>
                    <a:pt x="284" y="50"/>
                  </a:lnTo>
                  <a:lnTo>
                    <a:pt x="283" y="49"/>
                  </a:lnTo>
                  <a:lnTo>
                    <a:pt x="283" y="50"/>
                  </a:lnTo>
                  <a:lnTo>
                    <a:pt x="282" y="49"/>
                  </a:lnTo>
                  <a:lnTo>
                    <a:pt x="282" y="49"/>
                  </a:lnTo>
                  <a:lnTo>
                    <a:pt x="282" y="48"/>
                  </a:lnTo>
                  <a:lnTo>
                    <a:pt x="282" y="48"/>
                  </a:lnTo>
                  <a:lnTo>
                    <a:pt x="283" y="47"/>
                  </a:lnTo>
                  <a:lnTo>
                    <a:pt x="283" y="48"/>
                  </a:lnTo>
                  <a:close/>
                  <a:moveTo>
                    <a:pt x="350" y="53"/>
                  </a:moveTo>
                  <a:lnTo>
                    <a:pt x="350" y="54"/>
                  </a:lnTo>
                  <a:lnTo>
                    <a:pt x="349" y="55"/>
                  </a:lnTo>
                  <a:lnTo>
                    <a:pt x="348" y="55"/>
                  </a:lnTo>
                  <a:lnTo>
                    <a:pt x="347" y="55"/>
                  </a:lnTo>
                  <a:lnTo>
                    <a:pt x="348" y="54"/>
                  </a:lnTo>
                  <a:lnTo>
                    <a:pt x="348" y="53"/>
                  </a:lnTo>
                  <a:lnTo>
                    <a:pt x="349" y="54"/>
                  </a:lnTo>
                  <a:lnTo>
                    <a:pt x="349" y="53"/>
                  </a:lnTo>
                  <a:lnTo>
                    <a:pt x="350" y="53"/>
                  </a:lnTo>
                  <a:close/>
                  <a:moveTo>
                    <a:pt x="218" y="42"/>
                  </a:moveTo>
                  <a:lnTo>
                    <a:pt x="218" y="43"/>
                  </a:lnTo>
                  <a:lnTo>
                    <a:pt x="218" y="42"/>
                  </a:lnTo>
                  <a:lnTo>
                    <a:pt x="217" y="41"/>
                  </a:lnTo>
                  <a:lnTo>
                    <a:pt x="218" y="41"/>
                  </a:lnTo>
                  <a:lnTo>
                    <a:pt x="218" y="41"/>
                  </a:lnTo>
                  <a:lnTo>
                    <a:pt x="219" y="41"/>
                  </a:lnTo>
                  <a:lnTo>
                    <a:pt x="218" y="42"/>
                  </a:lnTo>
                  <a:close/>
                  <a:moveTo>
                    <a:pt x="174" y="37"/>
                  </a:moveTo>
                  <a:lnTo>
                    <a:pt x="174" y="37"/>
                  </a:lnTo>
                  <a:lnTo>
                    <a:pt x="175" y="36"/>
                  </a:lnTo>
                  <a:lnTo>
                    <a:pt x="176" y="37"/>
                  </a:lnTo>
                  <a:lnTo>
                    <a:pt x="175" y="37"/>
                  </a:lnTo>
                  <a:lnTo>
                    <a:pt x="174" y="37"/>
                  </a:lnTo>
                  <a:close/>
                  <a:moveTo>
                    <a:pt x="223" y="40"/>
                  </a:moveTo>
                  <a:lnTo>
                    <a:pt x="223" y="41"/>
                  </a:lnTo>
                  <a:lnTo>
                    <a:pt x="222" y="40"/>
                  </a:lnTo>
                  <a:lnTo>
                    <a:pt x="221" y="40"/>
                  </a:lnTo>
                  <a:lnTo>
                    <a:pt x="221" y="39"/>
                  </a:lnTo>
                  <a:lnTo>
                    <a:pt x="222" y="39"/>
                  </a:lnTo>
                  <a:lnTo>
                    <a:pt x="223" y="40"/>
                  </a:lnTo>
                  <a:close/>
                  <a:moveTo>
                    <a:pt x="284" y="45"/>
                  </a:moveTo>
                  <a:lnTo>
                    <a:pt x="283" y="46"/>
                  </a:lnTo>
                  <a:lnTo>
                    <a:pt x="282" y="46"/>
                  </a:lnTo>
                  <a:lnTo>
                    <a:pt x="282" y="45"/>
                  </a:lnTo>
                  <a:lnTo>
                    <a:pt x="283" y="45"/>
                  </a:lnTo>
                  <a:lnTo>
                    <a:pt x="284" y="45"/>
                  </a:lnTo>
                  <a:close/>
                  <a:moveTo>
                    <a:pt x="168" y="35"/>
                  </a:moveTo>
                  <a:lnTo>
                    <a:pt x="167" y="35"/>
                  </a:lnTo>
                  <a:lnTo>
                    <a:pt x="167" y="34"/>
                  </a:lnTo>
                  <a:lnTo>
                    <a:pt x="168" y="33"/>
                  </a:lnTo>
                  <a:lnTo>
                    <a:pt x="169" y="33"/>
                  </a:lnTo>
                  <a:lnTo>
                    <a:pt x="169" y="34"/>
                  </a:lnTo>
                  <a:lnTo>
                    <a:pt x="168" y="34"/>
                  </a:lnTo>
                  <a:lnTo>
                    <a:pt x="168" y="35"/>
                  </a:lnTo>
                  <a:close/>
                  <a:moveTo>
                    <a:pt x="197" y="37"/>
                  </a:moveTo>
                  <a:lnTo>
                    <a:pt x="197" y="38"/>
                  </a:lnTo>
                  <a:lnTo>
                    <a:pt x="197" y="41"/>
                  </a:lnTo>
                  <a:lnTo>
                    <a:pt x="196" y="41"/>
                  </a:lnTo>
                  <a:lnTo>
                    <a:pt x="196" y="42"/>
                  </a:lnTo>
                  <a:lnTo>
                    <a:pt x="195" y="42"/>
                  </a:lnTo>
                  <a:lnTo>
                    <a:pt x="195" y="44"/>
                  </a:lnTo>
                  <a:lnTo>
                    <a:pt x="194" y="44"/>
                  </a:lnTo>
                  <a:lnTo>
                    <a:pt x="193" y="44"/>
                  </a:lnTo>
                  <a:lnTo>
                    <a:pt x="190" y="44"/>
                  </a:lnTo>
                  <a:lnTo>
                    <a:pt x="189" y="44"/>
                  </a:lnTo>
                  <a:lnTo>
                    <a:pt x="189" y="44"/>
                  </a:lnTo>
                  <a:lnTo>
                    <a:pt x="188" y="44"/>
                  </a:lnTo>
                  <a:lnTo>
                    <a:pt x="187" y="44"/>
                  </a:lnTo>
                  <a:lnTo>
                    <a:pt x="189" y="44"/>
                  </a:lnTo>
                  <a:lnTo>
                    <a:pt x="188" y="44"/>
                  </a:lnTo>
                  <a:lnTo>
                    <a:pt x="187" y="44"/>
                  </a:lnTo>
                  <a:lnTo>
                    <a:pt x="186" y="45"/>
                  </a:lnTo>
                  <a:lnTo>
                    <a:pt x="186" y="45"/>
                  </a:lnTo>
                  <a:lnTo>
                    <a:pt x="186" y="46"/>
                  </a:lnTo>
                  <a:lnTo>
                    <a:pt x="186" y="47"/>
                  </a:lnTo>
                  <a:lnTo>
                    <a:pt x="186" y="47"/>
                  </a:lnTo>
                  <a:lnTo>
                    <a:pt x="185" y="46"/>
                  </a:lnTo>
                  <a:lnTo>
                    <a:pt x="186" y="45"/>
                  </a:lnTo>
                  <a:lnTo>
                    <a:pt x="185" y="45"/>
                  </a:lnTo>
                  <a:lnTo>
                    <a:pt x="185" y="44"/>
                  </a:lnTo>
                  <a:lnTo>
                    <a:pt x="185" y="43"/>
                  </a:lnTo>
                  <a:lnTo>
                    <a:pt x="184" y="44"/>
                  </a:lnTo>
                  <a:lnTo>
                    <a:pt x="183" y="44"/>
                  </a:lnTo>
                  <a:lnTo>
                    <a:pt x="182" y="44"/>
                  </a:lnTo>
                  <a:lnTo>
                    <a:pt x="181" y="43"/>
                  </a:lnTo>
                  <a:lnTo>
                    <a:pt x="181" y="44"/>
                  </a:lnTo>
                  <a:lnTo>
                    <a:pt x="182" y="44"/>
                  </a:lnTo>
                  <a:lnTo>
                    <a:pt x="183" y="44"/>
                  </a:lnTo>
                  <a:lnTo>
                    <a:pt x="184" y="45"/>
                  </a:lnTo>
                  <a:lnTo>
                    <a:pt x="184" y="46"/>
                  </a:lnTo>
                  <a:lnTo>
                    <a:pt x="183" y="46"/>
                  </a:lnTo>
                  <a:lnTo>
                    <a:pt x="182" y="47"/>
                  </a:lnTo>
                  <a:lnTo>
                    <a:pt x="182" y="46"/>
                  </a:lnTo>
                  <a:lnTo>
                    <a:pt x="180" y="45"/>
                  </a:lnTo>
                  <a:lnTo>
                    <a:pt x="180" y="44"/>
                  </a:lnTo>
                  <a:lnTo>
                    <a:pt x="179" y="44"/>
                  </a:lnTo>
                  <a:lnTo>
                    <a:pt x="179" y="44"/>
                  </a:lnTo>
                  <a:lnTo>
                    <a:pt x="180" y="43"/>
                  </a:lnTo>
                  <a:lnTo>
                    <a:pt x="180" y="43"/>
                  </a:lnTo>
                  <a:lnTo>
                    <a:pt x="180" y="44"/>
                  </a:lnTo>
                  <a:lnTo>
                    <a:pt x="180" y="43"/>
                  </a:lnTo>
                  <a:lnTo>
                    <a:pt x="181" y="43"/>
                  </a:lnTo>
                  <a:lnTo>
                    <a:pt x="180" y="42"/>
                  </a:lnTo>
                  <a:lnTo>
                    <a:pt x="180" y="41"/>
                  </a:lnTo>
                  <a:lnTo>
                    <a:pt x="180" y="41"/>
                  </a:lnTo>
                  <a:lnTo>
                    <a:pt x="180" y="40"/>
                  </a:lnTo>
                  <a:lnTo>
                    <a:pt x="181" y="40"/>
                  </a:lnTo>
                  <a:lnTo>
                    <a:pt x="183" y="40"/>
                  </a:lnTo>
                  <a:lnTo>
                    <a:pt x="184" y="40"/>
                  </a:lnTo>
                  <a:lnTo>
                    <a:pt x="183" y="40"/>
                  </a:lnTo>
                  <a:lnTo>
                    <a:pt x="183" y="39"/>
                  </a:lnTo>
                  <a:lnTo>
                    <a:pt x="184" y="39"/>
                  </a:lnTo>
                  <a:lnTo>
                    <a:pt x="183" y="39"/>
                  </a:lnTo>
                  <a:lnTo>
                    <a:pt x="184" y="40"/>
                  </a:lnTo>
                  <a:lnTo>
                    <a:pt x="184" y="39"/>
                  </a:lnTo>
                  <a:lnTo>
                    <a:pt x="185" y="39"/>
                  </a:lnTo>
                  <a:lnTo>
                    <a:pt x="186" y="38"/>
                  </a:lnTo>
                  <a:lnTo>
                    <a:pt x="187" y="39"/>
                  </a:lnTo>
                  <a:lnTo>
                    <a:pt x="187" y="38"/>
                  </a:lnTo>
                  <a:lnTo>
                    <a:pt x="188" y="38"/>
                  </a:lnTo>
                  <a:lnTo>
                    <a:pt x="189" y="37"/>
                  </a:lnTo>
                  <a:lnTo>
                    <a:pt x="190" y="37"/>
                  </a:lnTo>
                  <a:lnTo>
                    <a:pt x="190" y="38"/>
                  </a:lnTo>
                  <a:lnTo>
                    <a:pt x="190" y="37"/>
                  </a:lnTo>
                  <a:lnTo>
                    <a:pt x="191" y="37"/>
                  </a:lnTo>
                  <a:lnTo>
                    <a:pt x="193" y="37"/>
                  </a:lnTo>
                  <a:lnTo>
                    <a:pt x="193" y="37"/>
                  </a:lnTo>
                  <a:lnTo>
                    <a:pt x="193" y="36"/>
                  </a:lnTo>
                  <a:lnTo>
                    <a:pt x="193" y="37"/>
                  </a:lnTo>
                  <a:lnTo>
                    <a:pt x="194" y="36"/>
                  </a:lnTo>
                  <a:lnTo>
                    <a:pt x="195" y="37"/>
                  </a:lnTo>
                  <a:lnTo>
                    <a:pt x="196" y="36"/>
                  </a:lnTo>
                  <a:lnTo>
                    <a:pt x="197" y="37"/>
                  </a:lnTo>
                  <a:close/>
                  <a:moveTo>
                    <a:pt x="412" y="58"/>
                  </a:moveTo>
                  <a:lnTo>
                    <a:pt x="411" y="59"/>
                  </a:lnTo>
                  <a:lnTo>
                    <a:pt x="411" y="58"/>
                  </a:lnTo>
                  <a:lnTo>
                    <a:pt x="411" y="57"/>
                  </a:lnTo>
                  <a:lnTo>
                    <a:pt x="411" y="56"/>
                  </a:lnTo>
                  <a:lnTo>
                    <a:pt x="412" y="56"/>
                  </a:lnTo>
                  <a:lnTo>
                    <a:pt x="413" y="57"/>
                  </a:lnTo>
                  <a:lnTo>
                    <a:pt x="413" y="58"/>
                  </a:lnTo>
                  <a:lnTo>
                    <a:pt x="412" y="58"/>
                  </a:lnTo>
                  <a:close/>
                  <a:moveTo>
                    <a:pt x="348" y="52"/>
                  </a:moveTo>
                  <a:lnTo>
                    <a:pt x="347" y="52"/>
                  </a:lnTo>
                  <a:lnTo>
                    <a:pt x="346" y="51"/>
                  </a:lnTo>
                  <a:lnTo>
                    <a:pt x="346" y="50"/>
                  </a:lnTo>
                  <a:lnTo>
                    <a:pt x="347" y="50"/>
                  </a:lnTo>
                  <a:lnTo>
                    <a:pt x="348" y="51"/>
                  </a:lnTo>
                  <a:lnTo>
                    <a:pt x="348" y="52"/>
                  </a:lnTo>
                  <a:close/>
                  <a:moveTo>
                    <a:pt x="223" y="38"/>
                  </a:moveTo>
                  <a:lnTo>
                    <a:pt x="222" y="38"/>
                  </a:lnTo>
                  <a:lnTo>
                    <a:pt x="221" y="38"/>
                  </a:lnTo>
                  <a:lnTo>
                    <a:pt x="222" y="37"/>
                  </a:lnTo>
                  <a:lnTo>
                    <a:pt x="223" y="38"/>
                  </a:lnTo>
                  <a:close/>
                  <a:moveTo>
                    <a:pt x="231" y="39"/>
                  </a:moveTo>
                  <a:lnTo>
                    <a:pt x="230" y="39"/>
                  </a:lnTo>
                  <a:lnTo>
                    <a:pt x="229" y="39"/>
                  </a:lnTo>
                  <a:lnTo>
                    <a:pt x="229" y="38"/>
                  </a:lnTo>
                  <a:lnTo>
                    <a:pt x="231" y="38"/>
                  </a:lnTo>
                  <a:lnTo>
                    <a:pt x="231" y="38"/>
                  </a:lnTo>
                  <a:lnTo>
                    <a:pt x="231" y="39"/>
                  </a:lnTo>
                  <a:lnTo>
                    <a:pt x="231" y="39"/>
                  </a:lnTo>
                  <a:close/>
                  <a:moveTo>
                    <a:pt x="194" y="35"/>
                  </a:moveTo>
                  <a:lnTo>
                    <a:pt x="195" y="36"/>
                  </a:lnTo>
                  <a:lnTo>
                    <a:pt x="194" y="36"/>
                  </a:lnTo>
                  <a:lnTo>
                    <a:pt x="193" y="36"/>
                  </a:lnTo>
                  <a:lnTo>
                    <a:pt x="192" y="36"/>
                  </a:lnTo>
                  <a:lnTo>
                    <a:pt x="191" y="35"/>
                  </a:lnTo>
                  <a:lnTo>
                    <a:pt x="192" y="34"/>
                  </a:lnTo>
                  <a:lnTo>
                    <a:pt x="193" y="35"/>
                  </a:lnTo>
                  <a:lnTo>
                    <a:pt x="193" y="34"/>
                  </a:lnTo>
                  <a:lnTo>
                    <a:pt x="194" y="35"/>
                  </a:lnTo>
                  <a:close/>
                  <a:moveTo>
                    <a:pt x="185" y="32"/>
                  </a:moveTo>
                  <a:lnTo>
                    <a:pt x="185" y="33"/>
                  </a:lnTo>
                  <a:lnTo>
                    <a:pt x="184" y="33"/>
                  </a:lnTo>
                  <a:lnTo>
                    <a:pt x="183" y="33"/>
                  </a:lnTo>
                  <a:lnTo>
                    <a:pt x="182" y="33"/>
                  </a:lnTo>
                  <a:lnTo>
                    <a:pt x="180" y="34"/>
                  </a:lnTo>
                  <a:lnTo>
                    <a:pt x="180" y="35"/>
                  </a:lnTo>
                  <a:lnTo>
                    <a:pt x="181" y="34"/>
                  </a:lnTo>
                  <a:lnTo>
                    <a:pt x="182" y="32"/>
                  </a:lnTo>
                  <a:lnTo>
                    <a:pt x="183" y="32"/>
                  </a:lnTo>
                  <a:lnTo>
                    <a:pt x="184" y="32"/>
                  </a:lnTo>
                  <a:lnTo>
                    <a:pt x="185" y="32"/>
                  </a:lnTo>
                  <a:close/>
                  <a:moveTo>
                    <a:pt x="190" y="33"/>
                  </a:moveTo>
                  <a:lnTo>
                    <a:pt x="189" y="33"/>
                  </a:lnTo>
                  <a:lnTo>
                    <a:pt x="188" y="33"/>
                  </a:lnTo>
                  <a:lnTo>
                    <a:pt x="188" y="34"/>
                  </a:lnTo>
                  <a:lnTo>
                    <a:pt x="188" y="33"/>
                  </a:lnTo>
                  <a:lnTo>
                    <a:pt x="189" y="32"/>
                  </a:lnTo>
                  <a:lnTo>
                    <a:pt x="190" y="32"/>
                  </a:lnTo>
                  <a:lnTo>
                    <a:pt x="191" y="33"/>
                  </a:lnTo>
                  <a:lnTo>
                    <a:pt x="190" y="33"/>
                  </a:lnTo>
                  <a:close/>
                  <a:moveTo>
                    <a:pt x="231" y="37"/>
                  </a:moveTo>
                  <a:lnTo>
                    <a:pt x="233" y="37"/>
                  </a:lnTo>
                  <a:lnTo>
                    <a:pt x="231" y="37"/>
                  </a:lnTo>
                  <a:lnTo>
                    <a:pt x="231" y="37"/>
                  </a:lnTo>
                  <a:lnTo>
                    <a:pt x="230" y="37"/>
                  </a:lnTo>
                  <a:lnTo>
                    <a:pt x="228" y="38"/>
                  </a:lnTo>
                  <a:lnTo>
                    <a:pt x="228" y="37"/>
                  </a:lnTo>
                  <a:lnTo>
                    <a:pt x="227" y="37"/>
                  </a:lnTo>
                  <a:lnTo>
                    <a:pt x="228" y="37"/>
                  </a:lnTo>
                  <a:lnTo>
                    <a:pt x="229" y="36"/>
                  </a:lnTo>
                  <a:lnTo>
                    <a:pt x="230" y="37"/>
                  </a:lnTo>
                  <a:lnTo>
                    <a:pt x="231" y="36"/>
                  </a:lnTo>
                  <a:lnTo>
                    <a:pt x="231" y="37"/>
                  </a:lnTo>
                  <a:close/>
                  <a:moveTo>
                    <a:pt x="285" y="40"/>
                  </a:moveTo>
                  <a:lnTo>
                    <a:pt x="285" y="41"/>
                  </a:lnTo>
                  <a:lnTo>
                    <a:pt x="286" y="40"/>
                  </a:lnTo>
                  <a:lnTo>
                    <a:pt x="287" y="41"/>
                  </a:lnTo>
                  <a:lnTo>
                    <a:pt x="286" y="42"/>
                  </a:lnTo>
                  <a:lnTo>
                    <a:pt x="285" y="42"/>
                  </a:lnTo>
                  <a:lnTo>
                    <a:pt x="286" y="43"/>
                  </a:lnTo>
                  <a:lnTo>
                    <a:pt x="285" y="43"/>
                  </a:lnTo>
                  <a:lnTo>
                    <a:pt x="284" y="43"/>
                  </a:lnTo>
                  <a:lnTo>
                    <a:pt x="285" y="43"/>
                  </a:lnTo>
                  <a:lnTo>
                    <a:pt x="284" y="42"/>
                  </a:lnTo>
                  <a:lnTo>
                    <a:pt x="285" y="41"/>
                  </a:lnTo>
                  <a:lnTo>
                    <a:pt x="284" y="41"/>
                  </a:lnTo>
                  <a:lnTo>
                    <a:pt x="285" y="40"/>
                  </a:lnTo>
                  <a:close/>
                  <a:moveTo>
                    <a:pt x="252" y="37"/>
                  </a:moveTo>
                  <a:lnTo>
                    <a:pt x="250" y="37"/>
                  </a:lnTo>
                  <a:lnTo>
                    <a:pt x="250" y="36"/>
                  </a:lnTo>
                  <a:lnTo>
                    <a:pt x="251" y="37"/>
                  </a:lnTo>
                  <a:lnTo>
                    <a:pt x="252" y="37"/>
                  </a:lnTo>
                  <a:close/>
                  <a:moveTo>
                    <a:pt x="365" y="48"/>
                  </a:moveTo>
                  <a:lnTo>
                    <a:pt x="365" y="48"/>
                  </a:lnTo>
                  <a:lnTo>
                    <a:pt x="364" y="47"/>
                  </a:lnTo>
                  <a:lnTo>
                    <a:pt x="365" y="47"/>
                  </a:lnTo>
                  <a:lnTo>
                    <a:pt x="365" y="47"/>
                  </a:lnTo>
                  <a:lnTo>
                    <a:pt x="365" y="48"/>
                  </a:lnTo>
                  <a:close/>
                  <a:moveTo>
                    <a:pt x="135" y="25"/>
                  </a:moveTo>
                  <a:lnTo>
                    <a:pt x="136" y="25"/>
                  </a:lnTo>
                  <a:lnTo>
                    <a:pt x="136" y="26"/>
                  </a:lnTo>
                  <a:lnTo>
                    <a:pt x="135" y="26"/>
                  </a:lnTo>
                  <a:lnTo>
                    <a:pt x="135" y="26"/>
                  </a:lnTo>
                  <a:lnTo>
                    <a:pt x="134" y="26"/>
                  </a:lnTo>
                  <a:lnTo>
                    <a:pt x="135" y="26"/>
                  </a:lnTo>
                  <a:lnTo>
                    <a:pt x="135" y="25"/>
                  </a:lnTo>
                  <a:lnTo>
                    <a:pt x="135" y="25"/>
                  </a:lnTo>
                  <a:close/>
                  <a:moveTo>
                    <a:pt x="192" y="31"/>
                  </a:moveTo>
                  <a:lnTo>
                    <a:pt x="193" y="31"/>
                  </a:lnTo>
                  <a:lnTo>
                    <a:pt x="193" y="31"/>
                  </a:lnTo>
                  <a:lnTo>
                    <a:pt x="193" y="31"/>
                  </a:lnTo>
                  <a:lnTo>
                    <a:pt x="191" y="32"/>
                  </a:lnTo>
                  <a:lnTo>
                    <a:pt x="190" y="32"/>
                  </a:lnTo>
                  <a:lnTo>
                    <a:pt x="188" y="31"/>
                  </a:lnTo>
                  <a:lnTo>
                    <a:pt x="187" y="31"/>
                  </a:lnTo>
                  <a:lnTo>
                    <a:pt x="186" y="31"/>
                  </a:lnTo>
                  <a:lnTo>
                    <a:pt x="186" y="31"/>
                  </a:lnTo>
                  <a:lnTo>
                    <a:pt x="186" y="31"/>
                  </a:lnTo>
                  <a:lnTo>
                    <a:pt x="185" y="31"/>
                  </a:lnTo>
                  <a:lnTo>
                    <a:pt x="185" y="31"/>
                  </a:lnTo>
                  <a:lnTo>
                    <a:pt x="184" y="31"/>
                  </a:lnTo>
                  <a:lnTo>
                    <a:pt x="184" y="31"/>
                  </a:lnTo>
                  <a:lnTo>
                    <a:pt x="185" y="31"/>
                  </a:lnTo>
                  <a:lnTo>
                    <a:pt x="186" y="31"/>
                  </a:lnTo>
                  <a:lnTo>
                    <a:pt x="187" y="31"/>
                  </a:lnTo>
                  <a:lnTo>
                    <a:pt x="188" y="31"/>
                  </a:lnTo>
                  <a:lnTo>
                    <a:pt x="189" y="31"/>
                  </a:lnTo>
                  <a:lnTo>
                    <a:pt x="191" y="30"/>
                  </a:lnTo>
                  <a:lnTo>
                    <a:pt x="192" y="31"/>
                  </a:lnTo>
                  <a:close/>
                  <a:moveTo>
                    <a:pt x="355" y="46"/>
                  </a:moveTo>
                  <a:lnTo>
                    <a:pt x="354" y="46"/>
                  </a:lnTo>
                  <a:lnTo>
                    <a:pt x="354" y="45"/>
                  </a:lnTo>
                  <a:lnTo>
                    <a:pt x="355" y="45"/>
                  </a:lnTo>
                  <a:lnTo>
                    <a:pt x="356" y="45"/>
                  </a:lnTo>
                  <a:lnTo>
                    <a:pt x="355" y="46"/>
                  </a:lnTo>
                  <a:close/>
                  <a:moveTo>
                    <a:pt x="182" y="28"/>
                  </a:moveTo>
                  <a:lnTo>
                    <a:pt x="182" y="29"/>
                  </a:lnTo>
                  <a:lnTo>
                    <a:pt x="181" y="29"/>
                  </a:lnTo>
                  <a:lnTo>
                    <a:pt x="180" y="29"/>
                  </a:lnTo>
                  <a:lnTo>
                    <a:pt x="180" y="30"/>
                  </a:lnTo>
                  <a:lnTo>
                    <a:pt x="180" y="29"/>
                  </a:lnTo>
                  <a:lnTo>
                    <a:pt x="180" y="29"/>
                  </a:lnTo>
                  <a:lnTo>
                    <a:pt x="180" y="28"/>
                  </a:lnTo>
                  <a:lnTo>
                    <a:pt x="180" y="28"/>
                  </a:lnTo>
                  <a:lnTo>
                    <a:pt x="182" y="28"/>
                  </a:lnTo>
                  <a:close/>
                  <a:moveTo>
                    <a:pt x="167" y="27"/>
                  </a:moveTo>
                  <a:lnTo>
                    <a:pt x="167" y="26"/>
                  </a:lnTo>
                  <a:lnTo>
                    <a:pt x="167" y="26"/>
                  </a:lnTo>
                  <a:lnTo>
                    <a:pt x="167" y="25"/>
                  </a:lnTo>
                  <a:lnTo>
                    <a:pt x="167" y="25"/>
                  </a:lnTo>
                  <a:lnTo>
                    <a:pt x="168" y="26"/>
                  </a:lnTo>
                  <a:lnTo>
                    <a:pt x="167" y="27"/>
                  </a:lnTo>
                  <a:close/>
                  <a:moveTo>
                    <a:pt x="259" y="34"/>
                  </a:moveTo>
                  <a:lnTo>
                    <a:pt x="258" y="34"/>
                  </a:lnTo>
                  <a:lnTo>
                    <a:pt x="258" y="35"/>
                  </a:lnTo>
                  <a:lnTo>
                    <a:pt x="257" y="35"/>
                  </a:lnTo>
                  <a:lnTo>
                    <a:pt x="257" y="35"/>
                  </a:lnTo>
                  <a:lnTo>
                    <a:pt x="257" y="34"/>
                  </a:lnTo>
                  <a:lnTo>
                    <a:pt x="257" y="34"/>
                  </a:lnTo>
                  <a:lnTo>
                    <a:pt x="258" y="34"/>
                  </a:lnTo>
                  <a:lnTo>
                    <a:pt x="259" y="34"/>
                  </a:lnTo>
                  <a:close/>
                  <a:moveTo>
                    <a:pt x="150" y="25"/>
                  </a:moveTo>
                  <a:lnTo>
                    <a:pt x="150" y="24"/>
                  </a:lnTo>
                  <a:lnTo>
                    <a:pt x="151" y="24"/>
                  </a:lnTo>
                  <a:lnTo>
                    <a:pt x="150" y="25"/>
                  </a:lnTo>
                  <a:close/>
                  <a:moveTo>
                    <a:pt x="165" y="25"/>
                  </a:moveTo>
                  <a:lnTo>
                    <a:pt x="164" y="25"/>
                  </a:lnTo>
                  <a:lnTo>
                    <a:pt x="163" y="25"/>
                  </a:lnTo>
                  <a:lnTo>
                    <a:pt x="163" y="25"/>
                  </a:lnTo>
                  <a:lnTo>
                    <a:pt x="164" y="25"/>
                  </a:lnTo>
                  <a:lnTo>
                    <a:pt x="165" y="25"/>
                  </a:lnTo>
                  <a:lnTo>
                    <a:pt x="165" y="25"/>
                  </a:lnTo>
                  <a:close/>
                  <a:moveTo>
                    <a:pt x="173" y="25"/>
                  </a:moveTo>
                  <a:lnTo>
                    <a:pt x="174" y="26"/>
                  </a:lnTo>
                  <a:lnTo>
                    <a:pt x="173" y="26"/>
                  </a:lnTo>
                  <a:lnTo>
                    <a:pt x="173" y="27"/>
                  </a:lnTo>
                  <a:lnTo>
                    <a:pt x="172" y="26"/>
                  </a:lnTo>
                  <a:lnTo>
                    <a:pt x="172" y="27"/>
                  </a:lnTo>
                  <a:lnTo>
                    <a:pt x="171" y="26"/>
                  </a:lnTo>
                  <a:lnTo>
                    <a:pt x="171" y="27"/>
                  </a:lnTo>
                  <a:lnTo>
                    <a:pt x="171" y="26"/>
                  </a:lnTo>
                  <a:lnTo>
                    <a:pt x="170" y="26"/>
                  </a:lnTo>
                  <a:lnTo>
                    <a:pt x="171" y="26"/>
                  </a:lnTo>
                  <a:lnTo>
                    <a:pt x="171" y="25"/>
                  </a:lnTo>
                  <a:lnTo>
                    <a:pt x="172" y="25"/>
                  </a:lnTo>
                  <a:lnTo>
                    <a:pt x="171" y="25"/>
                  </a:lnTo>
                  <a:lnTo>
                    <a:pt x="171" y="25"/>
                  </a:lnTo>
                  <a:lnTo>
                    <a:pt x="172" y="25"/>
                  </a:lnTo>
                  <a:lnTo>
                    <a:pt x="173" y="25"/>
                  </a:lnTo>
                  <a:close/>
                  <a:moveTo>
                    <a:pt x="190" y="27"/>
                  </a:moveTo>
                  <a:lnTo>
                    <a:pt x="189" y="27"/>
                  </a:lnTo>
                  <a:lnTo>
                    <a:pt x="189" y="26"/>
                  </a:lnTo>
                  <a:lnTo>
                    <a:pt x="188" y="25"/>
                  </a:lnTo>
                  <a:lnTo>
                    <a:pt x="189" y="25"/>
                  </a:lnTo>
                  <a:lnTo>
                    <a:pt x="190" y="25"/>
                  </a:lnTo>
                  <a:lnTo>
                    <a:pt x="191" y="26"/>
                  </a:lnTo>
                  <a:lnTo>
                    <a:pt x="190" y="26"/>
                  </a:lnTo>
                  <a:lnTo>
                    <a:pt x="190" y="27"/>
                  </a:lnTo>
                  <a:close/>
                  <a:moveTo>
                    <a:pt x="167" y="24"/>
                  </a:moveTo>
                  <a:lnTo>
                    <a:pt x="166" y="24"/>
                  </a:lnTo>
                  <a:lnTo>
                    <a:pt x="165" y="23"/>
                  </a:lnTo>
                  <a:lnTo>
                    <a:pt x="166" y="23"/>
                  </a:lnTo>
                  <a:lnTo>
                    <a:pt x="167" y="22"/>
                  </a:lnTo>
                  <a:lnTo>
                    <a:pt x="167" y="23"/>
                  </a:lnTo>
                  <a:lnTo>
                    <a:pt x="167" y="23"/>
                  </a:lnTo>
                  <a:lnTo>
                    <a:pt x="167" y="23"/>
                  </a:lnTo>
                  <a:lnTo>
                    <a:pt x="167" y="24"/>
                  </a:lnTo>
                  <a:close/>
                  <a:moveTo>
                    <a:pt x="169" y="22"/>
                  </a:moveTo>
                  <a:lnTo>
                    <a:pt x="170" y="22"/>
                  </a:lnTo>
                  <a:lnTo>
                    <a:pt x="171" y="23"/>
                  </a:lnTo>
                  <a:lnTo>
                    <a:pt x="170" y="23"/>
                  </a:lnTo>
                  <a:lnTo>
                    <a:pt x="171" y="24"/>
                  </a:lnTo>
                  <a:lnTo>
                    <a:pt x="172" y="23"/>
                  </a:lnTo>
                  <a:lnTo>
                    <a:pt x="172" y="24"/>
                  </a:lnTo>
                  <a:lnTo>
                    <a:pt x="173" y="24"/>
                  </a:lnTo>
                  <a:lnTo>
                    <a:pt x="173" y="25"/>
                  </a:lnTo>
                  <a:lnTo>
                    <a:pt x="172" y="25"/>
                  </a:lnTo>
                  <a:lnTo>
                    <a:pt x="172" y="24"/>
                  </a:lnTo>
                  <a:lnTo>
                    <a:pt x="171" y="25"/>
                  </a:lnTo>
                  <a:lnTo>
                    <a:pt x="170" y="25"/>
                  </a:lnTo>
                  <a:lnTo>
                    <a:pt x="170" y="24"/>
                  </a:lnTo>
                  <a:lnTo>
                    <a:pt x="169" y="25"/>
                  </a:lnTo>
                  <a:lnTo>
                    <a:pt x="168" y="25"/>
                  </a:lnTo>
                  <a:lnTo>
                    <a:pt x="167" y="25"/>
                  </a:lnTo>
                  <a:lnTo>
                    <a:pt x="168" y="24"/>
                  </a:lnTo>
                  <a:lnTo>
                    <a:pt x="167" y="24"/>
                  </a:lnTo>
                  <a:lnTo>
                    <a:pt x="167" y="23"/>
                  </a:lnTo>
                  <a:lnTo>
                    <a:pt x="168" y="23"/>
                  </a:lnTo>
                  <a:lnTo>
                    <a:pt x="169" y="22"/>
                  </a:lnTo>
                  <a:close/>
                  <a:moveTo>
                    <a:pt x="194" y="25"/>
                  </a:moveTo>
                  <a:lnTo>
                    <a:pt x="193" y="25"/>
                  </a:lnTo>
                  <a:lnTo>
                    <a:pt x="193" y="25"/>
                  </a:lnTo>
                  <a:lnTo>
                    <a:pt x="193" y="25"/>
                  </a:lnTo>
                  <a:lnTo>
                    <a:pt x="193" y="25"/>
                  </a:lnTo>
                  <a:lnTo>
                    <a:pt x="192" y="25"/>
                  </a:lnTo>
                  <a:lnTo>
                    <a:pt x="192" y="25"/>
                  </a:lnTo>
                  <a:lnTo>
                    <a:pt x="193" y="25"/>
                  </a:lnTo>
                  <a:lnTo>
                    <a:pt x="193" y="25"/>
                  </a:lnTo>
                  <a:lnTo>
                    <a:pt x="195" y="25"/>
                  </a:lnTo>
                  <a:lnTo>
                    <a:pt x="194" y="25"/>
                  </a:lnTo>
                  <a:close/>
                  <a:moveTo>
                    <a:pt x="203" y="25"/>
                  </a:moveTo>
                  <a:lnTo>
                    <a:pt x="202" y="26"/>
                  </a:lnTo>
                  <a:lnTo>
                    <a:pt x="202" y="25"/>
                  </a:lnTo>
                  <a:lnTo>
                    <a:pt x="203" y="25"/>
                  </a:lnTo>
                  <a:lnTo>
                    <a:pt x="204" y="25"/>
                  </a:lnTo>
                  <a:lnTo>
                    <a:pt x="203" y="25"/>
                  </a:lnTo>
                  <a:close/>
                  <a:moveTo>
                    <a:pt x="184" y="24"/>
                  </a:moveTo>
                  <a:lnTo>
                    <a:pt x="185" y="24"/>
                  </a:lnTo>
                  <a:lnTo>
                    <a:pt x="186" y="24"/>
                  </a:lnTo>
                  <a:lnTo>
                    <a:pt x="185" y="25"/>
                  </a:lnTo>
                  <a:lnTo>
                    <a:pt x="184" y="25"/>
                  </a:lnTo>
                  <a:lnTo>
                    <a:pt x="183" y="24"/>
                  </a:lnTo>
                  <a:lnTo>
                    <a:pt x="184" y="24"/>
                  </a:lnTo>
                  <a:close/>
                  <a:moveTo>
                    <a:pt x="166" y="22"/>
                  </a:moveTo>
                  <a:lnTo>
                    <a:pt x="165" y="22"/>
                  </a:lnTo>
                  <a:lnTo>
                    <a:pt x="165" y="21"/>
                  </a:lnTo>
                  <a:lnTo>
                    <a:pt x="166" y="21"/>
                  </a:lnTo>
                  <a:lnTo>
                    <a:pt x="167" y="21"/>
                  </a:lnTo>
                  <a:lnTo>
                    <a:pt x="167" y="22"/>
                  </a:lnTo>
                  <a:lnTo>
                    <a:pt x="166" y="22"/>
                  </a:lnTo>
                  <a:close/>
                  <a:moveTo>
                    <a:pt x="187" y="23"/>
                  </a:moveTo>
                  <a:lnTo>
                    <a:pt x="186" y="24"/>
                  </a:lnTo>
                  <a:lnTo>
                    <a:pt x="186" y="23"/>
                  </a:lnTo>
                  <a:lnTo>
                    <a:pt x="187" y="23"/>
                  </a:lnTo>
                  <a:lnTo>
                    <a:pt x="188" y="23"/>
                  </a:lnTo>
                  <a:lnTo>
                    <a:pt x="187" y="23"/>
                  </a:lnTo>
                  <a:close/>
                  <a:moveTo>
                    <a:pt x="348" y="40"/>
                  </a:moveTo>
                  <a:lnTo>
                    <a:pt x="347" y="41"/>
                  </a:lnTo>
                  <a:lnTo>
                    <a:pt x="346" y="42"/>
                  </a:lnTo>
                  <a:lnTo>
                    <a:pt x="346" y="42"/>
                  </a:lnTo>
                  <a:lnTo>
                    <a:pt x="344" y="43"/>
                  </a:lnTo>
                  <a:lnTo>
                    <a:pt x="344" y="42"/>
                  </a:lnTo>
                  <a:lnTo>
                    <a:pt x="344" y="41"/>
                  </a:lnTo>
                  <a:lnTo>
                    <a:pt x="344" y="40"/>
                  </a:lnTo>
                  <a:lnTo>
                    <a:pt x="345" y="41"/>
                  </a:lnTo>
                  <a:lnTo>
                    <a:pt x="345" y="40"/>
                  </a:lnTo>
                  <a:lnTo>
                    <a:pt x="346" y="39"/>
                  </a:lnTo>
                  <a:lnTo>
                    <a:pt x="346" y="38"/>
                  </a:lnTo>
                  <a:lnTo>
                    <a:pt x="346" y="37"/>
                  </a:lnTo>
                  <a:lnTo>
                    <a:pt x="347" y="37"/>
                  </a:lnTo>
                  <a:lnTo>
                    <a:pt x="348" y="40"/>
                  </a:lnTo>
                  <a:close/>
                  <a:moveTo>
                    <a:pt x="200" y="25"/>
                  </a:moveTo>
                  <a:lnTo>
                    <a:pt x="199" y="25"/>
                  </a:lnTo>
                  <a:lnTo>
                    <a:pt x="199" y="25"/>
                  </a:lnTo>
                  <a:lnTo>
                    <a:pt x="199" y="25"/>
                  </a:lnTo>
                  <a:lnTo>
                    <a:pt x="199" y="24"/>
                  </a:lnTo>
                  <a:lnTo>
                    <a:pt x="200" y="24"/>
                  </a:lnTo>
                  <a:lnTo>
                    <a:pt x="201" y="24"/>
                  </a:lnTo>
                  <a:lnTo>
                    <a:pt x="200" y="25"/>
                  </a:lnTo>
                  <a:lnTo>
                    <a:pt x="200" y="25"/>
                  </a:lnTo>
                  <a:close/>
                  <a:moveTo>
                    <a:pt x="209" y="24"/>
                  </a:moveTo>
                  <a:lnTo>
                    <a:pt x="208" y="25"/>
                  </a:lnTo>
                  <a:lnTo>
                    <a:pt x="208" y="24"/>
                  </a:lnTo>
                  <a:lnTo>
                    <a:pt x="207" y="25"/>
                  </a:lnTo>
                  <a:lnTo>
                    <a:pt x="207" y="24"/>
                  </a:lnTo>
                  <a:lnTo>
                    <a:pt x="208" y="24"/>
                  </a:lnTo>
                  <a:lnTo>
                    <a:pt x="209" y="24"/>
                  </a:lnTo>
                  <a:close/>
                  <a:moveTo>
                    <a:pt x="172" y="21"/>
                  </a:moveTo>
                  <a:lnTo>
                    <a:pt x="171" y="20"/>
                  </a:lnTo>
                  <a:lnTo>
                    <a:pt x="172" y="20"/>
                  </a:lnTo>
                  <a:lnTo>
                    <a:pt x="173" y="20"/>
                  </a:lnTo>
                  <a:lnTo>
                    <a:pt x="173" y="21"/>
                  </a:lnTo>
                  <a:lnTo>
                    <a:pt x="172" y="21"/>
                  </a:lnTo>
                  <a:close/>
                  <a:moveTo>
                    <a:pt x="186" y="22"/>
                  </a:moveTo>
                  <a:lnTo>
                    <a:pt x="185" y="22"/>
                  </a:lnTo>
                  <a:lnTo>
                    <a:pt x="183" y="23"/>
                  </a:lnTo>
                  <a:lnTo>
                    <a:pt x="183" y="22"/>
                  </a:lnTo>
                  <a:lnTo>
                    <a:pt x="182" y="23"/>
                  </a:lnTo>
                  <a:lnTo>
                    <a:pt x="182" y="22"/>
                  </a:lnTo>
                  <a:lnTo>
                    <a:pt x="183" y="22"/>
                  </a:lnTo>
                  <a:lnTo>
                    <a:pt x="183" y="21"/>
                  </a:lnTo>
                  <a:lnTo>
                    <a:pt x="184" y="22"/>
                  </a:lnTo>
                  <a:lnTo>
                    <a:pt x="185" y="21"/>
                  </a:lnTo>
                  <a:lnTo>
                    <a:pt x="186" y="21"/>
                  </a:lnTo>
                  <a:lnTo>
                    <a:pt x="186" y="21"/>
                  </a:lnTo>
                  <a:lnTo>
                    <a:pt x="186" y="22"/>
                  </a:lnTo>
                  <a:close/>
                  <a:moveTo>
                    <a:pt x="190" y="24"/>
                  </a:moveTo>
                  <a:lnTo>
                    <a:pt x="189" y="23"/>
                  </a:lnTo>
                  <a:lnTo>
                    <a:pt x="188" y="23"/>
                  </a:lnTo>
                  <a:lnTo>
                    <a:pt x="188" y="22"/>
                  </a:lnTo>
                  <a:lnTo>
                    <a:pt x="187" y="22"/>
                  </a:lnTo>
                  <a:lnTo>
                    <a:pt x="188" y="22"/>
                  </a:lnTo>
                  <a:lnTo>
                    <a:pt x="188" y="21"/>
                  </a:lnTo>
                  <a:lnTo>
                    <a:pt x="189" y="21"/>
                  </a:lnTo>
                  <a:lnTo>
                    <a:pt x="191" y="22"/>
                  </a:lnTo>
                  <a:lnTo>
                    <a:pt x="191" y="23"/>
                  </a:lnTo>
                  <a:lnTo>
                    <a:pt x="190" y="24"/>
                  </a:lnTo>
                  <a:close/>
                  <a:moveTo>
                    <a:pt x="286" y="31"/>
                  </a:moveTo>
                  <a:lnTo>
                    <a:pt x="285" y="31"/>
                  </a:lnTo>
                  <a:lnTo>
                    <a:pt x="284" y="31"/>
                  </a:lnTo>
                  <a:lnTo>
                    <a:pt x="283" y="31"/>
                  </a:lnTo>
                  <a:lnTo>
                    <a:pt x="283" y="30"/>
                  </a:lnTo>
                  <a:lnTo>
                    <a:pt x="284" y="30"/>
                  </a:lnTo>
                  <a:lnTo>
                    <a:pt x="285" y="30"/>
                  </a:lnTo>
                  <a:lnTo>
                    <a:pt x="286" y="30"/>
                  </a:lnTo>
                  <a:lnTo>
                    <a:pt x="286" y="31"/>
                  </a:lnTo>
                  <a:close/>
                  <a:moveTo>
                    <a:pt x="209" y="23"/>
                  </a:moveTo>
                  <a:lnTo>
                    <a:pt x="208" y="23"/>
                  </a:lnTo>
                  <a:lnTo>
                    <a:pt x="209" y="23"/>
                  </a:lnTo>
                  <a:lnTo>
                    <a:pt x="210" y="22"/>
                  </a:lnTo>
                  <a:lnTo>
                    <a:pt x="210" y="23"/>
                  </a:lnTo>
                  <a:lnTo>
                    <a:pt x="211" y="23"/>
                  </a:lnTo>
                  <a:lnTo>
                    <a:pt x="210" y="23"/>
                  </a:lnTo>
                  <a:lnTo>
                    <a:pt x="209" y="23"/>
                  </a:lnTo>
                  <a:close/>
                  <a:moveTo>
                    <a:pt x="185" y="20"/>
                  </a:moveTo>
                  <a:lnTo>
                    <a:pt x="184" y="20"/>
                  </a:lnTo>
                  <a:lnTo>
                    <a:pt x="183" y="20"/>
                  </a:lnTo>
                  <a:lnTo>
                    <a:pt x="183" y="21"/>
                  </a:lnTo>
                  <a:lnTo>
                    <a:pt x="182" y="20"/>
                  </a:lnTo>
                  <a:lnTo>
                    <a:pt x="183" y="19"/>
                  </a:lnTo>
                  <a:lnTo>
                    <a:pt x="184" y="19"/>
                  </a:lnTo>
                  <a:lnTo>
                    <a:pt x="185" y="20"/>
                  </a:lnTo>
                  <a:close/>
                  <a:moveTo>
                    <a:pt x="212" y="23"/>
                  </a:moveTo>
                  <a:lnTo>
                    <a:pt x="211" y="23"/>
                  </a:lnTo>
                  <a:lnTo>
                    <a:pt x="211" y="22"/>
                  </a:lnTo>
                  <a:lnTo>
                    <a:pt x="212" y="22"/>
                  </a:lnTo>
                  <a:lnTo>
                    <a:pt x="212" y="22"/>
                  </a:lnTo>
                  <a:lnTo>
                    <a:pt x="212" y="23"/>
                  </a:lnTo>
                  <a:lnTo>
                    <a:pt x="212" y="23"/>
                  </a:lnTo>
                  <a:close/>
                  <a:moveTo>
                    <a:pt x="230" y="25"/>
                  </a:moveTo>
                  <a:lnTo>
                    <a:pt x="229" y="25"/>
                  </a:lnTo>
                  <a:lnTo>
                    <a:pt x="230" y="25"/>
                  </a:lnTo>
                  <a:lnTo>
                    <a:pt x="231" y="25"/>
                  </a:lnTo>
                  <a:lnTo>
                    <a:pt x="231" y="25"/>
                  </a:lnTo>
                  <a:lnTo>
                    <a:pt x="231" y="24"/>
                  </a:lnTo>
                  <a:lnTo>
                    <a:pt x="232" y="24"/>
                  </a:lnTo>
                  <a:lnTo>
                    <a:pt x="233" y="24"/>
                  </a:lnTo>
                  <a:lnTo>
                    <a:pt x="232" y="25"/>
                  </a:lnTo>
                  <a:lnTo>
                    <a:pt x="231" y="25"/>
                  </a:lnTo>
                  <a:lnTo>
                    <a:pt x="230" y="25"/>
                  </a:lnTo>
                  <a:close/>
                  <a:moveTo>
                    <a:pt x="197" y="20"/>
                  </a:moveTo>
                  <a:lnTo>
                    <a:pt x="197" y="21"/>
                  </a:lnTo>
                  <a:lnTo>
                    <a:pt x="197" y="22"/>
                  </a:lnTo>
                  <a:lnTo>
                    <a:pt x="197" y="23"/>
                  </a:lnTo>
                  <a:lnTo>
                    <a:pt x="196" y="23"/>
                  </a:lnTo>
                  <a:lnTo>
                    <a:pt x="195" y="23"/>
                  </a:lnTo>
                  <a:lnTo>
                    <a:pt x="196" y="23"/>
                  </a:lnTo>
                  <a:lnTo>
                    <a:pt x="195" y="23"/>
                  </a:lnTo>
                  <a:lnTo>
                    <a:pt x="193" y="23"/>
                  </a:lnTo>
                  <a:lnTo>
                    <a:pt x="193" y="22"/>
                  </a:lnTo>
                  <a:lnTo>
                    <a:pt x="193" y="22"/>
                  </a:lnTo>
                  <a:lnTo>
                    <a:pt x="193" y="21"/>
                  </a:lnTo>
                  <a:lnTo>
                    <a:pt x="194" y="21"/>
                  </a:lnTo>
                  <a:lnTo>
                    <a:pt x="194" y="20"/>
                  </a:lnTo>
                  <a:lnTo>
                    <a:pt x="195" y="20"/>
                  </a:lnTo>
                  <a:lnTo>
                    <a:pt x="196" y="20"/>
                  </a:lnTo>
                  <a:lnTo>
                    <a:pt x="197" y="20"/>
                  </a:lnTo>
                  <a:close/>
                  <a:moveTo>
                    <a:pt x="350" y="35"/>
                  </a:moveTo>
                  <a:lnTo>
                    <a:pt x="350" y="34"/>
                  </a:lnTo>
                  <a:lnTo>
                    <a:pt x="351" y="35"/>
                  </a:lnTo>
                  <a:lnTo>
                    <a:pt x="352" y="36"/>
                  </a:lnTo>
                  <a:lnTo>
                    <a:pt x="352" y="37"/>
                  </a:lnTo>
                  <a:lnTo>
                    <a:pt x="351" y="37"/>
                  </a:lnTo>
                  <a:lnTo>
                    <a:pt x="352" y="37"/>
                  </a:lnTo>
                  <a:lnTo>
                    <a:pt x="352" y="38"/>
                  </a:lnTo>
                  <a:lnTo>
                    <a:pt x="352" y="39"/>
                  </a:lnTo>
                  <a:lnTo>
                    <a:pt x="351" y="40"/>
                  </a:lnTo>
                  <a:lnTo>
                    <a:pt x="350" y="39"/>
                  </a:lnTo>
                  <a:lnTo>
                    <a:pt x="349" y="38"/>
                  </a:lnTo>
                  <a:lnTo>
                    <a:pt x="348" y="38"/>
                  </a:lnTo>
                  <a:lnTo>
                    <a:pt x="348" y="37"/>
                  </a:lnTo>
                  <a:lnTo>
                    <a:pt x="348" y="37"/>
                  </a:lnTo>
                  <a:lnTo>
                    <a:pt x="349" y="37"/>
                  </a:lnTo>
                  <a:lnTo>
                    <a:pt x="348" y="37"/>
                  </a:lnTo>
                  <a:lnTo>
                    <a:pt x="348" y="37"/>
                  </a:lnTo>
                  <a:lnTo>
                    <a:pt x="347" y="37"/>
                  </a:lnTo>
                  <a:lnTo>
                    <a:pt x="347" y="36"/>
                  </a:lnTo>
                  <a:lnTo>
                    <a:pt x="348" y="36"/>
                  </a:lnTo>
                  <a:lnTo>
                    <a:pt x="349" y="35"/>
                  </a:lnTo>
                  <a:lnTo>
                    <a:pt x="349" y="34"/>
                  </a:lnTo>
                  <a:lnTo>
                    <a:pt x="349" y="35"/>
                  </a:lnTo>
                  <a:lnTo>
                    <a:pt x="350" y="35"/>
                  </a:lnTo>
                  <a:close/>
                  <a:moveTo>
                    <a:pt x="186" y="20"/>
                  </a:moveTo>
                  <a:lnTo>
                    <a:pt x="186" y="20"/>
                  </a:lnTo>
                  <a:lnTo>
                    <a:pt x="185" y="20"/>
                  </a:lnTo>
                  <a:lnTo>
                    <a:pt x="185" y="19"/>
                  </a:lnTo>
                  <a:lnTo>
                    <a:pt x="186" y="18"/>
                  </a:lnTo>
                  <a:lnTo>
                    <a:pt x="186" y="18"/>
                  </a:lnTo>
                  <a:lnTo>
                    <a:pt x="186" y="19"/>
                  </a:lnTo>
                  <a:lnTo>
                    <a:pt x="186" y="20"/>
                  </a:lnTo>
                  <a:close/>
                  <a:moveTo>
                    <a:pt x="228" y="25"/>
                  </a:moveTo>
                  <a:lnTo>
                    <a:pt x="227" y="25"/>
                  </a:lnTo>
                  <a:lnTo>
                    <a:pt x="227" y="24"/>
                  </a:lnTo>
                  <a:lnTo>
                    <a:pt x="227" y="23"/>
                  </a:lnTo>
                  <a:lnTo>
                    <a:pt x="228" y="22"/>
                  </a:lnTo>
                  <a:lnTo>
                    <a:pt x="228" y="23"/>
                  </a:lnTo>
                  <a:lnTo>
                    <a:pt x="228" y="24"/>
                  </a:lnTo>
                  <a:lnTo>
                    <a:pt x="229" y="24"/>
                  </a:lnTo>
                  <a:lnTo>
                    <a:pt x="229" y="25"/>
                  </a:lnTo>
                  <a:lnTo>
                    <a:pt x="228" y="25"/>
                  </a:lnTo>
                  <a:close/>
                  <a:moveTo>
                    <a:pt x="287" y="28"/>
                  </a:moveTo>
                  <a:lnTo>
                    <a:pt x="286" y="28"/>
                  </a:lnTo>
                  <a:lnTo>
                    <a:pt x="287" y="28"/>
                  </a:lnTo>
                  <a:lnTo>
                    <a:pt x="288" y="29"/>
                  </a:lnTo>
                  <a:lnTo>
                    <a:pt x="288" y="30"/>
                  </a:lnTo>
                  <a:lnTo>
                    <a:pt x="287" y="30"/>
                  </a:lnTo>
                  <a:lnTo>
                    <a:pt x="286" y="30"/>
                  </a:lnTo>
                  <a:lnTo>
                    <a:pt x="285" y="29"/>
                  </a:lnTo>
                  <a:lnTo>
                    <a:pt x="286" y="27"/>
                  </a:lnTo>
                  <a:lnTo>
                    <a:pt x="287" y="28"/>
                  </a:lnTo>
                  <a:close/>
                  <a:moveTo>
                    <a:pt x="284" y="30"/>
                  </a:moveTo>
                  <a:lnTo>
                    <a:pt x="283" y="29"/>
                  </a:lnTo>
                  <a:lnTo>
                    <a:pt x="284" y="28"/>
                  </a:lnTo>
                  <a:lnTo>
                    <a:pt x="285" y="27"/>
                  </a:lnTo>
                  <a:lnTo>
                    <a:pt x="284" y="28"/>
                  </a:lnTo>
                  <a:lnTo>
                    <a:pt x="285" y="29"/>
                  </a:lnTo>
                  <a:lnTo>
                    <a:pt x="284" y="30"/>
                  </a:lnTo>
                  <a:close/>
                  <a:moveTo>
                    <a:pt x="361" y="37"/>
                  </a:moveTo>
                  <a:lnTo>
                    <a:pt x="360" y="37"/>
                  </a:lnTo>
                  <a:lnTo>
                    <a:pt x="360" y="36"/>
                  </a:lnTo>
                  <a:lnTo>
                    <a:pt x="361" y="35"/>
                  </a:lnTo>
                  <a:lnTo>
                    <a:pt x="362" y="34"/>
                  </a:lnTo>
                  <a:lnTo>
                    <a:pt x="362" y="35"/>
                  </a:lnTo>
                  <a:lnTo>
                    <a:pt x="362" y="36"/>
                  </a:lnTo>
                  <a:lnTo>
                    <a:pt x="361" y="37"/>
                  </a:lnTo>
                  <a:close/>
                  <a:moveTo>
                    <a:pt x="233" y="23"/>
                  </a:moveTo>
                  <a:lnTo>
                    <a:pt x="233" y="24"/>
                  </a:lnTo>
                  <a:lnTo>
                    <a:pt x="232" y="23"/>
                  </a:lnTo>
                  <a:lnTo>
                    <a:pt x="231" y="23"/>
                  </a:lnTo>
                  <a:lnTo>
                    <a:pt x="232" y="22"/>
                  </a:lnTo>
                  <a:lnTo>
                    <a:pt x="233" y="22"/>
                  </a:lnTo>
                  <a:lnTo>
                    <a:pt x="233" y="23"/>
                  </a:lnTo>
                  <a:close/>
                  <a:moveTo>
                    <a:pt x="184" y="18"/>
                  </a:moveTo>
                  <a:lnTo>
                    <a:pt x="184" y="18"/>
                  </a:lnTo>
                  <a:lnTo>
                    <a:pt x="183" y="18"/>
                  </a:lnTo>
                  <a:lnTo>
                    <a:pt x="182" y="18"/>
                  </a:lnTo>
                  <a:lnTo>
                    <a:pt x="181" y="18"/>
                  </a:lnTo>
                  <a:lnTo>
                    <a:pt x="181" y="18"/>
                  </a:lnTo>
                  <a:lnTo>
                    <a:pt x="182" y="18"/>
                  </a:lnTo>
                  <a:lnTo>
                    <a:pt x="183" y="17"/>
                  </a:lnTo>
                  <a:lnTo>
                    <a:pt x="184" y="18"/>
                  </a:lnTo>
                  <a:close/>
                  <a:moveTo>
                    <a:pt x="195" y="19"/>
                  </a:moveTo>
                  <a:lnTo>
                    <a:pt x="194" y="19"/>
                  </a:lnTo>
                  <a:lnTo>
                    <a:pt x="194" y="18"/>
                  </a:lnTo>
                  <a:lnTo>
                    <a:pt x="195" y="18"/>
                  </a:lnTo>
                  <a:lnTo>
                    <a:pt x="195" y="18"/>
                  </a:lnTo>
                  <a:lnTo>
                    <a:pt x="195" y="18"/>
                  </a:lnTo>
                  <a:lnTo>
                    <a:pt x="196" y="18"/>
                  </a:lnTo>
                  <a:lnTo>
                    <a:pt x="195" y="19"/>
                  </a:lnTo>
                  <a:close/>
                  <a:moveTo>
                    <a:pt x="352" y="37"/>
                  </a:moveTo>
                  <a:lnTo>
                    <a:pt x="352" y="37"/>
                  </a:lnTo>
                  <a:lnTo>
                    <a:pt x="352" y="36"/>
                  </a:lnTo>
                  <a:lnTo>
                    <a:pt x="352" y="35"/>
                  </a:lnTo>
                  <a:lnTo>
                    <a:pt x="352" y="34"/>
                  </a:lnTo>
                  <a:lnTo>
                    <a:pt x="352" y="32"/>
                  </a:lnTo>
                  <a:lnTo>
                    <a:pt x="352" y="33"/>
                  </a:lnTo>
                  <a:lnTo>
                    <a:pt x="352" y="35"/>
                  </a:lnTo>
                  <a:lnTo>
                    <a:pt x="352" y="36"/>
                  </a:lnTo>
                  <a:lnTo>
                    <a:pt x="352" y="37"/>
                  </a:lnTo>
                  <a:close/>
                  <a:moveTo>
                    <a:pt x="189" y="17"/>
                  </a:moveTo>
                  <a:lnTo>
                    <a:pt x="189" y="18"/>
                  </a:lnTo>
                  <a:lnTo>
                    <a:pt x="190" y="18"/>
                  </a:lnTo>
                  <a:lnTo>
                    <a:pt x="190" y="18"/>
                  </a:lnTo>
                  <a:lnTo>
                    <a:pt x="188" y="19"/>
                  </a:lnTo>
                  <a:lnTo>
                    <a:pt x="187" y="19"/>
                  </a:lnTo>
                  <a:lnTo>
                    <a:pt x="188" y="18"/>
                  </a:lnTo>
                  <a:lnTo>
                    <a:pt x="188" y="18"/>
                  </a:lnTo>
                  <a:lnTo>
                    <a:pt x="187" y="18"/>
                  </a:lnTo>
                  <a:lnTo>
                    <a:pt x="188" y="18"/>
                  </a:lnTo>
                  <a:lnTo>
                    <a:pt x="189" y="17"/>
                  </a:lnTo>
                  <a:close/>
                  <a:moveTo>
                    <a:pt x="284" y="26"/>
                  </a:moveTo>
                  <a:lnTo>
                    <a:pt x="283" y="26"/>
                  </a:lnTo>
                  <a:lnTo>
                    <a:pt x="282" y="25"/>
                  </a:lnTo>
                  <a:lnTo>
                    <a:pt x="283" y="25"/>
                  </a:lnTo>
                  <a:lnTo>
                    <a:pt x="284" y="25"/>
                  </a:lnTo>
                  <a:lnTo>
                    <a:pt x="284" y="26"/>
                  </a:lnTo>
                  <a:close/>
                  <a:moveTo>
                    <a:pt x="242" y="21"/>
                  </a:moveTo>
                  <a:lnTo>
                    <a:pt x="242" y="22"/>
                  </a:lnTo>
                  <a:lnTo>
                    <a:pt x="243" y="22"/>
                  </a:lnTo>
                  <a:lnTo>
                    <a:pt x="243" y="23"/>
                  </a:lnTo>
                  <a:lnTo>
                    <a:pt x="242" y="22"/>
                  </a:lnTo>
                  <a:lnTo>
                    <a:pt x="241" y="22"/>
                  </a:lnTo>
                  <a:lnTo>
                    <a:pt x="242" y="21"/>
                  </a:lnTo>
                  <a:lnTo>
                    <a:pt x="241" y="21"/>
                  </a:lnTo>
                  <a:lnTo>
                    <a:pt x="242" y="21"/>
                  </a:lnTo>
                  <a:close/>
                  <a:moveTo>
                    <a:pt x="334" y="30"/>
                  </a:moveTo>
                  <a:lnTo>
                    <a:pt x="334" y="31"/>
                  </a:lnTo>
                  <a:lnTo>
                    <a:pt x="335" y="31"/>
                  </a:lnTo>
                  <a:lnTo>
                    <a:pt x="336" y="31"/>
                  </a:lnTo>
                  <a:lnTo>
                    <a:pt x="335" y="31"/>
                  </a:lnTo>
                  <a:lnTo>
                    <a:pt x="336" y="31"/>
                  </a:lnTo>
                  <a:lnTo>
                    <a:pt x="337" y="31"/>
                  </a:lnTo>
                  <a:lnTo>
                    <a:pt x="337" y="31"/>
                  </a:lnTo>
                  <a:lnTo>
                    <a:pt x="338" y="31"/>
                  </a:lnTo>
                  <a:lnTo>
                    <a:pt x="337" y="31"/>
                  </a:lnTo>
                  <a:lnTo>
                    <a:pt x="338" y="31"/>
                  </a:lnTo>
                  <a:lnTo>
                    <a:pt x="339" y="32"/>
                  </a:lnTo>
                  <a:lnTo>
                    <a:pt x="339" y="33"/>
                  </a:lnTo>
                  <a:lnTo>
                    <a:pt x="339" y="32"/>
                  </a:lnTo>
                  <a:lnTo>
                    <a:pt x="339" y="31"/>
                  </a:lnTo>
                  <a:lnTo>
                    <a:pt x="341" y="32"/>
                  </a:lnTo>
                  <a:lnTo>
                    <a:pt x="341" y="33"/>
                  </a:lnTo>
                  <a:lnTo>
                    <a:pt x="341" y="34"/>
                  </a:lnTo>
                  <a:lnTo>
                    <a:pt x="341" y="33"/>
                  </a:lnTo>
                  <a:lnTo>
                    <a:pt x="342" y="33"/>
                  </a:lnTo>
                  <a:lnTo>
                    <a:pt x="342" y="34"/>
                  </a:lnTo>
                  <a:lnTo>
                    <a:pt x="342" y="35"/>
                  </a:lnTo>
                  <a:lnTo>
                    <a:pt x="342" y="36"/>
                  </a:lnTo>
                  <a:lnTo>
                    <a:pt x="342" y="37"/>
                  </a:lnTo>
                  <a:lnTo>
                    <a:pt x="341" y="37"/>
                  </a:lnTo>
                  <a:lnTo>
                    <a:pt x="341" y="38"/>
                  </a:lnTo>
                  <a:lnTo>
                    <a:pt x="340" y="38"/>
                  </a:lnTo>
                  <a:lnTo>
                    <a:pt x="340" y="39"/>
                  </a:lnTo>
                  <a:lnTo>
                    <a:pt x="339" y="39"/>
                  </a:lnTo>
                  <a:lnTo>
                    <a:pt x="339" y="39"/>
                  </a:lnTo>
                  <a:lnTo>
                    <a:pt x="339" y="40"/>
                  </a:lnTo>
                  <a:lnTo>
                    <a:pt x="339" y="41"/>
                  </a:lnTo>
                  <a:lnTo>
                    <a:pt x="338" y="42"/>
                  </a:lnTo>
                  <a:lnTo>
                    <a:pt x="339" y="43"/>
                  </a:lnTo>
                  <a:lnTo>
                    <a:pt x="339" y="42"/>
                  </a:lnTo>
                  <a:lnTo>
                    <a:pt x="340" y="43"/>
                  </a:lnTo>
                  <a:lnTo>
                    <a:pt x="341" y="43"/>
                  </a:lnTo>
                  <a:lnTo>
                    <a:pt x="342" y="43"/>
                  </a:lnTo>
                  <a:lnTo>
                    <a:pt x="341" y="44"/>
                  </a:lnTo>
                  <a:lnTo>
                    <a:pt x="340" y="44"/>
                  </a:lnTo>
                  <a:lnTo>
                    <a:pt x="340" y="44"/>
                  </a:lnTo>
                  <a:lnTo>
                    <a:pt x="339" y="44"/>
                  </a:lnTo>
                  <a:lnTo>
                    <a:pt x="339" y="45"/>
                  </a:lnTo>
                  <a:lnTo>
                    <a:pt x="339" y="46"/>
                  </a:lnTo>
                  <a:lnTo>
                    <a:pt x="339" y="47"/>
                  </a:lnTo>
                  <a:lnTo>
                    <a:pt x="339" y="47"/>
                  </a:lnTo>
                  <a:lnTo>
                    <a:pt x="338" y="48"/>
                  </a:lnTo>
                  <a:lnTo>
                    <a:pt x="337" y="49"/>
                  </a:lnTo>
                  <a:lnTo>
                    <a:pt x="336" y="50"/>
                  </a:lnTo>
                  <a:lnTo>
                    <a:pt x="336" y="50"/>
                  </a:lnTo>
                  <a:lnTo>
                    <a:pt x="335" y="51"/>
                  </a:lnTo>
                  <a:lnTo>
                    <a:pt x="334" y="51"/>
                  </a:lnTo>
                  <a:lnTo>
                    <a:pt x="334" y="52"/>
                  </a:lnTo>
                  <a:lnTo>
                    <a:pt x="333" y="53"/>
                  </a:lnTo>
                  <a:lnTo>
                    <a:pt x="332" y="53"/>
                  </a:lnTo>
                  <a:lnTo>
                    <a:pt x="331" y="55"/>
                  </a:lnTo>
                  <a:lnTo>
                    <a:pt x="330" y="56"/>
                  </a:lnTo>
                  <a:lnTo>
                    <a:pt x="329" y="56"/>
                  </a:lnTo>
                  <a:lnTo>
                    <a:pt x="328" y="56"/>
                  </a:lnTo>
                  <a:lnTo>
                    <a:pt x="327" y="57"/>
                  </a:lnTo>
                  <a:lnTo>
                    <a:pt x="327" y="58"/>
                  </a:lnTo>
                  <a:lnTo>
                    <a:pt x="326" y="59"/>
                  </a:lnTo>
                  <a:lnTo>
                    <a:pt x="325" y="59"/>
                  </a:lnTo>
                  <a:lnTo>
                    <a:pt x="324" y="59"/>
                  </a:lnTo>
                  <a:lnTo>
                    <a:pt x="324" y="58"/>
                  </a:lnTo>
                  <a:lnTo>
                    <a:pt x="324" y="57"/>
                  </a:lnTo>
                  <a:lnTo>
                    <a:pt x="325" y="56"/>
                  </a:lnTo>
                  <a:lnTo>
                    <a:pt x="324" y="56"/>
                  </a:lnTo>
                  <a:lnTo>
                    <a:pt x="323" y="57"/>
                  </a:lnTo>
                  <a:lnTo>
                    <a:pt x="323" y="56"/>
                  </a:lnTo>
                  <a:lnTo>
                    <a:pt x="322" y="57"/>
                  </a:lnTo>
                  <a:lnTo>
                    <a:pt x="322" y="58"/>
                  </a:lnTo>
                  <a:lnTo>
                    <a:pt x="320" y="59"/>
                  </a:lnTo>
                  <a:lnTo>
                    <a:pt x="320" y="59"/>
                  </a:lnTo>
                  <a:lnTo>
                    <a:pt x="319" y="59"/>
                  </a:lnTo>
                  <a:lnTo>
                    <a:pt x="317" y="59"/>
                  </a:lnTo>
                  <a:lnTo>
                    <a:pt x="316" y="59"/>
                  </a:lnTo>
                  <a:lnTo>
                    <a:pt x="315" y="58"/>
                  </a:lnTo>
                  <a:lnTo>
                    <a:pt x="314" y="58"/>
                  </a:lnTo>
                  <a:lnTo>
                    <a:pt x="314" y="58"/>
                  </a:lnTo>
                  <a:lnTo>
                    <a:pt x="313" y="58"/>
                  </a:lnTo>
                  <a:lnTo>
                    <a:pt x="312" y="58"/>
                  </a:lnTo>
                  <a:lnTo>
                    <a:pt x="312" y="59"/>
                  </a:lnTo>
                  <a:lnTo>
                    <a:pt x="313" y="59"/>
                  </a:lnTo>
                  <a:lnTo>
                    <a:pt x="314" y="59"/>
                  </a:lnTo>
                  <a:lnTo>
                    <a:pt x="314" y="60"/>
                  </a:lnTo>
                  <a:lnTo>
                    <a:pt x="314" y="60"/>
                  </a:lnTo>
                  <a:lnTo>
                    <a:pt x="315" y="60"/>
                  </a:lnTo>
                  <a:lnTo>
                    <a:pt x="316" y="60"/>
                  </a:lnTo>
                  <a:lnTo>
                    <a:pt x="317" y="60"/>
                  </a:lnTo>
                  <a:lnTo>
                    <a:pt x="318" y="60"/>
                  </a:lnTo>
                  <a:lnTo>
                    <a:pt x="319" y="60"/>
                  </a:lnTo>
                  <a:lnTo>
                    <a:pt x="320" y="60"/>
                  </a:lnTo>
                  <a:lnTo>
                    <a:pt x="321" y="60"/>
                  </a:lnTo>
                  <a:lnTo>
                    <a:pt x="321" y="62"/>
                  </a:lnTo>
                  <a:lnTo>
                    <a:pt x="323" y="61"/>
                  </a:lnTo>
                  <a:lnTo>
                    <a:pt x="324" y="60"/>
                  </a:lnTo>
                  <a:lnTo>
                    <a:pt x="325" y="60"/>
                  </a:lnTo>
                  <a:lnTo>
                    <a:pt x="326" y="61"/>
                  </a:lnTo>
                  <a:lnTo>
                    <a:pt x="327" y="61"/>
                  </a:lnTo>
                  <a:lnTo>
                    <a:pt x="327" y="62"/>
                  </a:lnTo>
                  <a:lnTo>
                    <a:pt x="327" y="61"/>
                  </a:lnTo>
                  <a:lnTo>
                    <a:pt x="327" y="62"/>
                  </a:lnTo>
                  <a:lnTo>
                    <a:pt x="329" y="62"/>
                  </a:lnTo>
                  <a:lnTo>
                    <a:pt x="329" y="63"/>
                  </a:lnTo>
                  <a:lnTo>
                    <a:pt x="328" y="63"/>
                  </a:lnTo>
                  <a:lnTo>
                    <a:pt x="328" y="64"/>
                  </a:lnTo>
                  <a:lnTo>
                    <a:pt x="330" y="64"/>
                  </a:lnTo>
                  <a:lnTo>
                    <a:pt x="330" y="65"/>
                  </a:lnTo>
                  <a:lnTo>
                    <a:pt x="330" y="66"/>
                  </a:lnTo>
                  <a:lnTo>
                    <a:pt x="332" y="66"/>
                  </a:lnTo>
                  <a:lnTo>
                    <a:pt x="332" y="67"/>
                  </a:lnTo>
                  <a:lnTo>
                    <a:pt x="333" y="67"/>
                  </a:lnTo>
                  <a:lnTo>
                    <a:pt x="334" y="68"/>
                  </a:lnTo>
                  <a:lnTo>
                    <a:pt x="334" y="69"/>
                  </a:lnTo>
                  <a:lnTo>
                    <a:pt x="333" y="69"/>
                  </a:lnTo>
                  <a:lnTo>
                    <a:pt x="333" y="69"/>
                  </a:lnTo>
                  <a:lnTo>
                    <a:pt x="333" y="70"/>
                  </a:lnTo>
                  <a:lnTo>
                    <a:pt x="333" y="71"/>
                  </a:lnTo>
                  <a:lnTo>
                    <a:pt x="333" y="72"/>
                  </a:lnTo>
                  <a:lnTo>
                    <a:pt x="334" y="72"/>
                  </a:lnTo>
                  <a:lnTo>
                    <a:pt x="334" y="73"/>
                  </a:lnTo>
                  <a:lnTo>
                    <a:pt x="333" y="73"/>
                  </a:lnTo>
                  <a:lnTo>
                    <a:pt x="332" y="74"/>
                  </a:lnTo>
                  <a:lnTo>
                    <a:pt x="332" y="73"/>
                  </a:lnTo>
                  <a:lnTo>
                    <a:pt x="331" y="73"/>
                  </a:lnTo>
                  <a:lnTo>
                    <a:pt x="330" y="72"/>
                  </a:lnTo>
                  <a:lnTo>
                    <a:pt x="330" y="73"/>
                  </a:lnTo>
                  <a:lnTo>
                    <a:pt x="329" y="73"/>
                  </a:lnTo>
                  <a:lnTo>
                    <a:pt x="329" y="74"/>
                  </a:lnTo>
                  <a:lnTo>
                    <a:pt x="330" y="74"/>
                  </a:lnTo>
                  <a:lnTo>
                    <a:pt x="330" y="75"/>
                  </a:lnTo>
                  <a:lnTo>
                    <a:pt x="328" y="75"/>
                  </a:lnTo>
                  <a:lnTo>
                    <a:pt x="327" y="75"/>
                  </a:lnTo>
                  <a:lnTo>
                    <a:pt x="328" y="75"/>
                  </a:lnTo>
                  <a:lnTo>
                    <a:pt x="327" y="76"/>
                  </a:lnTo>
                  <a:lnTo>
                    <a:pt x="327" y="77"/>
                  </a:lnTo>
                  <a:lnTo>
                    <a:pt x="328" y="77"/>
                  </a:lnTo>
                  <a:lnTo>
                    <a:pt x="328" y="76"/>
                  </a:lnTo>
                  <a:lnTo>
                    <a:pt x="328" y="75"/>
                  </a:lnTo>
                  <a:lnTo>
                    <a:pt x="329" y="75"/>
                  </a:lnTo>
                  <a:lnTo>
                    <a:pt x="329" y="76"/>
                  </a:lnTo>
                  <a:lnTo>
                    <a:pt x="331" y="77"/>
                  </a:lnTo>
                  <a:lnTo>
                    <a:pt x="332" y="78"/>
                  </a:lnTo>
                  <a:lnTo>
                    <a:pt x="332" y="79"/>
                  </a:lnTo>
                  <a:lnTo>
                    <a:pt x="333" y="79"/>
                  </a:lnTo>
                  <a:lnTo>
                    <a:pt x="332" y="80"/>
                  </a:lnTo>
                  <a:lnTo>
                    <a:pt x="333" y="81"/>
                  </a:lnTo>
                  <a:lnTo>
                    <a:pt x="332" y="81"/>
                  </a:lnTo>
                  <a:lnTo>
                    <a:pt x="332" y="82"/>
                  </a:lnTo>
                  <a:lnTo>
                    <a:pt x="331" y="82"/>
                  </a:lnTo>
                  <a:lnTo>
                    <a:pt x="332" y="82"/>
                  </a:lnTo>
                  <a:lnTo>
                    <a:pt x="332" y="83"/>
                  </a:lnTo>
                  <a:lnTo>
                    <a:pt x="332" y="85"/>
                  </a:lnTo>
                  <a:lnTo>
                    <a:pt x="331" y="85"/>
                  </a:lnTo>
                  <a:lnTo>
                    <a:pt x="331" y="86"/>
                  </a:lnTo>
                  <a:lnTo>
                    <a:pt x="330" y="85"/>
                  </a:lnTo>
                  <a:lnTo>
                    <a:pt x="329" y="85"/>
                  </a:lnTo>
                  <a:lnTo>
                    <a:pt x="328" y="85"/>
                  </a:lnTo>
                  <a:lnTo>
                    <a:pt x="327" y="86"/>
                  </a:lnTo>
                  <a:lnTo>
                    <a:pt x="327" y="87"/>
                  </a:lnTo>
                  <a:lnTo>
                    <a:pt x="327" y="88"/>
                  </a:lnTo>
                  <a:lnTo>
                    <a:pt x="327" y="88"/>
                  </a:lnTo>
                  <a:lnTo>
                    <a:pt x="326" y="88"/>
                  </a:lnTo>
                  <a:lnTo>
                    <a:pt x="325" y="88"/>
                  </a:lnTo>
                  <a:lnTo>
                    <a:pt x="324" y="88"/>
                  </a:lnTo>
                  <a:lnTo>
                    <a:pt x="325" y="88"/>
                  </a:lnTo>
                  <a:lnTo>
                    <a:pt x="325" y="90"/>
                  </a:lnTo>
                  <a:lnTo>
                    <a:pt x="326" y="90"/>
                  </a:lnTo>
                  <a:lnTo>
                    <a:pt x="327" y="90"/>
                  </a:lnTo>
                  <a:lnTo>
                    <a:pt x="327" y="94"/>
                  </a:lnTo>
                  <a:lnTo>
                    <a:pt x="327" y="94"/>
                  </a:lnTo>
                  <a:lnTo>
                    <a:pt x="327" y="95"/>
                  </a:lnTo>
                  <a:lnTo>
                    <a:pt x="326" y="95"/>
                  </a:lnTo>
                  <a:lnTo>
                    <a:pt x="325" y="95"/>
                  </a:lnTo>
                  <a:lnTo>
                    <a:pt x="324" y="95"/>
                  </a:lnTo>
                  <a:lnTo>
                    <a:pt x="324" y="96"/>
                  </a:lnTo>
                  <a:lnTo>
                    <a:pt x="323" y="96"/>
                  </a:lnTo>
                  <a:lnTo>
                    <a:pt x="323" y="97"/>
                  </a:lnTo>
                  <a:lnTo>
                    <a:pt x="322" y="97"/>
                  </a:lnTo>
                  <a:lnTo>
                    <a:pt x="321" y="98"/>
                  </a:lnTo>
                  <a:lnTo>
                    <a:pt x="320" y="98"/>
                  </a:lnTo>
                  <a:lnTo>
                    <a:pt x="321" y="98"/>
                  </a:lnTo>
                  <a:lnTo>
                    <a:pt x="321" y="99"/>
                  </a:lnTo>
                  <a:lnTo>
                    <a:pt x="322" y="99"/>
                  </a:lnTo>
                  <a:lnTo>
                    <a:pt x="322" y="100"/>
                  </a:lnTo>
                  <a:lnTo>
                    <a:pt x="323" y="101"/>
                  </a:lnTo>
                  <a:lnTo>
                    <a:pt x="323" y="101"/>
                  </a:lnTo>
                  <a:lnTo>
                    <a:pt x="324" y="101"/>
                  </a:lnTo>
                  <a:lnTo>
                    <a:pt x="325" y="100"/>
                  </a:lnTo>
                  <a:lnTo>
                    <a:pt x="326" y="100"/>
                  </a:lnTo>
                  <a:lnTo>
                    <a:pt x="327" y="100"/>
                  </a:lnTo>
                  <a:lnTo>
                    <a:pt x="327" y="99"/>
                  </a:lnTo>
                  <a:lnTo>
                    <a:pt x="326" y="99"/>
                  </a:lnTo>
                  <a:lnTo>
                    <a:pt x="327" y="98"/>
                  </a:lnTo>
                  <a:lnTo>
                    <a:pt x="327" y="99"/>
                  </a:lnTo>
                  <a:lnTo>
                    <a:pt x="328" y="99"/>
                  </a:lnTo>
                  <a:lnTo>
                    <a:pt x="329" y="99"/>
                  </a:lnTo>
                  <a:lnTo>
                    <a:pt x="329" y="98"/>
                  </a:lnTo>
                  <a:lnTo>
                    <a:pt x="330" y="98"/>
                  </a:lnTo>
                  <a:lnTo>
                    <a:pt x="331" y="97"/>
                  </a:lnTo>
                  <a:lnTo>
                    <a:pt x="332" y="97"/>
                  </a:lnTo>
                  <a:lnTo>
                    <a:pt x="331" y="95"/>
                  </a:lnTo>
                  <a:lnTo>
                    <a:pt x="332" y="94"/>
                  </a:lnTo>
                  <a:lnTo>
                    <a:pt x="333" y="94"/>
                  </a:lnTo>
                  <a:lnTo>
                    <a:pt x="333" y="94"/>
                  </a:lnTo>
                  <a:lnTo>
                    <a:pt x="334" y="94"/>
                  </a:lnTo>
                  <a:lnTo>
                    <a:pt x="334" y="95"/>
                  </a:lnTo>
                  <a:lnTo>
                    <a:pt x="335" y="95"/>
                  </a:lnTo>
                  <a:lnTo>
                    <a:pt x="335" y="96"/>
                  </a:lnTo>
                  <a:lnTo>
                    <a:pt x="334" y="97"/>
                  </a:lnTo>
                  <a:lnTo>
                    <a:pt x="333" y="98"/>
                  </a:lnTo>
                  <a:lnTo>
                    <a:pt x="333" y="99"/>
                  </a:lnTo>
                  <a:lnTo>
                    <a:pt x="333" y="98"/>
                  </a:lnTo>
                  <a:lnTo>
                    <a:pt x="332" y="98"/>
                  </a:lnTo>
                  <a:lnTo>
                    <a:pt x="331" y="99"/>
                  </a:lnTo>
                  <a:lnTo>
                    <a:pt x="332" y="99"/>
                  </a:lnTo>
                  <a:lnTo>
                    <a:pt x="332" y="100"/>
                  </a:lnTo>
                  <a:lnTo>
                    <a:pt x="333" y="99"/>
                  </a:lnTo>
                  <a:lnTo>
                    <a:pt x="334" y="98"/>
                  </a:lnTo>
                  <a:lnTo>
                    <a:pt x="334" y="99"/>
                  </a:lnTo>
                  <a:lnTo>
                    <a:pt x="335" y="99"/>
                  </a:lnTo>
                  <a:lnTo>
                    <a:pt x="336" y="100"/>
                  </a:lnTo>
                  <a:lnTo>
                    <a:pt x="336" y="101"/>
                  </a:lnTo>
                  <a:lnTo>
                    <a:pt x="336" y="101"/>
                  </a:lnTo>
                  <a:lnTo>
                    <a:pt x="337" y="101"/>
                  </a:lnTo>
                  <a:lnTo>
                    <a:pt x="337" y="100"/>
                  </a:lnTo>
                  <a:lnTo>
                    <a:pt x="337" y="99"/>
                  </a:lnTo>
                  <a:lnTo>
                    <a:pt x="338" y="98"/>
                  </a:lnTo>
                  <a:lnTo>
                    <a:pt x="339" y="98"/>
                  </a:lnTo>
                  <a:lnTo>
                    <a:pt x="340" y="98"/>
                  </a:lnTo>
                  <a:lnTo>
                    <a:pt x="340" y="97"/>
                  </a:lnTo>
                  <a:lnTo>
                    <a:pt x="339" y="96"/>
                  </a:lnTo>
                  <a:lnTo>
                    <a:pt x="340" y="95"/>
                  </a:lnTo>
                  <a:lnTo>
                    <a:pt x="339" y="95"/>
                  </a:lnTo>
                  <a:lnTo>
                    <a:pt x="339" y="94"/>
                  </a:lnTo>
                  <a:lnTo>
                    <a:pt x="339" y="94"/>
                  </a:lnTo>
                  <a:lnTo>
                    <a:pt x="340" y="94"/>
                  </a:lnTo>
                  <a:lnTo>
                    <a:pt x="339" y="94"/>
                  </a:lnTo>
                  <a:lnTo>
                    <a:pt x="339" y="93"/>
                  </a:lnTo>
                  <a:lnTo>
                    <a:pt x="339" y="93"/>
                  </a:lnTo>
                  <a:lnTo>
                    <a:pt x="340" y="92"/>
                  </a:lnTo>
                  <a:lnTo>
                    <a:pt x="341" y="92"/>
                  </a:lnTo>
                  <a:lnTo>
                    <a:pt x="342" y="90"/>
                  </a:lnTo>
                  <a:lnTo>
                    <a:pt x="343" y="90"/>
                  </a:lnTo>
                  <a:lnTo>
                    <a:pt x="343" y="89"/>
                  </a:lnTo>
                  <a:lnTo>
                    <a:pt x="344" y="88"/>
                  </a:lnTo>
                  <a:lnTo>
                    <a:pt x="344" y="88"/>
                  </a:lnTo>
                  <a:lnTo>
                    <a:pt x="343" y="88"/>
                  </a:lnTo>
                  <a:lnTo>
                    <a:pt x="343" y="87"/>
                  </a:lnTo>
                  <a:lnTo>
                    <a:pt x="344" y="86"/>
                  </a:lnTo>
                  <a:lnTo>
                    <a:pt x="345" y="86"/>
                  </a:lnTo>
                  <a:lnTo>
                    <a:pt x="345" y="85"/>
                  </a:lnTo>
                  <a:lnTo>
                    <a:pt x="345" y="84"/>
                  </a:lnTo>
                  <a:lnTo>
                    <a:pt x="346" y="83"/>
                  </a:lnTo>
                  <a:lnTo>
                    <a:pt x="346" y="84"/>
                  </a:lnTo>
                  <a:lnTo>
                    <a:pt x="346" y="83"/>
                  </a:lnTo>
                  <a:lnTo>
                    <a:pt x="347" y="83"/>
                  </a:lnTo>
                  <a:lnTo>
                    <a:pt x="347" y="84"/>
                  </a:lnTo>
                  <a:lnTo>
                    <a:pt x="348" y="84"/>
                  </a:lnTo>
                  <a:lnTo>
                    <a:pt x="349" y="83"/>
                  </a:lnTo>
                  <a:lnTo>
                    <a:pt x="350" y="85"/>
                  </a:lnTo>
                  <a:lnTo>
                    <a:pt x="351" y="85"/>
                  </a:lnTo>
                  <a:lnTo>
                    <a:pt x="351" y="84"/>
                  </a:lnTo>
                  <a:lnTo>
                    <a:pt x="351" y="83"/>
                  </a:lnTo>
                  <a:lnTo>
                    <a:pt x="352" y="83"/>
                  </a:lnTo>
                  <a:lnTo>
                    <a:pt x="352" y="82"/>
                  </a:lnTo>
                  <a:lnTo>
                    <a:pt x="352" y="83"/>
                  </a:lnTo>
                  <a:lnTo>
                    <a:pt x="354" y="82"/>
                  </a:lnTo>
                  <a:lnTo>
                    <a:pt x="355" y="82"/>
                  </a:lnTo>
                  <a:lnTo>
                    <a:pt x="356" y="82"/>
                  </a:lnTo>
                  <a:lnTo>
                    <a:pt x="357" y="82"/>
                  </a:lnTo>
                  <a:lnTo>
                    <a:pt x="357" y="82"/>
                  </a:lnTo>
                  <a:lnTo>
                    <a:pt x="357" y="82"/>
                  </a:lnTo>
                  <a:lnTo>
                    <a:pt x="358" y="83"/>
                  </a:lnTo>
                  <a:lnTo>
                    <a:pt x="359" y="83"/>
                  </a:lnTo>
                  <a:lnTo>
                    <a:pt x="360" y="83"/>
                  </a:lnTo>
                  <a:lnTo>
                    <a:pt x="362" y="84"/>
                  </a:lnTo>
                  <a:lnTo>
                    <a:pt x="362" y="86"/>
                  </a:lnTo>
                  <a:lnTo>
                    <a:pt x="363" y="86"/>
                  </a:lnTo>
                  <a:lnTo>
                    <a:pt x="363" y="87"/>
                  </a:lnTo>
                  <a:lnTo>
                    <a:pt x="364" y="87"/>
                  </a:lnTo>
                  <a:lnTo>
                    <a:pt x="364" y="88"/>
                  </a:lnTo>
                  <a:lnTo>
                    <a:pt x="365" y="88"/>
                  </a:lnTo>
                  <a:lnTo>
                    <a:pt x="365" y="88"/>
                  </a:lnTo>
                  <a:lnTo>
                    <a:pt x="365" y="88"/>
                  </a:lnTo>
                  <a:lnTo>
                    <a:pt x="366" y="89"/>
                  </a:lnTo>
                  <a:lnTo>
                    <a:pt x="367" y="89"/>
                  </a:lnTo>
                  <a:lnTo>
                    <a:pt x="368" y="90"/>
                  </a:lnTo>
                  <a:lnTo>
                    <a:pt x="369" y="90"/>
                  </a:lnTo>
                  <a:lnTo>
                    <a:pt x="369" y="91"/>
                  </a:lnTo>
                  <a:lnTo>
                    <a:pt x="371" y="92"/>
                  </a:lnTo>
                  <a:lnTo>
                    <a:pt x="371" y="91"/>
                  </a:lnTo>
                  <a:lnTo>
                    <a:pt x="370" y="91"/>
                  </a:lnTo>
                  <a:lnTo>
                    <a:pt x="369" y="90"/>
                  </a:lnTo>
                  <a:lnTo>
                    <a:pt x="367" y="88"/>
                  </a:lnTo>
                  <a:lnTo>
                    <a:pt x="367" y="88"/>
                  </a:lnTo>
                  <a:lnTo>
                    <a:pt x="366" y="87"/>
                  </a:lnTo>
                  <a:lnTo>
                    <a:pt x="367" y="86"/>
                  </a:lnTo>
                  <a:lnTo>
                    <a:pt x="368" y="85"/>
                  </a:lnTo>
                  <a:lnTo>
                    <a:pt x="368" y="86"/>
                  </a:lnTo>
                  <a:lnTo>
                    <a:pt x="369" y="86"/>
                  </a:lnTo>
                  <a:lnTo>
                    <a:pt x="370" y="87"/>
                  </a:lnTo>
                  <a:lnTo>
                    <a:pt x="369" y="87"/>
                  </a:lnTo>
                  <a:lnTo>
                    <a:pt x="370" y="87"/>
                  </a:lnTo>
                  <a:lnTo>
                    <a:pt x="370" y="86"/>
                  </a:lnTo>
                  <a:lnTo>
                    <a:pt x="371" y="86"/>
                  </a:lnTo>
                  <a:lnTo>
                    <a:pt x="370" y="85"/>
                  </a:lnTo>
                  <a:lnTo>
                    <a:pt x="371" y="85"/>
                  </a:lnTo>
                  <a:lnTo>
                    <a:pt x="371" y="85"/>
                  </a:lnTo>
                  <a:lnTo>
                    <a:pt x="372" y="86"/>
                  </a:lnTo>
                  <a:lnTo>
                    <a:pt x="373" y="86"/>
                  </a:lnTo>
                  <a:lnTo>
                    <a:pt x="373" y="85"/>
                  </a:lnTo>
                  <a:lnTo>
                    <a:pt x="374" y="85"/>
                  </a:lnTo>
                  <a:lnTo>
                    <a:pt x="375" y="85"/>
                  </a:lnTo>
                  <a:lnTo>
                    <a:pt x="376" y="85"/>
                  </a:lnTo>
                  <a:lnTo>
                    <a:pt x="377" y="84"/>
                  </a:lnTo>
                  <a:lnTo>
                    <a:pt x="377" y="85"/>
                  </a:lnTo>
                  <a:lnTo>
                    <a:pt x="377" y="86"/>
                  </a:lnTo>
                  <a:lnTo>
                    <a:pt x="378" y="86"/>
                  </a:lnTo>
                  <a:lnTo>
                    <a:pt x="378" y="86"/>
                  </a:lnTo>
                  <a:lnTo>
                    <a:pt x="379" y="86"/>
                  </a:lnTo>
                  <a:lnTo>
                    <a:pt x="378" y="87"/>
                  </a:lnTo>
                  <a:lnTo>
                    <a:pt x="379" y="88"/>
                  </a:lnTo>
                  <a:lnTo>
                    <a:pt x="379" y="88"/>
                  </a:lnTo>
                  <a:lnTo>
                    <a:pt x="380" y="89"/>
                  </a:lnTo>
                  <a:lnTo>
                    <a:pt x="381" y="89"/>
                  </a:lnTo>
                  <a:lnTo>
                    <a:pt x="381" y="90"/>
                  </a:lnTo>
                  <a:lnTo>
                    <a:pt x="381" y="89"/>
                  </a:lnTo>
                  <a:lnTo>
                    <a:pt x="382" y="89"/>
                  </a:lnTo>
                  <a:lnTo>
                    <a:pt x="383" y="89"/>
                  </a:lnTo>
                  <a:lnTo>
                    <a:pt x="384" y="90"/>
                  </a:lnTo>
                  <a:lnTo>
                    <a:pt x="383" y="90"/>
                  </a:lnTo>
                  <a:lnTo>
                    <a:pt x="382" y="91"/>
                  </a:lnTo>
                  <a:lnTo>
                    <a:pt x="381" y="90"/>
                  </a:lnTo>
                  <a:lnTo>
                    <a:pt x="380" y="90"/>
                  </a:lnTo>
                  <a:lnTo>
                    <a:pt x="380" y="91"/>
                  </a:lnTo>
                  <a:lnTo>
                    <a:pt x="381" y="91"/>
                  </a:lnTo>
                  <a:lnTo>
                    <a:pt x="383" y="92"/>
                  </a:lnTo>
                  <a:lnTo>
                    <a:pt x="384" y="91"/>
                  </a:lnTo>
                  <a:lnTo>
                    <a:pt x="384" y="92"/>
                  </a:lnTo>
                  <a:lnTo>
                    <a:pt x="384" y="91"/>
                  </a:lnTo>
                  <a:lnTo>
                    <a:pt x="384" y="92"/>
                  </a:lnTo>
                  <a:lnTo>
                    <a:pt x="384" y="93"/>
                  </a:lnTo>
                  <a:lnTo>
                    <a:pt x="385" y="93"/>
                  </a:lnTo>
                  <a:lnTo>
                    <a:pt x="385" y="94"/>
                  </a:lnTo>
                  <a:lnTo>
                    <a:pt x="385" y="94"/>
                  </a:lnTo>
                  <a:lnTo>
                    <a:pt x="386" y="94"/>
                  </a:lnTo>
                  <a:lnTo>
                    <a:pt x="386" y="95"/>
                  </a:lnTo>
                  <a:lnTo>
                    <a:pt x="387" y="95"/>
                  </a:lnTo>
                  <a:lnTo>
                    <a:pt x="388" y="95"/>
                  </a:lnTo>
                  <a:lnTo>
                    <a:pt x="389" y="96"/>
                  </a:lnTo>
                  <a:lnTo>
                    <a:pt x="390" y="96"/>
                  </a:lnTo>
                  <a:lnTo>
                    <a:pt x="390" y="98"/>
                  </a:lnTo>
                  <a:lnTo>
                    <a:pt x="391" y="99"/>
                  </a:lnTo>
                  <a:lnTo>
                    <a:pt x="392" y="99"/>
                  </a:lnTo>
                  <a:lnTo>
                    <a:pt x="393" y="100"/>
                  </a:lnTo>
                  <a:lnTo>
                    <a:pt x="394" y="101"/>
                  </a:lnTo>
                  <a:lnTo>
                    <a:pt x="393" y="101"/>
                  </a:lnTo>
                  <a:lnTo>
                    <a:pt x="393" y="102"/>
                  </a:lnTo>
                  <a:lnTo>
                    <a:pt x="393" y="103"/>
                  </a:lnTo>
                  <a:lnTo>
                    <a:pt x="394" y="104"/>
                  </a:lnTo>
                  <a:lnTo>
                    <a:pt x="393" y="104"/>
                  </a:lnTo>
                  <a:lnTo>
                    <a:pt x="393" y="105"/>
                  </a:lnTo>
                  <a:lnTo>
                    <a:pt x="394" y="105"/>
                  </a:lnTo>
                  <a:lnTo>
                    <a:pt x="394" y="106"/>
                  </a:lnTo>
                  <a:lnTo>
                    <a:pt x="395" y="106"/>
                  </a:lnTo>
                  <a:lnTo>
                    <a:pt x="396" y="106"/>
                  </a:lnTo>
                  <a:lnTo>
                    <a:pt x="396" y="105"/>
                  </a:lnTo>
                  <a:lnTo>
                    <a:pt x="397" y="105"/>
                  </a:lnTo>
                  <a:lnTo>
                    <a:pt x="397" y="105"/>
                  </a:lnTo>
                  <a:lnTo>
                    <a:pt x="397" y="106"/>
                  </a:lnTo>
                  <a:lnTo>
                    <a:pt x="398" y="105"/>
                  </a:lnTo>
                  <a:lnTo>
                    <a:pt x="399" y="106"/>
                  </a:lnTo>
                  <a:lnTo>
                    <a:pt x="399" y="107"/>
                  </a:lnTo>
                  <a:lnTo>
                    <a:pt x="398" y="107"/>
                  </a:lnTo>
                  <a:lnTo>
                    <a:pt x="397" y="107"/>
                  </a:lnTo>
                  <a:lnTo>
                    <a:pt x="397" y="108"/>
                  </a:lnTo>
                  <a:lnTo>
                    <a:pt x="396" y="109"/>
                  </a:lnTo>
                  <a:lnTo>
                    <a:pt x="395" y="110"/>
                  </a:lnTo>
                  <a:lnTo>
                    <a:pt x="394" y="111"/>
                  </a:lnTo>
                  <a:lnTo>
                    <a:pt x="393" y="111"/>
                  </a:lnTo>
                  <a:lnTo>
                    <a:pt x="393" y="112"/>
                  </a:lnTo>
                  <a:lnTo>
                    <a:pt x="392" y="112"/>
                  </a:lnTo>
                  <a:lnTo>
                    <a:pt x="392" y="113"/>
                  </a:lnTo>
                  <a:lnTo>
                    <a:pt x="392" y="114"/>
                  </a:lnTo>
                  <a:lnTo>
                    <a:pt x="393" y="114"/>
                  </a:lnTo>
                  <a:lnTo>
                    <a:pt x="393" y="113"/>
                  </a:lnTo>
                  <a:lnTo>
                    <a:pt x="393" y="112"/>
                  </a:lnTo>
                  <a:lnTo>
                    <a:pt x="394" y="112"/>
                  </a:lnTo>
                  <a:lnTo>
                    <a:pt x="395" y="111"/>
                  </a:lnTo>
                  <a:lnTo>
                    <a:pt x="396" y="111"/>
                  </a:lnTo>
                  <a:lnTo>
                    <a:pt x="396" y="110"/>
                  </a:lnTo>
                  <a:lnTo>
                    <a:pt x="397" y="110"/>
                  </a:lnTo>
                  <a:lnTo>
                    <a:pt x="397" y="110"/>
                  </a:lnTo>
                  <a:lnTo>
                    <a:pt x="398" y="109"/>
                  </a:lnTo>
                  <a:lnTo>
                    <a:pt x="399" y="110"/>
                  </a:lnTo>
                  <a:lnTo>
                    <a:pt x="399" y="111"/>
                  </a:lnTo>
                  <a:lnTo>
                    <a:pt x="398" y="112"/>
                  </a:lnTo>
                  <a:lnTo>
                    <a:pt x="398" y="113"/>
                  </a:lnTo>
                  <a:lnTo>
                    <a:pt x="397" y="114"/>
                  </a:lnTo>
                  <a:lnTo>
                    <a:pt x="397" y="114"/>
                  </a:lnTo>
                  <a:lnTo>
                    <a:pt x="397" y="115"/>
                  </a:lnTo>
                  <a:lnTo>
                    <a:pt x="395" y="116"/>
                  </a:lnTo>
                  <a:lnTo>
                    <a:pt x="395" y="117"/>
                  </a:lnTo>
                  <a:lnTo>
                    <a:pt x="396" y="117"/>
                  </a:lnTo>
                  <a:lnTo>
                    <a:pt x="396" y="118"/>
                  </a:lnTo>
                  <a:lnTo>
                    <a:pt x="395" y="119"/>
                  </a:lnTo>
                  <a:lnTo>
                    <a:pt x="394" y="120"/>
                  </a:lnTo>
                  <a:lnTo>
                    <a:pt x="394" y="120"/>
                  </a:lnTo>
                  <a:lnTo>
                    <a:pt x="393" y="121"/>
                  </a:lnTo>
                  <a:lnTo>
                    <a:pt x="392" y="121"/>
                  </a:lnTo>
                  <a:lnTo>
                    <a:pt x="391" y="122"/>
                  </a:lnTo>
                  <a:lnTo>
                    <a:pt x="390" y="123"/>
                  </a:lnTo>
                  <a:lnTo>
                    <a:pt x="391" y="123"/>
                  </a:lnTo>
                  <a:lnTo>
                    <a:pt x="392" y="123"/>
                  </a:lnTo>
                  <a:lnTo>
                    <a:pt x="391" y="123"/>
                  </a:lnTo>
                  <a:lnTo>
                    <a:pt x="390" y="124"/>
                  </a:lnTo>
                  <a:lnTo>
                    <a:pt x="390" y="124"/>
                  </a:lnTo>
                  <a:lnTo>
                    <a:pt x="390" y="125"/>
                  </a:lnTo>
                  <a:lnTo>
                    <a:pt x="390" y="124"/>
                  </a:lnTo>
                  <a:lnTo>
                    <a:pt x="389" y="124"/>
                  </a:lnTo>
                  <a:lnTo>
                    <a:pt x="389" y="125"/>
                  </a:lnTo>
                  <a:lnTo>
                    <a:pt x="388" y="126"/>
                  </a:lnTo>
                  <a:lnTo>
                    <a:pt x="388" y="126"/>
                  </a:lnTo>
                  <a:lnTo>
                    <a:pt x="388" y="126"/>
                  </a:lnTo>
                  <a:lnTo>
                    <a:pt x="389" y="126"/>
                  </a:lnTo>
                  <a:lnTo>
                    <a:pt x="390" y="126"/>
                  </a:lnTo>
                  <a:lnTo>
                    <a:pt x="390" y="125"/>
                  </a:lnTo>
                  <a:lnTo>
                    <a:pt x="392" y="125"/>
                  </a:lnTo>
                  <a:lnTo>
                    <a:pt x="393" y="124"/>
                  </a:lnTo>
                  <a:lnTo>
                    <a:pt x="394" y="125"/>
                  </a:lnTo>
                  <a:lnTo>
                    <a:pt x="393" y="126"/>
                  </a:lnTo>
                  <a:lnTo>
                    <a:pt x="393" y="125"/>
                  </a:lnTo>
                  <a:lnTo>
                    <a:pt x="393" y="126"/>
                  </a:lnTo>
                  <a:lnTo>
                    <a:pt x="393" y="126"/>
                  </a:lnTo>
                  <a:lnTo>
                    <a:pt x="393" y="128"/>
                  </a:lnTo>
                  <a:lnTo>
                    <a:pt x="392" y="128"/>
                  </a:lnTo>
                  <a:lnTo>
                    <a:pt x="391" y="130"/>
                  </a:lnTo>
                  <a:lnTo>
                    <a:pt x="390" y="131"/>
                  </a:lnTo>
                  <a:lnTo>
                    <a:pt x="390" y="132"/>
                  </a:lnTo>
                  <a:lnTo>
                    <a:pt x="389" y="133"/>
                  </a:lnTo>
                  <a:lnTo>
                    <a:pt x="388" y="134"/>
                  </a:lnTo>
                  <a:lnTo>
                    <a:pt x="387" y="135"/>
                  </a:lnTo>
                  <a:lnTo>
                    <a:pt x="386" y="136"/>
                  </a:lnTo>
                  <a:lnTo>
                    <a:pt x="386" y="137"/>
                  </a:lnTo>
                  <a:lnTo>
                    <a:pt x="387" y="138"/>
                  </a:lnTo>
                  <a:lnTo>
                    <a:pt x="388" y="138"/>
                  </a:lnTo>
                  <a:lnTo>
                    <a:pt x="388" y="137"/>
                  </a:lnTo>
                  <a:lnTo>
                    <a:pt x="389" y="137"/>
                  </a:lnTo>
                  <a:lnTo>
                    <a:pt x="389" y="136"/>
                  </a:lnTo>
                  <a:lnTo>
                    <a:pt x="390" y="136"/>
                  </a:lnTo>
                  <a:lnTo>
                    <a:pt x="389" y="136"/>
                  </a:lnTo>
                  <a:lnTo>
                    <a:pt x="389" y="135"/>
                  </a:lnTo>
                  <a:lnTo>
                    <a:pt x="390" y="134"/>
                  </a:lnTo>
                  <a:lnTo>
                    <a:pt x="390" y="133"/>
                  </a:lnTo>
                  <a:lnTo>
                    <a:pt x="390" y="133"/>
                  </a:lnTo>
                  <a:lnTo>
                    <a:pt x="390" y="133"/>
                  </a:lnTo>
                  <a:lnTo>
                    <a:pt x="390" y="132"/>
                  </a:lnTo>
                  <a:lnTo>
                    <a:pt x="393" y="129"/>
                  </a:lnTo>
                  <a:lnTo>
                    <a:pt x="393" y="130"/>
                  </a:lnTo>
                  <a:lnTo>
                    <a:pt x="394" y="129"/>
                  </a:lnTo>
                  <a:lnTo>
                    <a:pt x="395" y="129"/>
                  </a:lnTo>
                  <a:lnTo>
                    <a:pt x="394" y="130"/>
                  </a:lnTo>
                  <a:lnTo>
                    <a:pt x="395" y="130"/>
                  </a:lnTo>
                  <a:lnTo>
                    <a:pt x="396" y="129"/>
                  </a:lnTo>
                  <a:lnTo>
                    <a:pt x="397" y="128"/>
                  </a:lnTo>
                  <a:lnTo>
                    <a:pt x="397" y="129"/>
                  </a:lnTo>
                  <a:lnTo>
                    <a:pt x="397" y="129"/>
                  </a:lnTo>
                  <a:lnTo>
                    <a:pt x="398" y="132"/>
                  </a:lnTo>
                  <a:lnTo>
                    <a:pt x="397" y="133"/>
                  </a:lnTo>
                  <a:lnTo>
                    <a:pt x="398" y="132"/>
                  </a:lnTo>
                  <a:lnTo>
                    <a:pt x="399" y="132"/>
                  </a:lnTo>
                  <a:lnTo>
                    <a:pt x="399" y="131"/>
                  </a:lnTo>
                  <a:lnTo>
                    <a:pt x="399" y="130"/>
                  </a:lnTo>
                  <a:lnTo>
                    <a:pt x="398" y="129"/>
                  </a:lnTo>
                  <a:lnTo>
                    <a:pt x="398" y="128"/>
                  </a:lnTo>
                  <a:lnTo>
                    <a:pt x="398" y="127"/>
                  </a:lnTo>
                  <a:lnTo>
                    <a:pt x="398" y="126"/>
                  </a:lnTo>
                  <a:lnTo>
                    <a:pt x="398" y="126"/>
                  </a:lnTo>
                  <a:lnTo>
                    <a:pt x="399" y="124"/>
                  </a:lnTo>
                  <a:lnTo>
                    <a:pt x="400" y="123"/>
                  </a:lnTo>
                  <a:lnTo>
                    <a:pt x="401" y="122"/>
                  </a:lnTo>
                  <a:lnTo>
                    <a:pt x="402" y="120"/>
                  </a:lnTo>
                  <a:lnTo>
                    <a:pt x="403" y="120"/>
                  </a:lnTo>
                  <a:lnTo>
                    <a:pt x="403" y="120"/>
                  </a:lnTo>
                  <a:lnTo>
                    <a:pt x="404" y="120"/>
                  </a:lnTo>
                  <a:lnTo>
                    <a:pt x="405" y="119"/>
                  </a:lnTo>
                  <a:lnTo>
                    <a:pt x="406" y="118"/>
                  </a:lnTo>
                  <a:lnTo>
                    <a:pt x="406" y="117"/>
                  </a:lnTo>
                  <a:lnTo>
                    <a:pt x="407" y="117"/>
                  </a:lnTo>
                  <a:lnTo>
                    <a:pt x="406" y="117"/>
                  </a:lnTo>
                  <a:lnTo>
                    <a:pt x="406" y="116"/>
                  </a:lnTo>
                  <a:lnTo>
                    <a:pt x="407" y="116"/>
                  </a:lnTo>
                  <a:lnTo>
                    <a:pt x="407" y="117"/>
                  </a:lnTo>
                  <a:lnTo>
                    <a:pt x="408" y="117"/>
                  </a:lnTo>
                  <a:lnTo>
                    <a:pt x="408" y="118"/>
                  </a:lnTo>
                  <a:lnTo>
                    <a:pt x="409" y="117"/>
                  </a:lnTo>
                  <a:lnTo>
                    <a:pt x="410" y="117"/>
                  </a:lnTo>
                  <a:lnTo>
                    <a:pt x="410" y="117"/>
                  </a:lnTo>
                  <a:lnTo>
                    <a:pt x="410" y="116"/>
                  </a:lnTo>
                  <a:lnTo>
                    <a:pt x="411" y="116"/>
                  </a:lnTo>
                  <a:lnTo>
                    <a:pt x="411" y="115"/>
                  </a:lnTo>
                  <a:lnTo>
                    <a:pt x="412" y="114"/>
                  </a:lnTo>
                  <a:lnTo>
                    <a:pt x="412" y="115"/>
                  </a:lnTo>
                  <a:lnTo>
                    <a:pt x="413" y="114"/>
                  </a:lnTo>
                  <a:lnTo>
                    <a:pt x="414" y="115"/>
                  </a:lnTo>
                  <a:lnTo>
                    <a:pt x="416" y="116"/>
                  </a:lnTo>
                  <a:lnTo>
                    <a:pt x="416" y="117"/>
                  </a:lnTo>
                  <a:lnTo>
                    <a:pt x="416" y="116"/>
                  </a:lnTo>
                  <a:lnTo>
                    <a:pt x="416" y="116"/>
                  </a:lnTo>
                  <a:lnTo>
                    <a:pt x="416" y="117"/>
                  </a:lnTo>
                  <a:lnTo>
                    <a:pt x="417" y="117"/>
                  </a:lnTo>
                  <a:lnTo>
                    <a:pt x="417" y="118"/>
                  </a:lnTo>
                  <a:lnTo>
                    <a:pt x="416" y="118"/>
                  </a:lnTo>
                  <a:lnTo>
                    <a:pt x="416" y="119"/>
                  </a:lnTo>
                  <a:lnTo>
                    <a:pt x="417" y="120"/>
                  </a:lnTo>
                  <a:lnTo>
                    <a:pt x="418" y="119"/>
                  </a:lnTo>
                  <a:lnTo>
                    <a:pt x="418" y="120"/>
                  </a:lnTo>
                  <a:lnTo>
                    <a:pt x="418" y="120"/>
                  </a:lnTo>
                  <a:lnTo>
                    <a:pt x="419" y="120"/>
                  </a:lnTo>
                  <a:lnTo>
                    <a:pt x="419" y="121"/>
                  </a:lnTo>
                  <a:lnTo>
                    <a:pt x="419" y="122"/>
                  </a:lnTo>
                  <a:lnTo>
                    <a:pt x="419" y="123"/>
                  </a:lnTo>
                  <a:lnTo>
                    <a:pt x="420" y="124"/>
                  </a:lnTo>
                  <a:lnTo>
                    <a:pt x="418" y="126"/>
                  </a:lnTo>
                  <a:lnTo>
                    <a:pt x="418" y="126"/>
                  </a:lnTo>
                  <a:lnTo>
                    <a:pt x="419" y="127"/>
                  </a:lnTo>
                  <a:lnTo>
                    <a:pt x="418" y="128"/>
                  </a:lnTo>
                  <a:lnTo>
                    <a:pt x="418" y="129"/>
                  </a:lnTo>
                  <a:lnTo>
                    <a:pt x="417" y="130"/>
                  </a:lnTo>
                  <a:lnTo>
                    <a:pt x="417" y="131"/>
                  </a:lnTo>
                  <a:lnTo>
                    <a:pt x="417" y="132"/>
                  </a:lnTo>
                  <a:lnTo>
                    <a:pt x="416" y="132"/>
                  </a:lnTo>
                  <a:lnTo>
                    <a:pt x="415" y="133"/>
                  </a:lnTo>
                  <a:lnTo>
                    <a:pt x="413" y="133"/>
                  </a:lnTo>
                  <a:lnTo>
                    <a:pt x="412" y="133"/>
                  </a:lnTo>
                  <a:lnTo>
                    <a:pt x="411" y="134"/>
                  </a:lnTo>
                  <a:lnTo>
                    <a:pt x="409" y="137"/>
                  </a:lnTo>
                  <a:lnTo>
                    <a:pt x="408" y="137"/>
                  </a:lnTo>
                  <a:lnTo>
                    <a:pt x="407" y="138"/>
                  </a:lnTo>
                  <a:lnTo>
                    <a:pt x="407" y="139"/>
                  </a:lnTo>
                  <a:lnTo>
                    <a:pt x="406" y="139"/>
                  </a:lnTo>
                  <a:lnTo>
                    <a:pt x="405" y="139"/>
                  </a:lnTo>
                  <a:lnTo>
                    <a:pt x="404" y="139"/>
                  </a:lnTo>
                  <a:lnTo>
                    <a:pt x="403" y="140"/>
                  </a:lnTo>
                  <a:lnTo>
                    <a:pt x="403" y="141"/>
                  </a:lnTo>
                  <a:lnTo>
                    <a:pt x="402" y="140"/>
                  </a:lnTo>
                  <a:lnTo>
                    <a:pt x="402" y="141"/>
                  </a:lnTo>
                  <a:lnTo>
                    <a:pt x="401" y="140"/>
                  </a:lnTo>
                  <a:lnTo>
                    <a:pt x="400" y="141"/>
                  </a:lnTo>
                  <a:lnTo>
                    <a:pt x="398" y="142"/>
                  </a:lnTo>
                  <a:lnTo>
                    <a:pt x="397" y="145"/>
                  </a:lnTo>
                  <a:lnTo>
                    <a:pt x="397" y="145"/>
                  </a:lnTo>
                  <a:lnTo>
                    <a:pt x="397" y="146"/>
                  </a:lnTo>
                  <a:lnTo>
                    <a:pt x="396" y="147"/>
                  </a:lnTo>
                  <a:lnTo>
                    <a:pt x="395" y="148"/>
                  </a:lnTo>
                  <a:lnTo>
                    <a:pt x="394" y="149"/>
                  </a:lnTo>
                  <a:lnTo>
                    <a:pt x="393" y="150"/>
                  </a:lnTo>
                  <a:lnTo>
                    <a:pt x="392" y="151"/>
                  </a:lnTo>
                  <a:lnTo>
                    <a:pt x="392" y="150"/>
                  </a:lnTo>
                  <a:lnTo>
                    <a:pt x="391" y="151"/>
                  </a:lnTo>
                  <a:lnTo>
                    <a:pt x="390" y="152"/>
                  </a:lnTo>
                  <a:lnTo>
                    <a:pt x="390" y="152"/>
                  </a:lnTo>
                  <a:lnTo>
                    <a:pt x="389" y="153"/>
                  </a:lnTo>
                  <a:lnTo>
                    <a:pt x="385" y="155"/>
                  </a:lnTo>
                  <a:lnTo>
                    <a:pt x="381" y="158"/>
                  </a:lnTo>
                  <a:lnTo>
                    <a:pt x="379" y="159"/>
                  </a:lnTo>
                  <a:lnTo>
                    <a:pt x="378" y="159"/>
                  </a:lnTo>
                  <a:lnTo>
                    <a:pt x="374" y="161"/>
                  </a:lnTo>
                  <a:lnTo>
                    <a:pt x="373" y="161"/>
                  </a:lnTo>
                  <a:lnTo>
                    <a:pt x="372" y="161"/>
                  </a:lnTo>
                  <a:lnTo>
                    <a:pt x="371" y="162"/>
                  </a:lnTo>
                  <a:lnTo>
                    <a:pt x="371" y="163"/>
                  </a:lnTo>
                  <a:lnTo>
                    <a:pt x="368" y="164"/>
                  </a:lnTo>
                  <a:lnTo>
                    <a:pt x="366" y="164"/>
                  </a:lnTo>
                  <a:lnTo>
                    <a:pt x="366" y="165"/>
                  </a:lnTo>
                  <a:lnTo>
                    <a:pt x="365" y="165"/>
                  </a:lnTo>
                  <a:lnTo>
                    <a:pt x="365" y="166"/>
                  </a:lnTo>
                  <a:lnTo>
                    <a:pt x="363" y="167"/>
                  </a:lnTo>
                  <a:lnTo>
                    <a:pt x="363" y="166"/>
                  </a:lnTo>
                  <a:lnTo>
                    <a:pt x="361" y="166"/>
                  </a:lnTo>
                  <a:lnTo>
                    <a:pt x="359" y="168"/>
                  </a:lnTo>
                  <a:lnTo>
                    <a:pt x="353" y="169"/>
                  </a:lnTo>
                  <a:lnTo>
                    <a:pt x="351" y="171"/>
                  </a:lnTo>
                  <a:lnTo>
                    <a:pt x="350" y="171"/>
                  </a:lnTo>
                  <a:lnTo>
                    <a:pt x="349" y="171"/>
                  </a:lnTo>
                  <a:lnTo>
                    <a:pt x="348" y="171"/>
                  </a:lnTo>
                  <a:lnTo>
                    <a:pt x="347" y="171"/>
                  </a:lnTo>
                  <a:lnTo>
                    <a:pt x="346" y="171"/>
                  </a:lnTo>
                  <a:lnTo>
                    <a:pt x="346" y="171"/>
                  </a:lnTo>
                  <a:lnTo>
                    <a:pt x="345" y="171"/>
                  </a:lnTo>
                  <a:lnTo>
                    <a:pt x="344" y="172"/>
                  </a:lnTo>
                  <a:lnTo>
                    <a:pt x="343" y="171"/>
                  </a:lnTo>
                  <a:lnTo>
                    <a:pt x="343" y="172"/>
                  </a:lnTo>
                  <a:lnTo>
                    <a:pt x="343" y="171"/>
                  </a:lnTo>
                  <a:lnTo>
                    <a:pt x="342" y="171"/>
                  </a:lnTo>
                  <a:lnTo>
                    <a:pt x="341" y="171"/>
                  </a:lnTo>
                  <a:lnTo>
                    <a:pt x="341" y="172"/>
                  </a:lnTo>
                  <a:lnTo>
                    <a:pt x="339" y="172"/>
                  </a:lnTo>
                  <a:lnTo>
                    <a:pt x="339" y="173"/>
                  </a:lnTo>
                  <a:lnTo>
                    <a:pt x="338" y="173"/>
                  </a:lnTo>
                  <a:lnTo>
                    <a:pt x="337" y="173"/>
                  </a:lnTo>
                  <a:lnTo>
                    <a:pt x="336" y="173"/>
                  </a:lnTo>
                  <a:lnTo>
                    <a:pt x="335" y="173"/>
                  </a:lnTo>
                  <a:lnTo>
                    <a:pt x="334" y="174"/>
                  </a:lnTo>
                  <a:lnTo>
                    <a:pt x="333" y="173"/>
                  </a:lnTo>
                  <a:lnTo>
                    <a:pt x="333" y="174"/>
                  </a:lnTo>
                  <a:lnTo>
                    <a:pt x="333" y="174"/>
                  </a:lnTo>
                  <a:lnTo>
                    <a:pt x="333" y="173"/>
                  </a:lnTo>
                  <a:lnTo>
                    <a:pt x="332" y="173"/>
                  </a:lnTo>
                  <a:lnTo>
                    <a:pt x="332" y="174"/>
                  </a:lnTo>
                  <a:lnTo>
                    <a:pt x="331" y="174"/>
                  </a:lnTo>
                  <a:lnTo>
                    <a:pt x="330" y="173"/>
                  </a:lnTo>
                  <a:lnTo>
                    <a:pt x="330" y="172"/>
                  </a:lnTo>
                  <a:lnTo>
                    <a:pt x="330" y="171"/>
                  </a:lnTo>
                  <a:lnTo>
                    <a:pt x="329" y="172"/>
                  </a:lnTo>
                  <a:lnTo>
                    <a:pt x="329" y="171"/>
                  </a:lnTo>
                  <a:lnTo>
                    <a:pt x="328" y="171"/>
                  </a:lnTo>
                  <a:lnTo>
                    <a:pt x="327" y="171"/>
                  </a:lnTo>
                  <a:lnTo>
                    <a:pt x="327" y="172"/>
                  </a:lnTo>
                  <a:lnTo>
                    <a:pt x="327" y="172"/>
                  </a:lnTo>
                  <a:lnTo>
                    <a:pt x="326" y="173"/>
                  </a:lnTo>
                  <a:lnTo>
                    <a:pt x="325" y="173"/>
                  </a:lnTo>
                  <a:lnTo>
                    <a:pt x="324" y="173"/>
                  </a:lnTo>
                  <a:lnTo>
                    <a:pt x="323" y="174"/>
                  </a:lnTo>
                  <a:lnTo>
                    <a:pt x="323" y="175"/>
                  </a:lnTo>
                  <a:lnTo>
                    <a:pt x="322" y="175"/>
                  </a:lnTo>
                  <a:lnTo>
                    <a:pt x="322" y="176"/>
                  </a:lnTo>
                  <a:lnTo>
                    <a:pt x="321" y="176"/>
                  </a:lnTo>
                  <a:lnTo>
                    <a:pt x="320" y="177"/>
                  </a:lnTo>
                  <a:lnTo>
                    <a:pt x="319" y="177"/>
                  </a:lnTo>
                  <a:lnTo>
                    <a:pt x="318" y="177"/>
                  </a:lnTo>
                  <a:lnTo>
                    <a:pt x="318" y="176"/>
                  </a:lnTo>
                  <a:lnTo>
                    <a:pt x="317" y="176"/>
                  </a:lnTo>
                  <a:lnTo>
                    <a:pt x="316" y="176"/>
                  </a:lnTo>
                  <a:lnTo>
                    <a:pt x="315" y="177"/>
                  </a:lnTo>
                  <a:lnTo>
                    <a:pt x="314" y="177"/>
                  </a:lnTo>
                  <a:lnTo>
                    <a:pt x="314" y="177"/>
                  </a:lnTo>
                  <a:lnTo>
                    <a:pt x="314" y="178"/>
                  </a:lnTo>
                  <a:lnTo>
                    <a:pt x="314" y="178"/>
                  </a:lnTo>
                  <a:lnTo>
                    <a:pt x="314" y="178"/>
                  </a:lnTo>
                  <a:lnTo>
                    <a:pt x="314" y="179"/>
                  </a:lnTo>
                  <a:lnTo>
                    <a:pt x="313" y="179"/>
                  </a:lnTo>
                  <a:lnTo>
                    <a:pt x="313" y="180"/>
                  </a:lnTo>
                  <a:lnTo>
                    <a:pt x="312" y="180"/>
                  </a:lnTo>
                  <a:lnTo>
                    <a:pt x="311" y="179"/>
                  </a:lnTo>
                  <a:lnTo>
                    <a:pt x="311" y="180"/>
                  </a:lnTo>
                  <a:lnTo>
                    <a:pt x="310" y="180"/>
                  </a:lnTo>
                  <a:lnTo>
                    <a:pt x="310" y="181"/>
                  </a:lnTo>
                  <a:lnTo>
                    <a:pt x="309" y="180"/>
                  </a:lnTo>
                  <a:lnTo>
                    <a:pt x="308" y="181"/>
                  </a:lnTo>
                  <a:lnTo>
                    <a:pt x="307" y="181"/>
                  </a:lnTo>
                  <a:lnTo>
                    <a:pt x="306" y="182"/>
                  </a:lnTo>
                  <a:lnTo>
                    <a:pt x="305" y="182"/>
                  </a:lnTo>
                  <a:lnTo>
                    <a:pt x="304" y="182"/>
                  </a:lnTo>
                  <a:lnTo>
                    <a:pt x="304" y="183"/>
                  </a:lnTo>
                  <a:lnTo>
                    <a:pt x="303" y="183"/>
                  </a:lnTo>
                  <a:lnTo>
                    <a:pt x="302" y="183"/>
                  </a:lnTo>
                  <a:lnTo>
                    <a:pt x="302" y="182"/>
                  </a:lnTo>
                  <a:lnTo>
                    <a:pt x="301" y="182"/>
                  </a:lnTo>
                  <a:lnTo>
                    <a:pt x="301" y="183"/>
                  </a:lnTo>
                  <a:lnTo>
                    <a:pt x="301" y="184"/>
                  </a:lnTo>
                  <a:lnTo>
                    <a:pt x="299" y="184"/>
                  </a:lnTo>
                  <a:lnTo>
                    <a:pt x="298" y="184"/>
                  </a:lnTo>
                  <a:lnTo>
                    <a:pt x="297" y="184"/>
                  </a:lnTo>
                  <a:lnTo>
                    <a:pt x="296" y="184"/>
                  </a:lnTo>
                  <a:lnTo>
                    <a:pt x="295" y="184"/>
                  </a:lnTo>
                  <a:lnTo>
                    <a:pt x="295" y="185"/>
                  </a:lnTo>
                  <a:lnTo>
                    <a:pt x="294" y="186"/>
                  </a:lnTo>
                  <a:lnTo>
                    <a:pt x="293" y="187"/>
                  </a:lnTo>
                  <a:lnTo>
                    <a:pt x="292" y="187"/>
                  </a:lnTo>
                  <a:lnTo>
                    <a:pt x="290" y="189"/>
                  </a:lnTo>
                  <a:lnTo>
                    <a:pt x="289" y="189"/>
                  </a:lnTo>
                  <a:lnTo>
                    <a:pt x="288" y="189"/>
                  </a:lnTo>
                  <a:lnTo>
                    <a:pt x="287" y="188"/>
                  </a:lnTo>
                  <a:lnTo>
                    <a:pt x="286" y="189"/>
                  </a:lnTo>
                  <a:lnTo>
                    <a:pt x="284" y="189"/>
                  </a:lnTo>
                  <a:lnTo>
                    <a:pt x="282" y="190"/>
                  </a:lnTo>
                  <a:lnTo>
                    <a:pt x="282" y="190"/>
                  </a:lnTo>
                  <a:lnTo>
                    <a:pt x="281" y="191"/>
                  </a:lnTo>
                  <a:lnTo>
                    <a:pt x="280" y="191"/>
                  </a:lnTo>
                  <a:lnTo>
                    <a:pt x="279" y="191"/>
                  </a:lnTo>
                  <a:lnTo>
                    <a:pt x="279" y="190"/>
                  </a:lnTo>
                  <a:lnTo>
                    <a:pt x="278" y="190"/>
                  </a:lnTo>
                  <a:lnTo>
                    <a:pt x="277" y="190"/>
                  </a:lnTo>
                  <a:lnTo>
                    <a:pt x="276" y="190"/>
                  </a:lnTo>
                  <a:lnTo>
                    <a:pt x="276" y="190"/>
                  </a:lnTo>
                  <a:lnTo>
                    <a:pt x="276" y="190"/>
                  </a:lnTo>
                  <a:lnTo>
                    <a:pt x="275" y="190"/>
                  </a:lnTo>
                  <a:lnTo>
                    <a:pt x="275" y="191"/>
                  </a:lnTo>
                  <a:lnTo>
                    <a:pt x="274" y="191"/>
                  </a:lnTo>
                  <a:lnTo>
                    <a:pt x="273" y="191"/>
                  </a:lnTo>
                  <a:lnTo>
                    <a:pt x="272" y="191"/>
                  </a:lnTo>
                  <a:lnTo>
                    <a:pt x="271" y="192"/>
                  </a:lnTo>
                  <a:lnTo>
                    <a:pt x="270" y="192"/>
                  </a:lnTo>
                  <a:lnTo>
                    <a:pt x="270" y="193"/>
                  </a:lnTo>
                  <a:lnTo>
                    <a:pt x="269" y="193"/>
                  </a:lnTo>
                  <a:lnTo>
                    <a:pt x="269" y="193"/>
                  </a:lnTo>
                  <a:lnTo>
                    <a:pt x="269" y="194"/>
                  </a:lnTo>
                  <a:lnTo>
                    <a:pt x="269" y="195"/>
                  </a:lnTo>
                  <a:lnTo>
                    <a:pt x="268" y="194"/>
                  </a:lnTo>
                  <a:lnTo>
                    <a:pt x="269" y="194"/>
                  </a:lnTo>
                  <a:lnTo>
                    <a:pt x="268" y="193"/>
                  </a:lnTo>
                  <a:lnTo>
                    <a:pt x="267" y="194"/>
                  </a:lnTo>
                  <a:lnTo>
                    <a:pt x="266" y="194"/>
                  </a:lnTo>
                  <a:lnTo>
                    <a:pt x="265" y="194"/>
                  </a:lnTo>
                  <a:lnTo>
                    <a:pt x="264" y="195"/>
                  </a:lnTo>
                  <a:lnTo>
                    <a:pt x="263" y="195"/>
                  </a:lnTo>
                  <a:lnTo>
                    <a:pt x="263" y="194"/>
                  </a:lnTo>
                  <a:lnTo>
                    <a:pt x="263" y="194"/>
                  </a:lnTo>
                  <a:lnTo>
                    <a:pt x="262" y="194"/>
                  </a:lnTo>
                  <a:lnTo>
                    <a:pt x="263" y="193"/>
                  </a:lnTo>
                  <a:lnTo>
                    <a:pt x="262" y="193"/>
                  </a:lnTo>
                  <a:lnTo>
                    <a:pt x="262" y="194"/>
                  </a:lnTo>
                  <a:lnTo>
                    <a:pt x="261" y="194"/>
                  </a:lnTo>
                  <a:lnTo>
                    <a:pt x="260" y="195"/>
                  </a:lnTo>
                  <a:lnTo>
                    <a:pt x="259" y="196"/>
                  </a:lnTo>
                  <a:lnTo>
                    <a:pt x="257" y="196"/>
                  </a:lnTo>
                  <a:lnTo>
                    <a:pt x="257" y="196"/>
                  </a:lnTo>
                  <a:lnTo>
                    <a:pt x="257" y="196"/>
                  </a:lnTo>
                  <a:lnTo>
                    <a:pt x="257" y="195"/>
                  </a:lnTo>
                  <a:lnTo>
                    <a:pt x="257" y="194"/>
                  </a:lnTo>
                  <a:lnTo>
                    <a:pt x="257" y="193"/>
                  </a:lnTo>
                  <a:lnTo>
                    <a:pt x="257" y="192"/>
                  </a:lnTo>
                  <a:lnTo>
                    <a:pt x="257" y="191"/>
                  </a:lnTo>
                  <a:lnTo>
                    <a:pt x="258" y="192"/>
                  </a:lnTo>
                  <a:lnTo>
                    <a:pt x="259" y="191"/>
                  </a:lnTo>
                  <a:lnTo>
                    <a:pt x="258" y="191"/>
                  </a:lnTo>
                  <a:lnTo>
                    <a:pt x="259" y="190"/>
                  </a:lnTo>
                  <a:lnTo>
                    <a:pt x="258" y="190"/>
                  </a:lnTo>
                  <a:lnTo>
                    <a:pt x="258" y="191"/>
                  </a:lnTo>
                  <a:lnTo>
                    <a:pt x="257" y="190"/>
                  </a:lnTo>
                  <a:lnTo>
                    <a:pt x="257" y="190"/>
                  </a:lnTo>
                  <a:lnTo>
                    <a:pt x="257" y="190"/>
                  </a:lnTo>
                  <a:lnTo>
                    <a:pt x="257" y="190"/>
                  </a:lnTo>
                  <a:lnTo>
                    <a:pt x="256" y="190"/>
                  </a:lnTo>
                  <a:lnTo>
                    <a:pt x="255" y="190"/>
                  </a:lnTo>
                  <a:lnTo>
                    <a:pt x="254" y="190"/>
                  </a:lnTo>
                  <a:lnTo>
                    <a:pt x="254" y="190"/>
                  </a:lnTo>
                  <a:lnTo>
                    <a:pt x="253" y="190"/>
                  </a:lnTo>
                  <a:lnTo>
                    <a:pt x="251" y="190"/>
                  </a:lnTo>
                  <a:lnTo>
                    <a:pt x="251" y="190"/>
                  </a:lnTo>
                  <a:lnTo>
                    <a:pt x="250" y="190"/>
                  </a:lnTo>
                  <a:lnTo>
                    <a:pt x="249" y="190"/>
                  </a:lnTo>
                  <a:lnTo>
                    <a:pt x="248" y="189"/>
                  </a:lnTo>
                  <a:lnTo>
                    <a:pt x="249" y="188"/>
                  </a:lnTo>
                  <a:lnTo>
                    <a:pt x="248" y="187"/>
                  </a:lnTo>
                  <a:lnTo>
                    <a:pt x="247" y="187"/>
                  </a:lnTo>
                  <a:lnTo>
                    <a:pt x="247" y="186"/>
                  </a:lnTo>
                  <a:lnTo>
                    <a:pt x="246" y="186"/>
                  </a:lnTo>
                  <a:lnTo>
                    <a:pt x="245" y="187"/>
                  </a:lnTo>
                  <a:lnTo>
                    <a:pt x="244" y="187"/>
                  </a:lnTo>
                  <a:lnTo>
                    <a:pt x="244" y="187"/>
                  </a:lnTo>
                  <a:lnTo>
                    <a:pt x="242" y="187"/>
                  </a:lnTo>
                  <a:lnTo>
                    <a:pt x="243" y="187"/>
                  </a:lnTo>
                  <a:lnTo>
                    <a:pt x="244" y="186"/>
                  </a:lnTo>
                  <a:lnTo>
                    <a:pt x="244" y="186"/>
                  </a:lnTo>
                  <a:lnTo>
                    <a:pt x="245" y="186"/>
                  </a:lnTo>
                  <a:lnTo>
                    <a:pt x="245" y="185"/>
                  </a:lnTo>
                  <a:lnTo>
                    <a:pt x="244" y="185"/>
                  </a:lnTo>
                  <a:lnTo>
                    <a:pt x="244" y="186"/>
                  </a:lnTo>
                  <a:lnTo>
                    <a:pt x="243" y="186"/>
                  </a:lnTo>
                  <a:lnTo>
                    <a:pt x="241" y="187"/>
                  </a:lnTo>
                  <a:lnTo>
                    <a:pt x="240" y="186"/>
                  </a:lnTo>
                  <a:lnTo>
                    <a:pt x="239" y="187"/>
                  </a:lnTo>
                  <a:lnTo>
                    <a:pt x="238" y="186"/>
                  </a:lnTo>
                  <a:lnTo>
                    <a:pt x="237" y="186"/>
                  </a:lnTo>
                  <a:lnTo>
                    <a:pt x="237" y="187"/>
                  </a:lnTo>
                  <a:lnTo>
                    <a:pt x="237" y="187"/>
                  </a:lnTo>
                  <a:lnTo>
                    <a:pt x="236" y="188"/>
                  </a:lnTo>
                  <a:lnTo>
                    <a:pt x="237" y="188"/>
                  </a:lnTo>
                  <a:lnTo>
                    <a:pt x="236" y="188"/>
                  </a:lnTo>
                  <a:lnTo>
                    <a:pt x="235" y="188"/>
                  </a:lnTo>
                  <a:lnTo>
                    <a:pt x="235" y="189"/>
                  </a:lnTo>
                  <a:lnTo>
                    <a:pt x="234" y="189"/>
                  </a:lnTo>
                  <a:lnTo>
                    <a:pt x="233" y="189"/>
                  </a:lnTo>
                  <a:lnTo>
                    <a:pt x="234" y="190"/>
                  </a:lnTo>
                  <a:lnTo>
                    <a:pt x="233" y="189"/>
                  </a:lnTo>
                  <a:lnTo>
                    <a:pt x="232" y="190"/>
                  </a:lnTo>
                  <a:lnTo>
                    <a:pt x="231" y="190"/>
                  </a:lnTo>
                  <a:lnTo>
                    <a:pt x="231" y="190"/>
                  </a:lnTo>
                  <a:lnTo>
                    <a:pt x="230" y="191"/>
                  </a:lnTo>
                  <a:lnTo>
                    <a:pt x="229" y="192"/>
                  </a:lnTo>
                  <a:lnTo>
                    <a:pt x="228" y="192"/>
                  </a:lnTo>
                  <a:lnTo>
                    <a:pt x="228" y="193"/>
                  </a:lnTo>
                  <a:lnTo>
                    <a:pt x="226" y="193"/>
                  </a:lnTo>
                  <a:lnTo>
                    <a:pt x="225" y="194"/>
                  </a:lnTo>
                  <a:lnTo>
                    <a:pt x="225" y="193"/>
                  </a:lnTo>
                  <a:lnTo>
                    <a:pt x="224" y="194"/>
                  </a:lnTo>
                  <a:lnTo>
                    <a:pt x="224" y="193"/>
                  </a:lnTo>
                  <a:lnTo>
                    <a:pt x="223" y="194"/>
                  </a:lnTo>
                  <a:lnTo>
                    <a:pt x="222" y="194"/>
                  </a:lnTo>
                  <a:lnTo>
                    <a:pt x="221" y="193"/>
                  </a:lnTo>
                  <a:lnTo>
                    <a:pt x="220" y="193"/>
                  </a:lnTo>
                  <a:lnTo>
                    <a:pt x="221" y="192"/>
                  </a:lnTo>
                  <a:lnTo>
                    <a:pt x="222" y="192"/>
                  </a:lnTo>
                  <a:lnTo>
                    <a:pt x="223" y="191"/>
                  </a:lnTo>
                  <a:lnTo>
                    <a:pt x="224" y="191"/>
                  </a:lnTo>
                  <a:lnTo>
                    <a:pt x="224" y="190"/>
                  </a:lnTo>
                  <a:lnTo>
                    <a:pt x="225" y="190"/>
                  </a:lnTo>
                  <a:lnTo>
                    <a:pt x="225" y="190"/>
                  </a:lnTo>
                  <a:lnTo>
                    <a:pt x="226" y="190"/>
                  </a:lnTo>
                  <a:lnTo>
                    <a:pt x="225" y="190"/>
                  </a:lnTo>
                  <a:lnTo>
                    <a:pt x="225" y="190"/>
                  </a:lnTo>
                  <a:lnTo>
                    <a:pt x="224" y="190"/>
                  </a:lnTo>
                  <a:lnTo>
                    <a:pt x="223" y="190"/>
                  </a:lnTo>
                  <a:lnTo>
                    <a:pt x="222" y="190"/>
                  </a:lnTo>
                  <a:lnTo>
                    <a:pt x="220" y="190"/>
                  </a:lnTo>
                  <a:lnTo>
                    <a:pt x="222" y="190"/>
                  </a:lnTo>
                  <a:lnTo>
                    <a:pt x="222" y="189"/>
                  </a:lnTo>
                  <a:lnTo>
                    <a:pt x="223" y="189"/>
                  </a:lnTo>
                  <a:lnTo>
                    <a:pt x="223" y="188"/>
                  </a:lnTo>
                  <a:lnTo>
                    <a:pt x="224" y="188"/>
                  </a:lnTo>
                  <a:lnTo>
                    <a:pt x="225" y="188"/>
                  </a:lnTo>
                  <a:lnTo>
                    <a:pt x="225" y="189"/>
                  </a:lnTo>
                  <a:lnTo>
                    <a:pt x="225" y="188"/>
                  </a:lnTo>
                  <a:lnTo>
                    <a:pt x="225" y="188"/>
                  </a:lnTo>
                  <a:lnTo>
                    <a:pt x="226" y="187"/>
                  </a:lnTo>
                  <a:lnTo>
                    <a:pt x="225" y="187"/>
                  </a:lnTo>
                  <a:lnTo>
                    <a:pt x="225" y="186"/>
                  </a:lnTo>
                  <a:lnTo>
                    <a:pt x="225" y="187"/>
                  </a:lnTo>
                  <a:lnTo>
                    <a:pt x="224" y="187"/>
                  </a:lnTo>
                  <a:lnTo>
                    <a:pt x="223" y="188"/>
                  </a:lnTo>
                  <a:lnTo>
                    <a:pt x="222" y="188"/>
                  </a:lnTo>
                  <a:lnTo>
                    <a:pt x="221" y="189"/>
                  </a:lnTo>
                  <a:lnTo>
                    <a:pt x="220" y="189"/>
                  </a:lnTo>
                  <a:lnTo>
                    <a:pt x="219" y="189"/>
                  </a:lnTo>
                  <a:lnTo>
                    <a:pt x="219" y="190"/>
                  </a:lnTo>
                  <a:lnTo>
                    <a:pt x="218" y="190"/>
                  </a:lnTo>
                  <a:lnTo>
                    <a:pt x="218" y="190"/>
                  </a:lnTo>
                  <a:lnTo>
                    <a:pt x="217" y="190"/>
                  </a:lnTo>
                  <a:lnTo>
                    <a:pt x="216" y="190"/>
                  </a:lnTo>
                  <a:lnTo>
                    <a:pt x="214" y="190"/>
                  </a:lnTo>
                  <a:lnTo>
                    <a:pt x="213" y="191"/>
                  </a:lnTo>
                  <a:lnTo>
                    <a:pt x="212" y="190"/>
                  </a:lnTo>
                  <a:lnTo>
                    <a:pt x="212" y="190"/>
                  </a:lnTo>
                  <a:lnTo>
                    <a:pt x="211" y="191"/>
                  </a:lnTo>
                  <a:lnTo>
                    <a:pt x="212" y="191"/>
                  </a:lnTo>
                  <a:lnTo>
                    <a:pt x="211" y="192"/>
                  </a:lnTo>
                  <a:lnTo>
                    <a:pt x="211" y="191"/>
                  </a:lnTo>
                  <a:lnTo>
                    <a:pt x="209" y="192"/>
                  </a:lnTo>
                  <a:lnTo>
                    <a:pt x="208" y="192"/>
                  </a:lnTo>
                  <a:lnTo>
                    <a:pt x="207" y="192"/>
                  </a:lnTo>
                  <a:lnTo>
                    <a:pt x="206" y="192"/>
                  </a:lnTo>
                  <a:lnTo>
                    <a:pt x="205" y="192"/>
                  </a:lnTo>
                  <a:lnTo>
                    <a:pt x="205" y="192"/>
                  </a:lnTo>
                  <a:lnTo>
                    <a:pt x="204" y="192"/>
                  </a:lnTo>
                  <a:lnTo>
                    <a:pt x="203" y="192"/>
                  </a:lnTo>
                  <a:lnTo>
                    <a:pt x="202" y="193"/>
                  </a:lnTo>
                  <a:lnTo>
                    <a:pt x="200" y="193"/>
                  </a:lnTo>
                  <a:lnTo>
                    <a:pt x="199" y="194"/>
                  </a:lnTo>
                  <a:lnTo>
                    <a:pt x="198" y="194"/>
                  </a:lnTo>
                  <a:lnTo>
                    <a:pt x="197" y="194"/>
                  </a:lnTo>
                  <a:lnTo>
                    <a:pt x="194" y="194"/>
                  </a:lnTo>
                  <a:lnTo>
                    <a:pt x="196" y="194"/>
                  </a:lnTo>
                  <a:lnTo>
                    <a:pt x="196" y="195"/>
                  </a:lnTo>
                  <a:lnTo>
                    <a:pt x="195" y="195"/>
                  </a:lnTo>
                  <a:lnTo>
                    <a:pt x="194" y="195"/>
                  </a:lnTo>
                  <a:lnTo>
                    <a:pt x="194" y="196"/>
                  </a:lnTo>
                  <a:lnTo>
                    <a:pt x="193" y="195"/>
                  </a:lnTo>
                  <a:lnTo>
                    <a:pt x="193" y="196"/>
                  </a:lnTo>
                  <a:lnTo>
                    <a:pt x="193" y="196"/>
                  </a:lnTo>
                  <a:lnTo>
                    <a:pt x="192" y="196"/>
                  </a:lnTo>
                  <a:lnTo>
                    <a:pt x="191" y="195"/>
                  </a:lnTo>
                  <a:lnTo>
                    <a:pt x="190" y="195"/>
                  </a:lnTo>
                  <a:lnTo>
                    <a:pt x="190" y="194"/>
                  </a:lnTo>
                  <a:lnTo>
                    <a:pt x="191" y="194"/>
                  </a:lnTo>
                  <a:lnTo>
                    <a:pt x="191" y="193"/>
                  </a:lnTo>
                  <a:lnTo>
                    <a:pt x="190" y="193"/>
                  </a:lnTo>
                  <a:lnTo>
                    <a:pt x="190" y="192"/>
                  </a:lnTo>
                  <a:lnTo>
                    <a:pt x="188" y="192"/>
                  </a:lnTo>
                  <a:lnTo>
                    <a:pt x="187" y="192"/>
                  </a:lnTo>
                  <a:lnTo>
                    <a:pt x="187" y="193"/>
                  </a:lnTo>
                  <a:lnTo>
                    <a:pt x="186" y="193"/>
                  </a:lnTo>
                  <a:lnTo>
                    <a:pt x="186" y="194"/>
                  </a:lnTo>
                  <a:lnTo>
                    <a:pt x="186" y="193"/>
                  </a:lnTo>
                  <a:lnTo>
                    <a:pt x="186" y="194"/>
                  </a:lnTo>
                  <a:lnTo>
                    <a:pt x="185" y="194"/>
                  </a:lnTo>
                  <a:lnTo>
                    <a:pt x="184" y="194"/>
                  </a:lnTo>
                  <a:lnTo>
                    <a:pt x="182" y="194"/>
                  </a:lnTo>
                  <a:lnTo>
                    <a:pt x="181" y="194"/>
                  </a:lnTo>
                  <a:lnTo>
                    <a:pt x="181" y="195"/>
                  </a:lnTo>
                  <a:lnTo>
                    <a:pt x="180" y="195"/>
                  </a:lnTo>
                  <a:lnTo>
                    <a:pt x="180" y="195"/>
                  </a:lnTo>
                  <a:lnTo>
                    <a:pt x="179" y="196"/>
                  </a:lnTo>
                  <a:lnTo>
                    <a:pt x="179" y="195"/>
                  </a:lnTo>
                  <a:lnTo>
                    <a:pt x="178" y="196"/>
                  </a:lnTo>
                  <a:lnTo>
                    <a:pt x="179" y="196"/>
                  </a:lnTo>
                  <a:lnTo>
                    <a:pt x="178" y="196"/>
                  </a:lnTo>
                  <a:lnTo>
                    <a:pt x="178" y="196"/>
                  </a:lnTo>
                  <a:lnTo>
                    <a:pt x="177" y="196"/>
                  </a:lnTo>
                  <a:lnTo>
                    <a:pt x="176" y="196"/>
                  </a:lnTo>
                  <a:lnTo>
                    <a:pt x="175" y="197"/>
                  </a:lnTo>
                  <a:lnTo>
                    <a:pt x="174" y="197"/>
                  </a:lnTo>
                  <a:lnTo>
                    <a:pt x="174" y="196"/>
                  </a:lnTo>
                  <a:lnTo>
                    <a:pt x="173" y="196"/>
                  </a:lnTo>
                  <a:lnTo>
                    <a:pt x="172" y="196"/>
                  </a:lnTo>
                  <a:lnTo>
                    <a:pt x="170" y="197"/>
                  </a:lnTo>
                  <a:lnTo>
                    <a:pt x="169" y="199"/>
                  </a:lnTo>
                  <a:lnTo>
                    <a:pt x="168" y="199"/>
                  </a:lnTo>
                  <a:lnTo>
                    <a:pt x="167" y="199"/>
                  </a:lnTo>
                  <a:lnTo>
                    <a:pt x="167" y="200"/>
                  </a:lnTo>
                  <a:lnTo>
                    <a:pt x="167" y="200"/>
                  </a:lnTo>
                  <a:lnTo>
                    <a:pt x="167" y="199"/>
                  </a:lnTo>
                  <a:lnTo>
                    <a:pt x="166" y="199"/>
                  </a:lnTo>
                  <a:lnTo>
                    <a:pt x="165" y="199"/>
                  </a:lnTo>
                  <a:lnTo>
                    <a:pt x="164" y="199"/>
                  </a:lnTo>
                  <a:lnTo>
                    <a:pt x="163" y="199"/>
                  </a:lnTo>
                  <a:lnTo>
                    <a:pt x="163" y="198"/>
                  </a:lnTo>
                  <a:lnTo>
                    <a:pt x="162" y="198"/>
                  </a:lnTo>
                  <a:lnTo>
                    <a:pt x="162" y="199"/>
                  </a:lnTo>
                  <a:lnTo>
                    <a:pt x="163" y="199"/>
                  </a:lnTo>
                  <a:lnTo>
                    <a:pt x="164" y="200"/>
                  </a:lnTo>
                  <a:lnTo>
                    <a:pt x="163" y="200"/>
                  </a:lnTo>
                  <a:lnTo>
                    <a:pt x="162" y="200"/>
                  </a:lnTo>
                  <a:lnTo>
                    <a:pt x="162" y="201"/>
                  </a:lnTo>
                  <a:lnTo>
                    <a:pt x="161" y="201"/>
                  </a:lnTo>
                  <a:lnTo>
                    <a:pt x="161" y="202"/>
                  </a:lnTo>
                  <a:lnTo>
                    <a:pt x="160" y="202"/>
                  </a:lnTo>
                  <a:lnTo>
                    <a:pt x="157" y="203"/>
                  </a:lnTo>
                  <a:lnTo>
                    <a:pt x="155" y="203"/>
                  </a:lnTo>
                  <a:lnTo>
                    <a:pt x="154" y="203"/>
                  </a:lnTo>
                  <a:lnTo>
                    <a:pt x="155" y="203"/>
                  </a:lnTo>
                  <a:lnTo>
                    <a:pt x="156" y="203"/>
                  </a:lnTo>
                  <a:lnTo>
                    <a:pt x="157" y="203"/>
                  </a:lnTo>
                  <a:lnTo>
                    <a:pt x="157" y="204"/>
                  </a:lnTo>
                  <a:lnTo>
                    <a:pt x="156" y="204"/>
                  </a:lnTo>
                  <a:lnTo>
                    <a:pt x="154" y="205"/>
                  </a:lnTo>
                  <a:lnTo>
                    <a:pt x="154" y="205"/>
                  </a:lnTo>
                  <a:lnTo>
                    <a:pt x="154" y="205"/>
                  </a:lnTo>
                  <a:lnTo>
                    <a:pt x="155" y="206"/>
                  </a:lnTo>
                  <a:lnTo>
                    <a:pt x="154" y="206"/>
                  </a:lnTo>
                  <a:lnTo>
                    <a:pt x="154" y="206"/>
                  </a:lnTo>
                  <a:lnTo>
                    <a:pt x="153" y="207"/>
                  </a:lnTo>
                  <a:lnTo>
                    <a:pt x="152" y="206"/>
                  </a:lnTo>
                  <a:lnTo>
                    <a:pt x="150" y="207"/>
                  </a:lnTo>
                  <a:lnTo>
                    <a:pt x="151" y="207"/>
                  </a:lnTo>
                  <a:lnTo>
                    <a:pt x="152" y="207"/>
                  </a:lnTo>
                  <a:lnTo>
                    <a:pt x="153" y="207"/>
                  </a:lnTo>
                  <a:lnTo>
                    <a:pt x="154" y="207"/>
                  </a:lnTo>
                  <a:lnTo>
                    <a:pt x="152" y="208"/>
                  </a:lnTo>
                  <a:lnTo>
                    <a:pt x="151" y="208"/>
                  </a:lnTo>
                  <a:lnTo>
                    <a:pt x="150" y="208"/>
                  </a:lnTo>
                  <a:lnTo>
                    <a:pt x="150" y="207"/>
                  </a:lnTo>
                  <a:lnTo>
                    <a:pt x="150" y="208"/>
                  </a:lnTo>
                  <a:lnTo>
                    <a:pt x="149" y="208"/>
                  </a:lnTo>
                  <a:lnTo>
                    <a:pt x="148" y="208"/>
                  </a:lnTo>
                  <a:lnTo>
                    <a:pt x="148" y="209"/>
                  </a:lnTo>
                  <a:lnTo>
                    <a:pt x="149" y="209"/>
                  </a:lnTo>
                  <a:lnTo>
                    <a:pt x="149" y="209"/>
                  </a:lnTo>
                  <a:lnTo>
                    <a:pt x="148" y="209"/>
                  </a:lnTo>
                  <a:lnTo>
                    <a:pt x="147" y="211"/>
                  </a:lnTo>
                  <a:lnTo>
                    <a:pt x="144" y="211"/>
                  </a:lnTo>
                  <a:lnTo>
                    <a:pt x="144" y="212"/>
                  </a:lnTo>
                  <a:lnTo>
                    <a:pt x="143" y="212"/>
                  </a:lnTo>
                  <a:lnTo>
                    <a:pt x="142" y="212"/>
                  </a:lnTo>
                  <a:lnTo>
                    <a:pt x="142" y="212"/>
                  </a:lnTo>
                  <a:lnTo>
                    <a:pt x="141" y="212"/>
                  </a:lnTo>
                  <a:lnTo>
                    <a:pt x="141" y="213"/>
                  </a:lnTo>
                  <a:lnTo>
                    <a:pt x="141" y="214"/>
                  </a:lnTo>
                  <a:lnTo>
                    <a:pt x="142" y="214"/>
                  </a:lnTo>
                  <a:lnTo>
                    <a:pt x="141" y="214"/>
                  </a:lnTo>
                  <a:lnTo>
                    <a:pt x="141" y="215"/>
                  </a:lnTo>
                  <a:lnTo>
                    <a:pt x="142" y="215"/>
                  </a:lnTo>
                  <a:lnTo>
                    <a:pt x="142" y="215"/>
                  </a:lnTo>
                  <a:lnTo>
                    <a:pt x="143" y="215"/>
                  </a:lnTo>
                  <a:lnTo>
                    <a:pt x="142" y="215"/>
                  </a:lnTo>
                  <a:lnTo>
                    <a:pt x="142" y="216"/>
                  </a:lnTo>
                  <a:lnTo>
                    <a:pt x="141" y="216"/>
                  </a:lnTo>
                  <a:lnTo>
                    <a:pt x="141" y="217"/>
                  </a:lnTo>
                  <a:lnTo>
                    <a:pt x="141" y="218"/>
                  </a:lnTo>
                  <a:lnTo>
                    <a:pt x="140" y="218"/>
                  </a:lnTo>
                  <a:lnTo>
                    <a:pt x="138" y="218"/>
                  </a:lnTo>
                  <a:lnTo>
                    <a:pt x="137" y="219"/>
                  </a:lnTo>
                  <a:lnTo>
                    <a:pt x="138" y="219"/>
                  </a:lnTo>
                  <a:lnTo>
                    <a:pt x="138" y="220"/>
                  </a:lnTo>
                  <a:lnTo>
                    <a:pt x="139" y="220"/>
                  </a:lnTo>
                  <a:lnTo>
                    <a:pt x="138" y="220"/>
                  </a:lnTo>
                  <a:lnTo>
                    <a:pt x="138" y="221"/>
                  </a:lnTo>
                  <a:lnTo>
                    <a:pt x="137" y="221"/>
                  </a:lnTo>
                  <a:lnTo>
                    <a:pt x="137" y="222"/>
                  </a:lnTo>
                  <a:lnTo>
                    <a:pt x="136" y="222"/>
                  </a:lnTo>
                  <a:lnTo>
                    <a:pt x="135" y="223"/>
                  </a:lnTo>
                  <a:lnTo>
                    <a:pt x="134" y="222"/>
                  </a:lnTo>
                  <a:lnTo>
                    <a:pt x="133" y="222"/>
                  </a:lnTo>
                  <a:lnTo>
                    <a:pt x="134" y="222"/>
                  </a:lnTo>
                  <a:lnTo>
                    <a:pt x="135" y="221"/>
                  </a:lnTo>
                  <a:lnTo>
                    <a:pt x="134" y="221"/>
                  </a:lnTo>
                  <a:lnTo>
                    <a:pt x="133" y="222"/>
                  </a:lnTo>
                  <a:lnTo>
                    <a:pt x="132" y="222"/>
                  </a:lnTo>
                  <a:lnTo>
                    <a:pt x="132" y="221"/>
                  </a:lnTo>
                  <a:lnTo>
                    <a:pt x="131" y="221"/>
                  </a:lnTo>
                  <a:lnTo>
                    <a:pt x="130" y="222"/>
                  </a:lnTo>
                  <a:lnTo>
                    <a:pt x="129" y="222"/>
                  </a:lnTo>
                  <a:lnTo>
                    <a:pt x="128" y="223"/>
                  </a:lnTo>
                  <a:lnTo>
                    <a:pt x="127" y="223"/>
                  </a:lnTo>
                  <a:lnTo>
                    <a:pt x="126" y="224"/>
                  </a:lnTo>
                  <a:lnTo>
                    <a:pt x="125" y="224"/>
                  </a:lnTo>
                  <a:lnTo>
                    <a:pt x="124" y="225"/>
                  </a:lnTo>
                  <a:lnTo>
                    <a:pt x="125" y="226"/>
                  </a:lnTo>
                  <a:lnTo>
                    <a:pt x="124" y="227"/>
                  </a:lnTo>
                  <a:lnTo>
                    <a:pt x="123" y="228"/>
                  </a:lnTo>
                  <a:lnTo>
                    <a:pt x="122" y="228"/>
                  </a:lnTo>
                  <a:lnTo>
                    <a:pt x="121" y="228"/>
                  </a:lnTo>
                  <a:lnTo>
                    <a:pt x="119" y="228"/>
                  </a:lnTo>
                  <a:lnTo>
                    <a:pt x="118" y="228"/>
                  </a:lnTo>
                  <a:lnTo>
                    <a:pt x="116" y="228"/>
                  </a:lnTo>
                  <a:lnTo>
                    <a:pt x="116" y="228"/>
                  </a:lnTo>
                  <a:lnTo>
                    <a:pt x="116" y="228"/>
                  </a:lnTo>
                  <a:lnTo>
                    <a:pt x="115" y="228"/>
                  </a:lnTo>
                  <a:lnTo>
                    <a:pt x="114" y="228"/>
                  </a:lnTo>
                  <a:lnTo>
                    <a:pt x="113" y="228"/>
                  </a:lnTo>
                  <a:lnTo>
                    <a:pt x="112" y="228"/>
                  </a:lnTo>
                  <a:lnTo>
                    <a:pt x="111" y="227"/>
                  </a:lnTo>
                  <a:lnTo>
                    <a:pt x="110" y="227"/>
                  </a:lnTo>
                  <a:lnTo>
                    <a:pt x="107" y="226"/>
                  </a:lnTo>
                  <a:lnTo>
                    <a:pt x="106" y="225"/>
                  </a:lnTo>
                  <a:lnTo>
                    <a:pt x="105" y="225"/>
                  </a:lnTo>
                  <a:lnTo>
                    <a:pt x="105" y="226"/>
                  </a:lnTo>
                  <a:lnTo>
                    <a:pt x="106" y="226"/>
                  </a:lnTo>
                  <a:lnTo>
                    <a:pt x="106" y="227"/>
                  </a:lnTo>
                  <a:lnTo>
                    <a:pt x="105" y="227"/>
                  </a:lnTo>
                  <a:lnTo>
                    <a:pt x="104" y="227"/>
                  </a:lnTo>
                  <a:lnTo>
                    <a:pt x="103" y="227"/>
                  </a:lnTo>
                  <a:lnTo>
                    <a:pt x="103" y="227"/>
                  </a:lnTo>
                  <a:lnTo>
                    <a:pt x="103" y="226"/>
                  </a:lnTo>
                  <a:lnTo>
                    <a:pt x="103" y="226"/>
                  </a:lnTo>
                  <a:lnTo>
                    <a:pt x="102" y="226"/>
                  </a:lnTo>
                  <a:lnTo>
                    <a:pt x="102" y="227"/>
                  </a:lnTo>
                  <a:lnTo>
                    <a:pt x="101" y="227"/>
                  </a:lnTo>
                  <a:lnTo>
                    <a:pt x="99" y="227"/>
                  </a:lnTo>
                  <a:lnTo>
                    <a:pt x="98" y="227"/>
                  </a:lnTo>
                  <a:lnTo>
                    <a:pt x="97" y="227"/>
                  </a:lnTo>
                  <a:lnTo>
                    <a:pt x="96" y="227"/>
                  </a:lnTo>
                  <a:lnTo>
                    <a:pt x="95" y="227"/>
                  </a:lnTo>
                  <a:lnTo>
                    <a:pt x="94" y="226"/>
                  </a:lnTo>
                  <a:lnTo>
                    <a:pt x="92" y="225"/>
                  </a:lnTo>
                  <a:lnTo>
                    <a:pt x="90" y="226"/>
                  </a:lnTo>
                  <a:lnTo>
                    <a:pt x="89" y="225"/>
                  </a:lnTo>
                  <a:lnTo>
                    <a:pt x="88" y="225"/>
                  </a:lnTo>
                  <a:lnTo>
                    <a:pt x="89" y="224"/>
                  </a:lnTo>
                  <a:lnTo>
                    <a:pt x="88" y="224"/>
                  </a:lnTo>
                  <a:lnTo>
                    <a:pt x="86" y="224"/>
                  </a:lnTo>
                  <a:lnTo>
                    <a:pt x="85" y="224"/>
                  </a:lnTo>
                  <a:lnTo>
                    <a:pt x="86" y="225"/>
                  </a:lnTo>
                  <a:lnTo>
                    <a:pt x="87" y="225"/>
                  </a:lnTo>
                  <a:lnTo>
                    <a:pt x="89" y="225"/>
                  </a:lnTo>
                  <a:lnTo>
                    <a:pt x="90" y="226"/>
                  </a:lnTo>
                  <a:lnTo>
                    <a:pt x="91" y="227"/>
                  </a:lnTo>
                  <a:lnTo>
                    <a:pt x="90" y="227"/>
                  </a:lnTo>
                  <a:lnTo>
                    <a:pt x="89" y="227"/>
                  </a:lnTo>
                  <a:lnTo>
                    <a:pt x="89" y="226"/>
                  </a:lnTo>
                  <a:lnTo>
                    <a:pt x="88" y="227"/>
                  </a:lnTo>
                  <a:lnTo>
                    <a:pt x="87" y="226"/>
                  </a:lnTo>
                  <a:lnTo>
                    <a:pt x="86" y="226"/>
                  </a:lnTo>
                  <a:lnTo>
                    <a:pt x="85" y="226"/>
                  </a:lnTo>
                  <a:lnTo>
                    <a:pt x="84" y="227"/>
                  </a:lnTo>
                  <a:lnTo>
                    <a:pt x="84" y="226"/>
                  </a:lnTo>
                  <a:lnTo>
                    <a:pt x="84" y="226"/>
                  </a:lnTo>
                  <a:lnTo>
                    <a:pt x="83" y="226"/>
                  </a:lnTo>
                  <a:lnTo>
                    <a:pt x="82" y="227"/>
                  </a:lnTo>
                  <a:lnTo>
                    <a:pt x="82" y="226"/>
                  </a:lnTo>
                  <a:lnTo>
                    <a:pt x="82" y="225"/>
                  </a:lnTo>
                  <a:lnTo>
                    <a:pt x="81" y="226"/>
                  </a:lnTo>
                  <a:lnTo>
                    <a:pt x="80" y="225"/>
                  </a:lnTo>
                  <a:lnTo>
                    <a:pt x="79" y="225"/>
                  </a:lnTo>
                  <a:lnTo>
                    <a:pt x="78" y="225"/>
                  </a:lnTo>
                  <a:lnTo>
                    <a:pt x="78" y="226"/>
                  </a:lnTo>
                  <a:lnTo>
                    <a:pt x="78" y="226"/>
                  </a:lnTo>
                  <a:lnTo>
                    <a:pt x="77" y="227"/>
                  </a:lnTo>
                  <a:lnTo>
                    <a:pt x="77" y="226"/>
                  </a:lnTo>
                  <a:lnTo>
                    <a:pt x="78" y="225"/>
                  </a:lnTo>
                  <a:lnTo>
                    <a:pt x="76" y="224"/>
                  </a:lnTo>
                  <a:lnTo>
                    <a:pt x="77" y="224"/>
                  </a:lnTo>
                  <a:lnTo>
                    <a:pt x="77" y="223"/>
                  </a:lnTo>
                  <a:lnTo>
                    <a:pt x="76" y="223"/>
                  </a:lnTo>
                  <a:lnTo>
                    <a:pt x="75" y="223"/>
                  </a:lnTo>
                  <a:lnTo>
                    <a:pt x="75" y="222"/>
                  </a:lnTo>
                  <a:lnTo>
                    <a:pt x="75" y="222"/>
                  </a:lnTo>
                  <a:lnTo>
                    <a:pt x="74" y="222"/>
                  </a:lnTo>
                  <a:lnTo>
                    <a:pt x="73" y="223"/>
                  </a:lnTo>
                  <a:lnTo>
                    <a:pt x="72" y="223"/>
                  </a:lnTo>
                  <a:lnTo>
                    <a:pt x="72" y="224"/>
                  </a:lnTo>
                  <a:lnTo>
                    <a:pt x="72" y="223"/>
                  </a:lnTo>
                  <a:lnTo>
                    <a:pt x="72" y="224"/>
                  </a:lnTo>
                  <a:lnTo>
                    <a:pt x="71" y="224"/>
                  </a:lnTo>
                  <a:lnTo>
                    <a:pt x="70" y="224"/>
                  </a:lnTo>
                  <a:lnTo>
                    <a:pt x="70" y="223"/>
                  </a:lnTo>
                  <a:lnTo>
                    <a:pt x="69" y="223"/>
                  </a:lnTo>
                  <a:lnTo>
                    <a:pt x="68" y="223"/>
                  </a:lnTo>
                  <a:lnTo>
                    <a:pt x="69" y="222"/>
                  </a:lnTo>
                  <a:lnTo>
                    <a:pt x="68" y="222"/>
                  </a:lnTo>
                  <a:lnTo>
                    <a:pt x="67" y="222"/>
                  </a:lnTo>
                  <a:lnTo>
                    <a:pt x="67" y="222"/>
                  </a:lnTo>
                  <a:lnTo>
                    <a:pt x="68" y="222"/>
                  </a:lnTo>
                  <a:lnTo>
                    <a:pt x="68" y="221"/>
                  </a:lnTo>
                  <a:lnTo>
                    <a:pt x="67" y="221"/>
                  </a:lnTo>
                  <a:lnTo>
                    <a:pt x="68" y="220"/>
                  </a:lnTo>
                  <a:lnTo>
                    <a:pt x="69" y="220"/>
                  </a:lnTo>
                  <a:lnTo>
                    <a:pt x="69" y="219"/>
                  </a:lnTo>
                  <a:lnTo>
                    <a:pt x="69" y="218"/>
                  </a:lnTo>
                  <a:lnTo>
                    <a:pt x="68" y="219"/>
                  </a:lnTo>
                  <a:lnTo>
                    <a:pt x="67" y="220"/>
                  </a:lnTo>
                  <a:lnTo>
                    <a:pt x="66" y="220"/>
                  </a:lnTo>
                  <a:lnTo>
                    <a:pt x="65" y="221"/>
                  </a:lnTo>
                  <a:lnTo>
                    <a:pt x="65" y="221"/>
                  </a:lnTo>
                  <a:lnTo>
                    <a:pt x="65" y="222"/>
                  </a:lnTo>
                  <a:lnTo>
                    <a:pt x="65" y="222"/>
                  </a:lnTo>
                  <a:lnTo>
                    <a:pt x="65" y="222"/>
                  </a:lnTo>
                  <a:lnTo>
                    <a:pt x="64" y="222"/>
                  </a:lnTo>
                  <a:lnTo>
                    <a:pt x="63" y="222"/>
                  </a:lnTo>
                  <a:lnTo>
                    <a:pt x="62" y="223"/>
                  </a:lnTo>
                  <a:lnTo>
                    <a:pt x="62" y="222"/>
                  </a:lnTo>
                  <a:lnTo>
                    <a:pt x="62" y="223"/>
                  </a:lnTo>
                  <a:lnTo>
                    <a:pt x="61" y="223"/>
                  </a:lnTo>
                  <a:lnTo>
                    <a:pt x="60" y="223"/>
                  </a:lnTo>
                  <a:lnTo>
                    <a:pt x="61" y="222"/>
                  </a:lnTo>
                  <a:lnTo>
                    <a:pt x="60" y="222"/>
                  </a:lnTo>
                  <a:lnTo>
                    <a:pt x="59" y="222"/>
                  </a:lnTo>
                  <a:lnTo>
                    <a:pt x="59" y="222"/>
                  </a:lnTo>
                  <a:lnTo>
                    <a:pt x="58" y="222"/>
                  </a:lnTo>
                  <a:lnTo>
                    <a:pt x="58" y="222"/>
                  </a:lnTo>
                  <a:lnTo>
                    <a:pt x="58" y="221"/>
                  </a:lnTo>
                  <a:lnTo>
                    <a:pt x="56" y="221"/>
                  </a:lnTo>
                  <a:lnTo>
                    <a:pt x="57" y="221"/>
                  </a:lnTo>
                  <a:lnTo>
                    <a:pt x="58" y="221"/>
                  </a:lnTo>
                  <a:lnTo>
                    <a:pt x="59" y="221"/>
                  </a:lnTo>
                  <a:lnTo>
                    <a:pt x="59" y="222"/>
                  </a:lnTo>
                  <a:lnTo>
                    <a:pt x="59" y="221"/>
                  </a:lnTo>
                  <a:lnTo>
                    <a:pt x="59" y="221"/>
                  </a:lnTo>
                  <a:lnTo>
                    <a:pt x="59" y="220"/>
                  </a:lnTo>
                  <a:lnTo>
                    <a:pt x="60" y="220"/>
                  </a:lnTo>
                  <a:lnTo>
                    <a:pt x="59" y="220"/>
                  </a:lnTo>
                  <a:lnTo>
                    <a:pt x="59" y="219"/>
                  </a:lnTo>
                  <a:lnTo>
                    <a:pt x="58" y="219"/>
                  </a:lnTo>
                  <a:lnTo>
                    <a:pt x="57" y="218"/>
                  </a:lnTo>
                  <a:lnTo>
                    <a:pt x="57" y="219"/>
                  </a:lnTo>
                  <a:lnTo>
                    <a:pt x="56" y="219"/>
                  </a:lnTo>
                  <a:lnTo>
                    <a:pt x="55" y="219"/>
                  </a:lnTo>
                  <a:lnTo>
                    <a:pt x="56" y="218"/>
                  </a:lnTo>
                  <a:lnTo>
                    <a:pt x="55" y="218"/>
                  </a:lnTo>
                  <a:lnTo>
                    <a:pt x="55" y="217"/>
                  </a:lnTo>
                  <a:lnTo>
                    <a:pt x="54" y="216"/>
                  </a:lnTo>
                  <a:lnTo>
                    <a:pt x="53" y="216"/>
                  </a:lnTo>
                  <a:lnTo>
                    <a:pt x="53" y="215"/>
                  </a:lnTo>
                  <a:lnTo>
                    <a:pt x="54" y="215"/>
                  </a:lnTo>
                  <a:lnTo>
                    <a:pt x="55" y="215"/>
                  </a:lnTo>
                  <a:lnTo>
                    <a:pt x="56" y="216"/>
                  </a:lnTo>
                  <a:lnTo>
                    <a:pt x="56" y="215"/>
                  </a:lnTo>
                  <a:lnTo>
                    <a:pt x="57" y="215"/>
                  </a:lnTo>
                  <a:lnTo>
                    <a:pt x="59" y="216"/>
                  </a:lnTo>
                  <a:lnTo>
                    <a:pt x="59" y="216"/>
                  </a:lnTo>
                  <a:lnTo>
                    <a:pt x="60" y="217"/>
                  </a:lnTo>
                  <a:lnTo>
                    <a:pt x="60" y="216"/>
                  </a:lnTo>
                  <a:lnTo>
                    <a:pt x="61" y="217"/>
                  </a:lnTo>
                  <a:lnTo>
                    <a:pt x="62" y="217"/>
                  </a:lnTo>
                  <a:lnTo>
                    <a:pt x="62" y="216"/>
                  </a:lnTo>
                  <a:lnTo>
                    <a:pt x="61" y="216"/>
                  </a:lnTo>
                  <a:lnTo>
                    <a:pt x="60" y="216"/>
                  </a:lnTo>
                  <a:lnTo>
                    <a:pt x="59" y="215"/>
                  </a:lnTo>
                  <a:lnTo>
                    <a:pt x="59" y="215"/>
                  </a:lnTo>
                  <a:lnTo>
                    <a:pt x="58" y="215"/>
                  </a:lnTo>
                  <a:lnTo>
                    <a:pt x="58" y="215"/>
                  </a:lnTo>
                  <a:lnTo>
                    <a:pt x="59" y="215"/>
                  </a:lnTo>
                  <a:lnTo>
                    <a:pt x="58" y="215"/>
                  </a:lnTo>
                  <a:lnTo>
                    <a:pt x="59" y="214"/>
                  </a:lnTo>
                  <a:lnTo>
                    <a:pt x="59" y="213"/>
                  </a:lnTo>
                  <a:lnTo>
                    <a:pt x="58" y="213"/>
                  </a:lnTo>
                  <a:lnTo>
                    <a:pt x="57" y="214"/>
                  </a:lnTo>
                  <a:lnTo>
                    <a:pt x="56" y="214"/>
                  </a:lnTo>
                  <a:lnTo>
                    <a:pt x="55" y="214"/>
                  </a:lnTo>
                  <a:lnTo>
                    <a:pt x="55" y="213"/>
                  </a:lnTo>
                  <a:lnTo>
                    <a:pt x="54" y="213"/>
                  </a:lnTo>
                  <a:lnTo>
                    <a:pt x="53" y="213"/>
                  </a:lnTo>
                  <a:lnTo>
                    <a:pt x="52" y="213"/>
                  </a:lnTo>
                  <a:lnTo>
                    <a:pt x="52" y="213"/>
                  </a:lnTo>
                  <a:lnTo>
                    <a:pt x="52" y="212"/>
                  </a:lnTo>
                  <a:lnTo>
                    <a:pt x="51" y="212"/>
                  </a:lnTo>
                  <a:lnTo>
                    <a:pt x="50" y="212"/>
                  </a:lnTo>
                  <a:lnTo>
                    <a:pt x="49" y="211"/>
                  </a:lnTo>
                  <a:lnTo>
                    <a:pt x="49" y="210"/>
                  </a:lnTo>
                  <a:lnTo>
                    <a:pt x="49" y="209"/>
                  </a:lnTo>
                  <a:lnTo>
                    <a:pt x="48" y="209"/>
                  </a:lnTo>
                  <a:lnTo>
                    <a:pt x="47" y="209"/>
                  </a:lnTo>
                  <a:lnTo>
                    <a:pt x="47" y="209"/>
                  </a:lnTo>
                  <a:lnTo>
                    <a:pt x="46" y="209"/>
                  </a:lnTo>
                  <a:lnTo>
                    <a:pt x="47" y="208"/>
                  </a:lnTo>
                  <a:lnTo>
                    <a:pt x="48" y="208"/>
                  </a:lnTo>
                  <a:lnTo>
                    <a:pt x="47" y="207"/>
                  </a:lnTo>
                  <a:lnTo>
                    <a:pt x="46" y="207"/>
                  </a:lnTo>
                  <a:lnTo>
                    <a:pt x="46" y="207"/>
                  </a:lnTo>
                  <a:lnTo>
                    <a:pt x="46" y="206"/>
                  </a:lnTo>
                  <a:lnTo>
                    <a:pt x="46" y="205"/>
                  </a:lnTo>
                  <a:lnTo>
                    <a:pt x="47" y="205"/>
                  </a:lnTo>
                  <a:lnTo>
                    <a:pt x="48" y="204"/>
                  </a:lnTo>
                  <a:lnTo>
                    <a:pt x="49" y="204"/>
                  </a:lnTo>
                  <a:lnTo>
                    <a:pt x="50" y="204"/>
                  </a:lnTo>
                  <a:lnTo>
                    <a:pt x="50" y="203"/>
                  </a:lnTo>
                  <a:lnTo>
                    <a:pt x="50" y="204"/>
                  </a:lnTo>
                  <a:lnTo>
                    <a:pt x="51" y="204"/>
                  </a:lnTo>
                  <a:lnTo>
                    <a:pt x="52" y="204"/>
                  </a:lnTo>
                  <a:lnTo>
                    <a:pt x="51" y="204"/>
                  </a:lnTo>
                  <a:lnTo>
                    <a:pt x="51" y="203"/>
                  </a:lnTo>
                  <a:lnTo>
                    <a:pt x="52" y="203"/>
                  </a:lnTo>
                  <a:lnTo>
                    <a:pt x="52" y="203"/>
                  </a:lnTo>
                  <a:lnTo>
                    <a:pt x="53" y="203"/>
                  </a:lnTo>
                  <a:lnTo>
                    <a:pt x="54" y="204"/>
                  </a:lnTo>
                  <a:lnTo>
                    <a:pt x="55" y="203"/>
                  </a:lnTo>
                  <a:lnTo>
                    <a:pt x="56" y="203"/>
                  </a:lnTo>
                  <a:lnTo>
                    <a:pt x="57" y="203"/>
                  </a:lnTo>
                  <a:lnTo>
                    <a:pt x="58" y="203"/>
                  </a:lnTo>
                  <a:lnTo>
                    <a:pt x="57" y="203"/>
                  </a:lnTo>
                  <a:lnTo>
                    <a:pt x="55" y="203"/>
                  </a:lnTo>
                  <a:lnTo>
                    <a:pt x="55" y="202"/>
                  </a:lnTo>
                  <a:lnTo>
                    <a:pt x="51" y="202"/>
                  </a:lnTo>
                  <a:lnTo>
                    <a:pt x="50" y="202"/>
                  </a:lnTo>
                  <a:lnTo>
                    <a:pt x="49" y="201"/>
                  </a:lnTo>
                  <a:lnTo>
                    <a:pt x="48" y="201"/>
                  </a:lnTo>
                  <a:lnTo>
                    <a:pt x="48" y="200"/>
                  </a:lnTo>
                  <a:lnTo>
                    <a:pt x="47" y="201"/>
                  </a:lnTo>
                  <a:lnTo>
                    <a:pt x="47" y="200"/>
                  </a:lnTo>
                  <a:lnTo>
                    <a:pt x="46" y="200"/>
                  </a:lnTo>
                  <a:lnTo>
                    <a:pt x="46" y="201"/>
                  </a:lnTo>
                  <a:lnTo>
                    <a:pt x="46" y="201"/>
                  </a:lnTo>
                  <a:lnTo>
                    <a:pt x="45" y="201"/>
                  </a:lnTo>
                  <a:lnTo>
                    <a:pt x="44" y="200"/>
                  </a:lnTo>
                  <a:lnTo>
                    <a:pt x="45" y="199"/>
                  </a:lnTo>
                  <a:lnTo>
                    <a:pt x="46" y="199"/>
                  </a:lnTo>
                  <a:lnTo>
                    <a:pt x="46" y="198"/>
                  </a:lnTo>
                  <a:lnTo>
                    <a:pt x="46" y="197"/>
                  </a:lnTo>
                  <a:lnTo>
                    <a:pt x="47" y="197"/>
                  </a:lnTo>
                  <a:lnTo>
                    <a:pt x="48" y="197"/>
                  </a:lnTo>
                  <a:lnTo>
                    <a:pt x="48" y="196"/>
                  </a:lnTo>
                  <a:lnTo>
                    <a:pt x="49" y="196"/>
                  </a:lnTo>
                  <a:lnTo>
                    <a:pt x="50" y="196"/>
                  </a:lnTo>
                  <a:lnTo>
                    <a:pt x="51" y="196"/>
                  </a:lnTo>
                  <a:lnTo>
                    <a:pt x="52" y="196"/>
                  </a:lnTo>
                  <a:lnTo>
                    <a:pt x="52" y="195"/>
                  </a:lnTo>
                  <a:lnTo>
                    <a:pt x="52" y="195"/>
                  </a:lnTo>
                  <a:lnTo>
                    <a:pt x="53" y="195"/>
                  </a:lnTo>
                  <a:lnTo>
                    <a:pt x="54" y="195"/>
                  </a:lnTo>
                  <a:lnTo>
                    <a:pt x="53" y="195"/>
                  </a:lnTo>
                  <a:lnTo>
                    <a:pt x="52" y="195"/>
                  </a:lnTo>
                  <a:lnTo>
                    <a:pt x="51" y="195"/>
                  </a:lnTo>
                  <a:lnTo>
                    <a:pt x="50" y="195"/>
                  </a:lnTo>
                  <a:lnTo>
                    <a:pt x="49" y="195"/>
                  </a:lnTo>
                  <a:lnTo>
                    <a:pt x="48" y="195"/>
                  </a:lnTo>
                  <a:lnTo>
                    <a:pt x="47" y="195"/>
                  </a:lnTo>
                  <a:lnTo>
                    <a:pt x="46" y="194"/>
                  </a:lnTo>
                  <a:lnTo>
                    <a:pt x="45" y="194"/>
                  </a:lnTo>
                  <a:lnTo>
                    <a:pt x="44" y="195"/>
                  </a:lnTo>
                  <a:lnTo>
                    <a:pt x="43" y="194"/>
                  </a:lnTo>
                  <a:lnTo>
                    <a:pt x="42" y="194"/>
                  </a:lnTo>
                  <a:lnTo>
                    <a:pt x="40" y="195"/>
                  </a:lnTo>
                  <a:lnTo>
                    <a:pt x="39" y="194"/>
                  </a:lnTo>
                  <a:lnTo>
                    <a:pt x="38" y="194"/>
                  </a:lnTo>
                  <a:lnTo>
                    <a:pt x="38" y="193"/>
                  </a:lnTo>
                  <a:lnTo>
                    <a:pt x="37" y="193"/>
                  </a:lnTo>
                  <a:lnTo>
                    <a:pt x="36" y="193"/>
                  </a:lnTo>
                  <a:lnTo>
                    <a:pt x="35" y="193"/>
                  </a:lnTo>
                  <a:lnTo>
                    <a:pt x="34" y="193"/>
                  </a:lnTo>
                  <a:lnTo>
                    <a:pt x="33" y="193"/>
                  </a:lnTo>
                  <a:lnTo>
                    <a:pt x="33" y="192"/>
                  </a:lnTo>
                  <a:lnTo>
                    <a:pt x="33" y="191"/>
                  </a:lnTo>
                  <a:lnTo>
                    <a:pt x="33" y="192"/>
                  </a:lnTo>
                  <a:lnTo>
                    <a:pt x="32" y="193"/>
                  </a:lnTo>
                  <a:lnTo>
                    <a:pt x="31" y="193"/>
                  </a:lnTo>
                  <a:lnTo>
                    <a:pt x="29" y="193"/>
                  </a:lnTo>
                  <a:lnTo>
                    <a:pt x="29" y="192"/>
                  </a:lnTo>
                  <a:lnTo>
                    <a:pt x="31" y="192"/>
                  </a:lnTo>
                  <a:lnTo>
                    <a:pt x="32" y="191"/>
                  </a:lnTo>
                  <a:lnTo>
                    <a:pt x="31" y="191"/>
                  </a:lnTo>
                  <a:lnTo>
                    <a:pt x="30" y="191"/>
                  </a:lnTo>
                  <a:lnTo>
                    <a:pt x="30" y="190"/>
                  </a:lnTo>
                  <a:lnTo>
                    <a:pt x="30" y="190"/>
                  </a:lnTo>
                  <a:lnTo>
                    <a:pt x="31" y="190"/>
                  </a:lnTo>
                  <a:lnTo>
                    <a:pt x="32" y="190"/>
                  </a:lnTo>
                  <a:lnTo>
                    <a:pt x="33" y="189"/>
                  </a:lnTo>
                  <a:lnTo>
                    <a:pt x="33" y="189"/>
                  </a:lnTo>
                  <a:lnTo>
                    <a:pt x="33" y="189"/>
                  </a:lnTo>
                  <a:lnTo>
                    <a:pt x="32" y="189"/>
                  </a:lnTo>
                  <a:lnTo>
                    <a:pt x="31" y="189"/>
                  </a:lnTo>
                  <a:lnTo>
                    <a:pt x="31" y="188"/>
                  </a:lnTo>
                  <a:lnTo>
                    <a:pt x="30" y="188"/>
                  </a:lnTo>
                  <a:lnTo>
                    <a:pt x="31" y="188"/>
                  </a:lnTo>
                  <a:lnTo>
                    <a:pt x="31" y="187"/>
                  </a:lnTo>
                  <a:lnTo>
                    <a:pt x="31" y="186"/>
                  </a:lnTo>
                  <a:lnTo>
                    <a:pt x="32" y="186"/>
                  </a:lnTo>
                  <a:lnTo>
                    <a:pt x="32" y="185"/>
                  </a:lnTo>
                  <a:lnTo>
                    <a:pt x="33" y="185"/>
                  </a:lnTo>
                  <a:lnTo>
                    <a:pt x="33" y="184"/>
                  </a:lnTo>
                  <a:lnTo>
                    <a:pt x="33" y="184"/>
                  </a:lnTo>
                  <a:lnTo>
                    <a:pt x="33" y="184"/>
                  </a:lnTo>
                  <a:lnTo>
                    <a:pt x="33" y="183"/>
                  </a:lnTo>
                  <a:lnTo>
                    <a:pt x="33" y="182"/>
                  </a:lnTo>
                  <a:lnTo>
                    <a:pt x="33" y="181"/>
                  </a:lnTo>
                  <a:lnTo>
                    <a:pt x="34" y="180"/>
                  </a:lnTo>
                  <a:lnTo>
                    <a:pt x="35" y="180"/>
                  </a:lnTo>
                  <a:lnTo>
                    <a:pt x="36" y="179"/>
                  </a:lnTo>
                  <a:lnTo>
                    <a:pt x="37" y="178"/>
                  </a:lnTo>
                  <a:lnTo>
                    <a:pt x="38" y="177"/>
                  </a:lnTo>
                  <a:lnTo>
                    <a:pt x="39" y="177"/>
                  </a:lnTo>
                  <a:lnTo>
                    <a:pt x="38" y="177"/>
                  </a:lnTo>
                  <a:lnTo>
                    <a:pt x="39" y="176"/>
                  </a:lnTo>
                  <a:lnTo>
                    <a:pt x="38" y="176"/>
                  </a:lnTo>
                  <a:lnTo>
                    <a:pt x="37" y="177"/>
                  </a:lnTo>
                  <a:lnTo>
                    <a:pt x="36" y="177"/>
                  </a:lnTo>
                  <a:lnTo>
                    <a:pt x="36" y="177"/>
                  </a:lnTo>
                  <a:lnTo>
                    <a:pt x="36" y="178"/>
                  </a:lnTo>
                  <a:lnTo>
                    <a:pt x="34" y="178"/>
                  </a:lnTo>
                  <a:lnTo>
                    <a:pt x="33" y="179"/>
                  </a:lnTo>
                  <a:lnTo>
                    <a:pt x="33" y="177"/>
                  </a:lnTo>
                  <a:lnTo>
                    <a:pt x="33" y="178"/>
                  </a:lnTo>
                  <a:lnTo>
                    <a:pt x="32" y="178"/>
                  </a:lnTo>
                  <a:lnTo>
                    <a:pt x="31" y="178"/>
                  </a:lnTo>
                  <a:lnTo>
                    <a:pt x="31" y="177"/>
                  </a:lnTo>
                  <a:lnTo>
                    <a:pt x="31" y="177"/>
                  </a:lnTo>
                  <a:lnTo>
                    <a:pt x="30" y="177"/>
                  </a:lnTo>
                  <a:lnTo>
                    <a:pt x="29" y="177"/>
                  </a:lnTo>
                  <a:lnTo>
                    <a:pt x="30" y="177"/>
                  </a:lnTo>
                  <a:lnTo>
                    <a:pt x="30" y="176"/>
                  </a:lnTo>
                  <a:lnTo>
                    <a:pt x="30" y="177"/>
                  </a:lnTo>
                  <a:lnTo>
                    <a:pt x="30" y="176"/>
                  </a:lnTo>
                  <a:lnTo>
                    <a:pt x="30" y="175"/>
                  </a:lnTo>
                  <a:lnTo>
                    <a:pt x="31" y="175"/>
                  </a:lnTo>
                  <a:lnTo>
                    <a:pt x="31" y="176"/>
                  </a:lnTo>
                  <a:lnTo>
                    <a:pt x="30" y="176"/>
                  </a:lnTo>
                  <a:lnTo>
                    <a:pt x="31" y="176"/>
                  </a:lnTo>
                  <a:lnTo>
                    <a:pt x="30" y="177"/>
                  </a:lnTo>
                  <a:lnTo>
                    <a:pt x="31" y="177"/>
                  </a:lnTo>
                  <a:lnTo>
                    <a:pt x="32" y="176"/>
                  </a:lnTo>
                  <a:lnTo>
                    <a:pt x="31" y="175"/>
                  </a:lnTo>
                  <a:lnTo>
                    <a:pt x="33" y="175"/>
                  </a:lnTo>
                  <a:lnTo>
                    <a:pt x="32" y="175"/>
                  </a:lnTo>
                  <a:lnTo>
                    <a:pt x="32" y="174"/>
                  </a:lnTo>
                  <a:lnTo>
                    <a:pt x="32" y="173"/>
                  </a:lnTo>
                  <a:lnTo>
                    <a:pt x="32" y="172"/>
                  </a:lnTo>
                  <a:lnTo>
                    <a:pt x="33" y="171"/>
                  </a:lnTo>
                  <a:lnTo>
                    <a:pt x="33" y="171"/>
                  </a:lnTo>
                  <a:lnTo>
                    <a:pt x="34" y="171"/>
                  </a:lnTo>
                  <a:lnTo>
                    <a:pt x="35" y="171"/>
                  </a:lnTo>
                  <a:lnTo>
                    <a:pt x="34" y="171"/>
                  </a:lnTo>
                  <a:lnTo>
                    <a:pt x="33" y="170"/>
                  </a:lnTo>
                  <a:lnTo>
                    <a:pt x="33" y="169"/>
                  </a:lnTo>
                  <a:lnTo>
                    <a:pt x="34" y="168"/>
                  </a:lnTo>
                  <a:lnTo>
                    <a:pt x="36" y="168"/>
                  </a:lnTo>
                  <a:lnTo>
                    <a:pt x="37" y="168"/>
                  </a:lnTo>
                  <a:lnTo>
                    <a:pt x="38" y="167"/>
                  </a:lnTo>
                  <a:lnTo>
                    <a:pt x="38" y="166"/>
                  </a:lnTo>
                  <a:lnTo>
                    <a:pt x="37" y="166"/>
                  </a:lnTo>
                  <a:lnTo>
                    <a:pt x="38" y="165"/>
                  </a:lnTo>
                  <a:lnTo>
                    <a:pt x="37" y="166"/>
                  </a:lnTo>
                  <a:lnTo>
                    <a:pt x="36" y="167"/>
                  </a:lnTo>
                  <a:lnTo>
                    <a:pt x="35" y="167"/>
                  </a:lnTo>
                  <a:lnTo>
                    <a:pt x="33" y="168"/>
                  </a:lnTo>
                  <a:lnTo>
                    <a:pt x="33" y="168"/>
                  </a:lnTo>
                  <a:lnTo>
                    <a:pt x="33" y="169"/>
                  </a:lnTo>
                  <a:lnTo>
                    <a:pt x="32" y="168"/>
                  </a:lnTo>
                  <a:lnTo>
                    <a:pt x="32" y="169"/>
                  </a:lnTo>
                  <a:lnTo>
                    <a:pt x="31" y="169"/>
                  </a:lnTo>
                  <a:lnTo>
                    <a:pt x="30" y="169"/>
                  </a:lnTo>
                  <a:lnTo>
                    <a:pt x="30" y="168"/>
                  </a:lnTo>
                  <a:lnTo>
                    <a:pt x="33" y="167"/>
                  </a:lnTo>
                  <a:lnTo>
                    <a:pt x="32" y="166"/>
                  </a:lnTo>
                  <a:lnTo>
                    <a:pt x="33" y="165"/>
                  </a:lnTo>
                  <a:lnTo>
                    <a:pt x="34" y="164"/>
                  </a:lnTo>
                  <a:lnTo>
                    <a:pt x="35" y="164"/>
                  </a:lnTo>
                  <a:lnTo>
                    <a:pt x="36" y="163"/>
                  </a:lnTo>
                  <a:lnTo>
                    <a:pt x="37" y="162"/>
                  </a:lnTo>
                  <a:lnTo>
                    <a:pt x="39" y="163"/>
                  </a:lnTo>
                  <a:lnTo>
                    <a:pt x="40" y="162"/>
                  </a:lnTo>
                  <a:lnTo>
                    <a:pt x="40" y="162"/>
                  </a:lnTo>
                  <a:lnTo>
                    <a:pt x="40" y="161"/>
                  </a:lnTo>
                  <a:lnTo>
                    <a:pt x="41" y="161"/>
                  </a:lnTo>
                  <a:lnTo>
                    <a:pt x="42" y="160"/>
                  </a:lnTo>
                  <a:lnTo>
                    <a:pt x="41" y="159"/>
                  </a:lnTo>
                  <a:lnTo>
                    <a:pt x="41" y="158"/>
                  </a:lnTo>
                  <a:lnTo>
                    <a:pt x="42" y="158"/>
                  </a:lnTo>
                  <a:lnTo>
                    <a:pt x="43" y="158"/>
                  </a:lnTo>
                  <a:lnTo>
                    <a:pt x="44" y="158"/>
                  </a:lnTo>
                  <a:lnTo>
                    <a:pt x="46" y="157"/>
                  </a:lnTo>
                  <a:lnTo>
                    <a:pt x="46" y="156"/>
                  </a:lnTo>
                  <a:lnTo>
                    <a:pt x="46" y="155"/>
                  </a:lnTo>
                  <a:lnTo>
                    <a:pt x="48" y="154"/>
                  </a:lnTo>
                  <a:lnTo>
                    <a:pt x="49" y="154"/>
                  </a:lnTo>
                  <a:lnTo>
                    <a:pt x="49" y="155"/>
                  </a:lnTo>
                  <a:lnTo>
                    <a:pt x="48" y="156"/>
                  </a:lnTo>
                  <a:lnTo>
                    <a:pt x="48" y="157"/>
                  </a:lnTo>
                  <a:lnTo>
                    <a:pt x="49" y="157"/>
                  </a:lnTo>
                  <a:lnTo>
                    <a:pt x="49" y="156"/>
                  </a:lnTo>
                  <a:lnTo>
                    <a:pt x="49" y="155"/>
                  </a:lnTo>
                  <a:lnTo>
                    <a:pt x="50" y="155"/>
                  </a:lnTo>
                  <a:lnTo>
                    <a:pt x="50" y="154"/>
                  </a:lnTo>
                  <a:lnTo>
                    <a:pt x="51" y="153"/>
                  </a:lnTo>
                  <a:lnTo>
                    <a:pt x="51" y="152"/>
                  </a:lnTo>
                  <a:lnTo>
                    <a:pt x="52" y="153"/>
                  </a:lnTo>
                  <a:lnTo>
                    <a:pt x="52" y="152"/>
                  </a:lnTo>
                  <a:lnTo>
                    <a:pt x="53" y="152"/>
                  </a:lnTo>
                  <a:lnTo>
                    <a:pt x="54" y="151"/>
                  </a:lnTo>
                  <a:lnTo>
                    <a:pt x="55" y="150"/>
                  </a:lnTo>
                  <a:lnTo>
                    <a:pt x="54" y="150"/>
                  </a:lnTo>
                  <a:lnTo>
                    <a:pt x="52" y="151"/>
                  </a:lnTo>
                  <a:lnTo>
                    <a:pt x="52" y="150"/>
                  </a:lnTo>
                  <a:lnTo>
                    <a:pt x="52" y="150"/>
                  </a:lnTo>
                  <a:lnTo>
                    <a:pt x="51" y="151"/>
                  </a:lnTo>
                  <a:lnTo>
                    <a:pt x="50" y="151"/>
                  </a:lnTo>
                  <a:lnTo>
                    <a:pt x="50" y="152"/>
                  </a:lnTo>
                  <a:lnTo>
                    <a:pt x="50" y="152"/>
                  </a:lnTo>
                  <a:lnTo>
                    <a:pt x="48" y="153"/>
                  </a:lnTo>
                  <a:lnTo>
                    <a:pt x="47" y="153"/>
                  </a:lnTo>
                  <a:lnTo>
                    <a:pt x="47" y="152"/>
                  </a:lnTo>
                  <a:lnTo>
                    <a:pt x="46" y="152"/>
                  </a:lnTo>
                  <a:lnTo>
                    <a:pt x="47" y="152"/>
                  </a:lnTo>
                  <a:lnTo>
                    <a:pt x="46" y="152"/>
                  </a:lnTo>
                  <a:lnTo>
                    <a:pt x="46" y="152"/>
                  </a:lnTo>
                  <a:lnTo>
                    <a:pt x="46" y="152"/>
                  </a:lnTo>
                  <a:lnTo>
                    <a:pt x="45" y="152"/>
                  </a:lnTo>
                  <a:lnTo>
                    <a:pt x="44" y="153"/>
                  </a:lnTo>
                  <a:lnTo>
                    <a:pt x="44" y="154"/>
                  </a:lnTo>
                  <a:lnTo>
                    <a:pt x="44" y="155"/>
                  </a:lnTo>
                  <a:lnTo>
                    <a:pt x="44" y="156"/>
                  </a:lnTo>
                  <a:lnTo>
                    <a:pt x="41" y="157"/>
                  </a:lnTo>
                  <a:lnTo>
                    <a:pt x="41" y="158"/>
                  </a:lnTo>
                  <a:lnTo>
                    <a:pt x="40" y="157"/>
                  </a:lnTo>
                  <a:lnTo>
                    <a:pt x="40" y="158"/>
                  </a:lnTo>
                  <a:lnTo>
                    <a:pt x="39" y="158"/>
                  </a:lnTo>
                  <a:lnTo>
                    <a:pt x="37" y="159"/>
                  </a:lnTo>
                  <a:lnTo>
                    <a:pt x="37" y="160"/>
                  </a:lnTo>
                  <a:lnTo>
                    <a:pt x="37" y="161"/>
                  </a:lnTo>
                  <a:lnTo>
                    <a:pt x="36" y="162"/>
                  </a:lnTo>
                  <a:lnTo>
                    <a:pt x="34" y="162"/>
                  </a:lnTo>
                  <a:lnTo>
                    <a:pt x="33" y="164"/>
                  </a:lnTo>
                  <a:lnTo>
                    <a:pt x="32" y="164"/>
                  </a:lnTo>
                  <a:lnTo>
                    <a:pt x="32" y="165"/>
                  </a:lnTo>
                  <a:lnTo>
                    <a:pt x="31" y="166"/>
                  </a:lnTo>
                  <a:lnTo>
                    <a:pt x="28" y="168"/>
                  </a:lnTo>
                  <a:lnTo>
                    <a:pt x="27" y="169"/>
                  </a:lnTo>
                  <a:lnTo>
                    <a:pt x="27" y="168"/>
                  </a:lnTo>
                  <a:lnTo>
                    <a:pt x="26" y="169"/>
                  </a:lnTo>
                  <a:lnTo>
                    <a:pt x="25" y="169"/>
                  </a:lnTo>
                  <a:lnTo>
                    <a:pt x="25" y="168"/>
                  </a:lnTo>
                  <a:lnTo>
                    <a:pt x="26" y="167"/>
                  </a:lnTo>
                  <a:lnTo>
                    <a:pt x="26" y="166"/>
                  </a:lnTo>
                  <a:lnTo>
                    <a:pt x="27" y="165"/>
                  </a:lnTo>
                  <a:lnTo>
                    <a:pt x="27" y="165"/>
                  </a:lnTo>
                  <a:lnTo>
                    <a:pt x="27" y="164"/>
                  </a:lnTo>
                  <a:lnTo>
                    <a:pt x="28" y="164"/>
                  </a:lnTo>
                  <a:lnTo>
                    <a:pt x="29" y="164"/>
                  </a:lnTo>
                  <a:lnTo>
                    <a:pt x="29" y="162"/>
                  </a:lnTo>
                  <a:lnTo>
                    <a:pt x="29" y="161"/>
                  </a:lnTo>
                  <a:lnTo>
                    <a:pt x="30" y="160"/>
                  </a:lnTo>
                  <a:lnTo>
                    <a:pt x="31" y="159"/>
                  </a:lnTo>
                  <a:lnTo>
                    <a:pt x="31" y="158"/>
                  </a:lnTo>
                  <a:lnTo>
                    <a:pt x="30" y="158"/>
                  </a:lnTo>
                  <a:lnTo>
                    <a:pt x="30" y="160"/>
                  </a:lnTo>
                  <a:lnTo>
                    <a:pt x="29" y="160"/>
                  </a:lnTo>
                  <a:lnTo>
                    <a:pt x="29" y="161"/>
                  </a:lnTo>
                  <a:lnTo>
                    <a:pt x="28" y="161"/>
                  </a:lnTo>
                  <a:lnTo>
                    <a:pt x="28" y="163"/>
                  </a:lnTo>
                  <a:lnTo>
                    <a:pt x="28" y="164"/>
                  </a:lnTo>
                  <a:lnTo>
                    <a:pt x="27" y="164"/>
                  </a:lnTo>
                  <a:lnTo>
                    <a:pt x="27" y="163"/>
                  </a:lnTo>
                  <a:lnTo>
                    <a:pt x="27" y="162"/>
                  </a:lnTo>
                  <a:lnTo>
                    <a:pt x="27" y="161"/>
                  </a:lnTo>
                  <a:lnTo>
                    <a:pt x="27" y="160"/>
                  </a:lnTo>
                  <a:lnTo>
                    <a:pt x="28" y="160"/>
                  </a:lnTo>
                  <a:lnTo>
                    <a:pt x="28" y="159"/>
                  </a:lnTo>
                  <a:lnTo>
                    <a:pt x="28" y="158"/>
                  </a:lnTo>
                  <a:lnTo>
                    <a:pt x="28" y="159"/>
                  </a:lnTo>
                  <a:lnTo>
                    <a:pt x="27" y="158"/>
                  </a:lnTo>
                  <a:lnTo>
                    <a:pt x="27" y="158"/>
                  </a:lnTo>
                  <a:lnTo>
                    <a:pt x="27" y="157"/>
                  </a:lnTo>
                  <a:lnTo>
                    <a:pt x="28" y="156"/>
                  </a:lnTo>
                  <a:lnTo>
                    <a:pt x="29" y="156"/>
                  </a:lnTo>
                  <a:lnTo>
                    <a:pt x="30" y="156"/>
                  </a:lnTo>
                  <a:lnTo>
                    <a:pt x="31" y="154"/>
                  </a:lnTo>
                  <a:lnTo>
                    <a:pt x="32" y="153"/>
                  </a:lnTo>
                  <a:lnTo>
                    <a:pt x="33" y="152"/>
                  </a:lnTo>
                  <a:lnTo>
                    <a:pt x="34" y="151"/>
                  </a:lnTo>
                  <a:lnTo>
                    <a:pt x="35" y="150"/>
                  </a:lnTo>
                  <a:lnTo>
                    <a:pt x="36" y="149"/>
                  </a:lnTo>
                  <a:lnTo>
                    <a:pt x="37" y="149"/>
                  </a:lnTo>
                  <a:lnTo>
                    <a:pt x="37" y="148"/>
                  </a:lnTo>
                  <a:lnTo>
                    <a:pt x="38" y="148"/>
                  </a:lnTo>
                  <a:lnTo>
                    <a:pt x="39" y="147"/>
                  </a:lnTo>
                  <a:lnTo>
                    <a:pt x="40" y="147"/>
                  </a:lnTo>
                  <a:lnTo>
                    <a:pt x="40" y="147"/>
                  </a:lnTo>
                  <a:lnTo>
                    <a:pt x="41" y="147"/>
                  </a:lnTo>
                  <a:lnTo>
                    <a:pt x="41" y="146"/>
                  </a:lnTo>
                  <a:lnTo>
                    <a:pt x="41" y="145"/>
                  </a:lnTo>
                  <a:lnTo>
                    <a:pt x="42" y="145"/>
                  </a:lnTo>
                  <a:lnTo>
                    <a:pt x="45" y="143"/>
                  </a:lnTo>
                  <a:lnTo>
                    <a:pt x="46" y="142"/>
                  </a:lnTo>
                  <a:lnTo>
                    <a:pt x="46" y="142"/>
                  </a:lnTo>
                  <a:lnTo>
                    <a:pt x="47" y="141"/>
                  </a:lnTo>
                  <a:lnTo>
                    <a:pt x="49" y="140"/>
                  </a:lnTo>
                  <a:lnTo>
                    <a:pt x="50" y="139"/>
                  </a:lnTo>
                  <a:lnTo>
                    <a:pt x="52" y="139"/>
                  </a:lnTo>
                  <a:lnTo>
                    <a:pt x="52" y="139"/>
                  </a:lnTo>
                  <a:lnTo>
                    <a:pt x="53" y="139"/>
                  </a:lnTo>
                  <a:lnTo>
                    <a:pt x="53" y="138"/>
                  </a:lnTo>
                  <a:lnTo>
                    <a:pt x="54" y="138"/>
                  </a:lnTo>
                  <a:lnTo>
                    <a:pt x="53" y="138"/>
                  </a:lnTo>
                  <a:lnTo>
                    <a:pt x="53" y="137"/>
                  </a:lnTo>
                  <a:lnTo>
                    <a:pt x="55" y="137"/>
                  </a:lnTo>
                  <a:lnTo>
                    <a:pt x="57" y="137"/>
                  </a:lnTo>
                  <a:lnTo>
                    <a:pt x="58" y="138"/>
                  </a:lnTo>
                  <a:lnTo>
                    <a:pt x="59" y="138"/>
                  </a:lnTo>
                  <a:lnTo>
                    <a:pt x="58" y="137"/>
                  </a:lnTo>
                  <a:lnTo>
                    <a:pt x="59" y="137"/>
                  </a:lnTo>
                  <a:lnTo>
                    <a:pt x="59" y="136"/>
                  </a:lnTo>
                  <a:lnTo>
                    <a:pt x="60" y="136"/>
                  </a:lnTo>
                  <a:lnTo>
                    <a:pt x="60" y="135"/>
                  </a:lnTo>
                  <a:lnTo>
                    <a:pt x="61" y="135"/>
                  </a:lnTo>
                  <a:lnTo>
                    <a:pt x="62" y="135"/>
                  </a:lnTo>
                  <a:lnTo>
                    <a:pt x="62" y="134"/>
                  </a:lnTo>
                  <a:lnTo>
                    <a:pt x="64" y="134"/>
                  </a:lnTo>
                  <a:lnTo>
                    <a:pt x="63" y="134"/>
                  </a:lnTo>
                  <a:lnTo>
                    <a:pt x="61" y="134"/>
                  </a:lnTo>
                  <a:lnTo>
                    <a:pt x="61" y="135"/>
                  </a:lnTo>
                  <a:lnTo>
                    <a:pt x="60" y="135"/>
                  </a:lnTo>
                  <a:lnTo>
                    <a:pt x="59" y="135"/>
                  </a:lnTo>
                  <a:lnTo>
                    <a:pt x="59" y="134"/>
                  </a:lnTo>
                  <a:lnTo>
                    <a:pt x="59" y="135"/>
                  </a:lnTo>
                  <a:lnTo>
                    <a:pt x="58" y="134"/>
                  </a:lnTo>
                  <a:lnTo>
                    <a:pt x="58" y="135"/>
                  </a:lnTo>
                  <a:lnTo>
                    <a:pt x="57" y="135"/>
                  </a:lnTo>
                  <a:lnTo>
                    <a:pt x="55" y="135"/>
                  </a:lnTo>
                  <a:lnTo>
                    <a:pt x="55" y="134"/>
                  </a:lnTo>
                  <a:lnTo>
                    <a:pt x="55" y="133"/>
                  </a:lnTo>
                  <a:lnTo>
                    <a:pt x="56" y="133"/>
                  </a:lnTo>
                  <a:lnTo>
                    <a:pt x="55" y="133"/>
                  </a:lnTo>
                  <a:lnTo>
                    <a:pt x="55" y="132"/>
                  </a:lnTo>
                  <a:lnTo>
                    <a:pt x="56" y="130"/>
                  </a:lnTo>
                  <a:lnTo>
                    <a:pt x="57" y="130"/>
                  </a:lnTo>
                  <a:lnTo>
                    <a:pt x="57" y="129"/>
                  </a:lnTo>
                  <a:lnTo>
                    <a:pt x="58" y="128"/>
                  </a:lnTo>
                  <a:lnTo>
                    <a:pt x="59" y="127"/>
                  </a:lnTo>
                  <a:lnTo>
                    <a:pt x="59" y="127"/>
                  </a:lnTo>
                  <a:lnTo>
                    <a:pt x="60" y="127"/>
                  </a:lnTo>
                  <a:lnTo>
                    <a:pt x="61" y="127"/>
                  </a:lnTo>
                  <a:lnTo>
                    <a:pt x="62" y="128"/>
                  </a:lnTo>
                  <a:lnTo>
                    <a:pt x="62" y="127"/>
                  </a:lnTo>
                  <a:lnTo>
                    <a:pt x="61" y="126"/>
                  </a:lnTo>
                  <a:lnTo>
                    <a:pt x="61" y="126"/>
                  </a:lnTo>
                  <a:lnTo>
                    <a:pt x="62" y="126"/>
                  </a:lnTo>
                  <a:lnTo>
                    <a:pt x="63" y="126"/>
                  </a:lnTo>
                  <a:lnTo>
                    <a:pt x="64" y="126"/>
                  </a:lnTo>
                  <a:lnTo>
                    <a:pt x="65" y="125"/>
                  </a:lnTo>
                  <a:lnTo>
                    <a:pt x="65" y="124"/>
                  </a:lnTo>
                  <a:lnTo>
                    <a:pt x="66" y="122"/>
                  </a:lnTo>
                  <a:lnTo>
                    <a:pt x="67" y="122"/>
                  </a:lnTo>
                  <a:lnTo>
                    <a:pt x="68" y="122"/>
                  </a:lnTo>
                  <a:lnTo>
                    <a:pt x="68" y="121"/>
                  </a:lnTo>
                  <a:lnTo>
                    <a:pt x="69" y="121"/>
                  </a:lnTo>
                  <a:lnTo>
                    <a:pt x="70" y="120"/>
                  </a:lnTo>
                  <a:lnTo>
                    <a:pt x="71" y="120"/>
                  </a:lnTo>
                  <a:lnTo>
                    <a:pt x="71" y="120"/>
                  </a:lnTo>
                  <a:lnTo>
                    <a:pt x="72" y="119"/>
                  </a:lnTo>
                  <a:lnTo>
                    <a:pt x="72" y="119"/>
                  </a:lnTo>
                  <a:lnTo>
                    <a:pt x="72" y="120"/>
                  </a:lnTo>
                  <a:lnTo>
                    <a:pt x="72" y="119"/>
                  </a:lnTo>
                  <a:lnTo>
                    <a:pt x="73" y="119"/>
                  </a:lnTo>
                  <a:lnTo>
                    <a:pt x="74" y="118"/>
                  </a:lnTo>
                  <a:lnTo>
                    <a:pt x="74" y="117"/>
                  </a:lnTo>
                  <a:lnTo>
                    <a:pt x="75" y="118"/>
                  </a:lnTo>
                  <a:lnTo>
                    <a:pt x="75" y="117"/>
                  </a:lnTo>
                  <a:lnTo>
                    <a:pt x="75" y="116"/>
                  </a:lnTo>
                  <a:lnTo>
                    <a:pt x="75" y="115"/>
                  </a:lnTo>
                  <a:lnTo>
                    <a:pt x="75" y="114"/>
                  </a:lnTo>
                  <a:lnTo>
                    <a:pt x="75" y="114"/>
                  </a:lnTo>
                  <a:lnTo>
                    <a:pt x="76" y="114"/>
                  </a:lnTo>
                  <a:lnTo>
                    <a:pt x="76" y="113"/>
                  </a:lnTo>
                  <a:lnTo>
                    <a:pt x="77" y="113"/>
                  </a:lnTo>
                  <a:lnTo>
                    <a:pt x="78" y="112"/>
                  </a:lnTo>
                  <a:lnTo>
                    <a:pt x="78" y="112"/>
                  </a:lnTo>
                  <a:lnTo>
                    <a:pt x="78" y="111"/>
                  </a:lnTo>
                  <a:lnTo>
                    <a:pt x="79" y="111"/>
                  </a:lnTo>
                  <a:lnTo>
                    <a:pt x="79" y="110"/>
                  </a:lnTo>
                  <a:lnTo>
                    <a:pt x="80" y="111"/>
                  </a:lnTo>
                  <a:lnTo>
                    <a:pt x="81" y="111"/>
                  </a:lnTo>
                  <a:lnTo>
                    <a:pt x="82" y="110"/>
                  </a:lnTo>
                  <a:lnTo>
                    <a:pt x="81" y="110"/>
                  </a:lnTo>
                  <a:lnTo>
                    <a:pt x="82" y="109"/>
                  </a:lnTo>
                  <a:lnTo>
                    <a:pt x="83" y="109"/>
                  </a:lnTo>
                  <a:lnTo>
                    <a:pt x="84" y="109"/>
                  </a:lnTo>
                  <a:lnTo>
                    <a:pt x="84" y="108"/>
                  </a:lnTo>
                  <a:lnTo>
                    <a:pt x="86" y="109"/>
                  </a:lnTo>
                  <a:lnTo>
                    <a:pt x="87" y="107"/>
                  </a:lnTo>
                  <a:lnTo>
                    <a:pt x="88" y="108"/>
                  </a:lnTo>
                  <a:lnTo>
                    <a:pt x="89" y="109"/>
                  </a:lnTo>
                  <a:lnTo>
                    <a:pt x="89" y="110"/>
                  </a:lnTo>
                  <a:lnTo>
                    <a:pt x="90" y="110"/>
                  </a:lnTo>
                  <a:lnTo>
                    <a:pt x="90" y="109"/>
                  </a:lnTo>
                  <a:lnTo>
                    <a:pt x="91" y="108"/>
                  </a:lnTo>
                  <a:lnTo>
                    <a:pt x="91" y="107"/>
                  </a:lnTo>
                  <a:lnTo>
                    <a:pt x="91" y="107"/>
                  </a:lnTo>
                  <a:lnTo>
                    <a:pt x="91" y="107"/>
                  </a:lnTo>
                  <a:lnTo>
                    <a:pt x="92" y="107"/>
                  </a:lnTo>
                  <a:lnTo>
                    <a:pt x="93" y="109"/>
                  </a:lnTo>
                  <a:lnTo>
                    <a:pt x="93" y="108"/>
                  </a:lnTo>
                  <a:lnTo>
                    <a:pt x="95" y="108"/>
                  </a:lnTo>
                  <a:lnTo>
                    <a:pt x="96" y="108"/>
                  </a:lnTo>
                  <a:lnTo>
                    <a:pt x="95" y="107"/>
                  </a:lnTo>
                  <a:lnTo>
                    <a:pt x="95" y="107"/>
                  </a:lnTo>
                  <a:lnTo>
                    <a:pt x="94" y="106"/>
                  </a:lnTo>
                  <a:lnTo>
                    <a:pt x="95" y="107"/>
                  </a:lnTo>
                  <a:lnTo>
                    <a:pt x="96" y="106"/>
                  </a:lnTo>
                  <a:lnTo>
                    <a:pt x="96" y="107"/>
                  </a:lnTo>
                  <a:lnTo>
                    <a:pt x="97" y="107"/>
                  </a:lnTo>
                  <a:lnTo>
                    <a:pt x="97" y="106"/>
                  </a:lnTo>
                  <a:lnTo>
                    <a:pt x="97" y="105"/>
                  </a:lnTo>
                  <a:lnTo>
                    <a:pt x="97" y="105"/>
                  </a:lnTo>
                  <a:lnTo>
                    <a:pt x="98" y="106"/>
                  </a:lnTo>
                  <a:lnTo>
                    <a:pt x="99" y="106"/>
                  </a:lnTo>
                  <a:lnTo>
                    <a:pt x="100" y="106"/>
                  </a:lnTo>
                  <a:lnTo>
                    <a:pt x="100" y="105"/>
                  </a:lnTo>
                  <a:lnTo>
                    <a:pt x="101" y="106"/>
                  </a:lnTo>
                  <a:lnTo>
                    <a:pt x="100" y="107"/>
                  </a:lnTo>
                  <a:lnTo>
                    <a:pt x="101" y="107"/>
                  </a:lnTo>
                  <a:lnTo>
                    <a:pt x="102" y="107"/>
                  </a:lnTo>
                  <a:lnTo>
                    <a:pt x="102" y="106"/>
                  </a:lnTo>
                  <a:lnTo>
                    <a:pt x="102" y="105"/>
                  </a:lnTo>
                  <a:lnTo>
                    <a:pt x="103" y="105"/>
                  </a:lnTo>
                  <a:lnTo>
                    <a:pt x="103" y="106"/>
                  </a:lnTo>
                  <a:lnTo>
                    <a:pt x="103" y="107"/>
                  </a:lnTo>
                  <a:lnTo>
                    <a:pt x="103" y="107"/>
                  </a:lnTo>
                  <a:lnTo>
                    <a:pt x="103" y="108"/>
                  </a:lnTo>
                  <a:lnTo>
                    <a:pt x="103" y="109"/>
                  </a:lnTo>
                  <a:lnTo>
                    <a:pt x="103" y="110"/>
                  </a:lnTo>
                  <a:lnTo>
                    <a:pt x="103" y="109"/>
                  </a:lnTo>
                  <a:lnTo>
                    <a:pt x="104" y="109"/>
                  </a:lnTo>
                  <a:lnTo>
                    <a:pt x="105" y="108"/>
                  </a:lnTo>
                  <a:lnTo>
                    <a:pt x="106" y="108"/>
                  </a:lnTo>
                  <a:lnTo>
                    <a:pt x="105" y="107"/>
                  </a:lnTo>
                  <a:lnTo>
                    <a:pt x="104" y="107"/>
                  </a:lnTo>
                  <a:lnTo>
                    <a:pt x="104" y="107"/>
                  </a:lnTo>
                  <a:lnTo>
                    <a:pt x="105" y="106"/>
                  </a:lnTo>
                  <a:lnTo>
                    <a:pt x="105" y="105"/>
                  </a:lnTo>
                  <a:lnTo>
                    <a:pt x="104" y="104"/>
                  </a:lnTo>
                  <a:lnTo>
                    <a:pt x="105" y="104"/>
                  </a:lnTo>
                  <a:lnTo>
                    <a:pt x="106" y="104"/>
                  </a:lnTo>
                  <a:lnTo>
                    <a:pt x="107" y="104"/>
                  </a:lnTo>
                  <a:lnTo>
                    <a:pt x="107" y="103"/>
                  </a:lnTo>
                  <a:lnTo>
                    <a:pt x="108" y="104"/>
                  </a:lnTo>
                  <a:lnTo>
                    <a:pt x="109" y="103"/>
                  </a:lnTo>
                  <a:lnTo>
                    <a:pt x="108" y="103"/>
                  </a:lnTo>
                  <a:lnTo>
                    <a:pt x="108" y="102"/>
                  </a:lnTo>
                  <a:lnTo>
                    <a:pt x="109" y="102"/>
                  </a:lnTo>
                  <a:lnTo>
                    <a:pt x="110" y="102"/>
                  </a:lnTo>
                  <a:lnTo>
                    <a:pt x="110" y="102"/>
                  </a:lnTo>
                  <a:lnTo>
                    <a:pt x="109" y="101"/>
                  </a:lnTo>
                  <a:lnTo>
                    <a:pt x="108" y="101"/>
                  </a:lnTo>
                  <a:lnTo>
                    <a:pt x="108" y="101"/>
                  </a:lnTo>
                  <a:lnTo>
                    <a:pt x="108" y="100"/>
                  </a:lnTo>
                  <a:lnTo>
                    <a:pt x="109" y="101"/>
                  </a:lnTo>
                  <a:lnTo>
                    <a:pt x="109" y="100"/>
                  </a:lnTo>
                  <a:lnTo>
                    <a:pt x="110" y="101"/>
                  </a:lnTo>
                  <a:lnTo>
                    <a:pt x="110" y="101"/>
                  </a:lnTo>
                  <a:lnTo>
                    <a:pt x="110" y="101"/>
                  </a:lnTo>
                  <a:lnTo>
                    <a:pt x="111" y="101"/>
                  </a:lnTo>
                  <a:lnTo>
                    <a:pt x="112" y="101"/>
                  </a:lnTo>
                  <a:lnTo>
                    <a:pt x="114" y="101"/>
                  </a:lnTo>
                  <a:lnTo>
                    <a:pt x="113" y="101"/>
                  </a:lnTo>
                  <a:lnTo>
                    <a:pt x="112" y="102"/>
                  </a:lnTo>
                  <a:lnTo>
                    <a:pt x="112" y="103"/>
                  </a:lnTo>
                  <a:lnTo>
                    <a:pt x="112" y="104"/>
                  </a:lnTo>
                  <a:lnTo>
                    <a:pt x="111" y="105"/>
                  </a:lnTo>
                  <a:lnTo>
                    <a:pt x="111" y="106"/>
                  </a:lnTo>
                  <a:lnTo>
                    <a:pt x="112" y="106"/>
                  </a:lnTo>
                  <a:lnTo>
                    <a:pt x="112" y="105"/>
                  </a:lnTo>
                  <a:lnTo>
                    <a:pt x="113" y="104"/>
                  </a:lnTo>
                  <a:lnTo>
                    <a:pt x="114" y="104"/>
                  </a:lnTo>
                  <a:lnTo>
                    <a:pt x="114" y="103"/>
                  </a:lnTo>
                  <a:lnTo>
                    <a:pt x="115" y="103"/>
                  </a:lnTo>
                  <a:lnTo>
                    <a:pt x="116" y="103"/>
                  </a:lnTo>
                  <a:lnTo>
                    <a:pt x="116" y="102"/>
                  </a:lnTo>
                  <a:lnTo>
                    <a:pt x="116" y="102"/>
                  </a:lnTo>
                  <a:lnTo>
                    <a:pt x="117" y="102"/>
                  </a:lnTo>
                  <a:lnTo>
                    <a:pt x="118" y="102"/>
                  </a:lnTo>
                  <a:lnTo>
                    <a:pt x="120" y="101"/>
                  </a:lnTo>
                  <a:lnTo>
                    <a:pt x="119" y="101"/>
                  </a:lnTo>
                  <a:lnTo>
                    <a:pt x="120" y="100"/>
                  </a:lnTo>
                  <a:lnTo>
                    <a:pt x="121" y="100"/>
                  </a:lnTo>
                  <a:lnTo>
                    <a:pt x="123" y="100"/>
                  </a:lnTo>
                  <a:lnTo>
                    <a:pt x="123" y="100"/>
                  </a:lnTo>
                  <a:lnTo>
                    <a:pt x="123" y="101"/>
                  </a:lnTo>
                  <a:lnTo>
                    <a:pt x="123" y="101"/>
                  </a:lnTo>
                  <a:lnTo>
                    <a:pt x="124" y="101"/>
                  </a:lnTo>
                  <a:lnTo>
                    <a:pt x="124" y="102"/>
                  </a:lnTo>
                  <a:lnTo>
                    <a:pt x="125" y="102"/>
                  </a:lnTo>
                  <a:lnTo>
                    <a:pt x="126" y="101"/>
                  </a:lnTo>
                  <a:lnTo>
                    <a:pt x="128" y="102"/>
                  </a:lnTo>
                  <a:lnTo>
                    <a:pt x="129" y="101"/>
                  </a:lnTo>
                  <a:lnTo>
                    <a:pt x="130" y="102"/>
                  </a:lnTo>
                  <a:lnTo>
                    <a:pt x="130" y="103"/>
                  </a:lnTo>
                  <a:lnTo>
                    <a:pt x="131" y="103"/>
                  </a:lnTo>
                  <a:lnTo>
                    <a:pt x="133" y="103"/>
                  </a:lnTo>
                  <a:lnTo>
                    <a:pt x="132" y="104"/>
                  </a:lnTo>
                  <a:lnTo>
                    <a:pt x="132" y="105"/>
                  </a:lnTo>
                  <a:lnTo>
                    <a:pt x="131" y="105"/>
                  </a:lnTo>
                  <a:lnTo>
                    <a:pt x="132" y="105"/>
                  </a:lnTo>
                  <a:lnTo>
                    <a:pt x="132" y="106"/>
                  </a:lnTo>
                  <a:lnTo>
                    <a:pt x="133" y="106"/>
                  </a:lnTo>
                  <a:lnTo>
                    <a:pt x="132" y="106"/>
                  </a:lnTo>
                  <a:lnTo>
                    <a:pt x="131" y="107"/>
                  </a:lnTo>
                  <a:lnTo>
                    <a:pt x="131" y="107"/>
                  </a:lnTo>
                  <a:lnTo>
                    <a:pt x="132" y="107"/>
                  </a:lnTo>
                  <a:lnTo>
                    <a:pt x="133" y="107"/>
                  </a:lnTo>
                  <a:lnTo>
                    <a:pt x="134" y="107"/>
                  </a:lnTo>
                  <a:lnTo>
                    <a:pt x="134" y="106"/>
                  </a:lnTo>
                  <a:lnTo>
                    <a:pt x="135" y="106"/>
                  </a:lnTo>
                  <a:lnTo>
                    <a:pt x="136" y="105"/>
                  </a:lnTo>
                  <a:lnTo>
                    <a:pt x="136" y="106"/>
                  </a:lnTo>
                  <a:lnTo>
                    <a:pt x="137" y="106"/>
                  </a:lnTo>
                  <a:lnTo>
                    <a:pt x="138" y="106"/>
                  </a:lnTo>
                  <a:lnTo>
                    <a:pt x="139" y="106"/>
                  </a:lnTo>
                  <a:lnTo>
                    <a:pt x="139" y="107"/>
                  </a:lnTo>
                  <a:lnTo>
                    <a:pt x="138" y="107"/>
                  </a:lnTo>
                  <a:lnTo>
                    <a:pt x="137" y="107"/>
                  </a:lnTo>
                  <a:lnTo>
                    <a:pt x="136" y="108"/>
                  </a:lnTo>
                  <a:lnTo>
                    <a:pt x="137" y="108"/>
                  </a:lnTo>
                  <a:lnTo>
                    <a:pt x="136" y="108"/>
                  </a:lnTo>
                  <a:lnTo>
                    <a:pt x="136" y="109"/>
                  </a:lnTo>
                  <a:lnTo>
                    <a:pt x="137" y="109"/>
                  </a:lnTo>
                  <a:lnTo>
                    <a:pt x="139" y="108"/>
                  </a:lnTo>
                  <a:lnTo>
                    <a:pt x="140" y="108"/>
                  </a:lnTo>
                  <a:lnTo>
                    <a:pt x="141" y="107"/>
                  </a:lnTo>
                  <a:lnTo>
                    <a:pt x="141" y="109"/>
                  </a:lnTo>
                  <a:lnTo>
                    <a:pt x="142" y="108"/>
                  </a:lnTo>
                  <a:lnTo>
                    <a:pt x="142" y="108"/>
                  </a:lnTo>
                  <a:lnTo>
                    <a:pt x="142" y="109"/>
                  </a:lnTo>
                  <a:lnTo>
                    <a:pt x="143" y="109"/>
                  </a:lnTo>
                  <a:lnTo>
                    <a:pt x="143" y="108"/>
                  </a:lnTo>
                  <a:lnTo>
                    <a:pt x="144" y="108"/>
                  </a:lnTo>
                  <a:lnTo>
                    <a:pt x="145" y="108"/>
                  </a:lnTo>
                  <a:lnTo>
                    <a:pt x="146" y="108"/>
                  </a:lnTo>
                  <a:lnTo>
                    <a:pt x="145" y="109"/>
                  </a:lnTo>
                  <a:lnTo>
                    <a:pt x="145" y="110"/>
                  </a:lnTo>
                  <a:lnTo>
                    <a:pt x="144" y="111"/>
                  </a:lnTo>
                  <a:lnTo>
                    <a:pt x="144" y="112"/>
                  </a:lnTo>
                  <a:lnTo>
                    <a:pt x="143" y="112"/>
                  </a:lnTo>
                  <a:lnTo>
                    <a:pt x="143" y="113"/>
                  </a:lnTo>
                  <a:lnTo>
                    <a:pt x="144" y="113"/>
                  </a:lnTo>
                  <a:lnTo>
                    <a:pt x="144" y="112"/>
                  </a:lnTo>
                  <a:lnTo>
                    <a:pt x="145" y="111"/>
                  </a:lnTo>
                  <a:lnTo>
                    <a:pt x="146" y="110"/>
                  </a:lnTo>
                  <a:lnTo>
                    <a:pt x="147" y="109"/>
                  </a:lnTo>
                  <a:lnTo>
                    <a:pt x="148" y="109"/>
                  </a:lnTo>
                  <a:lnTo>
                    <a:pt x="148" y="108"/>
                  </a:lnTo>
                  <a:lnTo>
                    <a:pt x="149" y="107"/>
                  </a:lnTo>
                  <a:lnTo>
                    <a:pt x="149" y="108"/>
                  </a:lnTo>
                  <a:lnTo>
                    <a:pt x="151" y="107"/>
                  </a:lnTo>
                  <a:lnTo>
                    <a:pt x="152" y="107"/>
                  </a:lnTo>
                  <a:lnTo>
                    <a:pt x="153" y="106"/>
                  </a:lnTo>
                  <a:lnTo>
                    <a:pt x="154" y="106"/>
                  </a:lnTo>
                  <a:lnTo>
                    <a:pt x="154" y="106"/>
                  </a:lnTo>
                  <a:lnTo>
                    <a:pt x="155" y="105"/>
                  </a:lnTo>
                  <a:lnTo>
                    <a:pt x="156" y="105"/>
                  </a:lnTo>
                  <a:lnTo>
                    <a:pt x="157" y="105"/>
                  </a:lnTo>
                  <a:lnTo>
                    <a:pt x="158" y="104"/>
                  </a:lnTo>
                  <a:lnTo>
                    <a:pt x="160" y="103"/>
                  </a:lnTo>
                  <a:lnTo>
                    <a:pt x="161" y="103"/>
                  </a:lnTo>
                  <a:lnTo>
                    <a:pt x="161" y="104"/>
                  </a:lnTo>
                  <a:lnTo>
                    <a:pt x="161" y="103"/>
                  </a:lnTo>
                  <a:lnTo>
                    <a:pt x="161" y="103"/>
                  </a:lnTo>
                  <a:lnTo>
                    <a:pt x="161" y="102"/>
                  </a:lnTo>
                  <a:lnTo>
                    <a:pt x="162" y="102"/>
                  </a:lnTo>
                  <a:lnTo>
                    <a:pt x="163" y="102"/>
                  </a:lnTo>
                  <a:lnTo>
                    <a:pt x="163" y="103"/>
                  </a:lnTo>
                  <a:lnTo>
                    <a:pt x="164" y="103"/>
                  </a:lnTo>
                  <a:lnTo>
                    <a:pt x="164" y="104"/>
                  </a:lnTo>
                  <a:lnTo>
                    <a:pt x="163" y="104"/>
                  </a:lnTo>
                  <a:lnTo>
                    <a:pt x="164" y="104"/>
                  </a:lnTo>
                  <a:lnTo>
                    <a:pt x="165" y="102"/>
                  </a:lnTo>
                  <a:lnTo>
                    <a:pt x="166" y="102"/>
                  </a:lnTo>
                  <a:lnTo>
                    <a:pt x="166" y="101"/>
                  </a:lnTo>
                  <a:lnTo>
                    <a:pt x="167" y="102"/>
                  </a:lnTo>
                  <a:lnTo>
                    <a:pt x="167" y="101"/>
                  </a:lnTo>
                  <a:lnTo>
                    <a:pt x="168" y="101"/>
                  </a:lnTo>
                  <a:lnTo>
                    <a:pt x="169" y="101"/>
                  </a:lnTo>
                  <a:lnTo>
                    <a:pt x="169" y="100"/>
                  </a:lnTo>
                  <a:lnTo>
                    <a:pt x="168" y="100"/>
                  </a:lnTo>
                  <a:lnTo>
                    <a:pt x="169" y="99"/>
                  </a:lnTo>
                  <a:lnTo>
                    <a:pt x="170" y="99"/>
                  </a:lnTo>
                  <a:lnTo>
                    <a:pt x="172" y="99"/>
                  </a:lnTo>
                  <a:lnTo>
                    <a:pt x="173" y="99"/>
                  </a:lnTo>
                  <a:lnTo>
                    <a:pt x="174" y="99"/>
                  </a:lnTo>
                  <a:lnTo>
                    <a:pt x="174" y="100"/>
                  </a:lnTo>
                  <a:lnTo>
                    <a:pt x="175" y="100"/>
                  </a:lnTo>
                  <a:lnTo>
                    <a:pt x="176" y="100"/>
                  </a:lnTo>
                  <a:lnTo>
                    <a:pt x="175" y="101"/>
                  </a:lnTo>
                  <a:lnTo>
                    <a:pt x="177" y="100"/>
                  </a:lnTo>
                  <a:lnTo>
                    <a:pt x="179" y="100"/>
                  </a:lnTo>
                  <a:lnTo>
                    <a:pt x="180" y="99"/>
                  </a:lnTo>
                  <a:lnTo>
                    <a:pt x="181" y="99"/>
                  </a:lnTo>
                  <a:lnTo>
                    <a:pt x="181" y="98"/>
                  </a:lnTo>
                  <a:lnTo>
                    <a:pt x="182" y="98"/>
                  </a:lnTo>
                  <a:lnTo>
                    <a:pt x="182" y="97"/>
                  </a:lnTo>
                  <a:lnTo>
                    <a:pt x="183" y="97"/>
                  </a:lnTo>
                  <a:lnTo>
                    <a:pt x="184" y="97"/>
                  </a:lnTo>
                  <a:lnTo>
                    <a:pt x="185" y="97"/>
                  </a:lnTo>
                  <a:lnTo>
                    <a:pt x="186" y="97"/>
                  </a:lnTo>
                  <a:lnTo>
                    <a:pt x="187" y="96"/>
                  </a:lnTo>
                  <a:lnTo>
                    <a:pt x="187" y="97"/>
                  </a:lnTo>
                  <a:lnTo>
                    <a:pt x="188" y="97"/>
                  </a:lnTo>
                  <a:lnTo>
                    <a:pt x="190" y="98"/>
                  </a:lnTo>
                  <a:lnTo>
                    <a:pt x="191" y="98"/>
                  </a:lnTo>
                  <a:lnTo>
                    <a:pt x="191" y="99"/>
                  </a:lnTo>
                  <a:lnTo>
                    <a:pt x="192" y="99"/>
                  </a:lnTo>
                  <a:lnTo>
                    <a:pt x="193" y="101"/>
                  </a:lnTo>
                  <a:lnTo>
                    <a:pt x="196" y="102"/>
                  </a:lnTo>
                  <a:lnTo>
                    <a:pt x="197" y="103"/>
                  </a:lnTo>
                  <a:lnTo>
                    <a:pt x="198" y="104"/>
                  </a:lnTo>
                  <a:lnTo>
                    <a:pt x="199" y="104"/>
                  </a:lnTo>
                  <a:lnTo>
                    <a:pt x="199" y="105"/>
                  </a:lnTo>
                  <a:lnTo>
                    <a:pt x="200" y="105"/>
                  </a:lnTo>
                  <a:lnTo>
                    <a:pt x="201" y="105"/>
                  </a:lnTo>
                  <a:lnTo>
                    <a:pt x="201" y="106"/>
                  </a:lnTo>
                  <a:lnTo>
                    <a:pt x="202" y="106"/>
                  </a:lnTo>
                  <a:lnTo>
                    <a:pt x="203" y="106"/>
                  </a:lnTo>
                  <a:lnTo>
                    <a:pt x="203" y="107"/>
                  </a:lnTo>
                  <a:lnTo>
                    <a:pt x="205" y="107"/>
                  </a:lnTo>
                  <a:lnTo>
                    <a:pt x="206" y="107"/>
                  </a:lnTo>
                  <a:lnTo>
                    <a:pt x="207" y="107"/>
                  </a:lnTo>
                  <a:lnTo>
                    <a:pt x="208" y="107"/>
                  </a:lnTo>
                  <a:lnTo>
                    <a:pt x="210" y="108"/>
                  </a:lnTo>
                  <a:lnTo>
                    <a:pt x="210" y="109"/>
                  </a:lnTo>
                  <a:lnTo>
                    <a:pt x="211" y="109"/>
                  </a:lnTo>
                  <a:lnTo>
                    <a:pt x="212" y="110"/>
                  </a:lnTo>
                  <a:lnTo>
                    <a:pt x="213" y="110"/>
                  </a:lnTo>
                  <a:lnTo>
                    <a:pt x="214" y="110"/>
                  </a:lnTo>
                  <a:lnTo>
                    <a:pt x="215" y="109"/>
                  </a:lnTo>
                  <a:lnTo>
                    <a:pt x="216" y="109"/>
                  </a:lnTo>
                  <a:lnTo>
                    <a:pt x="218" y="109"/>
                  </a:lnTo>
                  <a:lnTo>
                    <a:pt x="218" y="109"/>
                  </a:lnTo>
                  <a:lnTo>
                    <a:pt x="219" y="109"/>
                  </a:lnTo>
                  <a:lnTo>
                    <a:pt x="221" y="109"/>
                  </a:lnTo>
                  <a:lnTo>
                    <a:pt x="222" y="110"/>
                  </a:lnTo>
                  <a:lnTo>
                    <a:pt x="224" y="109"/>
                  </a:lnTo>
                  <a:lnTo>
                    <a:pt x="225" y="109"/>
                  </a:lnTo>
                  <a:lnTo>
                    <a:pt x="225" y="110"/>
                  </a:lnTo>
                  <a:lnTo>
                    <a:pt x="226" y="109"/>
                  </a:lnTo>
                  <a:lnTo>
                    <a:pt x="227" y="109"/>
                  </a:lnTo>
                  <a:lnTo>
                    <a:pt x="226" y="109"/>
                  </a:lnTo>
                  <a:lnTo>
                    <a:pt x="225" y="109"/>
                  </a:lnTo>
                  <a:lnTo>
                    <a:pt x="224" y="109"/>
                  </a:lnTo>
                  <a:lnTo>
                    <a:pt x="220" y="108"/>
                  </a:lnTo>
                  <a:lnTo>
                    <a:pt x="220" y="107"/>
                  </a:lnTo>
                  <a:lnTo>
                    <a:pt x="219" y="107"/>
                  </a:lnTo>
                  <a:lnTo>
                    <a:pt x="218" y="107"/>
                  </a:lnTo>
                  <a:lnTo>
                    <a:pt x="217" y="107"/>
                  </a:lnTo>
                  <a:lnTo>
                    <a:pt x="216" y="107"/>
                  </a:lnTo>
                  <a:lnTo>
                    <a:pt x="216" y="107"/>
                  </a:lnTo>
                  <a:lnTo>
                    <a:pt x="214" y="107"/>
                  </a:lnTo>
                  <a:lnTo>
                    <a:pt x="214" y="106"/>
                  </a:lnTo>
                  <a:lnTo>
                    <a:pt x="213" y="106"/>
                  </a:lnTo>
                  <a:lnTo>
                    <a:pt x="212" y="105"/>
                  </a:lnTo>
                  <a:lnTo>
                    <a:pt x="213" y="105"/>
                  </a:lnTo>
                  <a:lnTo>
                    <a:pt x="213" y="104"/>
                  </a:lnTo>
                  <a:lnTo>
                    <a:pt x="213" y="103"/>
                  </a:lnTo>
                  <a:lnTo>
                    <a:pt x="213" y="102"/>
                  </a:lnTo>
                  <a:lnTo>
                    <a:pt x="212" y="102"/>
                  </a:lnTo>
                  <a:lnTo>
                    <a:pt x="212" y="101"/>
                  </a:lnTo>
                  <a:lnTo>
                    <a:pt x="212" y="102"/>
                  </a:lnTo>
                  <a:lnTo>
                    <a:pt x="212" y="102"/>
                  </a:lnTo>
                  <a:lnTo>
                    <a:pt x="211" y="102"/>
                  </a:lnTo>
                  <a:lnTo>
                    <a:pt x="210" y="102"/>
                  </a:lnTo>
                  <a:lnTo>
                    <a:pt x="209" y="102"/>
                  </a:lnTo>
                  <a:lnTo>
                    <a:pt x="207" y="103"/>
                  </a:lnTo>
                  <a:lnTo>
                    <a:pt x="205" y="103"/>
                  </a:lnTo>
                  <a:lnTo>
                    <a:pt x="204" y="103"/>
                  </a:lnTo>
                  <a:lnTo>
                    <a:pt x="202" y="102"/>
                  </a:lnTo>
                  <a:lnTo>
                    <a:pt x="200" y="102"/>
                  </a:lnTo>
                  <a:lnTo>
                    <a:pt x="200" y="101"/>
                  </a:lnTo>
                  <a:lnTo>
                    <a:pt x="202" y="101"/>
                  </a:lnTo>
                  <a:lnTo>
                    <a:pt x="201" y="101"/>
                  </a:lnTo>
                  <a:lnTo>
                    <a:pt x="202" y="101"/>
                  </a:lnTo>
                  <a:lnTo>
                    <a:pt x="201" y="101"/>
                  </a:lnTo>
                  <a:lnTo>
                    <a:pt x="201" y="100"/>
                  </a:lnTo>
                  <a:lnTo>
                    <a:pt x="202" y="100"/>
                  </a:lnTo>
                  <a:lnTo>
                    <a:pt x="203" y="100"/>
                  </a:lnTo>
                  <a:lnTo>
                    <a:pt x="203" y="99"/>
                  </a:lnTo>
                  <a:lnTo>
                    <a:pt x="202" y="98"/>
                  </a:lnTo>
                  <a:lnTo>
                    <a:pt x="201" y="98"/>
                  </a:lnTo>
                  <a:lnTo>
                    <a:pt x="202" y="98"/>
                  </a:lnTo>
                  <a:lnTo>
                    <a:pt x="201" y="98"/>
                  </a:lnTo>
                  <a:lnTo>
                    <a:pt x="201" y="97"/>
                  </a:lnTo>
                  <a:lnTo>
                    <a:pt x="201" y="98"/>
                  </a:lnTo>
                  <a:lnTo>
                    <a:pt x="200" y="98"/>
                  </a:lnTo>
                  <a:lnTo>
                    <a:pt x="199" y="98"/>
                  </a:lnTo>
                  <a:lnTo>
                    <a:pt x="199" y="97"/>
                  </a:lnTo>
                  <a:lnTo>
                    <a:pt x="199" y="98"/>
                  </a:lnTo>
                  <a:lnTo>
                    <a:pt x="198" y="98"/>
                  </a:lnTo>
                  <a:lnTo>
                    <a:pt x="196" y="98"/>
                  </a:lnTo>
                  <a:lnTo>
                    <a:pt x="195" y="98"/>
                  </a:lnTo>
                  <a:lnTo>
                    <a:pt x="194" y="98"/>
                  </a:lnTo>
                  <a:lnTo>
                    <a:pt x="192" y="96"/>
                  </a:lnTo>
                  <a:lnTo>
                    <a:pt x="190" y="96"/>
                  </a:lnTo>
                  <a:lnTo>
                    <a:pt x="189" y="95"/>
                  </a:lnTo>
                  <a:lnTo>
                    <a:pt x="186" y="94"/>
                  </a:lnTo>
                  <a:lnTo>
                    <a:pt x="186" y="94"/>
                  </a:lnTo>
                  <a:lnTo>
                    <a:pt x="185" y="94"/>
                  </a:lnTo>
                  <a:lnTo>
                    <a:pt x="184" y="93"/>
                  </a:lnTo>
                  <a:lnTo>
                    <a:pt x="183" y="93"/>
                  </a:lnTo>
                  <a:lnTo>
                    <a:pt x="184" y="93"/>
                  </a:lnTo>
                  <a:lnTo>
                    <a:pt x="183" y="92"/>
                  </a:lnTo>
                  <a:lnTo>
                    <a:pt x="182" y="92"/>
                  </a:lnTo>
                  <a:lnTo>
                    <a:pt x="180" y="91"/>
                  </a:lnTo>
                  <a:lnTo>
                    <a:pt x="180" y="90"/>
                  </a:lnTo>
                  <a:lnTo>
                    <a:pt x="180" y="90"/>
                  </a:lnTo>
                  <a:lnTo>
                    <a:pt x="180" y="89"/>
                  </a:lnTo>
                  <a:lnTo>
                    <a:pt x="181" y="89"/>
                  </a:lnTo>
                  <a:lnTo>
                    <a:pt x="182" y="88"/>
                  </a:lnTo>
                  <a:lnTo>
                    <a:pt x="183" y="88"/>
                  </a:lnTo>
                  <a:lnTo>
                    <a:pt x="182" y="88"/>
                  </a:lnTo>
                  <a:lnTo>
                    <a:pt x="181" y="88"/>
                  </a:lnTo>
                  <a:lnTo>
                    <a:pt x="181" y="88"/>
                  </a:lnTo>
                  <a:lnTo>
                    <a:pt x="181" y="88"/>
                  </a:lnTo>
                  <a:lnTo>
                    <a:pt x="180" y="88"/>
                  </a:lnTo>
                  <a:lnTo>
                    <a:pt x="180" y="88"/>
                  </a:lnTo>
                  <a:lnTo>
                    <a:pt x="179" y="88"/>
                  </a:lnTo>
                  <a:lnTo>
                    <a:pt x="178" y="88"/>
                  </a:lnTo>
                  <a:lnTo>
                    <a:pt x="177" y="88"/>
                  </a:lnTo>
                  <a:lnTo>
                    <a:pt x="177" y="87"/>
                  </a:lnTo>
                  <a:lnTo>
                    <a:pt x="176" y="87"/>
                  </a:lnTo>
                  <a:lnTo>
                    <a:pt x="174" y="86"/>
                  </a:lnTo>
                  <a:lnTo>
                    <a:pt x="174" y="85"/>
                  </a:lnTo>
                  <a:lnTo>
                    <a:pt x="174" y="84"/>
                  </a:lnTo>
                  <a:lnTo>
                    <a:pt x="173" y="83"/>
                  </a:lnTo>
                  <a:lnTo>
                    <a:pt x="173" y="82"/>
                  </a:lnTo>
                  <a:lnTo>
                    <a:pt x="172" y="82"/>
                  </a:lnTo>
                  <a:lnTo>
                    <a:pt x="171" y="82"/>
                  </a:lnTo>
                  <a:lnTo>
                    <a:pt x="169" y="81"/>
                  </a:lnTo>
                  <a:lnTo>
                    <a:pt x="169" y="82"/>
                  </a:lnTo>
                  <a:lnTo>
                    <a:pt x="168" y="82"/>
                  </a:lnTo>
                  <a:lnTo>
                    <a:pt x="169" y="82"/>
                  </a:lnTo>
                  <a:lnTo>
                    <a:pt x="169" y="82"/>
                  </a:lnTo>
                  <a:lnTo>
                    <a:pt x="170" y="82"/>
                  </a:lnTo>
                  <a:lnTo>
                    <a:pt x="169" y="82"/>
                  </a:lnTo>
                  <a:lnTo>
                    <a:pt x="168" y="82"/>
                  </a:lnTo>
                  <a:lnTo>
                    <a:pt x="167" y="82"/>
                  </a:lnTo>
                  <a:lnTo>
                    <a:pt x="168" y="82"/>
                  </a:lnTo>
                  <a:lnTo>
                    <a:pt x="167" y="82"/>
                  </a:lnTo>
                  <a:lnTo>
                    <a:pt x="167" y="82"/>
                  </a:lnTo>
                  <a:lnTo>
                    <a:pt x="166" y="82"/>
                  </a:lnTo>
                  <a:lnTo>
                    <a:pt x="166" y="81"/>
                  </a:lnTo>
                  <a:lnTo>
                    <a:pt x="165" y="80"/>
                  </a:lnTo>
                  <a:lnTo>
                    <a:pt x="163" y="78"/>
                  </a:lnTo>
                  <a:lnTo>
                    <a:pt x="162" y="77"/>
                  </a:lnTo>
                  <a:lnTo>
                    <a:pt x="161" y="76"/>
                  </a:lnTo>
                  <a:lnTo>
                    <a:pt x="160" y="75"/>
                  </a:lnTo>
                  <a:lnTo>
                    <a:pt x="160" y="75"/>
                  </a:lnTo>
                  <a:lnTo>
                    <a:pt x="160" y="75"/>
                  </a:lnTo>
                  <a:lnTo>
                    <a:pt x="159" y="76"/>
                  </a:lnTo>
                  <a:lnTo>
                    <a:pt x="159" y="75"/>
                  </a:lnTo>
                  <a:lnTo>
                    <a:pt x="158" y="75"/>
                  </a:lnTo>
                  <a:lnTo>
                    <a:pt x="158" y="75"/>
                  </a:lnTo>
                  <a:lnTo>
                    <a:pt x="157" y="75"/>
                  </a:lnTo>
                  <a:lnTo>
                    <a:pt x="157" y="75"/>
                  </a:lnTo>
                  <a:lnTo>
                    <a:pt x="156" y="75"/>
                  </a:lnTo>
                  <a:lnTo>
                    <a:pt x="155" y="75"/>
                  </a:lnTo>
                  <a:lnTo>
                    <a:pt x="154" y="74"/>
                  </a:lnTo>
                  <a:lnTo>
                    <a:pt x="154" y="74"/>
                  </a:lnTo>
                  <a:lnTo>
                    <a:pt x="153" y="73"/>
                  </a:lnTo>
                  <a:lnTo>
                    <a:pt x="152" y="73"/>
                  </a:lnTo>
                  <a:lnTo>
                    <a:pt x="151" y="73"/>
                  </a:lnTo>
                  <a:lnTo>
                    <a:pt x="152" y="73"/>
                  </a:lnTo>
                  <a:lnTo>
                    <a:pt x="152" y="72"/>
                  </a:lnTo>
                  <a:lnTo>
                    <a:pt x="153" y="72"/>
                  </a:lnTo>
                  <a:lnTo>
                    <a:pt x="152" y="72"/>
                  </a:lnTo>
                  <a:lnTo>
                    <a:pt x="151" y="72"/>
                  </a:lnTo>
                  <a:lnTo>
                    <a:pt x="150" y="71"/>
                  </a:lnTo>
                  <a:lnTo>
                    <a:pt x="149" y="71"/>
                  </a:lnTo>
                  <a:lnTo>
                    <a:pt x="149" y="72"/>
                  </a:lnTo>
                  <a:lnTo>
                    <a:pt x="148" y="72"/>
                  </a:lnTo>
                  <a:lnTo>
                    <a:pt x="148" y="71"/>
                  </a:lnTo>
                  <a:lnTo>
                    <a:pt x="148" y="72"/>
                  </a:lnTo>
                  <a:lnTo>
                    <a:pt x="148" y="71"/>
                  </a:lnTo>
                  <a:lnTo>
                    <a:pt x="147" y="71"/>
                  </a:lnTo>
                  <a:lnTo>
                    <a:pt x="146" y="71"/>
                  </a:lnTo>
                  <a:lnTo>
                    <a:pt x="144" y="71"/>
                  </a:lnTo>
                  <a:lnTo>
                    <a:pt x="143" y="71"/>
                  </a:lnTo>
                  <a:lnTo>
                    <a:pt x="144" y="71"/>
                  </a:lnTo>
                  <a:lnTo>
                    <a:pt x="144" y="70"/>
                  </a:lnTo>
                  <a:lnTo>
                    <a:pt x="143" y="71"/>
                  </a:lnTo>
                  <a:lnTo>
                    <a:pt x="143" y="70"/>
                  </a:lnTo>
                  <a:lnTo>
                    <a:pt x="142" y="71"/>
                  </a:lnTo>
                  <a:lnTo>
                    <a:pt x="142" y="70"/>
                  </a:lnTo>
                  <a:lnTo>
                    <a:pt x="142" y="69"/>
                  </a:lnTo>
                  <a:lnTo>
                    <a:pt x="142" y="69"/>
                  </a:lnTo>
                  <a:lnTo>
                    <a:pt x="143" y="69"/>
                  </a:lnTo>
                  <a:lnTo>
                    <a:pt x="144" y="68"/>
                  </a:lnTo>
                  <a:lnTo>
                    <a:pt x="145" y="68"/>
                  </a:lnTo>
                  <a:lnTo>
                    <a:pt x="146" y="67"/>
                  </a:lnTo>
                  <a:lnTo>
                    <a:pt x="147" y="67"/>
                  </a:lnTo>
                  <a:lnTo>
                    <a:pt x="148" y="66"/>
                  </a:lnTo>
                  <a:lnTo>
                    <a:pt x="149" y="68"/>
                  </a:lnTo>
                  <a:lnTo>
                    <a:pt x="149" y="69"/>
                  </a:lnTo>
                  <a:lnTo>
                    <a:pt x="149" y="68"/>
                  </a:lnTo>
                  <a:lnTo>
                    <a:pt x="149" y="67"/>
                  </a:lnTo>
                  <a:lnTo>
                    <a:pt x="149" y="66"/>
                  </a:lnTo>
                  <a:lnTo>
                    <a:pt x="148" y="66"/>
                  </a:lnTo>
                  <a:lnTo>
                    <a:pt x="148" y="65"/>
                  </a:lnTo>
                  <a:lnTo>
                    <a:pt x="148" y="65"/>
                  </a:lnTo>
                  <a:lnTo>
                    <a:pt x="149" y="64"/>
                  </a:lnTo>
                  <a:lnTo>
                    <a:pt x="150" y="64"/>
                  </a:lnTo>
                  <a:lnTo>
                    <a:pt x="150" y="63"/>
                  </a:lnTo>
                  <a:lnTo>
                    <a:pt x="151" y="63"/>
                  </a:lnTo>
                  <a:lnTo>
                    <a:pt x="152" y="62"/>
                  </a:lnTo>
                  <a:lnTo>
                    <a:pt x="153" y="62"/>
                  </a:lnTo>
                  <a:lnTo>
                    <a:pt x="154" y="61"/>
                  </a:lnTo>
                  <a:lnTo>
                    <a:pt x="154" y="61"/>
                  </a:lnTo>
                  <a:lnTo>
                    <a:pt x="155" y="61"/>
                  </a:lnTo>
                  <a:lnTo>
                    <a:pt x="155" y="60"/>
                  </a:lnTo>
                  <a:lnTo>
                    <a:pt x="156" y="60"/>
                  </a:lnTo>
                  <a:lnTo>
                    <a:pt x="157" y="60"/>
                  </a:lnTo>
                  <a:lnTo>
                    <a:pt x="158" y="59"/>
                  </a:lnTo>
                  <a:lnTo>
                    <a:pt x="158" y="58"/>
                  </a:lnTo>
                  <a:lnTo>
                    <a:pt x="160" y="57"/>
                  </a:lnTo>
                  <a:lnTo>
                    <a:pt x="161" y="57"/>
                  </a:lnTo>
                  <a:lnTo>
                    <a:pt x="161" y="56"/>
                  </a:lnTo>
                  <a:lnTo>
                    <a:pt x="161" y="56"/>
                  </a:lnTo>
                  <a:lnTo>
                    <a:pt x="161" y="56"/>
                  </a:lnTo>
                  <a:lnTo>
                    <a:pt x="161" y="56"/>
                  </a:lnTo>
                  <a:lnTo>
                    <a:pt x="162" y="56"/>
                  </a:lnTo>
                  <a:lnTo>
                    <a:pt x="162" y="55"/>
                  </a:lnTo>
                  <a:lnTo>
                    <a:pt x="163" y="55"/>
                  </a:lnTo>
                  <a:lnTo>
                    <a:pt x="163" y="54"/>
                  </a:lnTo>
                  <a:lnTo>
                    <a:pt x="164" y="54"/>
                  </a:lnTo>
                  <a:lnTo>
                    <a:pt x="164" y="55"/>
                  </a:lnTo>
                  <a:lnTo>
                    <a:pt x="165" y="55"/>
                  </a:lnTo>
                  <a:lnTo>
                    <a:pt x="166" y="55"/>
                  </a:lnTo>
                  <a:lnTo>
                    <a:pt x="166" y="54"/>
                  </a:lnTo>
                  <a:lnTo>
                    <a:pt x="167" y="55"/>
                  </a:lnTo>
                  <a:lnTo>
                    <a:pt x="167" y="54"/>
                  </a:lnTo>
                  <a:lnTo>
                    <a:pt x="167" y="54"/>
                  </a:lnTo>
                  <a:lnTo>
                    <a:pt x="168" y="54"/>
                  </a:lnTo>
                  <a:lnTo>
                    <a:pt x="168" y="53"/>
                  </a:lnTo>
                  <a:lnTo>
                    <a:pt x="169" y="54"/>
                  </a:lnTo>
                  <a:lnTo>
                    <a:pt x="169" y="52"/>
                  </a:lnTo>
                  <a:lnTo>
                    <a:pt x="170" y="52"/>
                  </a:lnTo>
                  <a:lnTo>
                    <a:pt x="171" y="53"/>
                  </a:lnTo>
                  <a:lnTo>
                    <a:pt x="172" y="52"/>
                  </a:lnTo>
                  <a:lnTo>
                    <a:pt x="173" y="53"/>
                  </a:lnTo>
                  <a:lnTo>
                    <a:pt x="174" y="53"/>
                  </a:lnTo>
                  <a:lnTo>
                    <a:pt x="174" y="52"/>
                  </a:lnTo>
                  <a:lnTo>
                    <a:pt x="174" y="52"/>
                  </a:lnTo>
                  <a:lnTo>
                    <a:pt x="174" y="51"/>
                  </a:lnTo>
                  <a:lnTo>
                    <a:pt x="175" y="51"/>
                  </a:lnTo>
                  <a:lnTo>
                    <a:pt x="176" y="51"/>
                  </a:lnTo>
                  <a:lnTo>
                    <a:pt x="177" y="52"/>
                  </a:lnTo>
                  <a:lnTo>
                    <a:pt x="178" y="52"/>
                  </a:lnTo>
                  <a:lnTo>
                    <a:pt x="178" y="53"/>
                  </a:lnTo>
                  <a:lnTo>
                    <a:pt x="179" y="53"/>
                  </a:lnTo>
                  <a:lnTo>
                    <a:pt x="180" y="53"/>
                  </a:lnTo>
                  <a:lnTo>
                    <a:pt x="180" y="54"/>
                  </a:lnTo>
                  <a:lnTo>
                    <a:pt x="181" y="54"/>
                  </a:lnTo>
                  <a:lnTo>
                    <a:pt x="181" y="55"/>
                  </a:lnTo>
                  <a:lnTo>
                    <a:pt x="182" y="55"/>
                  </a:lnTo>
                  <a:lnTo>
                    <a:pt x="183" y="55"/>
                  </a:lnTo>
                  <a:lnTo>
                    <a:pt x="184" y="55"/>
                  </a:lnTo>
                  <a:lnTo>
                    <a:pt x="185" y="56"/>
                  </a:lnTo>
                  <a:lnTo>
                    <a:pt x="186" y="56"/>
                  </a:lnTo>
                  <a:lnTo>
                    <a:pt x="186" y="56"/>
                  </a:lnTo>
                  <a:lnTo>
                    <a:pt x="186" y="55"/>
                  </a:lnTo>
                  <a:lnTo>
                    <a:pt x="187" y="55"/>
                  </a:lnTo>
                  <a:lnTo>
                    <a:pt x="187" y="54"/>
                  </a:lnTo>
                  <a:lnTo>
                    <a:pt x="188" y="54"/>
                  </a:lnTo>
                  <a:lnTo>
                    <a:pt x="186" y="54"/>
                  </a:lnTo>
                  <a:lnTo>
                    <a:pt x="186" y="52"/>
                  </a:lnTo>
                  <a:lnTo>
                    <a:pt x="186" y="51"/>
                  </a:lnTo>
                  <a:lnTo>
                    <a:pt x="186" y="50"/>
                  </a:lnTo>
                  <a:lnTo>
                    <a:pt x="187" y="50"/>
                  </a:lnTo>
                  <a:lnTo>
                    <a:pt x="188" y="50"/>
                  </a:lnTo>
                  <a:lnTo>
                    <a:pt x="187" y="50"/>
                  </a:lnTo>
                  <a:lnTo>
                    <a:pt x="188" y="50"/>
                  </a:lnTo>
                  <a:lnTo>
                    <a:pt x="187" y="49"/>
                  </a:lnTo>
                  <a:lnTo>
                    <a:pt x="189" y="49"/>
                  </a:lnTo>
                  <a:lnTo>
                    <a:pt x="190" y="49"/>
                  </a:lnTo>
                  <a:lnTo>
                    <a:pt x="191" y="50"/>
                  </a:lnTo>
                  <a:lnTo>
                    <a:pt x="191" y="51"/>
                  </a:lnTo>
                  <a:lnTo>
                    <a:pt x="191" y="52"/>
                  </a:lnTo>
                  <a:lnTo>
                    <a:pt x="190" y="52"/>
                  </a:lnTo>
                  <a:lnTo>
                    <a:pt x="190" y="53"/>
                  </a:lnTo>
                  <a:lnTo>
                    <a:pt x="189" y="54"/>
                  </a:lnTo>
                  <a:lnTo>
                    <a:pt x="190" y="54"/>
                  </a:lnTo>
                  <a:lnTo>
                    <a:pt x="189" y="55"/>
                  </a:lnTo>
                  <a:lnTo>
                    <a:pt x="190" y="55"/>
                  </a:lnTo>
                  <a:lnTo>
                    <a:pt x="189" y="55"/>
                  </a:lnTo>
                  <a:lnTo>
                    <a:pt x="189" y="56"/>
                  </a:lnTo>
                  <a:lnTo>
                    <a:pt x="190" y="56"/>
                  </a:lnTo>
                  <a:lnTo>
                    <a:pt x="190" y="55"/>
                  </a:lnTo>
                  <a:lnTo>
                    <a:pt x="191" y="53"/>
                  </a:lnTo>
                  <a:lnTo>
                    <a:pt x="191" y="52"/>
                  </a:lnTo>
                  <a:lnTo>
                    <a:pt x="192" y="52"/>
                  </a:lnTo>
                  <a:lnTo>
                    <a:pt x="191" y="51"/>
                  </a:lnTo>
                  <a:lnTo>
                    <a:pt x="191" y="50"/>
                  </a:lnTo>
                  <a:lnTo>
                    <a:pt x="191" y="50"/>
                  </a:lnTo>
                  <a:lnTo>
                    <a:pt x="191" y="49"/>
                  </a:lnTo>
                  <a:lnTo>
                    <a:pt x="191" y="50"/>
                  </a:lnTo>
                  <a:lnTo>
                    <a:pt x="193" y="49"/>
                  </a:lnTo>
                  <a:lnTo>
                    <a:pt x="193" y="48"/>
                  </a:lnTo>
                  <a:lnTo>
                    <a:pt x="193" y="48"/>
                  </a:lnTo>
                  <a:lnTo>
                    <a:pt x="194" y="48"/>
                  </a:lnTo>
                  <a:lnTo>
                    <a:pt x="194" y="47"/>
                  </a:lnTo>
                  <a:lnTo>
                    <a:pt x="196" y="47"/>
                  </a:lnTo>
                  <a:lnTo>
                    <a:pt x="197" y="47"/>
                  </a:lnTo>
                  <a:lnTo>
                    <a:pt x="198" y="47"/>
                  </a:lnTo>
                  <a:lnTo>
                    <a:pt x="199" y="47"/>
                  </a:lnTo>
                  <a:lnTo>
                    <a:pt x="199" y="48"/>
                  </a:lnTo>
                  <a:lnTo>
                    <a:pt x="200" y="48"/>
                  </a:lnTo>
                  <a:lnTo>
                    <a:pt x="201" y="48"/>
                  </a:lnTo>
                  <a:lnTo>
                    <a:pt x="203" y="49"/>
                  </a:lnTo>
                  <a:lnTo>
                    <a:pt x="204" y="49"/>
                  </a:lnTo>
                  <a:lnTo>
                    <a:pt x="205" y="49"/>
                  </a:lnTo>
                  <a:lnTo>
                    <a:pt x="205" y="49"/>
                  </a:lnTo>
                  <a:lnTo>
                    <a:pt x="206" y="49"/>
                  </a:lnTo>
                  <a:lnTo>
                    <a:pt x="207" y="49"/>
                  </a:lnTo>
                  <a:lnTo>
                    <a:pt x="207" y="48"/>
                  </a:lnTo>
                  <a:lnTo>
                    <a:pt x="207" y="49"/>
                  </a:lnTo>
                  <a:lnTo>
                    <a:pt x="208" y="49"/>
                  </a:lnTo>
                  <a:lnTo>
                    <a:pt x="209" y="49"/>
                  </a:lnTo>
                  <a:lnTo>
                    <a:pt x="211" y="48"/>
                  </a:lnTo>
                  <a:lnTo>
                    <a:pt x="210" y="47"/>
                  </a:lnTo>
                  <a:lnTo>
                    <a:pt x="209" y="46"/>
                  </a:lnTo>
                  <a:lnTo>
                    <a:pt x="208" y="45"/>
                  </a:lnTo>
                  <a:lnTo>
                    <a:pt x="209" y="45"/>
                  </a:lnTo>
                  <a:lnTo>
                    <a:pt x="210" y="45"/>
                  </a:lnTo>
                  <a:lnTo>
                    <a:pt x="211" y="45"/>
                  </a:lnTo>
                  <a:lnTo>
                    <a:pt x="212" y="44"/>
                  </a:lnTo>
                  <a:lnTo>
                    <a:pt x="212" y="44"/>
                  </a:lnTo>
                  <a:lnTo>
                    <a:pt x="213" y="44"/>
                  </a:lnTo>
                  <a:lnTo>
                    <a:pt x="213" y="44"/>
                  </a:lnTo>
                  <a:lnTo>
                    <a:pt x="214" y="44"/>
                  </a:lnTo>
                  <a:lnTo>
                    <a:pt x="215" y="44"/>
                  </a:lnTo>
                  <a:lnTo>
                    <a:pt x="216" y="44"/>
                  </a:lnTo>
                  <a:lnTo>
                    <a:pt x="216" y="43"/>
                  </a:lnTo>
                  <a:lnTo>
                    <a:pt x="217" y="44"/>
                  </a:lnTo>
                  <a:lnTo>
                    <a:pt x="218" y="44"/>
                  </a:lnTo>
                  <a:lnTo>
                    <a:pt x="218" y="43"/>
                  </a:lnTo>
                  <a:lnTo>
                    <a:pt x="219" y="43"/>
                  </a:lnTo>
                  <a:lnTo>
                    <a:pt x="219" y="44"/>
                  </a:lnTo>
                  <a:lnTo>
                    <a:pt x="220" y="44"/>
                  </a:lnTo>
                  <a:lnTo>
                    <a:pt x="220" y="44"/>
                  </a:lnTo>
                  <a:lnTo>
                    <a:pt x="221" y="44"/>
                  </a:lnTo>
                  <a:lnTo>
                    <a:pt x="222" y="44"/>
                  </a:lnTo>
                  <a:lnTo>
                    <a:pt x="223" y="44"/>
                  </a:lnTo>
                  <a:lnTo>
                    <a:pt x="224" y="44"/>
                  </a:lnTo>
                  <a:lnTo>
                    <a:pt x="224" y="43"/>
                  </a:lnTo>
                  <a:lnTo>
                    <a:pt x="225" y="43"/>
                  </a:lnTo>
                  <a:lnTo>
                    <a:pt x="225" y="43"/>
                  </a:lnTo>
                  <a:lnTo>
                    <a:pt x="226" y="43"/>
                  </a:lnTo>
                  <a:lnTo>
                    <a:pt x="227" y="43"/>
                  </a:lnTo>
                  <a:lnTo>
                    <a:pt x="226" y="42"/>
                  </a:lnTo>
                  <a:lnTo>
                    <a:pt x="227" y="42"/>
                  </a:lnTo>
                  <a:lnTo>
                    <a:pt x="227" y="41"/>
                  </a:lnTo>
                  <a:lnTo>
                    <a:pt x="228" y="41"/>
                  </a:lnTo>
                  <a:lnTo>
                    <a:pt x="229" y="41"/>
                  </a:lnTo>
                  <a:lnTo>
                    <a:pt x="230" y="41"/>
                  </a:lnTo>
                  <a:lnTo>
                    <a:pt x="231" y="41"/>
                  </a:lnTo>
                  <a:lnTo>
                    <a:pt x="231" y="41"/>
                  </a:lnTo>
                  <a:lnTo>
                    <a:pt x="232" y="41"/>
                  </a:lnTo>
                  <a:lnTo>
                    <a:pt x="233" y="41"/>
                  </a:lnTo>
                  <a:lnTo>
                    <a:pt x="234" y="41"/>
                  </a:lnTo>
                  <a:lnTo>
                    <a:pt x="233" y="40"/>
                  </a:lnTo>
                  <a:lnTo>
                    <a:pt x="232" y="41"/>
                  </a:lnTo>
                  <a:lnTo>
                    <a:pt x="232" y="40"/>
                  </a:lnTo>
                  <a:lnTo>
                    <a:pt x="233" y="39"/>
                  </a:lnTo>
                  <a:lnTo>
                    <a:pt x="236" y="40"/>
                  </a:lnTo>
                  <a:lnTo>
                    <a:pt x="237" y="39"/>
                  </a:lnTo>
                  <a:lnTo>
                    <a:pt x="238" y="40"/>
                  </a:lnTo>
                  <a:lnTo>
                    <a:pt x="238" y="39"/>
                  </a:lnTo>
                  <a:lnTo>
                    <a:pt x="239" y="39"/>
                  </a:lnTo>
                  <a:lnTo>
                    <a:pt x="238" y="40"/>
                  </a:lnTo>
                  <a:lnTo>
                    <a:pt x="238" y="41"/>
                  </a:lnTo>
                  <a:lnTo>
                    <a:pt x="239" y="41"/>
                  </a:lnTo>
                  <a:lnTo>
                    <a:pt x="241" y="40"/>
                  </a:lnTo>
                  <a:lnTo>
                    <a:pt x="240" y="40"/>
                  </a:lnTo>
                  <a:lnTo>
                    <a:pt x="241" y="39"/>
                  </a:lnTo>
                  <a:lnTo>
                    <a:pt x="243" y="39"/>
                  </a:lnTo>
                  <a:lnTo>
                    <a:pt x="244" y="39"/>
                  </a:lnTo>
                  <a:lnTo>
                    <a:pt x="244" y="40"/>
                  </a:lnTo>
                  <a:lnTo>
                    <a:pt x="244" y="40"/>
                  </a:lnTo>
                  <a:lnTo>
                    <a:pt x="244" y="39"/>
                  </a:lnTo>
                  <a:lnTo>
                    <a:pt x="245" y="38"/>
                  </a:lnTo>
                  <a:lnTo>
                    <a:pt x="246" y="38"/>
                  </a:lnTo>
                  <a:lnTo>
                    <a:pt x="246" y="37"/>
                  </a:lnTo>
                  <a:lnTo>
                    <a:pt x="247" y="37"/>
                  </a:lnTo>
                  <a:lnTo>
                    <a:pt x="248" y="37"/>
                  </a:lnTo>
                  <a:lnTo>
                    <a:pt x="249" y="37"/>
                  </a:lnTo>
                  <a:lnTo>
                    <a:pt x="250" y="37"/>
                  </a:lnTo>
                  <a:lnTo>
                    <a:pt x="250" y="37"/>
                  </a:lnTo>
                  <a:lnTo>
                    <a:pt x="250" y="38"/>
                  </a:lnTo>
                  <a:lnTo>
                    <a:pt x="251" y="38"/>
                  </a:lnTo>
                  <a:lnTo>
                    <a:pt x="252" y="38"/>
                  </a:lnTo>
                  <a:lnTo>
                    <a:pt x="253" y="38"/>
                  </a:lnTo>
                  <a:lnTo>
                    <a:pt x="254" y="38"/>
                  </a:lnTo>
                  <a:lnTo>
                    <a:pt x="255" y="38"/>
                  </a:lnTo>
                  <a:lnTo>
                    <a:pt x="256" y="37"/>
                  </a:lnTo>
                  <a:lnTo>
                    <a:pt x="256" y="38"/>
                  </a:lnTo>
                  <a:lnTo>
                    <a:pt x="257" y="38"/>
                  </a:lnTo>
                  <a:lnTo>
                    <a:pt x="257" y="38"/>
                  </a:lnTo>
                  <a:lnTo>
                    <a:pt x="258" y="38"/>
                  </a:lnTo>
                  <a:lnTo>
                    <a:pt x="259" y="38"/>
                  </a:lnTo>
                  <a:lnTo>
                    <a:pt x="260" y="38"/>
                  </a:lnTo>
                  <a:lnTo>
                    <a:pt x="261" y="38"/>
                  </a:lnTo>
                  <a:lnTo>
                    <a:pt x="260" y="37"/>
                  </a:lnTo>
                  <a:lnTo>
                    <a:pt x="261" y="37"/>
                  </a:lnTo>
                  <a:lnTo>
                    <a:pt x="263" y="37"/>
                  </a:lnTo>
                  <a:lnTo>
                    <a:pt x="263" y="37"/>
                  </a:lnTo>
                  <a:lnTo>
                    <a:pt x="264" y="37"/>
                  </a:lnTo>
                  <a:lnTo>
                    <a:pt x="265" y="37"/>
                  </a:lnTo>
                  <a:lnTo>
                    <a:pt x="267" y="37"/>
                  </a:lnTo>
                  <a:lnTo>
                    <a:pt x="268" y="37"/>
                  </a:lnTo>
                  <a:lnTo>
                    <a:pt x="269" y="37"/>
                  </a:lnTo>
                  <a:lnTo>
                    <a:pt x="270" y="37"/>
                  </a:lnTo>
                  <a:lnTo>
                    <a:pt x="272" y="37"/>
                  </a:lnTo>
                  <a:lnTo>
                    <a:pt x="273" y="36"/>
                  </a:lnTo>
                  <a:lnTo>
                    <a:pt x="275" y="36"/>
                  </a:lnTo>
                  <a:lnTo>
                    <a:pt x="276" y="35"/>
                  </a:lnTo>
                  <a:lnTo>
                    <a:pt x="278" y="34"/>
                  </a:lnTo>
                  <a:lnTo>
                    <a:pt x="279" y="34"/>
                  </a:lnTo>
                  <a:lnTo>
                    <a:pt x="280" y="35"/>
                  </a:lnTo>
                  <a:lnTo>
                    <a:pt x="281" y="35"/>
                  </a:lnTo>
                  <a:lnTo>
                    <a:pt x="281" y="36"/>
                  </a:lnTo>
                  <a:lnTo>
                    <a:pt x="280" y="37"/>
                  </a:lnTo>
                  <a:lnTo>
                    <a:pt x="278" y="37"/>
                  </a:lnTo>
                  <a:lnTo>
                    <a:pt x="278" y="38"/>
                  </a:lnTo>
                  <a:lnTo>
                    <a:pt x="279" y="38"/>
                  </a:lnTo>
                  <a:lnTo>
                    <a:pt x="280" y="37"/>
                  </a:lnTo>
                  <a:lnTo>
                    <a:pt x="280" y="38"/>
                  </a:lnTo>
                  <a:lnTo>
                    <a:pt x="281" y="38"/>
                  </a:lnTo>
                  <a:lnTo>
                    <a:pt x="280" y="39"/>
                  </a:lnTo>
                  <a:lnTo>
                    <a:pt x="280" y="40"/>
                  </a:lnTo>
                  <a:lnTo>
                    <a:pt x="279" y="40"/>
                  </a:lnTo>
                  <a:lnTo>
                    <a:pt x="279" y="41"/>
                  </a:lnTo>
                  <a:lnTo>
                    <a:pt x="279" y="42"/>
                  </a:lnTo>
                  <a:lnTo>
                    <a:pt x="278" y="42"/>
                  </a:lnTo>
                  <a:lnTo>
                    <a:pt x="277" y="42"/>
                  </a:lnTo>
                  <a:lnTo>
                    <a:pt x="277" y="43"/>
                  </a:lnTo>
                  <a:lnTo>
                    <a:pt x="276" y="43"/>
                  </a:lnTo>
                  <a:lnTo>
                    <a:pt x="277" y="44"/>
                  </a:lnTo>
                  <a:lnTo>
                    <a:pt x="276" y="44"/>
                  </a:lnTo>
                  <a:lnTo>
                    <a:pt x="276" y="45"/>
                  </a:lnTo>
                  <a:lnTo>
                    <a:pt x="276" y="44"/>
                  </a:lnTo>
                  <a:lnTo>
                    <a:pt x="277" y="44"/>
                  </a:lnTo>
                  <a:lnTo>
                    <a:pt x="278" y="44"/>
                  </a:lnTo>
                  <a:lnTo>
                    <a:pt x="279" y="43"/>
                  </a:lnTo>
                  <a:lnTo>
                    <a:pt x="278" y="43"/>
                  </a:lnTo>
                  <a:lnTo>
                    <a:pt x="277" y="43"/>
                  </a:lnTo>
                  <a:lnTo>
                    <a:pt x="278" y="42"/>
                  </a:lnTo>
                  <a:lnTo>
                    <a:pt x="279" y="42"/>
                  </a:lnTo>
                  <a:lnTo>
                    <a:pt x="280" y="42"/>
                  </a:lnTo>
                  <a:lnTo>
                    <a:pt x="281" y="42"/>
                  </a:lnTo>
                  <a:lnTo>
                    <a:pt x="282" y="41"/>
                  </a:lnTo>
                  <a:lnTo>
                    <a:pt x="282" y="41"/>
                  </a:lnTo>
                  <a:lnTo>
                    <a:pt x="283" y="41"/>
                  </a:lnTo>
                  <a:lnTo>
                    <a:pt x="283" y="42"/>
                  </a:lnTo>
                  <a:lnTo>
                    <a:pt x="284" y="42"/>
                  </a:lnTo>
                  <a:lnTo>
                    <a:pt x="284" y="43"/>
                  </a:lnTo>
                  <a:lnTo>
                    <a:pt x="284" y="44"/>
                  </a:lnTo>
                  <a:lnTo>
                    <a:pt x="283" y="44"/>
                  </a:lnTo>
                  <a:lnTo>
                    <a:pt x="283" y="44"/>
                  </a:lnTo>
                  <a:lnTo>
                    <a:pt x="282" y="45"/>
                  </a:lnTo>
                  <a:lnTo>
                    <a:pt x="282" y="45"/>
                  </a:lnTo>
                  <a:lnTo>
                    <a:pt x="282" y="46"/>
                  </a:lnTo>
                  <a:lnTo>
                    <a:pt x="282" y="46"/>
                  </a:lnTo>
                  <a:lnTo>
                    <a:pt x="281" y="46"/>
                  </a:lnTo>
                  <a:lnTo>
                    <a:pt x="280" y="45"/>
                  </a:lnTo>
                  <a:lnTo>
                    <a:pt x="280" y="46"/>
                  </a:lnTo>
                  <a:lnTo>
                    <a:pt x="280" y="45"/>
                  </a:lnTo>
                  <a:lnTo>
                    <a:pt x="279" y="46"/>
                  </a:lnTo>
                  <a:lnTo>
                    <a:pt x="277" y="45"/>
                  </a:lnTo>
                  <a:lnTo>
                    <a:pt x="277" y="46"/>
                  </a:lnTo>
                  <a:lnTo>
                    <a:pt x="276" y="45"/>
                  </a:lnTo>
                  <a:lnTo>
                    <a:pt x="276" y="46"/>
                  </a:lnTo>
                  <a:lnTo>
                    <a:pt x="277" y="47"/>
                  </a:lnTo>
                  <a:lnTo>
                    <a:pt x="276" y="49"/>
                  </a:lnTo>
                  <a:lnTo>
                    <a:pt x="277" y="49"/>
                  </a:lnTo>
                  <a:lnTo>
                    <a:pt x="278" y="49"/>
                  </a:lnTo>
                  <a:lnTo>
                    <a:pt x="280" y="48"/>
                  </a:lnTo>
                  <a:lnTo>
                    <a:pt x="281" y="50"/>
                  </a:lnTo>
                  <a:lnTo>
                    <a:pt x="280" y="49"/>
                  </a:lnTo>
                  <a:lnTo>
                    <a:pt x="280" y="50"/>
                  </a:lnTo>
                  <a:lnTo>
                    <a:pt x="279" y="50"/>
                  </a:lnTo>
                  <a:lnTo>
                    <a:pt x="278" y="50"/>
                  </a:lnTo>
                  <a:lnTo>
                    <a:pt x="278" y="50"/>
                  </a:lnTo>
                  <a:lnTo>
                    <a:pt x="279" y="50"/>
                  </a:lnTo>
                  <a:lnTo>
                    <a:pt x="279" y="51"/>
                  </a:lnTo>
                  <a:lnTo>
                    <a:pt x="280" y="51"/>
                  </a:lnTo>
                  <a:lnTo>
                    <a:pt x="280" y="53"/>
                  </a:lnTo>
                  <a:lnTo>
                    <a:pt x="280" y="54"/>
                  </a:lnTo>
                  <a:lnTo>
                    <a:pt x="281" y="53"/>
                  </a:lnTo>
                  <a:lnTo>
                    <a:pt x="281" y="54"/>
                  </a:lnTo>
                  <a:lnTo>
                    <a:pt x="282" y="55"/>
                  </a:lnTo>
                  <a:lnTo>
                    <a:pt x="281" y="55"/>
                  </a:lnTo>
                  <a:lnTo>
                    <a:pt x="280" y="56"/>
                  </a:lnTo>
                  <a:lnTo>
                    <a:pt x="280" y="56"/>
                  </a:lnTo>
                  <a:lnTo>
                    <a:pt x="278" y="57"/>
                  </a:lnTo>
                  <a:lnTo>
                    <a:pt x="277" y="56"/>
                  </a:lnTo>
                  <a:lnTo>
                    <a:pt x="276" y="57"/>
                  </a:lnTo>
                  <a:lnTo>
                    <a:pt x="275" y="57"/>
                  </a:lnTo>
                  <a:lnTo>
                    <a:pt x="274" y="58"/>
                  </a:lnTo>
                  <a:lnTo>
                    <a:pt x="274" y="59"/>
                  </a:lnTo>
                  <a:lnTo>
                    <a:pt x="275" y="59"/>
                  </a:lnTo>
                  <a:lnTo>
                    <a:pt x="276" y="59"/>
                  </a:lnTo>
                  <a:lnTo>
                    <a:pt x="275" y="60"/>
                  </a:lnTo>
                  <a:lnTo>
                    <a:pt x="275" y="61"/>
                  </a:lnTo>
                  <a:lnTo>
                    <a:pt x="274" y="62"/>
                  </a:lnTo>
                  <a:lnTo>
                    <a:pt x="274" y="63"/>
                  </a:lnTo>
                  <a:lnTo>
                    <a:pt x="273" y="63"/>
                  </a:lnTo>
                  <a:lnTo>
                    <a:pt x="272" y="63"/>
                  </a:lnTo>
                  <a:lnTo>
                    <a:pt x="273" y="64"/>
                  </a:lnTo>
                  <a:lnTo>
                    <a:pt x="273" y="63"/>
                  </a:lnTo>
                  <a:lnTo>
                    <a:pt x="273" y="64"/>
                  </a:lnTo>
                  <a:lnTo>
                    <a:pt x="274" y="64"/>
                  </a:lnTo>
                  <a:lnTo>
                    <a:pt x="275" y="65"/>
                  </a:lnTo>
                  <a:lnTo>
                    <a:pt x="274" y="65"/>
                  </a:lnTo>
                  <a:lnTo>
                    <a:pt x="275" y="65"/>
                  </a:lnTo>
                  <a:lnTo>
                    <a:pt x="276" y="65"/>
                  </a:lnTo>
                  <a:lnTo>
                    <a:pt x="276" y="64"/>
                  </a:lnTo>
                  <a:lnTo>
                    <a:pt x="277" y="64"/>
                  </a:lnTo>
                  <a:lnTo>
                    <a:pt x="277" y="65"/>
                  </a:lnTo>
                  <a:lnTo>
                    <a:pt x="278" y="65"/>
                  </a:lnTo>
                  <a:lnTo>
                    <a:pt x="277" y="66"/>
                  </a:lnTo>
                  <a:lnTo>
                    <a:pt x="277" y="67"/>
                  </a:lnTo>
                  <a:lnTo>
                    <a:pt x="277" y="68"/>
                  </a:lnTo>
                  <a:lnTo>
                    <a:pt x="278" y="68"/>
                  </a:lnTo>
                  <a:lnTo>
                    <a:pt x="279" y="68"/>
                  </a:lnTo>
                  <a:lnTo>
                    <a:pt x="278" y="68"/>
                  </a:lnTo>
                  <a:lnTo>
                    <a:pt x="278" y="69"/>
                  </a:lnTo>
                  <a:lnTo>
                    <a:pt x="279" y="69"/>
                  </a:lnTo>
                  <a:lnTo>
                    <a:pt x="280" y="69"/>
                  </a:lnTo>
                  <a:lnTo>
                    <a:pt x="281" y="69"/>
                  </a:lnTo>
                  <a:lnTo>
                    <a:pt x="280" y="70"/>
                  </a:lnTo>
                  <a:lnTo>
                    <a:pt x="280" y="71"/>
                  </a:lnTo>
                  <a:lnTo>
                    <a:pt x="279" y="71"/>
                  </a:lnTo>
                  <a:lnTo>
                    <a:pt x="278" y="71"/>
                  </a:lnTo>
                  <a:lnTo>
                    <a:pt x="277" y="71"/>
                  </a:lnTo>
                  <a:lnTo>
                    <a:pt x="278" y="71"/>
                  </a:lnTo>
                  <a:lnTo>
                    <a:pt x="278" y="72"/>
                  </a:lnTo>
                  <a:lnTo>
                    <a:pt x="279" y="71"/>
                  </a:lnTo>
                  <a:lnTo>
                    <a:pt x="280" y="72"/>
                  </a:lnTo>
                  <a:lnTo>
                    <a:pt x="279" y="73"/>
                  </a:lnTo>
                  <a:lnTo>
                    <a:pt x="280" y="74"/>
                  </a:lnTo>
                  <a:lnTo>
                    <a:pt x="280" y="75"/>
                  </a:lnTo>
                  <a:lnTo>
                    <a:pt x="279" y="75"/>
                  </a:lnTo>
                  <a:lnTo>
                    <a:pt x="278" y="75"/>
                  </a:lnTo>
                  <a:lnTo>
                    <a:pt x="279" y="76"/>
                  </a:lnTo>
                  <a:lnTo>
                    <a:pt x="280" y="75"/>
                  </a:lnTo>
                  <a:lnTo>
                    <a:pt x="281" y="75"/>
                  </a:lnTo>
                  <a:lnTo>
                    <a:pt x="282" y="75"/>
                  </a:lnTo>
                  <a:lnTo>
                    <a:pt x="281" y="75"/>
                  </a:lnTo>
                  <a:lnTo>
                    <a:pt x="281" y="74"/>
                  </a:lnTo>
                  <a:lnTo>
                    <a:pt x="282" y="73"/>
                  </a:lnTo>
                  <a:lnTo>
                    <a:pt x="284" y="72"/>
                  </a:lnTo>
                  <a:lnTo>
                    <a:pt x="285" y="72"/>
                  </a:lnTo>
                  <a:lnTo>
                    <a:pt x="284" y="72"/>
                  </a:lnTo>
                  <a:lnTo>
                    <a:pt x="284" y="71"/>
                  </a:lnTo>
                  <a:lnTo>
                    <a:pt x="284" y="70"/>
                  </a:lnTo>
                  <a:lnTo>
                    <a:pt x="283" y="71"/>
                  </a:lnTo>
                  <a:lnTo>
                    <a:pt x="282" y="71"/>
                  </a:lnTo>
                  <a:lnTo>
                    <a:pt x="282" y="71"/>
                  </a:lnTo>
                  <a:lnTo>
                    <a:pt x="281" y="71"/>
                  </a:lnTo>
                  <a:lnTo>
                    <a:pt x="281" y="69"/>
                  </a:lnTo>
                  <a:lnTo>
                    <a:pt x="281" y="68"/>
                  </a:lnTo>
                  <a:lnTo>
                    <a:pt x="282" y="68"/>
                  </a:lnTo>
                  <a:lnTo>
                    <a:pt x="282" y="69"/>
                  </a:lnTo>
                  <a:lnTo>
                    <a:pt x="282" y="68"/>
                  </a:lnTo>
                  <a:lnTo>
                    <a:pt x="283" y="68"/>
                  </a:lnTo>
                  <a:lnTo>
                    <a:pt x="282" y="67"/>
                  </a:lnTo>
                  <a:lnTo>
                    <a:pt x="283" y="67"/>
                  </a:lnTo>
                  <a:lnTo>
                    <a:pt x="283" y="66"/>
                  </a:lnTo>
                  <a:lnTo>
                    <a:pt x="284" y="66"/>
                  </a:lnTo>
                  <a:lnTo>
                    <a:pt x="285" y="64"/>
                  </a:lnTo>
                  <a:lnTo>
                    <a:pt x="285" y="63"/>
                  </a:lnTo>
                  <a:lnTo>
                    <a:pt x="286" y="63"/>
                  </a:lnTo>
                  <a:lnTo>
                    <a:pt x="287" y="63"/>
                  </a:lnTo>
                  <a:lnTo>
                    <a:pt x="288" y="63"/>
                  </a:lnTo>
                  <a:lnTo>
                    <a:pt x="288" y="63"/>
                  </a:lnTo>
                  <a:lnTo>
                    <a:pt x="289" y="63"/>
                  </a:lnTo>
                  <a:lnTo>
                    <a:pt x="289" y="63"/>
                  </a:lnTo>
                  <a:lnTo>
                    <a:pt x="290" y="63"/>
                  </a:lnTo>
                  <a:lnTo>
                    <a:pt x="291" y="63"/>
                  </a:lnTo>
                  <a:lnTo>
                    <a:pt x="292" y="62"/>
                  </a:lnTo>
                  <a:lnTo>
                    <a:pt x="293" y="63"/>
                  </a:lnTo>
                  <a:lnTo>
                    <a:pt x="293" y="62"/>
                  </a:lnTo>
                  <a:lnTo>
                    <a:pt x="294" y="62"/>
                  </a:lnTo>
                  <a:lnTo>
                    <a:pt x="294" y="61"/>
                  </a:lnTo>
                  <a:lnTo>
                    <a:pt x="293" y="61"/>
                  </a:lnTo>
                  <a:lnTo>
                    <a:pt x="293" y="62"/>
                  </a:lnTo>
                  <a:lnTo>
                    <a:pt x="293" y="60"/>
                  </a:lnTo>
                  <a:lnTo>
                    <a:pt x="292" y="61"/>
                  </a:lnTo>
                  <a:lnTo>
                    <a:pt x="291" y="61"/>
                  </a:lnTo>
                  <a:lnTo>
                    <a:pt x="290" y="61"/>
                  </a:lnTo>
                  <a:lnTo>
                    <a:pt x="289" y="60"/>
                  </a:lnTo>
                  <a:lnTo>
                    <a:pt x="290" y="60"/>
                  </a:lnTo>
                  <a:lnTo>
                    <a:pt x="289" y="59"/>
                  </a:lnTo>
                  <a:lnTo>
                    <a:pt x="290" y="59"/>
                  </a:lnTo>
                  <a:lnTo>
                    <a:pt x="291" y="58"/>
                  </a:lnTo>
                  <a:lnTo>
                    <a:pt x="292" y="58"/>
                  </a:lnTo>
                  <a:lnTo>
                    <a:pt x="292" y="57"/>
                  </a:lnTo>
                  <a:lnTo>
                    <a:pt x="293" y="57"/>
                  </a:lnTo>
                  <a:lnTo>
                    <a:pt x="294" y="58"/>
                  </a:lnTo>
                  <a:lnTo>
                    <a:pt x="295" y="58"/>
                  </a:lnTo>
                  <a:lnTo>
                    <a:pt x="295" y="58"/>
                  </a:lnTo>
                  <a:lnTo>
                    <a:pt x="296" y="58"/>
                  </a:lnTo>
                  <a:lnTo>
                    <a:pt x="295" y="57"/>
                  </a:lnTo>
                  <a:lnTo>
                    <a:pt x="295" y="56"/>
                  </a:lnTo>
                  <a:lnTo>
                    <a:pt x="296" y="56"/>
                  </a:lnTo>
                  <a:lnTo>
                    <a:pt x="297" y="56"/>
                  </a:lnTo>
                  <a:lnTo>
                    <a:pt x="298" y="56"/>
                  </a:lnTo>
                  <a:lnTo>
                    <a:pt x="299" y="56"/>
                  </a:lnTo>
                  <a:lnTo>
                    <a:pt x="299" y="57"/>
                  </a:lnTo>
                  <a:lnTo>
                    <a:pt x="299" y="58"/>
                  </a:lnTo>
                  <a:lnTo>
                    <a:pt x="297" y="58"/>
                  </a:lnTo>
                  <a:lnTo>
                    <a:pt x="298" y="58"/>
                  </a:lnTo>
                  <a:lnTo>
                    <a:pt x="297" y="58"/>
                  </a:lnTo>
                  <a:lnTo>
                    <a:pt x="297" y="59"/>
                  </a:lnTo>
                  <a:lnTo>
                    <a:pt x="297" y="58"/>
                  </a:lnTo>
                  <a:lnTo>
                    <a:pt x="296" y="59"/>
                  </a:lnTo>
                  <a:lnTo>
                    <a:pt x="295" y="58"/>
                  </a:lnTo>
                  <a:lnTo>
                    <a:pt x="295" y="59"/>
                  </a:lnTo>
                  <a:lnTo>
                    <a:pt x="294" y="59"/>
                  </a:lnTo>
                  <a:lnTo>
                    <a:pt x="293" y="60"/>
                  </a:lnTo>
                  <a:lnTo>
                    <a:pt x="294" y="60"/>
                  </a:lnTo>
                  <a:lnTo>
                    <a:pt x="294" y="61"/>
                  </a:lnTo>
                  <a:lnTo>
                    <a:pt x="294" y="60"/>
                  </a:lnTo>
                  <a:lnTo>
                    <a:pt x="295" y="60"/>
                  </a:lnTo>
                  <a:lnTo>
                    <a:pt x="295" y="61"/>
                  </a:lnTo>
                  <a:lnTo>
                    <a:pt x="295" y="61"/>
                  </a:lnTo>
                  <a:lnTo>
                    <a:pt x="296" y="60"/>
                  </a:lnTo>
                  <a:lnTo>
                    <a:pt x="297" y="60"/>
                  </a:lnTo>
                  <a:lnTo>
                    <a:pt x="299" y="59"/>
                  </a:lnTo>
                  <a:lnTo>
                    <a:pt x="300" y="59"/>
                  </a:lnTo>
                  <a:lnTo>
                    <a:pt x="301" y="58"/>
                  </a:lnTo>
                  <a:lnTo>
                    <a:pt x="302" y="58"/>
                  </a:lnTo>
                  <a:lnTo>
                    <a:pt x="303" y="57"/>
                  </a:lnTo>
                  <a:lnTo>
                    <a:pt x="304" y="57"/>
                  </a:lnTo>
                  <a:lnTo>
                    <a:pt x="305" y="57"/>
                  </a:lnTo>
                  <a:lnTo>
                    <a:pt x="306" y="57"/>
                  </a:lnTo>
                  <a:lnTo>
                    <a:pt x="307" y="57"/>
                  </a:lnTo>
                  <a:lnTo>
                    <a:pt x="305" y="56"/>
                  </a:lnTo>
                  <a:lnTo>
                    <a:pt x="301" y="56"/>
                  </a:lnTo>
                  <a:lnTo>
                    <a:pt x="300" y="56"/>
                  </a:lnTo>
                  <a:lnTo>
                    <a:pt x="297" y="55"/>
                  </a:lnTo>
                  <a:lnTo>
                    <a:pt x="296" y="55"/>
                  </a:lnTo>
                  <a:lnTo>
                    <a:pt x="295" y="56"/>
                  </a:lnTo>
                  <a:lnTo>
                    <a:pt x="295" y="55"/>
                  </a:lnTo>
                  <a:lnTo>
                    <a:pt x="295" y="55"/>
                  </a:lnTo>
                  <a:lnTo>
                    <a:pt x="295" y="54"/>
                  </a:lnTo>
                  <a:lnTo>
                    <a:pt x="294" y="54"/>
                  </a:lnTo>
                  <a:lnTo>
                    <a:pt x="293" y="54"/>
                  </a:lnTo>
                  <a:lnTo>
                    <a:pt x="292" y="53"/>
                  </a:lnTo>
                  <a:lnTo>
                    <a:pt x="291" y="54"/>
                  </a:lnTo>
                  <a:lnTo>
                    <a:pt x="291" y="53"/>
                  </a:lnTo>
                  <a:lnTo>
                    <a:pt x="290" y="53"/>
                  </a:lnTo>
                  <a:lnTo>
                    <a:pt x="291" y="52"/>
                  </a:lnTo>
                  <a:lnTo>
                    <a:pt x="291" y="51"/>
                  </a:lnTo>
                  <a:lnTo>
                    <a:pt x="291" y="50"/>
                  </a:lnTo>
                  <a:lnTo>
                    <a:pt x="292" y="50"/>
                  </a:lnTo>
                  <a:lnTo>
                    <a:pt x="291" y="51"/>
                  </a:lnTo>
                  <a:lnTo>
                    <a:pt x="293" y="52"/>
                  </a:lnTo>
                  <a:lnTo>
                    <a:pt x="293" y="51"/>
                  </a:lnTo>
                  <a:lnTo>
                    <a:pt x="293" y="52"/>
                  </a:lnTo>
                  <a:lnTo>
                    <a:pt x="294" y="52"/>
                  </a:lnTo>
                  <a:lnTo>
                    <a:pt x="294" y="51"/>
                  </a:lnTo>
                  <a:lnTo>
                    <a:pt x="295" y="51"/>
                  </a:lnTo>
                  <a:lnTo>
                    <a:pt x="295" y="50"/>
                  </a:lnTo>
                  <a:lnTo>
                    <a:pt x="295" y="50"/>
                  </a:lnTo>
                  <a:lnTo>
                    <a:pt x="295" y="50"/>
                  </a:lnTo>
                  <a:lnTo>
                    <a:pt x="295" y="49"/>
                  </a:lnTo>
                  <a:lnTo>
                    <a:pt x="294" y="49"/>
                  </a:lnTo>
                  <a:lnTo>
                    <a:pt x="293" y="49"/>
                  </a:lnTo>
                  <a:lnTo>
                    <a:pt x="292" y="49"/>
                  </a:lnTo>
                  <a:lnTo>
                    <a:pt x="292" y="48"/>
                  </a:lnTo>
                  <a:lnTo>
                    <a:pt x="291" y="49"/>
                  </a:lnTo>
                  <a:lnTo>
                    <a:pt x="290" y="49"/>
                  </a:lnTo>
                  <a:lnTo>
                    <a:pt x="290" y="50"/>
                  </a:lnTo>
                  <a:lnTo>
                    <a:pt x="289" y="50"/>
                  </a:lnTo>
                  <a:lnTo>
                    <a:pt x="288" y="50"/>
                  </a:lnTo>
                  <a:lnTo>
                    <a:pt x="288" y="50"/>
                  </a:lnTo>
                  <a:lnTo>
                    <a:pt x="287" y="50"/>
                  </a:lnTo>
                  <a:lnTo>
                    <a:pt x="286" y="50"/>
                  </a:lnTo>
                  <a:lnTo>
                    <a:pt x="287" y="50"/>
                  </a:lnTo>
                  <a:lnTo>
                    <a:pt x="288" y="49"/>
                  </a:lnTo>
                  <a:lnTo>
                    <a:pt x="288" y="48"/>
                  </a:lnTo>
                  <a:lnTo>
                    <a:pt x="287" y="48"/>
                  </a:lnTo>
                  <a:lnTo>
                    <a:pt x="288" y="47"/>
                  </a:lnTo>
                  <a:lnTo>
                    <a:pt x="288" y="46"/>
                  </a:lnTo>
                  <a:lnTo>
                    <a:pt x="288" y="47"/>
                  </a:lnTo>
                  <a:lnTo>
                    <a:pt x="288" y="48"/>
                  </a:lnTo>
                  <a:lnTo>
                    <a:pt x="288" y="48"/>
                  </a:lnTo>
                  <a:lnTo>
                    <a:pt x="288" y="47"/>
                  </a:lnTo>
                  <a:lnTo>
                    <a:pt x="288" y="46"/>
                  </a:lnTo>
                  <a:lnTo>
                    <a:pt x="289" y="46"/>
                  </a:lnTo>
                  <a:lnTo>
                    <a:pt x="290" y="46"/>
                  </a:lnTo>
                  <a:lnTo>
                    <a:pt x="291" y="46"/>
                  </a:lnTo>
                  <a:lnTo>
                    <a:pt x="292" y="45"/>
                  </a:lnTo>
                  <a:lnTo>
                    <a:pt x="292" y="44"/>
                  </a:lnTo>
                  <a:lnTo>
                    <a:pt x="294" y="44"/>
                  </a:lnTo>
                  <a:lnTo>
                    <a:pt x="295" y="44"/>
                  </a:lnTo>
                  <a:lnTo>
                    <a:pt x="294" y="44"/>
                  </a:lnTo>
                  <a:lnTo>
                    <a:pt x="293" y="44"/>
                  </a:lnTo>
                  <a:lnTo>
                    <a:pt x="292" y="44"/>
                  </a:lnTo>
                  <a:lnTo>
                    <a:pt x="291" y="44"/>
                  </a:lnTo>
                  <a:lnTo>
                    <a:pt x="291" y="45"/>
                  </a:lnTo>
                  <a:lnTo>
                    <a:pt x="290" y="45"/>
                  </a:lnTo>
                  <a:lnTo>
                    <a:pt x="289" y="44"/>
                  </a:lnTo>
                  <a:lnTo>
                    <a:pt x="288" y="45"/>
                  </a:lnTo>
                  <a:lnTo>
                    <a:pt x="288" y="44"/>
                  </a:lnTo>
                  <a:lnTo>
                    <a:pt x="287" y="44"/>
                  </a:lnTo>
                  <a:lnTo>
                    <a:pt x="288" y="44"/>
                  </a:lnTo>
                  <a:lnTo>
                    <a:pt x="287" y="44"/>
                  </a:lnTo>
                  <a:lnTo>
                    <a:pt x="285" y="44"/>
                  </a:lnTo>
                  <a:lnTo>
                    <a:pt x="287" y="43"/>
                  </a:lnTo>
                  <a:lnTo>
                    <a:pt x="287" y="42"/>
                  </a:lnTo>
                  <a:lnTo>
                    <a:pt x="288" y="41"/>
                  </a:lnTo>
                  <a:lnTo>
                    <a:pt x="288" y="41"/>
                  </a:lnTo>
                  <a:lnTo>
                    <a:pt x="288" y="40"/>
                  </a:lnTo>
                  <a:lnTo>
                    <a:pt x="289" y="40"/>
                  </a:lnTo>
                  <a:lnTo>
                    <a:pt x="290" y="40"/>
                  </a:lnTo>
                  <a:lnTo>
                    <a:pt x="289" y="40"/>
                  </a:lnTo>
                  <a:lnTo>
                    <a:pt x="288" y="39"/>
                  </a:lnTo>
                  <a:lnTo>
                    <a:pt x="287" y="39"/>
                  </a:lnTo>
                  <a:lnTo>
                    <a:pt x="288" y="38"/>
                  </a:lnTo>
                  <a:lnTo>
                    <a:pt x="288" y="37"/>
                  </a:lnTo>
                  <a:lnTo>
                    <a:pt x="288" y="37"/>
                  </a:lnTo>
                  <a:lnTo>
                    <a:pt x="289" y="37"/>
                  </a:lnTo>
                  <a:lnTo>
                    <a:pt x="289" y="36"/>
                  </a:lnTo>
                  <a:lnTo>
                    <a:pt x="290" y="36"/>
                  </a:lnTo>
                  <a:lnTo>
                    <a:pt x="291" y="35"/>
                  </a:lnTo>
                  <a:lnTo>
                    <a:pt x="292" y="35"/>
                  </a:lnTo>
                  <a:lnTo>
                    <a:pt x="293" y="34"/>
                  </a:lnTo>
                  <a:lnTo>
                    <a:pt x="294" y="34"/>
                  </a:lnTo>
                  <a:lnTo>
                    <a:pt x="295" y="34"/>
                  </a:lnTo>
                  <a:lnTo>
                    <a:pt x="295" y="35"/>
                  </a:lnTo>
                  <a:lnTo>
                    <a:pt x="295" y="36"/>
                  </a:lnTo>
                  <a:lnTo>
                    <a:pt x="295" y="35"/>
                  </a:lnTo>
                  <a:lnTo>
                    <a:pt x="295" y="36"/>
                  </a:lnTo>
                  <a:lnTo>
                    <a:pt x="296" y="36"/>
                  </a:lnTo>
                  <a:lnTo>
                    <a:pt x="295" y="37"/>
                  </a:lnTo>
                  <a:lnTo>
                    <a:pt x="294" y="37"/>
                  </a:lnTo>
                  <a:lnTo>
                    <a:pt x="294" y="37"/>
                  </a:lnTo>
                  <a:lnTo>
                    <a:pt x="293" y="37"/>
                  </a:lnTo>
                  <a:lnTo>
                    <a:pt x="293" y="38"/>
                  </a:lnTo>
                  <a:lnTo>
                    <a:pt x="294" y="37"/>
                  </a:lnTo>
                  <a:lnTo>
                    <a:pt x="295" y="37"/>
                  </a:lnTo>
                  <a:lnTo>
                    <a:pt x="295" y="38"/>
                  </a:lnTo>
                  <a:lnTo>
                    <a:pt x="295" y="38"/>
                  </a:lnTo>
                  <a:lnTo>
                    <a:pt x="296" y="37"/>
                  </a:lnTo>
                  <a:lnTo>
                    <a:pt x="297" y="37"/>
                  </a:lnTo>
                  <a:lnTo>
                    <a:pt x="297" y="37"/>
                  </a:lnTo>
                  <a:lnTo>
                    <a:pt x="296" y="37"/>
                  </a:lnTo>
                  <a:lnTo>
                    <a:pt x="297" y="36"/>
                  </a:lnTo>
                  <a:lnTo>
                    <a:pt x="297" y="35"/>
                  </a:lnTo>
                  <a:lnTo>
                    <a:pt x="298" y="36"/>
                  </a:lnTo>
                  <a:lnTo>
                    <a:pt x="298" y="35"/>
                  </a:lnTo>
                  <a:lnTo>
                    <a:pt x="299" y="34"/>
                  </a:lnTo>
                  <a:lnTo>
                    <a:pt x="298" y="34"/>
                  </a:lnTo>
                  <a:lnTo>
                    <a:pt x="299" y="34"/>
                  </a:lnTo>
                  <a:lnTo>
                    <a:pt x="300" y="33"/>
                  </a:lnTo>
                  <a:lnTo>
                    <a:pt x="300" y="34"/>
                  </a:lnTo>
                  <a:lnTo>
                    <a:pt x="300" y="35"/>
                  </a:lnTo>
                  <a:lnTo>
                    <a:pt x="301" y="34"/>
                  </a:lnTo>
                  <a:lnTo>
                    <a:pt x="301" y="35"/>
                  </a:lnTo>
                  <a:lnTo>
                    <a:pt x="302" y="34"/>
                  </a:lnTo>
                  <a:lnTo>
                    <a:pt x="303" y="34"/>
                  </a:lnTo>
                  <a:lnTo>
                    <a:pt x="304" y="34"/>
                  </a:lnTo>
                  <a:lnTo>
                    <a:pt x="302" y="36"/>
                  </a:lnTo>
                  <a:lnTo>
                    <a:pt x="301" y="37"/>
                  </a:lnTo>
                  <a:lnTo>
                    <a:pt x="301" y="37"/>
                  </a:lnTo>
                  <a:lnTo>
                    <a:pt x="301" y="37"/>
                  </a:lnTo>
                  <a:lnTo>
                    <a:pt x="301" y="38"/>
                  </a:lnTo>
                  <a:lnTo>
                    <a:pt x="300" y="38"/>
                  </a:lnTo>
                  <a:lnTo>
                    <a:pt x="299" y="39"/>
                  </a:lnTo>
                  <a:lnTo>
                    <a:pt x="298" y="39"/>
                  </a:lnTo>
                  <a:lnTo>
                    <a:pt x="298" y="40"/>
                  </a:lnTo>
                  <a:lnTo>
                    <a:pt x="297" y="41"/>
                  </a:lnTo>
                  <a:lnTo>
                    <a:pt x="298" y="42"/>
                  </a:lnTo>
                  <a:lnTo>
                    <a:pt x="297" y="43"/>
                  </a:lnTo>
                  <a:lnTo>
                    <a:pt x="298" y="42"/>
                  </a:lnTo>
                  <a:lnTo>
                    <a:pt x="299" y="41"/>
                  </a:lnTo>
                  <a:lnTo>
                    <a:pt x="300" y="40"/>
                  </a:lnTo>
                  <a:lnTo>
                    <a:pt x="299" y="41"/>
                  </a:lnTo>
                  <a:lnTo>
                    <a:pt x="299" y="40"/>
                  </a:lnTo>
                  <a:lnTo>
                    <a:pt x="299" y="39"/>
                  </a:lnTo>
                  <a:lnTo>
                    <a:pt x="301" y="39"/>
                  </a:lnTo>
                  <a:lnTo>
                    <a:pt x="301" y="39"/>
                  </a:lnTo>
                  <a:lnTo>
                    <a:pt x="301" y="40"/>
                  </a:lnTo>
                  <a:lnTo>
                    <a:pt x="301" y="41"/>
                  </a:lnTo>
                  <a:lnTo>
                    <a:pt x="301" y="42"/>
                  </a:lnTo>
                  <a:lnTo>
                    <a:pt x="301" y="43"/>
                  </a:lnTo>
                  <a:lnTo>
                    <a:pt x="301" y="42"/>
                  </a:lnTo>
                  <a:lnTo>
                    <a:pt x="302" y="41"/>
                  </a:lnTo>
                  <a:lnTo>
                    <a:pt x="303" y="40"/>
                  </a:lnTo>
                  <a:lnTo>
                    <a:pt x="302" y="40"/>
                  </a:lnTo>
                  <a:lnTo>
                    <a:pt x="301" y="39"/>
                  </a:lnTo>
                  <a:lnTo>
                    <a:pt x="303" y="37"/>
                  </a:lnTo>
                  <a:lnTo>
                    <a:pt x="304" y="37"/>
                  </a:lnTo>
                  <a:lnTo>
                    <a:pt x="304" y="37"/>
                  </a:lnTo>
                  <a:lnTo>
                    <a:pt x="304" y="37"/>
                  </a:lnTo>
                  <a:lnTo>
                    <a:pt x="305" y="37"/>
                  </a:lnTo>
                  <a:lnTo>
                    <a:pt x="306" y="37"/>
                  </a:lnTo>
                  <a:lnTo>
                    <a:pt x="305" y="38"/>
                  </a:lnTo>
                  <a:lnTo>
                    <a:pt x="304" y="39"/>
                  </a:lnTo>
                  <a:lnTo>
                    <a:pt x="305" y="39"/>
                  </a:lnTo>
                  <a:lnTo>
                    <a:pt x="306" y="38"/>
                  </a:lnTo>
                  <a:lnTo>
                    <a:pt x="306" y="37"/>
                  </a:lnTo>
                  <a:lnTo>
                    <a:pt x="307" y="38"/>
                  </a:lnTo>
                  <a:lnTo>
                    <a:pt x="308" y="38"/>
                  </a:lnTo>
                  <a:lnTo>
                    <a:pt x="308" y="37"/>
                  </a:lnTo>
                  <a:lnTo>
                    <a:pt x="308" y="37"/>
                  </a:lnTo>
                  <a:lnTo>
                    <a:pt x="309" y="37"/>
                  </a:lnTo>
                  <a:lnTo>
                    <a:pt x="310" y="36"/>
                  </a:lnTo>
                  <a:lnTo>
                    <a:pt x="311" y="35"/>
                  </a:lnTo>
                  <a:lnTo>
                    <a:pt x="311" y="36"/>
                  </a:lnTo>
                  <a:lnTo>
                    <a:pt x="312" y="35"/>
                  </a:lnTo>
                  <a:lnTo>
                    <a:pt x="312" y="34"/>
                  </a:lnTo>
                  <a:lnTo>
                    <a:pt x="311" y="34"/>
                  </a:lnTo>
                  <a:lnTo>
                    <a:pt x="312" y="33"/>
                  </a:lnTo>
                  <a:lnTo>
                    <a:pt x="313" y="33"/>
                  </a:lnTo>
                  <a:lnTo>
                    <a:pt x="314" y="32"/>
                  </a:lnTo>
                  <a:lnTo>
                    <a:pt x="314" y="32"/>
                  </a:lnTo>
                  <a:lnTo>
                    <a:pt x="316" y="31"/>
                  </a:lnTo>
                  <a:lnTo>
                    <a:pt x="316" y="31"/>
                  </a:lnTo>
                  <a:lnTo>
                    <a:pt x="317" y="31"/>
                  </a:lnTo>
                  <a:lnTo>
                    <a:pt x="318" y="31"/>
                  </a:lnTo>
                  <a:lnTo>
                    <a:pt x="319" y="31"/>
                  </a:lnTo>
                  <a:lnTo>
                    <a:pt x="320" y="31"/>
                  </a:lnTo>
                  <a:lnTo>
                    <a:pt x="319" y="31"/>
                  </a:lnTo>
                  <a:lnTo>
                    <a:pt x="318" y="31"/>
                  </a:lnTo>
                  <a:lnTo>
                    <a:pt x="317" y="31"/>
                  </a:lnTo>
                  <a:lnTo>
                    <a:pt x="316" y="30"/>
                  </a:lnTo>
                  <a:lnTo>
                    <a:pt x="317" y="30"/>
                  </a:lnTo>
                  <a:lnTo>
                    <a:pt x="318" y="30"/>
                  </a:lnTo>
                  <a:lnTo>
                    <a:pt x="319" y="29"/>
                  </a:lnTo>
                  <a:lnTo>
                    <a:pt x="320" y="29"/>
                  </a:lnTo>
                  <a:lnTo>
                    <a:pt x="320" y="30"/>
                  </a:lnTo>
                  <a:lnTo>
                    <a:pt x="320" y="30"/>
                  </a:lnTo>
                  <a:lnTo>
                    <a:pt x="322" y="30"/>
                  </a:lnTo>
                  <a:lnTo>
                    <a:pt x="323" y="31"/>
                  </a:lnTo>
                  <a:lnTo>
                    <a:pt x="324" y="31"/>
                  </a:lnTo>
                  <a:lnTo>
                    <a:pt x="325" y="31"/>
                  </a:lnTo>
                  <a:lnTo>
                    <a:pt x="326" y="31"/>
                  </a:lnTo>
                  <a:lnTo>
                    <a:pt x="327" y="30"/>
                  </a:lnTo>
                  <a:lnTo>
                    <a:pt x="327" y="31"/>
                  </a:lnTo>
                  <a:lnTo>
                    <a:pt x="327" y="31"/>
                  </a:lnTo>
                  <a:lnTo>
                    <a:pt x="327" y="30"/>
                  </a:lnTo>
                  <a:lnTo>
                    <a:pt x="328" y="31"/>
                  </a:lnTo>
                  <a:lnTo>
                    <a:pt x="329" y="31"/>
                  </a:lnTo>
                  <a:lnTo>
                    <a:pt x="331" y="31"/>
                  </a:lnTo>
                  <a:lnTo>
                    <a:pt x="332" y="32"/>
                  </a:lnTo>
                  <a:lnTo>
                    <a:pt x="332" y="31"/>
                  </a:lnTo>
                  <a:lnTo>
                    <a:pt x="333" y="31"/>
                  </a:lnTo>
                  <a:lnTo>
                    <a:pt x="332" y="31"/>
                  </a:lnTo>
                  <a:lnTo>
                    <a:pt x="333" y="30"/>
                  </a:lnTo>
                  <a:lnTo>
                    <a:pt x="333" y="30"/>
                  </a:lnTo>
                  <a:lnTo>
                    <a:pt x="334" y="30"/>
                  </a:lnTo>
                  <a:close/>
                  <a:moveTo>
                    <a:pt x="209" y="18"/>
                  </a:moveTo>
                  <a:lnTo>
                    <a:pt x="208" y="19"/>
                  </a:lnTo>
                  <a:lnTo>
                    <a:pt x="207" y="19"/>
                  </a:lnTo>
                  <a:lnTo>
                    <a:pt x="207" y="18"/>
                  </a:lnTo>
                  <a:lnTo>
                    <a:pt x="206" y="18"/>
                  </a:lnTo>
                  <a:lnTo>
                    <a:pt x="207" y="18"/>
                  </a:lnTo>
                  <a:lnTo>
                    <a:pt x="207" y="18"/>
                  </a:lnTo>
                  <a:lnTo>
                    <a:pt x="208" y="18"/>
                  </a:lnTo>
                  <a:lnTo>
                    <a:pt x="209" y="18"/>
                  </a:lnTo>
                  <a:close/>
                  <a:moveTo>
                    <a:pt x="286" y="25"/>
                  </a:moveTo>
                  <a:lnTo>
                    <a:pt x="286" y="25"/>
                  </a:lnTo>
                  <a:lnTo>
                    <a:pt x="287" y="25"/>
                  </a:lnTo>
                  <a:lnTo>
                    <a:pt x="287" y="25"/>
                  </a:lnTo>
                  <a:lnTo>
                    <a:pt x="286" y="25"/>
                  </a:lnTo>
                  <a:close/>
                  <a:moveTo>
                    <a:pt x="353" y="33"/>
                  </a:moveTo>
                  <a:lnTo>
                    <a:pt x="352" y="32"/>
                  </a:lnTo>
                  <a:lnTo>
                    <a:pt x="352" y="31"/>
                  </a:lnTo>
                  <a:lnTo>
                    <a:pt x="352" y="31"/>
                  </a:lnTo>
                  <a:lnTo>
                    <a:pt x="353" y="31"/>
                  </a:lnTo>
                  <a:lnTo>
                    <a:pt x="354" y="31"/>
                  </a:lnTo>
                  <a:lnTo>
                    <a:pt x="353" y="32"/>
                  </a:lnTo>
                  <a:lnTo>
                    <a:pt x="353" y="33"/>
                  </a:lnTo>
                  <a:close/>
                  <a:moveTo>
                    <a:pt x="217" y="18"/>
                  </a:moveTo>
                  <a:lnTo>
                    <a:pt x="216" y="18"/>
                  </a:lnTo>
                  <a:lnTo>
                    <a:pt x="216" y="18"/>
                  </a:lnTo>
                  <a:lnTo>
                    <a:pt x="216" y="18"/>
                  </a:lnTo>
                  <a:lnTo>
                    <a:pt x="215" y="18"/>
                  </a:lnTo>
                  <a:lnTo>
                    <a:pt x="215" y="18"/>
                  </a:lnTo>
                  <a:lnTo>
                    <a:pt x="214" y="18"/>
                  </a:lnTo>
                  <a:lnTo>
                    <a:pt x="215" y="18"/>
                  </a:lnTo>
                  <a:lnTo>
                    <a:pt x="216" y="18"/>
                  </a:lnTo>
                  <a:lnTo>
                    <a:pt x="217" y="18"/>
                  </a:lnTo>
                  <a:close/>
                  <a:moveTo>
                    <a:pt x="246" y="20"/>
                  </a:moveTo>
                  <a:lnTo>
                    <a:pt x="246" y="21"/>
                  </a:lnTo>
                  <a:lnTo>
                    <a:pt x="245" y="21"/>
                  </a:lnTo>
                  <a:lnTo>
                    <a:pt x="244" y="21"/>
                  </a:lnTo>
                  <a:lnTo>
                    <a:pt x="245" y="21"/>
                  </a:lnTo>
                  <a:lnTo>
                    <a:pt x="245" y="20"/>
                  </a:lnTo>
                  <a:lnTo>
                    <a:pt x="246" y="20"/>
                  </a:lnTo>
                  <a:lnTo>
                    <a:pt x="247" y="20"/>
                  </a:lnTo>
                  <a:lnTo>
                    <a:pt x="246" y="20"/>
                  </a:lnTo>
                  <a:close/>
                  <a:moveTo>
                    <a:pt x="243" y="20"/>
                  </a:moveTo>
                  <a:lnTo>
                    <a:pt x="243" y="21"/>
                  </a:lnTo>
                  <a:lnTo>
                    <a:pt x="242" y="20"/>
                  </a:lnTo>
                  <a:lnTo>
                    <a:pt x="241" y="20"/>
                  </a:lnTo>
                  <a:lnTo>
                    <a:pt x="242" y="19"/>
                  </a:lnTo>
                  <a:lnTo>
                    <a:pt x="242" y="20"/>
                  </a:lnTo>
                  <a:lnTo>
                    <a:pt x="243" y="20"/>
                  </a:lnTo>
                  <a:close/>
                  <a:moveTo>
                    <a:pt x="297" y="23"/>
                  </a:moveTo>
                  <a:lnTo>
                    <a:pt x="297" y="24"/>
                  </a:lnTo>
                  <a:lnTo>
                    <a:pt x="296" y="24"/>
                  </a:lnTo>
                  <a:lnTo>
                    <a:pt x="296" y="25"/>
                  </a:lnTo>
                  <a:lnTo>
                    <a:pt x="296" y="24"/>
                  </a:lnTo>
                  <a:lnTo>
                    <a:pt x="295" y="23"/>
                  </a:lnTo>
                  <a:lnTo>
                    <a:pt x="296" y="23"/>
                  </a:lnTo>
                  <a:lnTo>
                    <a:pt x="297" y="23"/>
                  </a:lnTo>
                  <a:close/>
                  <a:moveTo>
                    <a:pt x="404" y="33"/>
                  </a:moveTo>
                  <a:lnTo>
                    <a:pt x="404" y="35"/>
                  </a:lnTo>
                  <a:lnTo>
                    <a:pt x="403" y="35"/>
                  </a:lnTo>
                  <a:lnTo>
                    <a:pt x="403" y="34"/>
                  </a:lnTo>
                  <a:lnTo>
                    <a:pt x="403" y="33"/>
                  </a:lnTo>
                  <a:lnTo>
                    <a:pt x="403" y="34"/>
                  </a:lnTo>
                  <a:lnTo>
                    <a:pt x="403" y="33"/>
                  </a:lnTo>
                  <a:lnTo>
                    <a:pt x="403" y="32"/>
                  </a:lnTo>
                  <a:lnTo>
                    <a:pt x="404" y="33"/>
                  </a:lnTo>
                  <a:close/>
                  <a:moveTo>
                    <a:pt x="406" y="34"/>
                  </a:moveTo>
                  <a:lnTo>
                    <a:pt x="405" y="35"/>
                  </a:lnTo>
                  <a:lnTo>
                    <a:pt x="405" y="34"/>
                  </a:lnTo>
                  <a:lnTo>
                    <a:pt x="404" y="34"/>
                  </a:lnTo>
                  <a:lnTo>
                    <a:pt x="404" y="33"/>
                  </a:lnTo>
                  <a:lnTo>
                    <a:pt x="405" y="33"/>
                  </a:lnTo>
                  <a:lnTo>
                    <a:pt x="405" y="32"/>
                  </a:lnTo>
                  <a:lnTo>
                    <a:pt x="406" y="33"/>
                  </a:lnTo>
                  <a:lnTo>
                    <a:pt x="406" y="34"/>
                  </a:lnTo>
                  <a:close/>
                  <a:moveTo>
                    <a:pt x="295" y="24"/>
                  </a:moveTo>
                  <a:lnTo>
                    <a:pt x="295" y="25"/>
                  </a:lnTo>
                  <a:lnTo>
                    <a:pt x="294" y="25"/>
                  </a:lnTo>
                  <a:lnTo>
                    <a:pt x="294" y="26"/>
                  </a:lnTo>
                  <a:lnTo>
                    <a:pt x="292" y="27"/>
                  </a:lnTo>
                  <a:lnTo>
                    <a:pt x="291" y="26"/>
                  </a:lnTo>
                  <a:lnTo>
                    <a:pt x="290" y="26"/>
                  </a:lnTo>
                  <a:lnTo>
                    <a:pt x="291" y="26"/>
                  </a:lnTo>
                  <a:lnTo>
                    <a:pt x="292" y="25"/>
                  </a:lnTo>
                  <a:lnTo>
                    <a:pt x="293" y="25"/>
                  </a:lnTo>
                  <a:lnTo>
                    <a:pt x="294" y="25"/>
                  </a:lnTo>
                  <a:lnTo>
                    <a:pt x="294" y="24"/>
                  </a:lnTo>
                  <a:lnTo>
                    <a:pt x="295" y="23"/>
                  </a:lnTo>
                  <a:lnTo>
                    <a:pt x="295" y="22"/>
                  </a:lnTo>
                  <a:lnTo>
                    <a:pt x="295" y="23"/>
                  </a:lnTo>
                  <a:lnTo>
                    <a:pt x="295" y="23"/>
                  </a:lnTo>
                  <a:lnTo>
                    <a:pt x="295" y="24"/>
                  </a:lnTo>
                  <a:close/>
                  <a:moveTo>
                    <a:pt x="205" y="16"/>
                  </a:moveTo>
                  <a:lnTo>
                    <a:pt x="204" y="16"/>
                  </a:lnTo>
                  <a:lnTo>
                    <a:pt x="204" y="17"/>
                  </a:lnTo>
                  <a:lnTo>
                    <a:pt x="203" y="17"/>
                  </a:lnTo>
                  <a:lnTo>
                    <a:pt x="201" y="17"/>
                  </a:lnTo>
                  <a:lnTo>
                    <a:pt x="200" y="16"/>
                  </a:lnTo>
                  <a:lnTo>
                    <a:pt x="201" y="15"/>
                  </a:lnTo>
                  <a:lnTo>
                    <a:pt x="203" y="15"/>
                  </a:lnTo>
                  <a:lnTo>
                    <a:pt x="203" y="16"/>
                  </a:lnTo>
                  <a:lnTo>
                    <a:pt x="203" y="15"/>
                  </a:lnTo>
                  <a:lnTo>
                    <a:pt x="203" y="14"/>
                  </a:lnTo>
                  <a:lnTo>
                    <a:pt x="204" y="14"/>
                  </a:lnTo>
                  <a:lnTo>
                    <a:pt x="205" y="14"/>
                  </a:lnTo>
                  <a:lnTo>
                    <a:pt x="205" y="14"/>
                  </a:lnTo>
                  <a:lnTo>
                    <a:pt x="205" y="15"/>
                  </a:lnTo>
                  <a:lnTo>
                    <a:pt x="205" y="16"/>
                  </a:lnTo>
                  <a:close/>
                  <a:moveTo>
                    <a:pt x="295" y="22"/>
                  </a:moveTo>
                  <a:lnTo>
                    <a:pt x="294" y="23"/>
                  </a:lnTo>
                  <a:lnTo>
                    <a:pt x="294" y="22"/>
                  </a:lnTo>
                  <a:lnTo>
                    <a:pt x="295" y="22"/>
                  </a:lnTo>
                  <a:lnTo>
                    <a:pt x="295" y="21"/>
                  </a:lnTo>
                  <a:lnTo>
                    <a:pt x="295" y="22"/>
                  </a:lnTo>
                  <a:lnTo>
                    <a:pt x="295" y="22"/>
                  </a:lnTo>
                  <a:close/>
                  <a:moveTo>
                    <a:pt x="298" y="22"/>
                  </a:moveTo>
                  <a:lnTo>
                    <a:pt x="297" y="22"/>
                  </a:lnTo>
                  <a:lnTo>
                    <a:pt x="296" y="21"/>
                  </a:lnTo>
                  <a:lnTo>
                    <a:pt x="297" y="21"/>
                  </a:lnTo>
                  <a:lnTo>
                    <a:pt x="298" y="21"/>
                  </a:lnTo>
                  <a:lnTo>
                    <a:pt x="298" y="22"/>
                  </a:lnTo>
                  <a:close/>
                  <a:moveTo>
                    <a:pt x="410" y="31"/>
                  </a:moveTo>
                  <a:lnTo>
                    <a:pt x="411" y="31"/>
                  </a:lnTo>
                  <a:lnTo>
                    <a:pt x="412" y="31"/>
                  </a:lnTo>
                  <a:lnTo>
                    <a:pt x="413" y="33"/>
                  </a:lnTo>
                  <a:lnTo>
                    <a:pt x="412" y="33"/>
                  </a:lnTo>
                  <a:lnTo>
                    <a:pt x="411" y="33"/>
                  </a:lnTo>
                  <a:lnTo>
                    <a:pt x="410" y="34"/>
                  </a:lnTo>
                  <a:lnTo>
                    <a:pt x="410" y="33"/>
                  </a:lnTo>
                  <a:lnTo>
                    <a:pt x="410" y="33"/>
                  </a:lnTo>
                  <a:lnTo>
                    <a:pt x="409" y="32"/>
                  </a:lnTo>
                  <a:lnTo>
                    <a:pt x="410" y="31"/>
                  </a:lnTo>
                  <a:lnTo>
                    <a:pt x="410" y="31"/>
                  </a:lnTo>
                  <a:close/>
                  <a:moveTo>
                    <a:pt x="260" y="17"/>
                  </a:moveTo>
                  <a:lnTo>
                    <a:pt x="260" y="16"/>
                  </a:lnTo>
                  <a:lnTo>
                    <a:pt x="261" y="16"/>
                  </a:lnTo>
                  <a:lnTo>
                    <a:pt x="261" y="17"/>
                  </a:lnTo>
                  <a:lnTo>
                    <a:pt x="262" y="17"/>
                  </a:lnTo>
                  <a:lnTo>
                    <a:pt x="263" y="17"/>
                  </a:lnTo>
                  <a:lnTo>
                    <a:pt x="263" y="18"/>
                  </a:lnTo>
                  <a:lnTo>
                    <a:pt x="264" y="18"/>
                  </a:lnTo>
                  <a:lnTo>
                    <a:pt x="265" y="18"/>
                  </a:lnTo>
                  <a:lnTo>
                    <a:pt x="266" y="17"/>
                  </a:lnTo>
                  <a:lnTo>
                    <a:pt x="266" y="18"/>
                  </a:lnTo>
                  <a:lnTo>
                    <a:pt x="266" y="18"/>
                  </a:lnTo>
                  <a:lnTo>
                    <a:pt x="266" y="18"/>
                  </a:lnTo>
                  <a:lnTo>
                    <a:pt x="267" y="18"/>
                  </a:lnTo>
                  <a:lnTo>
                    <a:pt x="268" y="18"/>
                  </a:lnTo>
                  <a:lnTo>
                    <a:pt x="269" y="18"/>
                  </a:lnTo>
                  <a:lnTo>
                    <a:pt x="269" y="18"/>
                  </a:lnTo>
                  <a:lnTo>
                    <a:pt x="270" y="18"/>
                  </a:lnTo>
                  <a:lnTo>
                    <a:pt x="270" y="18"/>
                  </a:lnTo>
                  <a:lnTo>
                    <a:pt x="270" y="19"/>
                  </a:lnTo>
                  <a:lnTo>
                    <a:pt x="271" y="20"/>
                  </a:lnTo>
                  <a:lnTo>
                    <a:pt x="270" y="20"/>
                  </a:lnTo>
                  <a:lnTo>
                    <a:pt x="269" y="20"/>
                  </a:lnTo>
                  <a:lnTo>
                    <a:pt x="269" y="21"/>
                  </a:lnTo>
                  <a:lnTo>
                    <a:pt x="268" y="21"/>
                  </a:lnTo>
                  <a:lnTo>
                    <a:pt x="267" y="21"/>
                  </a:lnTo>
                  <a:lnTo>
                    <a:pt x="266" y="22"/>
                  </a:lnTo>
                  <a:lnTo>
                    <a:pt x="265" y="23"/>
                  </a:lnTo>
                  <a:lnTo>
                    <a:pt x="265" y="24"/>
                  </a:lnTo>
                  <a:lnTo>
                    <a:pt x="266" y="24"/>
                  </a:lnTo>
                  <a:lnTo>
                    <a:pt x="266" y="23"/>
                  </a:lnTo>
                  <a:lnTo>
                    <a:pt x="267" y="23"/>
                  </a:lnTo>
                  <a:lnTo>
                    <a:pt x="268" y="23"/>
                  </a:lnTo>
                  <a:lnTo>
                    <a:pt x="268" y="22"/>
                  </a:lnTo>
                  <a:lnTo>
                    <a:pt x="269" y="22"/>
                  </a:lnTo>
                  <a:lnTo>
                    <a:pt x="269" y="21"/>
                  </a:lnTo>
                  <a:lnTo>
                    <a:pt x="269" y="21"/>
                  </a:lnTo>
                  <a:lnTo>
                    <a:pt x="270" y="20"/>
                  </a:lnTo>
                  <a:lnTo>
                    <a:pt x="271" y="20"/>
                  </a:lnTo>
                  <a:lnTo>
                    <a:pt x="271" y="21"/>
                  </a:lnTo>
                  <a:lnTo>
                    <a:pt x="272" y="21"/>
                  </a:lnTo>
                  <a:lnTo>
                    <a:pt x="273" y="20"/>
                  </a:lnTo>
                  <a:lnTo>
                    <a:pt x="272" y="19"/>
                  </a:lnTo>
                  <a:lnTo>
                    <a:pt x="272" y="18"/>
                  </a:lnTo>
                  <a:lnTo>
                    <a:pt x="273" y="19"/>
                  </a:lnTo>
                  <a:lnTo>
                    <a:pt x="273" y="18"/>
                  </a:lnTo>
                  <a:lnTo>
                    <a:pt x="275" y="18"/>
                  </a:lnTo>
                  <a:lnTo>
                    <a:pt x="276" y="18"/>
                  </a:lnTo>
                  <a:lnTo>
                    <a:pt x="277" y="19"/>
                  </a:lnTo>
                  <a:lnTo>
                    <a:pt x="278" y="19"/>
                  </a:lnTo>
                  <a:lnTo>
                    <a:pt x="278" y="20"/>
                  </a:lnTo>
                  <a:lnTo>
                    <a:pt x="279" y="20"/>
                  </a:lnTo>
                  <a:lnTo>
                    <a:pt x="279" y="21"/>
                  </a:lnTo>
                  <a:lnTo>
                    <a:pt x="280" y="20"/>
                  </a:lnTo>
                  <a:lnTo>
                    <a:pt x="281" y="21"/>
                  </a:lnTo>
                  <a:lnTo>
                    <a:pt x="281" y="20"/>
                  </a:lnTo>
                  <a:lnTo>
                    <a:pt x="282" y="20"/>
                  </a:lnTo>
                  <a:lnTo>
                    <a:pt x="282" y="20"/>
                  </a:lnTo>
                  <a:lnTo>
                    <a:pt x="284" y="19"/>
                  </a:lnTo>
                  <a:lnTo>
                    <a:pt x="283" y="20"/>
                  </a:lnTo>
                  <a:lnTo>
                    <a:pt x="282" y="21"/>
                  </a:lnTo>
                  <a:lnTo>
                    <a:pt x="283" y="21"/>
                  </a:lnTo>
                  <a:lnTo>
                    <a:pt x="284" y="21"/>
                  </a:lnTo>
                  <a:lnTo>
                    <a:pt x="284" y="22"/>
                  </a:lnTo>
                  <a:lnTo>
                    <a:pt x="282" y="23"/>
                  </a:lnTo>
                  <a:lnTo>
                    <a:pt x="282" y="24"/>
                  </a:lnTo>
                  <a:lnTo>
                    <a:pt x="282" y="24"/>
                  </a:lnTo>
                  <a:lnTo>
                    <a:pt x="281" y="24"/>
                  </a:lnTo>
                  <a:lnTo>
                    <a:pt x="280" y="25"/>
                  </a:lnTo>
                  <a:lnTo>
                    <a:pt x="279" y="25"/>
                  </a:lnTo>
                  <a:lnTo>
                    <a:pt x="279" y="25"/>
                  </a:lnTo>
                  <a:lnTo>
                    <a:pt x="278" y="26"/>
                  </a:lnTo>
                  <a:lnTo>
                    <a:pt x="278" y="28"/>
                  </a:lnTo>
                  <a:lnTo>
                    <a:pt x="277" y="28"/>
                  </a:lnTo>
                  <a:lnTo>
                    <a:pt x="279" y="28"/>
                  </a:lnTo>
                  <a:lnTo>
                    <a:pt x="280" y="29"/>
                  </a:lnTo>
                  <a:lnTo>
                    <a:pt x="281" y="27"/>
                  </a:lnTo>
                  <a:lnTo>
                    <a:pt x="281" y="26"/>
                  </a:lnTo>
                  <a:lnTo>
                    <a:pt x="282" y="26"/>
                  </a:lnTo>
                  <a:lnTo>
                    <a:pt x="281" y="25"/>
                  </a:lnTo>
                  <a:lnTo>
                    <a:pt x="282" y="25"/>
                  </a:lnTo>
                  <a:lnTo>
                    <a:pt x="282" y="26"/>
                  </a:lnTo>
                  <a:lnTo>
                    <a:pt x="282" y="28"/>
                  </a:lnTo>
                  <a:lnTo>
                    <a:pt x="282" y="29"/>
                  </a:lnTo>
                  <a:lnTo>
                    <a:pt x="282" y="30"/>
                  </a:lnTo>
                  <a:lnTo>
                    <a:pt x="282" y="31"/>
                  </a:lnTo>
                  <a:lnTo>
                    <a:pt x="282" y="31"/>
                  </a:lnTo>
                  <a:lnTo>
                    <a:pt x="282" y="31"/>
                  </a:lnTo>
                  <a:lnTo>
                    <a:pt x="281" y="31"/>
                  </a:lnTo>
                  <a:lnTo>
                    <a:pt x="280" y="31"/>
                  </a:lnTo>
                  <a:lnTo>
                    <a:pt x="279" y="31"/>
                  </a:lnTo>
                  <a:lnTo>
                    <a:pt x="278" y="31"/>
                  </a:lnTo>
                  <a:lnTo>
                    <a:pt x="276" y="32"/>
                  </a:lnTo>
                  <a:lnTo>
                    <a:pt x="275" y="32"/>
                  </a:lnTo>
                  <a:lnTo>
                    <a:pt x="274" y="32"/>
                  </a:lnTo>
                  <a:lnTo>
                    <a:pt x="273" y="32"/>
                  </a:lnTo>
                  <a:lnTo>
                    <a:pt x="271" y="31"/>
                  </a:lnTo>
                  <a:lnTo>
                    <a:pt x="271" y="31"/>
                  </a:lnTo>
                  <a:lnTo>
                    <a:pt x="270" y="31"/>
                  </a:lnTo>
                  <a:lnTo>
                    <a:pt x="269" y="30"/>
                  </a:lnTo>
                  <a:lnTo>
                    <a:pt x="268" y="31"/>
                  </a:lnTo>
                  <a:lnTo>
                    <a:pt x="270" y="31"/>
                  </a:lnTo>
                  <a:lnTo>
                    <a:pt x="270" y="31"/>
                  </a:lnTo>
                  <a:lnTo>
                    <a:pt x="271" y="31"/>
                  </a:lnTo>
                  <a:lnTo>
                    <a:pt x="271" y="32"/>
                  </a:lnTo>
                  <a:lnTo>
                    <a:pt x="270" y="32"/>
                  </a:lnTo>
                  <a:lnTo>
                    <a:pt x="271" y="32"/>
                  </a:lnTo>
                  <a:lnTo>
                    <a:pt x="272" y="33"/>
                  </a:lnTo>
                  <a:lnTo>
                    <a:pt x="270" y="33"/>
                  </a:lnTo>
                  <a:lnTo>
                    <a:pt x="270" y="34"/>
                  </a:lnTo>
                  <a:lnTo>
                    <a:pt x="270" y="35"/>
                  </a:lnTo>
                  <a:lnTo>
                    <a:pt x="268" y="35"/>
                  </a:lnTo>
                  <a:lnTo>
                    <a:pt x="266" y="35"/>
                  </a:lnTo>
                  <a:lnTo>
                    <a:pt x="264" y="34"/>
                  </a:lnTo>
                  <a:lnTo>
                    <a:pt x="263" y="35"/>
                  </a:lnTo>
                  <a:lnTo>
                    <a:pt x="261" y="35"/>
                  </a:lnTo>
                  <a:lnTo>
                    <a:pt x="260" y="35"/>
                  </a:lnTo>
                  <a:lnTo>
                    <a:pt x="259" y="35"/>
                  </a:lnTo>
                  <a:lnTo>
                    <a:pt x="259" y="34"/>
                  </a:lnTo>
                  <a:lnTo>
                    <a:pt x="260" y="33"/>
                  </a:lnTo>
                  <a:lnTo>
                    <a:pt x="259" y="33"/>
                  </a:lnTo>
                  <a:lnTo>
                    <a:pt x="258" y="33"/>
                  </a:lnTo>
                  <a:lnTo>
                    <a:pt x="257" y="33"/>
                  </a:lnTo>
                  <a:lnTo>
                    <a:pt x="256" y="34"/>
                  </a:lnTo>
                  <a:lnTo>
                    <a:pt x="256" y="35"/>
                  </a:lnTo>
                  <a:lnTo>
                    <a:pt x="256" y="36"/>
                  </a:lnTo>
                  <a:lnTo>
                    <a:pt x="255" y="36"/>
                  </a:lnTo>
                  <a:lnTo>
                    <a:pt x="255" y="37"/>
                  </a:lnTo>
                  <a:lnTo>
                    <a:pt x="253" y="37"/>
                  </a:lnTo>
                  <a:lnTo>
                    <a:pt x="253" y="36"/>
                  </a:lnTo>
                  <a:lnTo>
                    <a:pt x="252" y="36"/>
                  </a:lnTo>
                  <a:lnTo>
                    <a:pt x="251" y="36"/>
                  </a:lnTo>
                  <a:lnTo>
                    <a:pt x="250" y="36"/>
                  </a:lnTo>
                  <a:lnTo>
                    <a:pt x="249" y="36"/>
                  </a:lnTo>
                  <a:lnTo>
                    <a:pt x="247" y="36"/>
                  </a:lnTo>
                  <a:lnTo>
                    <a:pt x="248" y="36"/>
                  </a:lnTo>
                  <a:lnTo>
                    <a:pt x="249" y="36"/>
                  </a:lnTo>
                  <a:lnTo>
                    <a:pt x="249" y="37"/>
                  </a:lnTo>
                  <a:lnTo>
                    <a:pt x="248" y="37"/>
                  </a:lnTo>
                  <a:lnTo>
                    <a:pt x="249" y="37"/>
                  </a:lnTo>
                  <a:lnTo>
                    <a:pt x="248" y="37"/>
                  </a:lnTo>
                  <a:lnTo>
                    <a:pt x="247" y="37"/>
                  </a:lnTo>
                  <a:lnTo>
                    <a:pt x="244" y="37"/>
                  </a:lnTo>
                  <a:lnTo>
                    <a:pt x="242" y="37"/>
                  </a:lnTo>
                  <a:lnTo>
                    <a:pt x="241" y="37"/>
                  </a:lnTo>
                  <a:lnTo>
                    <a:pt x="240" y="36"/>
                  </a:lnTo>
                  <a:lnTo>
                    <a:pt x="239" y="36"/>
                  </a:lnTo>
                  <a:lnTo>
                    <a:pt x="238" y="36"/>
                  </a:lnTo>
                  <a:lnTo>
                    <a:pt x="237" y="36"/>
                  </a:lnTo>
                  <a:lnTo>
                    <a:pt x="235" y="36"/>
                  </a:lnTo>
                  <a:lnTo>
                    <a:pt x="234" y="36"/>
                  </a:lnTo>
                  <a:lnTo>
                    <a:pt x="233" y="36"/>
                  </a:lnTo>
                  <a:lnTo>
                    <a:pt x="232" y="36"/>
                  </a:lnTo>
                  <a:lnTo>
                    <a:pt x="231" y="35"/>
                  </a:lnTo>
                  <a:lnTo>
                    <a:pt x="230" y="35"/>
                  </a:lnTo>
                  <a:lnTo>
                    <a:pt x="229" y="36"/>
                  </a:lnTo>
                  <a:lnTo>
                    <a:pt x="228" y="36"/>
                  </a:lnTo>
                  <a:lnTo>
                    <a:pt x="227" y="36"/>
                  </a:lnTo>
                  <a:lnTo>
                    <a:pt x="227" y="37"/>
                  </a:lnTo>
                  <a:lnTo>
                    <a:pt x="226" y="37"/>
                  </a:lnTo>
                  <a:lnTo>
                    <a:pt x="226" y="36"/>
                  </a:lnTo>
                  <a:lnTo>
                    <a:pt x="225" y="37"/>
                  </a:lnTo>
                  <a:lnTo>
                    <a:pt x="225" y="37"/>
                  </a:lnTo>
                  <a:lnTo>
                    <a:pt x="225" y="37"/>
                  </a:lnTo>
                  <a:lnTo>
                    <a:pt x="224" y="38"/>
                  </a:lnTo>
                  <a:lnTo>
                    <a:pt x="224" y="37"/>
                  </a:lnTo>
                  <a:lnTo>
                    <a:pt x="223" y="37"/>
                  </a:lnTo>
                  <a:lnTo>
                    <a:pt x="222" y="37"/>
                  </a:lnTo>
                  <a:lnTo>
                    <a:pt x="220" y="37"/>
                  </a:lnTo>
                  <a:lnTo>
                    <a:pt x="220" y="37"/>
                  </a:lnTo>
                  <a:lnTo>
                    <a:pt x="219" y="37"/>
                  </a:lnTo>
                  <a:lnTo>
                    <a:pt x="220" y="37"/>
                  </a:lnTo>
                  <a:lnTo>
                    <a:pt x="220" y="36"/>
                  </a:lnTo>
                  <a:lnTo>
                    <a:pt x="218" y="36"/>
                  </a:lnTo>
                  <a:lnTo>
                    <a:pt x="219" y="36"/>
                  </a:lnTo>
                  <a:lnTo>
                    <a:pt x="219" y="37"/>
                  </a:lnTo>
                  <a:lnTo>
                    <a:pt x="219" y="37"/>
                  </a:lnTo>
                  <a:lnTo>
                    <a:pt x="218" y="37"/>
                  </a:lnTo>
                  <a:lnTo>
                    <a:pt x="218" y="38"/>
                  </a:lnTo>
                  <a:lnTo>
                    <a:pt x="218" y="38"/>
                  </a:lnTo>
                  <a:lnTo>
                    <a:pt x="218" y="37"/>
                  </a:lnTo>
                  <a:lnTo>
                    <a:pt x="217" y="38"/>
                  </a:lnTo>
                  <a:lnTo>
                    <a:pt x="218" y="38"/>
                  </a:lnTo>
                  <a:lnTo>
                    <a:pt x="218" y="39"/>
                  </a:lnTo>
                  <a:lnTo>
                    <a:pt x="218" y="39"/>
                  </a:lnTo>
                  <a:lnTo>
                    <a:pt x="217" y="39"/>
                  </a:lnTo>
                  <a:lnTo>
                    <a:pt x="216" y="39"/>
                  </a:lnTo>
                  <a:lnTo>
                    <a:pt x="215" y="39"/>
                  </a:lnTo>
                  <a:lnTo>
                    <a:pt x="215" y="40"/>
                  </a:lnTo>
                  <a:lnTo>
                    <a:pt x="213" y="41"/>
                  </a:lnTo>
                  <a:lnTo>
                    <a:pt x="212" y="41"/>
                  </a:lnTo>
                  <a:lnTo>
                    <a:pt x="212" y="42"/>
                  </a:lnTo>
                  <a:lnTo>
                    <a:pt x="212" y="42"/>
                  </a:lnTo>
                  <a:lnTo>
                    <a:pt x="212" y="43"/>
                  </a:lnTo>
                  <a:lnTo>
                    <a:pt x="213" y="43"/>
                  </a:lnTo>
                  <a:lnTo>
                    <a:pt x="212" y="43"/>
                  </a:lnTo>
                  <a:lnTo>
                    <a:pt x="212" y="43"/>
                  </a:lnTo>
                  <a:lnTo>
                    <a:pt x="211" y="43"/>
                  </a:lnTo>
                  <a:lnTo>
                    <a:pt x="210" y="43"/>
                  </a:lnTo>
                  <a:lnTo>
                    <a:pt x="210" y="44"/>
                  </a:lnTo>
                  <a:lnTo>
                    <a:pt x="208" y="44"/>
                  </a:lnTo>
                  <a:lnTo>
                    <a:pt x="206" y="44"/>
                  </a:lnTo>
                  <a:lnTo>
                    <a:pt x="205" y="44"/>
                  </a:lnTo>
                  <a:lnTo>
                    <a:pt x="205" y="43"/>
                  </a:lnTo>
                  <a:lnTo>
                    <a:pt x="205" y="44"/>
                  </a:lnTo>
                  <a:lnTo>
                    <a:pt x="204" y="43"/>
                  </a:lnTo>
                  <a:lnTo>
                    <a:pt x="203" y="43"/>
                  </a:lnTo>
                  <a:lnTo>
                    <a:pt x="201" y="42"/>
                  </a:lnTo>
                  <a:lnTo>
                    <a:pt x="201" y="41"/>
                  </a:lnTo>
                  <a:lnTo>
                    <a:pt x="203" y="41"/>
                  </a:lnTo>
                  <a:lnTo>
                    <a:pt x="201" y="40"/>
                  </a:lnTo>
                  <a:lnTo>
                    <a:pt x="202" y="40"/>
                  </a:lnTo>
                  <a:lnTo>
                    <a:pt x="202" y="39"/>
                  </a:lnTo>
                  <a:lnTo>
                    <a:pt x="203" y="38"/>
                  </a:lnTo>
                  <a:lnTo>
                    <a:pt x="202" y="38"/>
                  </a:lnTo>
                  <a:lnTo>
                    <a:pt x="201" y="38"/>
                  </a:lnTo>
                  <a:lnTo>
                    <a:pt x="201" y="37"/>
                  </a:lnTo>
                  <a:lnTo>
                    <a:pt x="200" y="37"/>
                  </a:lnTo>
                  <a:lnTo>
                    <a:pt x="200" y="36"/>
                  </a:lnTo>
                  <a:lnTo>
                    <a:pt x="201" y="36"/>
                  </a:lnTo>
                  <a:lnTo>
                    <a:pt x="200" y="36"/>
                  </a:lnTo>
                  <a:lnTo>
                    <a:pt x="200" y="35"/>
                  </a:lnTo>
                  <a:lnTo>
                    <a:pt x="201" y="35"/>
                  </a:lnTo>
                  <a:lnTo>
                    <a:pt x="201" y="36"/>
                  </a:lnTo>
                  <a:lnTo>
                    <a:pt x="201" y="35"/>
                  </a:lnTo>
                  <a:lnTo>
                    <a:pt x="202" y="34"/>
                  </a:lnTo>
                  <a:lnTo>
                    <a:pt x="202" y="33"/>
                  </a:lnTo>
                  <a:lnTo>
                    <a:pt x="201" y="34"/>
                  </a:lnTo>
                  <a:lnTo>
                    <a:pt x="200" y="33"/>
                  </a:lnTo>
                  <a:lnTo>
                    <a:pt x="200" y="32"/>
                  </a:lnTo>
                  <a:lnTo>
                    <a:pt x="199" y="32"/>
                  </a:lnTo>
                  <a:lnTo>
                    <a:pt x="199" y="32"/>
                  </a:lnTo>
                  <a:lnTo>
                    <a:pt x="199" y="31"/>
                  </a:lnTo>
                  <a:lnTo>
                    <a:pt x="199" y="31"/>
                  </a:lnTo>
                  <a:lnTo>
                    <a:pt x="200" y="31"/>
                  </a:lnTo>
                  <a:lnTo>
                    <a:pt x="199" y="31"/>
                  </a:lnTo>
                  <a:lnTo>
                    <a:pt x="199" y="31"/>
                  </a:lnTo>
                  <a:lnTo>
                    <a:pt x="199" y="31"/>
                  </a:lnTo>
                  <a:lnTo>
                    <a:pt x="198" y="31"/>
                  </a:lnTo>
                  <a:lnTo>
                    <a:pt x="198" y="31"/>
                  </a:lnTo>
                  <a:lnTo>
                    <a:pt x="199" y="30"/>
                  </a:lnTo>
                  <a:lnTo>
                    <a:pt x="200" y="29"/>
                  </a:lnTo>
                  <a:lnTo>
                    <a:pt x="201" y="29"/>
                  </a:lnTo>
                  <a:lnTo>
                    <a:pt x="202" y="29"/>
                  </a:lnTo>
                  <a:lnTo>
                    <a:pt x="202" y="30"/>
                  </a:lnTo>
                  <a:lnTo>
                    <a:pt x="201" y="30"/>
                  </a:lnTo>
                  <a:lnTo>
                    <a:pt x="202" y="31"/>
                  </a:lnTo>
                  <a:lnTo>
                    <a:pt x="201" y="31"/>
                  </a:lnTo>
                  <a:lnTo>
                    <a:pt x="203" y="31"/>
                  </a:lnTo>
                  <a:lnTo>
                    <a:pt x="204" y="31"/>
                  </a:lnTo>
                  <a:lnTo>
                    <a:pt x="204" y="31"/>
                  </a:lnTo>
                  <a:lnTo>
                    <a:pt x="204" y="30"/>
                  </a:lnTo>
                  <a:lnTo>
                    <a:pt x="205" y="29"/>
                  </a:lnTo>
                  <a:lnTo>
                    <a:pt x="205" y="29"/>
                  </a:lnTo>
                  <a:lnTo>
                    <a:pt x="205" y="28"/>
                  </a:lnTo>
                  <a:lnTo>
                    <a:pt x="205" y="28"/>
                  </a:lnTo>
                  <a:lnTo>
                    <a:pt x="206" y="28"/>
                  </a:lnTo>
                  <a:lnTo>
                    <a:pt x="207" y="28"/>
                  </a:lnTo>
                  <a:lnTo>
                    <a:pt x="206" y="27"/>
                  </a:lnTo>
                  <a:lnTo>
                    <a:pt x="207" y="27"/>
                  </a:lnTo>
                  <a:lnTo>
                    <a:pt x="207" y="26"/>
                  </a:lnTo>
                  <a:lnTo>
                    <a:pt x="209" y="26"/>
                  </a:lnTo>
                  <a:lnTo>
                    <a:pt x="209" y="27"/>
                  </a:lnTo>
                  <a:lnTo>
                    <a:pt x="209" y="28"/>
                  </a:lnTo>
                  <a:lnTo>
                    <a:pt x="210" y="28"/>
                  </a:lnTo>
                  <a:lnTo>
                    <a:pt x="210" y="29"/>
                  </a:lnTo>
                  <a:lnTo>
                    <a:pt x="211" y="29"/>
                  </a:lnTo>
                  <a:lnTo>
                    <a:pt x="211" y="30"/>
                  </a:lnTo>
                  <a:lnTo>
                    <a:pt x="212" y="30"/>
                  </a:lnTo>
                  <a:lnTo>
                    <a:pt x="213" y="30"/>
                  </a:lnTo>
                  <a:lnTo>
                    <a:pt x="214" y="30"/>
                  </a:lnTo>
                  <a:lnTo>
                    <a:pt x="215" y="30"/>
                  </a:lnTo>
                  <a:lnTo>
                    <a:pt x="214" y="30"/>
                  </a:lnTo>
                  <a:lnTo>
                    <a:pt x="214" y="29"/>
                  </a:lnTo>
                  <a:lnTo>
                    <a:pt x="212" y="29"/>
                  </a:lnTo>
                  <a:lnTo>
                    <a:pt x="212" y="29"/>
                  </a:lnTo>
                  <a:lnTo>
                    <a:pt x="211" y="29"/>
                  </a:lnTo>
                  <a:lnTo>
                    <a:pt x="212" y="29"/>
                  </a:lnTo>
                  <a:lnTo>
                    <a:pt x="212" y="28"/>
                  </a:lnTo>
                  <a:lnTo>
                    <a:pt x="212" y="28"/>
                  </a:lnTo>
                  <a:lnTo>
                    <a:pt x="212" y="27"/>
                  </a:lnTo>
                  <a:lnTo>
                    <a:pt x="212" y="28"/>
                  </a:lnTo>
                  <a:lnTo>
                    <a:pt x="213" y="28"/>
                  </a:lnTo>
                  <a:lnTo>
                    <a:pt x="214" y="28"/>
                  </a:lnTo>
                  <a:lnTo>
                    <a:pt x="214" y="27"/>
                  </a:lnTo>
                  <a:lnTo>
                    <a:pt x="213" y="27"/>
                  </a:lnTo>
                  <a:lnTo>
                    <a:pt x="214" y="26"/>
                  </a:lnTo>
                  <a:lnTo>
                    <a:pt x="215" y="26"/>
                  </a:lnTo>
                  <a:lnTo>
                    <a:pt x="216" y="26"/>
                  </a:lnTo>
                  <a:lnTo>
                    <a:pt x="216" y="27"/>
                  </a:lnTo>
                  <a:lnTo>
                    <a:pt x="215" y="27"/>
                  </a:lnTo>
                  <a:lnTo>
                    <a:pt x="215" y="28"/>
                  </a:lnTo>
                  <a:lnTo>
                    <a:pt x="216" y="27"/>
                  </a:lnTo>
                  <a:lnTo>
                    <a:pt x="217" y="27"/>
                  </a:lnTo>
                  <a:lnTo>
                    <a:pt x="218" y="26"/>
                  </a:lnTo>
                  <a:lnTo>
                    <a:pt x="219" y="28"/>
                  </a:lnTo>
                  <a:lnTo>
                    <a:pt x="219" y="27"/>
                  </a:lnTo>
                  <a:lnTo>
                    <a:pt x="221" y="27"/>
                  </a:lnTo>
                  <a:lnTo>
                    <a:pt x="220" y="27"/>
                  </a:lnTo>
                  <a:lnTo>
                    <a:pt x="220" y="25"/>
                  </a:lnTo>
                  <a:lnTo>
                    <a:pt x="220" y="26"/>
                  </a:lnTo>
                  <a:lnTo>
                    <a:pt x="219" y="25"/>
                  </a:lnTo>
                  <a:lnTo>
                    <a:pt x="220" y="23"/>
                  </a:lnTo>
                  <a:lnTo>
                    <a:pt x="221" y="23"/>
                  </a:lnTo>
                  <a:lnTo>
                    <a:pt x="221" y="22"/>
                  </a:lnTo>
                  <a:lnTo>
                    <a:pt x="222" y="21"/>
                  </a:lnTo>
                  <a:lnTo>
                    <a:pt x="223" y="21"/>
                  </a:lnTo>
                  <a:lnTo>
                    <a:pt x="222" y="22"/>
                  </a:lnTo>
                  <a:lnTo>
                    <a:pt x="222" y="23"/>
                  </a:lnTo>
                  <a:lnTo>
                    <a:pt x="222" y="24"/>
                  </a:lnTo>
                  <a:lnTo>
                    <a:pt x="224" y="23"/>
                  </a:lnTo>
                  <a:lnTo>
                    <a:pt x="223" y="24"/>
                  </a:lnTo>
                  <a:lnTo>
                    <a:pt x="223" y="25"/>
                  </a:lnTo>
                  <a:lnTo>
                    <a:pt x="223" y="25"/>
                  </a:lnTo>
                  <a:lnTo>
                    <a:pt x="223" y="27"/>
                  </a:lnTo>
                  <a:lnTo>
                    <a:pt x="222" y="27"/>
                  </a:lnTo>
                  <a:lnTo>
                    <a:pt x="222" y="28"/>
                  </a:lnTo>
                  <a:lnTo>
                    <a:pt x="221" y="28"/>
                  </a:lnTo>
                  <a:lnTo>
                    <a:pt x="221" y="29"/>
                  </a:lnTo>
                  <a:lnTo>
                    <a:pt x="222" y="28"/>
                  </a:lnTo>
                  <a:lnTo>
                    <a:pt x="223" y="28"/>
                  </a:lnTo>
                  <a:lnTo>
                    <a:pt x="225" y="27"/>
                  </a:lnTo>
                  <a:lnTo>
                    <a:pt x="226" y="26"/>
                  </a:lnTo>
                  <a:lnTo>
                    <a:pt x="227" y="26"/>
                  </a:lnTo>
                  <a:lnTo>
                    <a:pt x="228" y="25"/>
                  </a:lnTo>
                  <a:lnTo>
                    <a:pt x="229" y="25"/>
                  </a:lnTo>
                  <a:lnTo>
                    <a:pt x="229" y="26"/>
                  </a:lnTo>
                  <a:lnTo>
                    <a:pt x="230" y="26"/>
                  </a:lnTo>
                  <a:lnTo>
                    <a:pt x="231" y="26"/>
                  </a:lnTo>
                  <a:lnTo>
                    <a:pt x="231" y="25"/>
                  </a:lnTo>
                  <a:lnTo>
                    <a:pt x="231" y="25"/>
                  </a:lnTo>
                  <a:lnTo>
                    <a:pt x="232" y="25"/>
                  </a:lnTo>
                  <a:lnTo>
                    <a:pt x="233" y="25"/>
                  </a:lnTo>
                  <a:lnTo>
                    <a:pt x="234" y="25"/>
                  </a:lnTo>
                  <a:lnTo>
                    <a:pt x="235" y="25"/>
                  </a:lnTo>
                  <a:lnTo>
                    <a:pt x="236" y="24"/>
                  </a:lnTo>
                  <a:lnTo>
                    <a:pt x="237" y="23"/>
                  </a:lnTo>
                  <a:lnTo>
                    <a:pt x="237" y="24"/>
                  </a:lnTo>
                  <a:lnTo>
                    <a:pt x="237" y="23"/>
                  </a:lnTo>
                  <a:lnTo>
                    <a:pt x="237" y="24"/>
                  </a:lnTo>
                  <a:lnTo>
                    <a:pt x="238" y="24"/>
                  </a:lnTo>
                  <a:lnTo>
                    <a:pt x="238" y="25"/>
                  </a:lnTo>
                  <a:lnTo>
                    <a:pt x="238" y="25"/>
                  </a:lnTo>
                  <a:lnTo>
                    <a:pt x="237" y="25"/>
                  </a:lnTo>
                  <a:lnTo>
                    <a:pt x="238" y="26"/>
                  </a:lnTo>
                  <a:lnTo>
                    <a:pt x="238" y="25"/>
                  </a:lnTo>
                  <a:lnTo>
                    <a:pt x="239" y="25"/>
                  </a:lnTo>
                  <a:lnTo>
                    <a:pt x="239" y="25"/>
                  </a:lnTo>
                  <a:lnTo>
                    <a:pt x="240" y="24"/>
                  </a:lnTo>
                  <a:lnTo>
                    <a:pt x="241" y="24"/>
                  </a:lnTo>
                  <a:lnTo>
                    <a:pt x="242" y="24"/>
                  </a:lnTo>
                  <a:lnTo>
                    <a:pt x="243" y="23"/>
                  </a:lnTo>
                  <a:lnTo>
                    <a:pt x="244" y="24"/>
                  </a:lnTo>
                  <a:lnTo>
                    <a:pt x="244" y="23"/>
                  </a:lnTo>
                  <a:lnTo>
                    <a:pt x="245" y="23"/>
                  </a:lnTo>
                  <a:lnTo>
                    <a:pt x="245" y="22"/>
                  </a:lnTo>
                  <a:lnTo>
                    <a:pt x="246" y="22"/>
                  </a:lnTo>
                  <a:lnTo>
                    <a:pt x="246" y="21"/>
                  </a:lnTo>
                  <a:lnTo>
                    <a:pt x="247" y="21"/>
                  </a:lnTo>
                  <a:lnTo>
                    <a:pt x="247" y="22"/>
                  </a:lnTo>
                  <a:lnTo>
                    <a:pt x="247" y="23"/>
                  </a:lnTo>
                  <a:lnTo>
                    <a:pt x="248" y="23"/>
                  </a:lnTo>
                  <a:lnTo>
                    <a:pt x="249" y="22"/>
                  </a:lnTo>
                  <a:lnTo>
                    <a:pt x="250" y="22"/>
                  </a:lnTo>
                  <a:lnTo>
                    <a:pt x="250" y="23"/>
                  </a:lnTo>
                  <a:lnTo>
                    <a:pt x="250" y="22"/>
                  </a:lnTo>
                  <a:lnTo>
                    <a:pt x="251" y="22"/>
                  </a:lnTo>
                  <a:lnTo>
                    <a:pt x="251" y="23"/>
                  </a:lnTo>
                  <a:lnTo>
                    <a:pt x="252" y="23"/>
                  </a:lnTo>
                  <a:lnTo>
                    <a:pt x="252" y="24"/>
                  </a:lnTo>
                  <a:lnTo>
                    <a:pt x="252" y="25"/>
                  </a:lnTo>
                  <a:lnTo>
                    <a:pt x="251" y="25"/>
                  </a:lnTo>
                  <a:lnTo>
                    <a:pt x="250" y="25"/>
                  </a:lnTo>
                  <a:lnTo>
                    <a:pt x="250" y="25"/>
                  </a:lnTo>
                  <a:lnTo>
                    <a:pt x="250" y="25"/>
                  </a:lnTo>
                  <a:lnTo>
                    <a:pt x="251" y="25"/>
                  </a:lnTo>
                  <a:lnTo>
                    <a:pt x="251" y="25"/>
                  </a:lnTo>
                  <a:lnTo>
                    <a:pt x="252" y="25"/>
                  </a:lnTo>
                  <a:lnTo>
                    <a:pt x="254" y="25"/>
                  </a:lnTo>
                  <a:lnTo>
                    <a:pt x="255" y="25"/>
                  </a:lnTo>
                  <a:lnTo>
                    <a:pt x="256" y="25"/>
                  </a:lnTo>
                  <a:lnTo>
                    <a:pt x="256" y="26"/>
                  </a:lnTo>
                  <a:lnTo>
                    <a:pt x="256" y="27"/>
                  </a:lnTo>
                  <a:lnTo>
                    <a:pt x="256" y="28"/>
                  </a:lnTo>
                  <a:lnTo>
                    <a:pt x="257" y="27"/>
                  </a:lnTo>
                  <a:lnTo>
                    <a:pt x="257" y="28"/>
                  </a:lnTo>
                  <a:lnTo>
                    <a:pt x="257" y="28"/>
                  </a:lnTo>
                  <a:lnTo>
                    <a:pt x="257" y="27"/>
                  </a:lnTo>
                  <a:lnTo>
                    <a:pt x="257" y="27"/>
                  </a:lnTo>
                  <a:lnTo>
                    <a:pt x="258" y="26"/>
                  </a:lnTo>
                  <a:lnTo>
                    <a:pt x="258" y="27"/>
                  </a:lnTo>
                  <a:lnTo>
                    <a:pt x="259" y="27"/>
                  </a:lnTo>
                  <a:lnTo>
                    <a:pt x="258" y="28"/>
                  </a:lnTo>
                  <a:lnTo>
                    <a:pt x="257" y="28"/>
                  </a:lnTo>
                  <a:lnTo>
                    <a:pt x="257" y="29"/>
                  </a:lnTo>
                  <a:lnTo>
                    <a:pt x="257" y="29"/>
                  </a:lnTo>
                  <a:lnTo>
                    <a:pt x="258" y="28"/>
                  </a:lnTo>
                  <a:lnTo>
                    <a:pt x="258" y="29"/>
                  </a:lnTo>
                  <a:lnTo>
                    <a:pt x="257" y="30"/>
                  </a:lnTo>
                  <a:lnTo>
                    <a:pt x="258" y="30"/>
                  </a:lnTo>
                  <a:lnTo>
                    <a:pt x="258" y="29"/>
                  </a:lnTo>
                  <a:lnTo>
                    <a:pt x="259" y="30"/>
                  </a:lnTo>
                  <a:lnTo>
                    <a:pt x="261" y="28"/>
                  </a:lnTo>
                  <a:lnTo>
                    <a:pt x="262" y="27"/>
                  </a:lnTo>
                  <a:lnTo>
                    <a:pt x="262" y="26"/>
                  </a:lnTo>
                  <a:lnTo>
                    <a:pt x="261" y="25"/>
                  </a:lnTo>
                  <a:lnTo>
                    <a:pt x="259" y="25"/>
                  </a:lnTo>
                  <a:lnTo>
                    <a:pt x="259" y="26"/>
                  </a:lnTo>
                  <a:lnTo>
                    <a:pt x="258" y="26"/>
                  </a:lnTo>
                  <a:lnTo>
                    <a:pt x="257" y="27"/>
                  </a:lnTo>
                  <a:lnTo>
                    <a:pt x="257" y="26"/>
                  </a:lnTo>
                  <a:lnTo>
                    <a:pt x="257" y="25"/>
                  </a:lnTo>
                  <a:lnTo>
                    <a:pt x="258" y="25"/>
                  </a:lnTo>
                  <a:lnTo>
                    <a:pt x="258" y="25"/>
                  </a:lnTo>
                  <a:lnTo>
                    <a:pt x="257" y="24"/>
                  </a:lnTo>
                  <a:lnTo>
                    <a:pt x="257" y="23"/>
                  </a:lnTo>
                  <a:lnTo>
                    <a:pt x="257" y="23"/>
                  </a:lnTo>
                  <a:lnTo>
                    <a:pt x="257" y="23"/>
                  </a:lnTo>
                  <a:lnTo>
                    <a:pt x="256" y="23"/>
                  </a:lnTo>
                  <a:lnTo>
                    <a:pt x="255" y="23"/>
                  </a:lnTo>
                  <a:lnTo>
                    <a:pt x="254" y="23"/>
                  </a:lnTo>
                  <a:lnTo>
                    <a:pt x="253" y="23"/>
                  </a:lnTo>
                  <a:lnTo>
                    <a:pt x="253" y="22"/>
                  </a:lnTo>
                  <a:lnTo>
                    <a:pt x="252" y="22"/>
                  </a:lnTo>
                  <a:lnTo>
                    <a:pt x="250" y="21"/>
                  </a:lnTo>
                  <a:lnTo>
                    <a:pt x="250" y="20"/>
                  </a:lnTo>
                  <a:lnTo>
                    <a:pt x="249" y="20"/>
                  </a:lnTo>
                  <a:lnTo>
                    <a:pt x="249" y="19"/>
                  </a:lnTo>
                  <a:lnTo>
                    <a:pt x="249" y="18"/>
                  </a:lnTo>
                  <a:lnTo>
                    <a:pt x="249" y="18"/>
                  </a:lnTo>
                  <a:lnTo>
                    <a:pt x="250" y="18"/>
                  </a:lnTo>
                  <a:lnTo>
                    <a:pt x="250" y="18"/>
                  </a:lnTo>
                  <a:lnTo>
                    <a:pt x="250" y="17"/>
                  </a:lnTo>
                  <a:lnTo>
                    <a:pt x="251" y="17"/>
                  </a:lnTo>
                  <a:lnTo>
                    <a:pt x="252" y="17"/>
                  </a:lnTo>
                  <a:lnTo>
                    <a:pt x="253" y="17"/>
                  </a:lnTo>
                  <a:lnTo>
                    <a:pt x="254" y="16"/>
                  </a:lnTo>
                  <a:lnTo>
                    <a:pt x="255" y="16"/>
                  </a:lnTo>
                  <a:lnTo>
                    <a:pt x="256" y="16"/>
                  </a:lnTo>
                  <a:lnTo>
                    <a:pt x="255" y="16"/>
                  </a:lnTo>
                  <a:lnTo>
                    <a:pt x="255" y="17"/>
                  </a:lnTo>
                  <a:lnTo>
                    <a:pt x="254" y="17"/>
                  </a:lnTo>
                  <a:lnTo>
                    <a:pt x="254" y="18"/>
                  </a:lnTo>
                  <a:lnTo>
                    <a:pt x="254" y="18"/>
                  </a:lnTo>
                  <a:lnTo>
                    <a:pt x="255" y="18"/>
                  </a:lnTo>
                  <a:lnTo>
                    <a:pt x="255" y="17"/>
                  </a:lnTo>
                  <a:lnTo>
                    <a:pt x="257" y="16"/>
                  </a:lnTo>
                  <a:lnTo>
                    <a:pt x="258" y="16"/>
                  </a:lnTo>
                  <a:lnTo>
                    <a:pt x="259" y="15"/>
                  </a:lnTo>
                  <a:lnTo>
                    <a:pt x="260" y="15"/>
                  </a:lnTo>
                  <a:lnTo>
                    <a:pt x="260" y="16"/>
                  </a:lnTo>
                  <a:lnTo>
                    <a:pt x="260" y="17"/>
                  </a:lnTo>
                  <a:close/>
                  <a:moveTo>
                    <a:pt x="386" y="27"/>
                  </a:moveTo>
                  <a:lnTo>
                    <a:pt x="387" y="27"/>
                  </a:lnTo>
                  <a:lnTo>
                    <a:pt x="388" y="27"/>
                  </a:lnTo>
                  <a:lnTo>
                    <a:pt x="389" y="28"/>
                  </a:lnTo>
                  <a:lnTo>
                    <a:pt x="390" y="28"/>
                  </a:lnTo>
                  <a:lnTo>
                    <a:pt x="390" y="28"/>
                  </a:lnTo>
                  <a:lnTo>
                    <a:pt x="391" y="28"/>
                  </a:lnTo>
                  <a:lnTo>
                    <a:pt x="392" y="28"/>
                  </a:lnTo>
                  <a:lnTo>
                    <a:pt x="393" y="29"/>
                  </a:lnTo>
                  <a:lnTo>
                    <a:pt x="394" y="29"/>
                  </a:lnTo>
                  <a:lnTo>
                    <a:pt x="395" y="30"/>
                  </a:lnTo>
                  <a:lnTo>
                    <a:pt x="395" y="31"/>
                  </a:lnTo>
                  <a:lnTo>
                    <a:pt x="394" y="31"/>
                  </a:lnTo>
                  <a:lnTo>
                    <a:pt x="395" y="31"/>
                  </a:lnTo>
                  <a:lnTo>
                    <a:pt x="394" y="31"/>
                  </a:lnTo>
                  <a:lnTo>
                    <a:pt x="395" y="32"/>
                  </a:lnTo>
                  <a:lnTo>
                    <a:pt x="394" y="32"/>
                  </a:lnTo>
                  <a:lnTo>
                    <a:pt x="393" y="32"/>
                  </a:lnTo>
                  <a:lnTo>
                    <a:pt x="393" y="33"/>
                  </a:lnTo>
                  <a:lnTo>
                    <a:pt x="394" y="33"/>
                  </a:lnTo>
                  <a:lnTo>
                    <a:pt x="395" y="33"/>
                  </a:lnTo>
                  <a:lnTo>
                    <a:pt x="395" y="34"/>
                  </a:lnTo>
                  <a:lnTo>
                    <a:pt x="396" y="34"/>
                  </a:lnTo>
                  <a:lnTo>
                    <a:pt x="395" y="35"/>
                  </a:lnTo>
                  <a:lnTo>
                    <a:pt x="396" y="35"/>
                  </a:lnTo>
                  <a:lnTo>
                    <a:pt x="396" y="36"/>
                  </a:lnTo>
                  <a:lnTo>
                    <a:pt x="395" y="37"/>
                  </a:lnTo>
                  <a:lnTo>
                    <a:pt x="394" y="37"/>
                  </a:lnTo>
                  <a:lnTo>
                    <a:pt x="394" y="38"/>
                  </a:lnTo>
                  <a:lnTo>
                    <a:pt x="393" y="38"/>
                  </a:lnTo>
                  <a:lnTo>
                    <a:pt x="392" y="38"/>
                  </a:lnTo>
                  <a:lnTo>
                    <a:pt x="392" y="39"/>
                  </a:lnTo>
                  <a:lnTo>
                    <a:pt x="390" y="40"/>
                  </a:lnTo>
                  <a:lnTo>
                    <a:pt x="390" y="40"/>
                  </a:lnTo>
                  <a:lnTo>
                    <a:pt x="389" y="40"/>
                  </a:lnTo>
                  <a:lnTo>
                    <a:pt x="389" y="41"/>
                  </a:lnTo>
                  <a:lnTo>
                    <a:pt x="391" y="41"/>
                  </a:lnTo>
                  <a:lnTo>
                    <a:pt x="392" y="40"/>
                  </a:lnTo>
                  <a:lnTo>
                    <a:pt x="393" y="41"/>
                  </a:lnTo>
                  <a:lnTo>
                    <a:pt x="394" y="41"/>
                  </a:lnTo>
                  <a:lnTo>
                    <a:pt x="395" y="41"/>
                  </a:lnTo>
                  <a:lnTo>
                    <a:pt x="396" y="41"/>
                  </a:lnTo>
                  <a:lnTo>
                    <a:pt x="397" y="42"/>
                  </a:lnTo>
                  <a:lnTo>
                    <a:pt x="397" y="43"/>
                  </a:lnTo>
                  <a:lnTo>
                    <a:pt x="397" y="43"/>
                  </a:lnTo>
                  <a:lnTo>
                    <a:pt x="398" y="44"/>
                  </a:lnTo>
                  <a:lnTo>
                    <a:pt x="397" y="44"/>
                  </a:lnTo>
                  <a:lnTo>
                    <a:pt x="397" y="44"/>
                  </a:lnTo>
                  <a:lnTo>
                    <a:pt x="398" y="44"/>
                  </a:lnTo>
                  <a:lnTo>
                    <a:pt x="399" y="44"/>
                  </a:lnTo>
                  <a:lnTo>
                    <a:pt x="398" y="43"/>
                  </a:lnTo>
                  <a:lnTo>
                    <a:pt x="398" y="41"/>
                  </a:lnTo>
                  <a:lnTo>
                    <a:pt x="398" y="40"/>
                  </a:lnTo>
                  <a:lnTo>
                    <a:pt x="398" y="39"/>
                  </a:lnTo>
                  <a:lnTo>
                    <a:pt x="397" y="38"/>
                  </a:lnTo>
                  <a:lnTo>
                    <a:pt x="397" y="37"/>
                  </a:lnTo>
                  <a:lnTo>
                    <a:pt x="398" y="37"/>
                  </a:lnTo>
                  <a:lnTo>
                    <a:pt x="398" y="37"/>
                  </a:lnTo>
                  <a:lnTo>
                    <a:pt x="399" y="37"/>
                  </a:lnTo>
                  <a:lnTo>
                    <a:pt x="399" y="37"/>
                  </a:lnTo>
                  <a:lnTo>
                    <a:pt x="400" y="37"/>
                  </a:lnTo>
                  <a:lnTo>
                    <a:pt x="400" y="37"/>
                  </a:lnTo>
                  <a:lnTo>
                    <a:pt x="400" y="38"/>
                  </a:lnTo>
                  <a:lnTo>
                    <a:pt x="400" y="39"/>
                  </a:lnTo>
                  <a:lnTo>
                    <a:pt x="401" y="39"/>
                  </a:lnTo>
                  <a:lnTo>
                    <a:pt x="402" y="39"/>
                  </a:lnTo>
                  <a:lnTo>
                    <a:pt x="403" y="38"/>
                  </a:lnTo>
                  <a:lnTo>
                    <a:pt x="403" y="38"/>
                  </a:lnTo>
                  <a:lnTo>
                    <a:pt x="404" y="38"/>
                  </a:lnTo>
                  <a:lnTo>
                    <a:pt x="405" y="37"/>
                  </a:lnTo>
                  <a:lnTo>
                    <a:pt x="407" y="37"/>
                  </a:lnTo>
                  <a:lnTo>
                    <a:pt x="408" y="37"/>
                  </a:lnTo>
                  <a:lnTo>
                    <a:pt x="409" y="37"/>
                  </a:lnTo>
                  <a:lnTo>
                    <a:pt x="410" y="37"/>
                  </a:lnTo>
                  <a:lnTo>
                    <a:pt x="409" y="39"/>
                  </a:lnTo>
                  <a:lnTo>
                    <a:pt x="408" y="40"/>
                  </a:lnTo>
                  <a:lnTo>
                    <a:pt x="407" y="40"/>
                  </a:lnTo>
                  <a:lnTo>
                    <a:pt x="407" y="41"/>
                  </a:lnTo>
                  <a:lnTo>
                    <a:pt x="407" y="42"/>
                  </a:lnTo>
                  <a:lnTo>
                    <a:pt x="408" y="44"/>
                  </a:lnTo>
                  <a:lnTo>
                    <a:pt x="408" y="44"/>
                  </a:lnTo>
                  <a:lnTo>
                    <a:pt x="409" y="44"/>
                  </a:lnTo>
                  <a:lnTo>
                    <a:pt x="410" y="43"/>
                  </a:lnTo>
                  <a:lnTo>
                    <a:pt x="410" y="42"/>
                  </a:lnTo>
                  <a:lnTo>
                    <a:pt x="410" y="42"/>
                  </a:lnTo>
                  <a:lnTo>
                    <a:pt x="410" y="41"/>
                  </a:lnTo>
                  <a:lnTo>
                    <a:pt x="411" y="41"/>
                  </a:lnTo>
                  <a:lnTo>
                    <a:pt x="411" y="42"/>
                  </a:lnTo>
                  <a:lnTo>
                    <a:pt x="412" y="42"/>
                  </a:lnTo>
                  <a:lnTo>
                    <a:pt x="413" y="42"/>
                  </a:lnTo>
                  <a:lnTo>
                    <a:pt x="412" y="43"/>
                  </a:lnTo>
                  <a:lnTo>
                    <a:pt x="413" y="42"/>
                  </a:lnTo>
                  <a:lnTo>
                    <a:pt x="414" y="43"/>
                  </a:lnTo>
                  <a:lnTo>
                    <a:pt x="415" y="42"/>
                  </a:lnTo>
                  <a:lnTo>
                    <a:pt x="416" y="41"/>
                  </a:lnTo>
                  <a:lnTo>
                    <a:pt x="416" y="42"/>
                  </a:lnTo>
                  <a:lnTo>
                    <a:pt x="416" y="43"/>
                  </a:lnTo>
                  <a:lnTo>
                    <a:pt x="415" y="44"/>
                  </a:lnTo>
                  <a:lnTo>
                    <a:pt x="416" y="44"/>
                  </a:lnTo>
                  <a:lnTo>
                    <a:pt x="416" y="44"/>
                  </a:lnTo>
                  <a:lnTo>
                    <a:pt x="416" y="45"/>
                  </a:lnTo>
                  <a:lnTo>
                    <a:pt x="416" y="44"/>
                  </a:lnTo>
                  <a:lnTo>
                    <a:pt x="416" y="45"/>
                  </a:lnTo>
                  <a:lnTo>
                    <a:pt x="417" y="44"/>
                  </a:lnTo>
                  <a:lnTo>
                    <a:pt x="418" y="43"/>
                  </a:lnTo>
                  <a:lnTo>
                    <a:pt x="418" y="44"/>
                  </a:lnTo>
                  <a:lnTo>
                    <a:pt x="418" y="45"/>
                  </a:lnTo>
                  <a:lnTo>
                    <a:pt x="419" y="44"/>
                  </a:lnTo>
                  <a:lnTo>
                    <a:pt x="419" y="45"/>
                  </a:lnTo>
                  <a:lnTo>
                    <a:pt x="419" y="44"/>
                  </a:lnTo>
                  <a:lnTo>
                    <a:pt x="420" y="44"/>
                  </a:lnTo>
                  <a:lnTo>
                    <a:pt x="421" y="44"/>
                  </a:lnTo>
                  <a:lnTo>
                    <a:pt x="421" y="44"/>
                  </a:lnTo>
                  <a:lnTo>
                    <a:pt x="420" y="45"/>
                  </a:lnTo>
                  <a:lnTo>
                    <a:pt x="419" y="45"/>
                  </a:lnTo>
                  <a:lnTo>
                    <a:pt x="418" y="45"/>
                  </a:lnTo>
                  <a:lnTo>
                    <a:pt x="418" y="46"/>
                  </a:lnTo>
                  <a:lnTo>
                    <a:pt x="417" y="47"/>
                  </a:lnTo>
                  <a:lnTo>
                    <a:pt x="417" y="46"/>
                  </a:lnTo>
                  <a:lnTo>
                    <a:pt x="416" y="47"/>
                  </a:lnTo>
                  <a:lnTo>
                    <a:pt x="416" y="46"/>
                  </a:lnTo>
                  <a:lnTo>
                    <a:pt x="416" y="47"/>
                  </a:lnTo>
                  <a:lnTo>
                    <a:pt x="415" y="46"/>
                  </a:lnTo>
                  <a:lnTo>
                    <a:pt x="415" y="47"/>
                  </a:lnTo>
                  <a:lnTo>
                    <a:pt x="416" y="48"/>
                  </a:lnTo>
                  <a:lnTo>
                    <a:pt x="415" y="48"/>
                  </a:lnTo>
                  <a:lnTo>
                    <a:pt x="415" y="49"/>
                  </a:lnTo>
                  <a:lnTo>
                    <a:pt x="415" y="50"/>
                  </a:lnTo>
                  <a:lnTo>
                    <a:pt x="414" y="50"/>
                  </a:lnTo>
                  <a:lnTo>
                    <a:pt x="413" y="50"/>
                  </a:lnTo>
                  <a:lnTo>
                    <a:pt x="412" y="50"/>
                  </a:lnTo>
                  <a:lnTo>
                    <a:pt x="413" y="51"/>
                  </a:lnTo>
                  <a:lnTo>
                    <a:pt x="413" y="52"/>
                  </a:lnTo>
                  <a:lnTo>
                    <a:pt x="414" y="52"/>
                  </a:lnTo>
                  <a:lnTo>
                    <a:pt x="413" y="53"/>
                  </a:lnTo>
                  <a:lnTo>
                    <a:pt x="414" y="55"/>
                  </a:lnTo>
                  <a:lnTo>
                    <a:pt x="413" y="55"/>
                  </a:lnTo>
                  <a:lnTo>
                    <a:pt x="413" y="56"/>
                  </a:lnTo>
                  <a:lnTo>
                    <a:pt x="412" y="55"/>
                  </a:lnTo>
                  <a:lnTo>
                    <a:pt x="412" y="56"/>
                  </a:lnTo>
                  <a:lnTo>
                    <a:pt x="411" y="56"/>
                  </a:lnTo>
                  <a:lnTo>
                    <a:pt x="411" y="55"/>
                  </a:lnTo>
                  <a:lnTo>
                    <a:pt x="411" y="56"/>
                  </a:lnTo>
                  <a:lnTo>
                    <a:pt x="410" y="56"/>
                  </a:lnTo>
                  <a:lnTo>
                    <a:pt x="410" y="55"/>
                  </a:lnTo>
                  <a:lnTo>
                    <a:pt x="409" y="55"/>
                  </a:lnTo>
                  <a:lnTo>
                    <a:pt x="408" y="54"/>
                  </a:lnTo>
                  <a:lnTo>
                    <a:pt x="408" y="55"/>
                  </a:lnTo>
                  <a:lnTo>
                    <a:pt x="408" y="56"/>
                  </a:lnTo>
                  <a:lnTo>
                    <a:pt x="408" y="56"/>
                  </a:lnTo>
                  <a:lnTo>
                    <a:pt x="409" y="56"/>
                  </a:lnTo>
                  <a:lnTo>
                    <a:pt x="409" y="57"/>
                  </a:lnTo>
                  <a:lnTo>
                    <a:pt x="408" y="57"/>
                  </a:lnTo>
                  <a:lnTo>
                    <a:pt x="408" y="58"/>
                  </a:lnTo>
                  <a:lnTo>
                    <a:pt x="407" y="58"/>
                  </a:lnTo>
                  <a:lnTo>
                    <a:pt x="406" y="57"/>
                  </a:lnTo>
                  <a:lnTo>
                    <a:pt x="406" y="58"/>
                  </a:lnTo>
                  <a:lnTo>
                    <a:pt x="405" y="59"/>
                  </a:lnTo>
                  <a:lnTo>
                    <a:pt x="405" y="60"/>
                  </a:lnTo>
                  <a:lnTo>
                    <a:pt x="405" y="59"/>
                  </a:lnTo>
                  <a:lnTo>
                    <a:pt x="404" y="59"/>
                  </a:lnTo>
                  <a:lnTo>
                    <a:pt x="404" y="60"/>
                  </a:lnTo>
                  <a:lnTo>
                    <a:pt x="403" y="61"/>
                  </a:lnTo>
                  <a:lnTo>
                    <a:pt x="403" y="61"/>
                  </a:lnTo>
                  <a:lnTo>
                    <a:pt x="403" y="62"/>
                  </a:lnTo>
                  <a:lnTo>
                    <a:pt x="401" y="61"/>
                  </a:lnTo>
                  <a:lnTo>
                    <a:pt x="400" y="60"/>
                  </a:lnTo>
                  <a:lnTo>
                    <a:pt x="400" y="59"/>
                  </a:lnTo>
                  <a:lnTo>
                    <a:pt x="399" y="59"/>
                  </a:lnTo>
                  <a:lnTo>
                    <a:pt x="399" y="58"/>
                  </a:lnTo>
                  <a:lnTo>
                    <a:pt x="400" y="57"/>
                  </a:lnTo>
                  <a:lnTo>
                    <a:pt x="400" y="56"/>
                  </a:lnTo>
                  <a:lnTo>
                    <a:pt x="400" y="56"/>
                  </a:lnTo>
                  <a:lnTo>
                    <a:pt x="399" y="56"/>
                  </a:lnTo>
                  <a:lnTo>
                    <a:pt x="398" y="56"/>
                  </a:lnTo>
                  <a:lnTo>
                    <a:pt x="398" y="56"/>
                  </a:lnTo>
                  <a:lnTo>
                    <a:pt x="397" y="56"/>
                  </a:lnTo>
                  <a:lnTo>
                    <a:pt x="397" y="56"/>
                  </a:lnTo>
                  <a:lnTo>
                    <a:pt x="397" y="56"/>
                  </a:lnTo>
                  <a:lnTo>
                    <a:pt x="395" y="57"/>
                  </a:lnTo>
                  <a:lnTo>
                    <a:pt x="394" y="58"/>
                  </a:lnTo>
                  <a:lnTo>
                    <a:pt x="394" y="59"/>
                  </a:lnTo>
                  <a:lnTo>
                    <a:pt x="393" y="59"/>
                  </a:lnTo>
                  <a:lnTo>
                    <a:pt x="393" y="60"/>
                  </a:lnTo>
                  <a:lnTo>
                    <a:pt x="392" y="60"/>
                  </a:lnTo>
                  <a:lnTo>
                    <a:pt x="392" y="61"/>
                  </a:lnTo>
                  <a:lnTo>
                    <a:pt x="391" y="61"/>
                  </a:lnTo>
                  <a:lnTo>
                    <a:pt x="390" y="61"/>
                  </a:lnTo>
                  <a:lnTo>
                    <a:pt x="390" y="63"/>
                  </a:lnTo>
                  <a:lnTo>
                    <a:pt x="390" y="63"/>
                  </a:lnTo>
                  <a:lnTo>
                    <a:pt x="390" y="64"/>
                  </a:lnTo>
                  <a:lnTo>
                    <a:pt x="390" y="64"/>
                  </a:lnTo>
                  <a:lnTo>
                    <a:pt x="391" y="64"/>
                  </a:lnTo>
                  <a:lnTo>
                    <a:pt x="391" y="65"/>
                  </a:lnTo>
                  <a:lnTo>
                    <a:pt x="392" y="65"/>
                  </a:lnTo>
                  <a:lnTo>
                    <a:pt x="392" y="66"/>
                  </a:lnTo>
                  <a:lnTo>
                    <a:pt x="391" y="66"/>
                  </a:lnTo>
                  <a:lnTo>
                    <a:pt x="390" y="66"/>
                  </a:lnTo>
                  <a:lnTo>
                    <a:pt x="390" y="66"/>
                  </a:lnTo>
                  <a:lnTo>
                    <a:pt x="390" y="67"/>
                  </a:lnTo>
                  <a:lnTo>
                    <a:pt x="389" y="66"/>
                  </a:lnTo>
                  <a:lnTo>
                    <a:pt x="388" y="66"/>
                  </a:lnTo>
                  <a:lnTo>
                    <a:pt x="388" y="65"/>
                  </a:lnTo>
                  <a:lnTo>
                    <a:pt x="387" y="65"/>
                  </a:lnTo>
                  <a:lnTo>
                    <a:pt x="386" y="64"/>
                  </a:lnTo>
                  <a:lnTo>
                    <a:pt x="385" y="65"/>
                  </a:lnTo>
                  <a:lnTo>
                    <a:pt x="385" y="66"/>
                  </a:lnTo>
                  <a:lnTo>
                    <a:pt x="386" y="66"/>
                  </a:lnTo>
                  <a:lnTo>
                    <a:pt x="386" y="67"/>
                  </a:lnTo>
                  <a:lnTo>
                    <a:pt x="387" y="67"/>
                  </a:lnTo>
                  <a:lnTo>
                    <a:pt x="387" y="68"/>
                  </a:lnTo>
                  <a:lnTo>
                    <a:pt x="386" y="69"/>
                  </a:lnTo>
                  <a:lnTo>
                    <a:pt x="385" y="69"/>
                  </a:lnTo>
                  <a:lnTo>
                    <a:pt x="385" y="69"/>
                  </a:lnTo>
                  <a:lnTo>
                    <a:pt x="384" y="69"/>
                  </a:lnTo>
                  <a:lnTo>
                    <a:pt x="384" y="69"/>
                  </a:lnTo>
                  <a:lnTo>
                    <a:pt x="383" y="68"/>
                  </a:lnTo>
                  <a:lnTo>
                    <a:pt x="382" y="68"/>
                  </a:lnTo>
                  <a:lnTo>
                    <a:pt x="383" y="69"/>
                  </a:lnTo>
                  <a:lnTo>
                    <a:pt x="382" y="69"/>
                  </a:lnTo>
                  <a:lnTo>
                    <a:pt x="382" y="70"/>
                  </a:lnTo>
                  <a:lnTo>
                    <a:pt x="382" y="71"/>
                  </a:lnTo>
                  <a:lnTo>
                    <a:pt x="381" y="71"/>
                  </a:lnTo>
                  <a:lnTo>
                    <a:pt x="380" y="71"/>
                  </a:lnTo>
                  <a:lnTo>
                    <a:pt x="379" y="71"/>
                  </a:lnTo>
                  <a:lnTo>
                    <a:pt x="379" y="72"/>
                  </a:lnTo>
                  <a:lnTo>
                    <a:pt x="378" y="72"/>
                  </a:lnTo>
                  <a:lnTo>
                    <a:pt x="378" y="73"/>
                  </a:lnTo>
                  <a:lnTo>
                    <a:pt x="378" y="73"/>
                  </a:lnTo>
                  <a:lnTo>
                    <a:pt x="377" y="74"/>
                  </a:lnTo>
                  <a:lnTo>
                    <a:pt x="376" y="74"/>
                  </a:lnTo>
                  <a:lnTo>
                    <a:pt x="375" y="75"/>
                  </a:lnTo>
                  <a:lnTo>
                    <a:pt x="373" y="75"/>
                  </a:lnTo>
                  <a:lnTo>
                    <a:pt x="371" y="75"/>
                  </a:lnTo>
                  <a:lnTo>
                    <a:pt x="371" y="75"/>
                  </a:lnTo>
                  <a:lnTo>
                    <a:pt x="371" y="75"/>
                  </a:lnTo>
                  <a:lnTo>
                    <a:pt x="370" y="75"/>
                  </a:lnTo>
                  <a:lnTo>
                    <a:pt x="369" y="75"/>
                  </a:lnTo>
                  <a:lnTo>
                    <a:pt x="367" y="74"/>
                  </a:lnTo>
                  <a:lnTo>
                    <a:pt x="366" y="74"/>
                  </a:lnTo>
                  <a:lnTo>
                    <a:pt x="365" y="74"/>
                  </a:lnTo>
                  <a:lnTo>
                    <a:pt x="365" y="73"/>
                  </a:lnTo>
                  <a:lnTo>
                    <a:pt x="365" y="72"/>
                  </a:lnTo>
                  <a:lnTo>
                    <a:pt x="364" y="72"/>
                  </a:lnTo>
                  <a:lnTo>
                    <a:pt x="363" y="73"/>
                  </a:lnTo>
                  <a:lnTo>
                    <a:pt x="362" y="73"/>
                  </a:lnTo>
                  <a:lnTo>
                    <a:pt x="360" y="72"/>
                  </a:lnTo>
                  <a:lnTo>
                    <a:pt x="359" y="72"/>
                  </a:lnTo>
                  <a:lnTo>
                    <a:pt x="358" y="72"/>
                  </a:lnTo>
                  <a:lnTo>
                    <a:pt x="357" y="71"/>
                  </a:lnTo>
                  <a:lnTo>
                    <a:pt x="356" y="71"/>
                  </a:lnTo>
                  <a:lnTo>
                    <a:pt x="355" y="70"/>
                  </a:lnTo>
                  <a:lnTo>
                    <a:pt x="354" y="70"/>
                  </a:lnTo>
                  <a:lnTo>
                    <a:pt x="353" y="70"/>
                  </a:lnTo>
                  <a:lnTo>
                    <a:pt x="352" y="69"/>
                  </a:lnTo>
                  <a:lnTo>
                    <a:pt x="352" y="70"/>
                  </a:lnTo>
                  <a:lnTo>
                    <a:pt x="352" y="70"/>
                  </a:lnTo>
                  <a:lnTo>
                    <a:pt x="351" y="70"/>
                  </a:lnTo>
                  <a:lnTo>
                    <a:pt x="351" y="69"/>
                  </a:lnTo>
                  <a:lnTo>
                    <a:pt x="350" y="69"/>
                  </a:lnTo>
                  <a:lnTo>
                    <a:pt x="349" y="69"/>
                  </a:lnTo>
                  <a:lnTo>
                    <a:pt x="348" y="69"/>
                  </a:lnTo>
                  <a:lnTo>
                    <a:pt x="347" y="69"/>
                  </a:lnTo>
                  <a:lnTo>
                    <a:pt x="346" y="69"/>
                  </a:lnTo>
                  <a:lnTo>
                    <a:pt x="346" y="68"/>
                  </a:lnTo>
                  <a:lnTo>
                    <a:pt x="345" y="67"/>
                  </a:lnTo>
                  <a:lnTo>
                    <a:pt x="346" y="67"/>
                  </a:lnTo>
                  <a:lnTo>
                    <a:pt x="347" y="66"/>
                  </a:lnTo>
                  <a:lnTo>
                    <a:pt x="348" y="67"/>
                  </a:lnTo>
                  <a:lnTo>
                    <a:pt x="349" y="66"/>
                  </a:lnTo>
                  <a:lnTo>
                    <a:pt x="350" y="65"/>
                  </a:lnTo>
                  <a:lnTo>
                    <a:pt x="351" y="64"/>
                  </a:lnTo>
                  <a:lnTo>
                    <a:pt x="352" y="64"/>
                  </a:lnTo>
                  <a:lnTo>
                    <a:pt x="352" y="63"/>
                  </a:lnTo>
                  <a:lnTo>
                    <a:pt x="353" y="63"/>
                  </a:lnTo>
                  <a:lnTo>
                    <a:pt x="354" y="63"/>
                  </a:lnTo>
                  <a:lnTo>
                    <a:pt x="353" y="63"/>
                  </a:lnTo>
                  <a:lnTo>
                    <a:pt x="353" y="63"/>
                  </a:lnTo>
                  <a:lnTo>
                    <a:pt x="352" y="63"/>
                  </a:lnTo>
                  <a:lnTo>
                    <a:pt x="352" y="63"/>
                  </a:lnTo>
                  <a:lnTo>
                    <a:pt x="352" y="63"/>
                  </a:lnTo>
                  <a:lnTo>
                    <a:pt x="351" y="63"/>
                  </a:lnTo>
                  <a:lnTo>
                    <a:pt x="350" y="64"/>
                  </a:lnTo>
                  <a:lnTo>
                    <a:pt x="350" y="63"/>
                  </a:lnTo>
                  <a:lnTo>
                    <a:pt x="349" y="64"/>
                  </a:lnTo>
                  <a:lnTo>
                    <a:pt x="348" y="64"/>
                  </a:lnTo>
                  <a:lnTo>
                    <a:pt x="347" y="65"/>
                  </a:lnTo>
                  <a:lnTo>
                    <a:pt x="346" y="65"/>
                  </a:lnTo>
                  <a:lnTo>
                    <a:pt x="346" y="65"/>
                  </a:lnTo>
                  <a:lnTo>
                    <a:pt x="345" y="64"/>
                  </a:lnTo>
                  <a:lnTo>
                    <a:pt x="345" y="63"/>
                  </a:lnTo>
                  <a:lnTo>
                    <a:pt x="345" y="63"/>
                  </a:lnTo>
                  <a:lnTo>
                    <a:pt x="346" y="63"/>
                  </a:lnTo>
                  <a:lnTo>
                    <a:pt x="346" y="63"/>
                  </a:lnTo>
                  <a:lnTo>
                    <a:pt x="346" y="63"/>
                  </a:lnTo>
                  <a:lnTo>
                    <a:pt x="347" y="62"/>
                  </a:lnTo>
                  <a:lnTo>
                    <a:pt x="347" y="61"/>
                  </a:lnTo>
                  <a:lnTo>
                    <a:pt x="349" y="60"/>
                  </a:lnTo>
                  <a:lnTo>
                    <a:pt x="348" y="59"/>
                  </a:lnTo>
                  <a:lnTo>
                    <a:pt x="349" y="59"/>
                  </a:lnTo>
                  <a:lnTo>
                    <a:pt x="350" y="60"/>
                  </a:lnTo>
                  <a:lnTo>
                    <a:pt x="349" y="59"/>
                  </a:lnTo>
                  <a:lnTo>
                    <a:pt x="349" y="58"/>
                  </a:lnTo>
                  <a:lnTo>
                    <a:pt x="349" y="57"/>
                  </a:lnTo>
                  <a:lnTo>
                    <a:pt x="348" y="57"/>
                  </a:lnTo>
                  <a:lnTo>
                    <a:pt x="348" y="56"/>
                  </a:lnTo>
                  <a:lnTo>
                    <a:pt x="349" y="56"/>
                  </a:lnTo>
                  <a:lnTo>
                    <a:pt x="350" y="56"/>
                  </a:lnTo>
                  <a:lnTo>
                    <a:pt x="351" y="56"/>
                  </a:lnTo>
                  <a:lnTo>
                    <a:pt x="352" y="56"/>
                  </a:lnTo>
                  <a:lnTo>
                    <a:pt x="352" y="55"/>
                  </a:lnTo>
                  <a:lnTo>
                    <a:pt x="353" y="55"/>
                  </a:lnTo>
                  <a:lnTo>
                    <a:pt x="354" y="55"/>
                  </a:lnTo>
                  <a:lnTo>
                    <a:pt x="355" y="56"/>
                  </a:lnTo>
                  <a:lnTo>
                    <a:pt x="356" y="56"/>
                  </a:lnTo>
                  <a:lnTo>
                    <a:pt x="356" y="56"/>
                  </a:lnTo>
                  <a:lnTo>
                    <a:pt x="355" y="56"/>
                  </a:lnTo>
                  <a:lnTo>
                    <a:pt x="355" y="55"/>
                  </a:lnTo>
                  <a:lnTo>
                    <a:pt x="354" y="55"/>
                  </a:lnTo>
                  <a:lnTo>
                    <a:pt x="354" y="54"/>
                  </a:lnTo>
                  <a:lnTo>
                    <a:pt x="354" y="53"/>
                  </a:lnTo>
                  <a:lnTo>
                    <a:pt x="356" y="53"/>
                  </a:lnTo>
                  <a:lnTo>
                    <a:pt x="357" y="52"/>
                  </a:lnTo>
                  <a:lnTo>
                    <a:pt x="356" y="52"/>
                  </a:lnTo>
                  <a:lnTo>
                    <a:pt x="355" y="53"/>
                  </a:lnTo>
                  <a:lnTo>
                    <a:pt x="355" y="52"/>
                  </a:lnTo>
                  <a:lnTo>
                    <a:pt x="354" y="53"/>
                  </a:lnTo>
                  <a:lnTo>
                    <a:pt x="353" y="53"/>
                  </a:lnTo>
                  <a:lnTo>
                    <a:pt x="354" y="52"/>
                  </a:lnTo>
                  <a:lnTo>
                    <a:pt x="353" y="52"/>
                  </a:lnTo>
                  <a:lnTo>
                    <a:pt x="352" y="52"/>
                  </a:lnTo>
                  <a:lnTo>
                    <a:pt x="353" y="52"/>
                  </a:lnTo>
                  <a:lnTo>
                    <a:pt x="353" y="51"/>
                  </a:lnTo>
                  <a:lnTo>
                    <a:pt x="354" y="51"/>
                  </a:lnTo>
                  <a:lnTo>
                    <a:pt x="353" y="50"/>
                  </a:lnTo>
                  <a:lnTo>
                    <a:pt x="352" y="50"/>
                  </a:lnTo>
                  <a:lnTo>
                    <a:pt x="352" y="50"/>
                  </a:lnTo>
                  <a:lnTo>
                    <a:pt x="353" y="50"/>
                  </a:lnTo>
                  <a:lnTo>
                    <a:pt x="354" y="50"/>
                  </a:lnTo>
                  <a:lnTo>
                    <a:pt x="354" y="49"/>
                  </a:lnTo>
                  <a:lnTo>
                    <a:pt x="354" y="48"/>
                  </a:lnTo>
                  <a:lnTo>
                    <a:pt x="353" y="49"/>
                  </a:lnTo>
                  <a:lnTo>
                    <a:pt x="352" y="48"/>
                  </a:lnTo>
                  <a:lnTo>
                    <a:pt x="352" y="48"/>
                  </a:lnTo>
                  <a:lnTo>
                    <a:pt x="352" y="47"/>
                  </a:lnTo>
                  <a:lnTo>
                    <a:pt x="352" y="47"/>
                  </a:lnTo>
                  <a:lnTo>
                    <a:pt x="352" y="47"/>
                  </a:lnTo>
                  <a:lnTo>
                    <a:pt x="352" y="46"/>
                  </a:lnTo>
                  <a:lnTo>
                    <a:pt x="352" y="46"/>
                  </a:lnTo>
                  <a:lnTo>
                    <a:pt x="353" y="45"/>
                  </a:lnTo>
                  <a:lnTo>
                    <a:pt x="354" y="47"/>
                  </a:lnTo>
                  <a:lnTo>
                    <a:pt x="355" y="47"/>
                  </a:lnTo>
                  <a:lnTo>
                    <a:pt x="356" y="48"/>
                  </a:lnTo>
                  <a:lnTo>
                    <a:pt x="357" y="48"/>
                  </a:lnTo>
                  <a:lnTo>
                    <a:pt x="358" y="47"/>
                  </a:lnTo>
                  <a:lnTo>
                    <a:pt x="359" y="48"/>
                  </a:lnTo>
                  <a:lnTo>
                    <a:pt x="360" y="49"/>
                  </a:lnTo>
                  <a:lnTo>
                    <a:pt x="359" y="50"/>
                  </a:lnTo>
                  <a:lnTo>
                    <a:pt x="359" y="50"/>
                  </a:lnTo>
                  <a:lnTo>
                    <a:pt x="358" y="50"/>
                  </a:lnTo>
                  <a:lnTo>
                    <a:pt x="357" y="50"/>
                  </a:lnTo>
                  <a:lnTo>
                    <a:pt x="357" y="51"/>
                  </a:lnTo>
                  <a:lnTo>
                    <a:pt x="356" y="51"/>
                  </a:lnTo>
                  <a:lnTo>
                    <a:pt x="357" y="51"/>
                  </a:lnTo>
                  <a:lnTo>
                    <a:pt x="359" y="51"/>
                  </a:lnTo>
                  <a:lnTo>
                    <a:pt x="358" y="53"/>
                  </a:lnTo>
                  <a:lnTo>
                    <a:pt x="357" y="53"/>
                  </a:lnTo>
                  <a:lnTo>
                    <a:pt x="358" y="53"/>
                  </a:lnTo>
                  <a:lnTo>
                    <a:pt x="359" y="53"/>
                  </a:lnTo>
                  <a:lnTo>
                    <a:pt x="358" y="54"/>
                  </a:lnTo>
                  <a:lnTo>
                    <a:pt x="359" y="54"/>
                  </a:lnTo>
                  <a:lnTo>
                    <a:pt x="361" y="54"/>
                  </a:lnTo>
                  <a:lnTo>
                    <a:pt x="361" y="53"/>
                  </a:lnTo>
                  <a:lnTo>
                    <a:pt x="362" y="54"/>
                  </a:lnTo>
                  <a:lnTo>
                    <a:pt x="363" y="53"/>
                  </a:lnTo>
                  <a:lnTo>
                    <a:pt x="362" y="53"/>
                  </a:lnTo>
                  <a:lnTo>
                    <a:pt x="361" y="52"/>
                  </a:lnTo>
                  <a:lnTo>
                    <a:pt x="362" y="52"/>
                  </a:lnTo>
                  <a:lnTo>
                    <a:pt x="362" y="51"/>
                  </a:lnTo>
                  <a:lnTo>
                    <a:pt x="361" y="51"/>
                  </a:lnTo>
                  <a:lnTo>
                    <a:pt x="363" y="51"/>
                  </a:lnTo>
                  <a:lnTo>
                    <a:pt x="364" y="50"/>
                  </a:lnTo>
                  <a:lnTo>
                    <a:pt x="365" y="50"/>
                  </a:lnTo>
                  <a:lnTo>
                    <a:pt x="365" y="50"/>
                  </a:lnTo>
                  <a:lnTo>
                    <a:pt x="366" y="50"/>
                  </a:lnTo>
                  <a:lnTo>
                    <a:pt x="367" y="50"/>
                  </a:lnTo>
                  <a:lnTo>
                    <a:pt x="368" y="50"/>
                  </a:lnTo>
                  <a:lnTo>
                    <a:pt x="368" y="50"/>
                  </a:lnTo>
                  <a:lnTo>
                    <a:pt x="366" y="49"/>
                  </a:lnTo>
                  <a:lnTo>
                    <a:pt x="365" y="48"/>
                  </a:lnTo>
                  <a:lnTo>
                    <a:pt x="367" y="47"/>
                  </a:lnTo>
                  <a:lnTo>
                    <a:pt x="366" y="47"/>
                  </a:lnTo>
                  <a:lnTo>
                    <a:pt x="366" y="46"/>
                  </a:lnTo>
                  <a:lnTo>
                    <a:pt x="367" y="46"/>
                  </a:lnTo>
                  <a:lnTo>
                    <a:pt x="369" y="46"/>
                  </a:lnTo>
                  <a:lnTo>
                    <a:pt x="370" y="46"/>
                  </a:lnTo>
                  <a:lnTo>
                    <a:pt x="371" y="46"/>
                  </a:lnTo>
                  <a:lnTo>
                    <a:pt x="371" y="45"/>
                  </a:lnTo>
                  <a:lnTo>
                    <a:pt x="370" y="45"/>
                  </a:lnTo>
                  <a:lnTo>
                    <a:pt x="369" y="45"/>
                  </a:lnTo>
                  <a:lnTo>
                    <a:pt x="368" y="45"/>
                  </a:lnTo>
                  <a:lnTo>
                    <a:pt x="367" y="46"/>
                  </a:lnTo>
                  <a:lnTo>
                    <a:pt x="366" y="46"/>
                  </a:lnTo>
                  <a:lnTo>
                    <a:pt x="365" y="46"/>
                  </a:lnTo>
                  <a:lnTo>
                    <a:pt x="364" y="47"/>
                  </a:lnTo>
                  <a:lnTo>
                    <a:pt x="362" y="47"/>
                  </a:lnTo>
                  <a:lnTo>
                    <a:pt x="361" y="47"/>
                  </a:lnTo>
                  <a:lnTo>
                    <a:pt x="360" y="47"/>
                  </a:lnTo>
                  <a:lnTo>
                    <a:pt x="359" y="46"/>
                  </a:lnTo>
                  <a:lnTo>
                    <a:pt x="359" y="45"/>
                  </a:lnTo>
                  <a:lnTo>
                    <a:pt x="360" y="44"/>
                  </a:lnTo>
                  <a:lnTo>
                    <a:pt x="360" y="44"/>
                  </a:lnTo>
                  <a:lnTo>
                    <a:pt x="359" y="44"/>
                  </a:lnTo>
                  <a:lnTo>
                    <a:pt x="359" y="45"/>
                  </a:lnTo>
                  <a:lnTo>
                    <a:pt x="358" y="45"/>
                  </a:lnTo>
                  <a:lnTo>
                    <a:pt x="359" y="45"/>
                  </a:lnTo>
                  <a:lnTo>
                    <a:pt x="359" y="46"/>
                  </a:lnTo>
                  <a:lnTo>
                    <a:pt x="359" y="46"/>
                  </a:lnTo>
                  <a:lnTo>
                    <a:pt x="359" y="47"/>
                  </a:lnTo>
                  <a:lnTo>
                    <a:pt x="359" y="47"/>
                  </a:lnTo>
                  <a:lnTo>
                    <a:pt x="357" y="47"/>
                  </a:lnTo>
                  <a:lnTo>
                    <a:pt x="356" y="46"/>
                  </a:lnTo>
                  <a:lnTo>
                    <a:pt x="356" y="45"/>
                  </a:lnTo>
                  <a:lnTo>
                    <a:pt x="356" y="44"/>
                  </a:lnTo>
                  <a:lnTo>
                    <a:pt x="355" y="44"/>
                  </a:lnTo>
                  <a:lnTo>
                    <a:pt x="355" y="44"/>
                  </a:lnTo>
                  <a:lnTo>
                    <a:pt x="356" y="44"/>
                  </a:lnTo>
                  <a:lnTo>
                    <a:pt x="357" y="44"/>
                  </a:lnTo>
                  <a:lnTo>
                    <a:pt x="357" y="44"/>
                  </a:lnTo>
                  <a:lnTo>
                    <a:pt x="358" y="45"/>
                  </a:lnTo>
                  <a:lnTo>
                    <a:pt x="357" y="44"/>
                  </a:lnTo>
                  <a:lnTo>
                    <a:pt x="358" y="44"/>
                  </a:lnTo>
                  <a:lnTo>
                    <a:pt x="358" y="44"/>
                  </a:lnTo>
                  <a:lnTo>
                    <a:pt x="357" y="43"/>
                  </a:lnTo>
                  <a:lnTo>
                    <a:pt x="358" y="43"/>
                  </a:lnTo>
                  <a:lnTo>
                    <a:pt x="359" y="42"/>
                  </a:lnTo>
                  <a:lnTo>
                    <a:pt x="359" y="42"/>
                  </a:lnTo>
                  <a:lnTo>
                    <a:pt x="360" y="42"/>
                  </a:lnTo>
                  <a:lnTo>
                    <a:pt x="360" y="41"/>
                  </a:lnTo>
                  <a:lnTo>
                    <a:pt x="359" y="41"/>
                  </a:lnTo>
                  <a:lnTo>
                    <a:pt x="359" y="40"/>
                  </a:lnTo>
                  <a:lnTo>
                    <a:pt x="360" y="40"/>
                  </a:lnTo>
                  <a:lnTo>
                    <a:pt x="361" y="39"/>
                  </a:lnTo>
                  <a:lnTo>
                    <a:pt x="363" y="37"/>
                  </a:lnTo>
                  <a:lnTo>
                    <a:pt x="364" y="37"/>
                  </a:lnTo>
                  <a:lnTo>
                    <a:pt x="365" y="37"/>
                  </a:lnTo>
                  <a:lnTo>
                    <a:pt x="366" y="37"/>
                  </a:lnTo>
                  <a:lnTo>
                    <a:pt x="365" y="37"/>
                  </a:lnTo>
                  <a:lnTo>
                    <a:pt x="365" y="37"/>
                  </a:lnTo>
                  <a:lnTo>
                    <a:pt x="364" y="37"/>
                  </a:lnTo>
                  <a:lnTo>
                    <a:pt x="363" y="37"/>
                  </a:lnTo>
                  <a:lnTo>
                    <a:pt x="364" y="36"/>
                  </a:lnTo>
                  <a:lnTo>
                    <a:pt x="363" y="36"/>
                  </a:lnTo>
                  <a:lnTo>
                    <a:pt x="363" y="35"/>
                  </a:lnTo>
                  <a:lnTo>
                    <a:pt x="363" y="34"/>
                  </a:lnTo>
                  <a:lnTo>
                    <a:pt x="364" y="33"/>
                  </a:lnTo>
                  <a:lnTo>
                    <a:pt x="363" y="33"/>
                  </a:lnTo>
                  <a:lnTo>
                    <a:pt x="363" y="34"/>
                  </a:lnTo>
                  <a:lnTo>
                    <a:pt x="362" y="34"/>
                  </a:lnTo>
                  <a:lnTo>
                    <a:pt x="362" y="33"/>
                  </a:lnTo>
                  <a:lnTo>
                    <a:pt x="362" y="32"/>
                  </a:lnTo>
                  <a:lnTo>
                    <a:pt x="361" y="33"/>
                  </a:lnTo>
                  <a:lnTo>
                    <a:pt x="359" y="33"/>
                  </a:lnTo>
                  <a:lnTo>
                    <a:pt x="359" y="32"/>
                  </a:lnTo>
                  <a:lnTo>
                    <a:pt x="359" y="31"/>
                  </a:lnTo>
                  <a:lnTo>
                    <a:pt x="359" y="31"/>
                  </a:lnTo>
                  <a:lnTo>
                    <a:pt x="359" y="31"/>
                  </a:lnTo>
                  <a:lnTo>
                    <a:pt x="359" y="31"/>
                  </a:lnTo>
                  <a:lnTo>
                    <a:pt x="360" y="31"/>
                  </a:lnTo>
                  <a:lnTo>
                    <a:pt x="361" y="32"/>
                  </a:lnTo>
                  <a:lnTo>
                    <a:pt x="361" y="31"/>
                  </a:lnTo>
                  <a:lnTo>
                    <a:pt x="362" y="31"/>
                  </a:lnTo>
                  <a:lnTo>
                    <a:pt x="362" y="30"/>
                  </a:lnTo>
                  <a:lnTo>
                    <a:pt x="363" y="29"/>
                  </a:lnTo>
                  <a:lnTo>
                    <a:pt x="363" y="30"/>
                  </a:lnTo>
                  <a:lnTo>
                    <a:pt x="363" y="31"/>
                  </a:lnTo>
                  <a:lnTo>
                    <a:pt x="364" y="31"/>
                  </a:lnTo>
                  <a:lnTo>
                    <a:pt x="365" y="31"/>
                  </a:lnTo>
                  <a:lnTo>
                    <a:pt x="365" y="30"/>
                  </a:lnTo>
                  <a:lnTo>
                    <a:pt x="365" y="30"/>
                  </a:lnTo>
                  <a:lnTo>
                    <a:pt x="365" y="30"/>
                  </a:lnTo>
                  <a:lnTo>
                    <a:pt x="365" y="29"/>
                  </a:lnTo>
                  <a:lnTo>
                    <a:pt x="364" y="29"/>
                  </a:lnTo>
                  <a:lnTo>
                    <a:pt x="364" y="28"/>
                  </a:lnTo>
                  <a:lnTo>
                    <a:pt x="363" y="29"/>
                  </a:lnTo>
                  <a:lnTo>
                    <a:pt x="363" y="28"/>
                  </a:lnTo>
                  <a:lnTo>
                    <a:pt x="362" y="29"/>
                  </a:lnTo>
                  <a:lnTo>
                    <a:pt x="361" y="28"/>
                  </a:lnTo>
                  <a:lnTo>
                    <a:pt x="361" y="27"/>
                  </a:lnTo>
                  <a:lnTo>
                    <a:pt x="362" y="27"/>
                  </a:lnTo>
                  <a:lnTo>
                    <a:pt x="362" y="26"/>
                  </a:lnTo>
                  <a:lnTo>
                    <a:pt x="361" y="26"/>
                  </a:lnTo>
                  <a:lnTo>
                    <a:pt x="361" y="25"/>
                  </a:lnTo>
                  <a:lnTo>
                    <a:pt x="362" y="25"/>
                  </a:lnTo>
                  <a:lnTo>
                    <a:pt x="362" y="25"/>
                  </a:lnTo>
                  <a:lnTo>
                    <a:pt x="363" y="25"/>
                  </a:lnTo>
                  <a:lnTo>
                    <a:pt x="362" y="25"/>
                  </a:lnTo>
                  <a:lnTo>
                    <a:pt x="363" y="25"/>
                  </a:lnTo>
                  <a:lnTo>
                    <a:pt x="364" y="25"/>
                  </a:lnTo>
                  <a:lnTo>
                    <a:pt x="364" y="26"/>
                  </a:lnTo>
                  <a:lnTo>
                    <a:pt x="365" y="26"/>
                  </a:lnTo>
                  <a:lnTo>
                    <a:pt x="365" y="26"/>
                  </a:lnTo>
                  <a:lnTo>
                    <a:pt x="366" y="26"/>
                  </a:lnTo>
                  <a:lnTo>
                    <a:pt x="367" y="26"/>
                  </a:lnTo>
                  <a:lnTo>
                    <a:pt x="368" y="26"/>
                  </a:lnTo>
                  <a:lnTo>
                    <a:pt x="369" y="27"/>
                  </a:lnTo>
                  <a:lnTo>
                    <a:pt x="369" y="26"/>
                  </a:lnTo>
                  <a:lnTo>
                    <a:pt x="370" y="26"/>
                  </a:lnTo>
                  <a:lnTo>
                    <a:pt x="371" y="26"/>
                  </a:lnTo>
                  <a:lnTo>
                    <a:pt x="371" y="26"/>
                  </a:lnTo>
                  <a:lnTo>
                    <a:pt x="372" y="26"/>
                  </a:lnTo>
                  <a:lnTo>
                    <a:pt x="374" y="26"/>
                  </a:lnTo>
                  <a:lnTo>
                    <a:pt x="375" y="26"/>
                  </a:lnTo>
                  <a:lnTo>
                    <a:pt x="376" y="26"/>
                  </a:lnTo>
                  <a:lnTo>
                    <a:pt x="376" y="27"/>
                  </a:lnTo>
                  <a:lnTo>
                    <a:pt x="376" y="26"/>
                  </a:lnTo>
                  <a:lnTo>
                    <a:pt x="378" y="26"/>
                  </a:lnTo>
                  <a:lnTo>
                    <a:pt x="378" y="27"/>
                  </a:lnTo>
                  <a:lnTo>
                    <a:pt x="379" y="27"/>
                  </a:lnTo>
                  <a:lnTo>
                    <a:pt x="379" y="26"/>
                  </a:lnTo>
                  <a:lnTo>
                    <a:pt x="380" y="26"/>
                  </a:lnTo>
                  <a:lnTo>
                    <a:pt x="381" y="26"/>
                  </a:lnTo>
                  <a:lnTo>
                    <a:pt x="383" y="26"/>
                  </a:lnTo>
                  <a:lnTo>
                    <a:pt x="384" y="26"/>
                  </a:lnTo>
                  <a:lnTo>
                    <a:pt x="385" y="26"/>
                  </a:lnTo>
                  <a:lnTo>
                    <a:pt x="386" y="27"/>
                  </a:lnTo>
                  <a:close/>
                  <a:moveTo>
                    <a:pt x="282" y="16"/>
                  </a:moveTo>
                  <a:lnTo>
                    <a:pt x="282" y="18"/>
                  </a:lnTo>
                  <a:lnTo>
                    <a:pt x="282" y="17"/>
                  </a:lnTo>
                  <a:lnTo>
                    <a:pt x="281" y="18"/>
                  </a:lnTo>
                  <a:lnTo>
                    <a:pt x="281" y="17"/>
                  </a:lnTo>
                  <a:lnTo>
                    <a:pt x="280" y="17"/>
                  </a:lnTo>
                  <a:lnTo>
                    <a:pt x="279" y="16"/>
                  </a:lnTo>
                  <a:lnTo>
                    <a:pt x="280" y="16"/>
                  </a:lnTo>
                  <a:lnTo>
                    <a:pt x="281" y="16"/>
                  </a:lnTo>
                  <a:lnTo>
                    <a:pt x="282" y="16"/>
                  </a:lnTo>
                  <a:lnTo>
                    <a:pt x="282" y="16"/>
                  </a:lnTo>
                  <a:close/>
                  <a:moveTo>
                    <a:pt x="267" y="15"/>
                  </a:moveTo>
                  <a:lnTo>
                    <a:pt x="267" y="14"/>
                  </a:lnTo>
                  <a:lnTo>
                    <a:pt x="268" y="13"/>
                  </a:lnTo>
                  <a:lnTo>
                    <a:pt x="269" y="13"/>
                  </a:lnTo>
                  <a:lnTo>
                    <a:pt x="269" y="14"/>
                  </a:lnTo>
                  <a:lnTo>
                    <a:pt x="268" y="14"/>
                  </a:lnTo>
                  <a:lnTo>
                    <a:pt x="268" y="15"/>
                  </a:lnTo>
                  <a:lnTo>
                    <a:pt x="267" y="15"/>
                  </a:lnTo>
                  <a:close/>
                  <a:moveTo>
                    <a:pt x="282" y="16"/>
                  </a:moveTo>
                  <a:lnTo>
                    <a:pt x="281" y="16"/>
                  </a:lnTo>
                  <a:lnTo>
                    <a:pt x="281" y="15"/>
                  </a:lnTo>
                  <a:lnTo>
                    <a:pt x="282" y="15"/>
                  </a:lnTo>
                  <a:lnTo>
                    <a:pt x="282" y="16"/>
                  </a:lnTo>
                  <a:close/>
                  <a:moveTo>
                    <a:pt x="284" y="15"/>
                  </a:moveTo>
                  <a:lnTo>
                    <a:pt x="283" y="15"/>
                  </a:lnTo>
                  <a:lnTo>
                    <a:pt x="283" y="14"/>
                  </a:lnTo>
                  <a:lnTo>
                    <a:pt x="284" y="14"/>
                  </a:lnTo>
                  <a:lnTo>
                    <a:pt x="284" y="15"/>
                  </a:lnTo>
                  <a:close/>
                  <a:moveTo>
                    <a:pt x="286" y="15"/>
                  </a:moveTo>
                  <a:lnTo>
                    <a:pt x="285" y="16"/>
                  </a:lnTo>
                  <a:lnTo>
                    <a:pt x="285" y="15"/>
                  </a:lnTo>
                  <a:lnTo>
                    <a:pt x="284" y="16"/>
                  </a:lnTo>
                  <a:lnTo>
                    <a:pt x="284" y="15"/>
                  </a:lnTo>
                  <a:lnTo>
                    <a:pt x="285" y="14"/>
                  </a:lnTo>
                  <a:lnTo>
                    <a:pt x="286" y="15"/>
                  </a:lnTo>
                  <a:close/>
                  <a:moveTo>
                    <a:pt x="352" y="22"/>
                  </a:moveTo>
                  <a:lnTo>
                    <a:pt x="351" y="22"/>
                  </a:lnTo>
                  <a:lnTo>
                    <a:pt x="351" y="21"/>
                  </a:lnTo>
                  <a:lnTo>
                    <a:pt x="351" y="20"/>
                  </a:lnTo>
                  <a:lnTo>
                    <a:pt x="352" y="20"/>
                  </a:lnTo>
                  <a:lnTo>
                    <a:pt x="352" y="21"/>
                  </a:lnTo>
                  <a:lnTo>
                    <a:pt x="352" y="22"/>
                  </a:lnTo>
                  <a:close/>
                  <a:moveTo>
                    <a:pt x="288" y="15"/>
                  </a:moveTo>
                  <a:lnTo>
                    <a:pt x="288" y="14"/>
                  </a:lnTo>
                  <a:lnTo>
                    <a:pt x="287" y="14"/>
                  </a:lnTo>
                  <a:lnTo>
                    <a:pt x="288" y="14"/>
                  </a:lnTo>
                  <a:lnTo>
                    <a:pt x="288" y="15"/>
                  </a:lnTo>
                  <a:close/>
                  <a:moveTo>
                    <a:pt x="356" y="21"/>
                  </a:moveTo>
                  <a:lnTo>
                    <a:pt x="355" y="21"/>
                  </a:lnTo>
                  <a:lnTo>
                    <a:pt x="354" y="20"/>
                  </a:lnTo>
                  <a:lnTo>
                    <a:pt x="354" y="19"/>
                  </a:lnTo>
                  <a:lnTo>
                    <a:pt x="355" y="19"/>
                  </a:lnTo>
                  <a:lnTo>
                    <a:pt x="355" y="20"/>
                  </a:lnTo>
                  <a:lnTo>
                    <a:pt x="356" y="21"/>
                  </a:lnTo>
                  <a:close/>
                  <a:moveTo>
                    <a:pt x="361" y="20"/>
                  </a:moveTo>
                  <a:lnTo>
                    <a:pt x="361" y="21"/>
                  </a:lnTo>
                  <a:lnTo>
                    <a:pt x="359" y="20"/>
                  </a:lnTo>
                  <a:lnTo>
                    <a:pt x="359" y="19"/>
                  </a:lnTo>
                  <a:lnTo>
                    <a:pt x="359" y="18"/>
                  </a:lnTo>
                  <a:lnTo>
                    <a:pt x="360" y="19"/>
                  </a:lnTo>
                  <a:lnTo>
                    <a:pt x="361" y="20"/>
                  </a:lnTo>
                  <a:close/>
                  <a:moveTo>
                    <a:pt x="357" y="18"/>
                  </a:moveTo>
                  <a:lnTo>
                    <a:pt x="358" y="19"/>
                  </a:lnTo>
                  <a:lnTo>
                    <a:pt x="359" y="20"/>
                  </a:lnTo>
                  <a:lnTo>
                    <a:pt x="358" y="20"/>
                  </a:lnTo>
                  <a:lnTo>
                    <a:pt x="358" y="21"/>
                  </a:lnTo>
                  <a:lnTo>
                    <a:pt x="357" y="20"/>
                  </a:lnTo>
                  <a:lnTo>
                    <a:pt x="356" y="20"/>
                  </a:lnTo>
                  <a:lnTo>
                    <a:pt x="356" y="19"/>
                  </a:lnTo>
                  <a:lnTo>
                    <a:pt x="356" y="18"/>
                  </a:lnTo>
                  <a:lnTo>
                    <a:pt x="357" y="18"/>
                  </a:lnTo>
                  <a:close/>
                  <a:moveTo>
                    <a:pt x="403" y="24"/>
                  </a:moveTo>
                  <a:lnTo>
                    <a:pt x="403" y="25"/>
                  </a:lnTo>
                  <a:lnTo>
                    <a:pt x="402" y="25"/>
                  </a:lnTo>
                  <a:lnTo>
                    <a:pt x="402" y="24"/>
                  </a:lnTo>
                  <a:lnTo>
                    <a:pt x="401" y="24"/>
                  </a:lnTo>
                  <a:lnTo>
                    <a:pt x="401" y="23"/>
                  </a:lnTo>
                  <a:lnTo>
                    <a:pt x="402" y="23"/>
                  </a:lnTo>
                  <a:lnTo>
                    <a:pt x="403" y="23"/>
                  </a:lnTo>
                  <a:lnTo>
                    <a:pt x="403" y="24"/>
                  </a:lnTo>
                  <a:close/>
                  <a:moveTo>
                    <a:pt x="293" y="12"/>
                  </a:moveTo>
                  <a:lnTo>
                    <a:pt x="294" y="12"/>
                  </a:lnTo>
                  <a:lnTo>
                    <a:pt x="294" y="13"/>
                  </a:lnTo>
                  <a:lnTo>
                    <a:pt x="293" y="13"/>
                  </a:lnTo>
                  <a:lnTo>
                    <a:pt x="292" y="13"/>
                  </a:lnTo>
                  <a:lnTo>
                    <a:pt x="292" y="12"/>
                  </a:lnTo>
                  <a:lnTo>
                    <a:pt x="293" y="12"/>
                  </a:lnTo>
                  <a:close/>
                  <a:moveTo>
                    <a:pt x="281" y="11"/>
                  </a:moveTo>
                  <a:lnTo>
                    <a:pt x="281" y="12"/>
                  </a:lnTo>
                  <a:lnTo>
                    <a:pt x="280" y="12"/>
                  </a:lnTo>
                  <a:lnTo>
                    <a:pt x="280" y="11"/>
                  </a:lnTo>
                  <a:lnTo>
                    <a:pt x="281" y="11"/>
                  </a:lnTo>
                  <a:lnTo>
                    <a:pt x="281" y="10"/>
                  </a:lnTo>
                  <a:lnTo>
                    <a:pt x="282" y="10"/>
                  </a:lnTo>
                  <a:lnTo>
                    <a:pt x="281" y="11"/>
                  </a:lnTo>
                  <a:close/>
                  <a:moveTo>
                    <a:pt x="359" y="17"/>
                  </a:moveTo>
                  <a:lnTo>
                    <a:pt x="359" y="18"/>
                  </a:lnTo>
                  <a:lnTo>
                    <a:pt x="359" y="18"/>
                  </a:lnTo>
                  <a:lnTo>
                    <a:pt x="358" y="18"/>
                  </a:lnTo>
                  <a:lnTo>
                    <a:pt x="357" y="18"/>
                  </a:lnTo>
                  <a:lnTo>
                    <a:pt x="356" y="18"/>
                  </a:lnTo>
                  <a:lnTo>
                    <a:pt x="355" y="17"/>
                  </a:lnTo>
                  <a:lnTo>
                    <a:pt x="355" y="18"/>
                  </a:lnTo>
                  <a:lnTo>
                    <a:pt x="355" y="18"/>
                  </a:lnTo>
                  <a:lnTo>
                    <a:pt x="354" y="18"/>
                  </a:lnTo>
                  <a:lnTo>
                    <a:pt x="354" y="16"/>
                  </a:lnTo>
                  <a:lnTo>
                    <a:pt x="355" y="16"/>
                  </a:lnTo>
                  <a:lnTo>
                    <a:pt x="356" y="17"/>
                  </a:lnTo>
                  <a:lnTo>
                    <a:pt x="356" y="16"/>
                  </a:lnTo>
                  <a:lnTo>
                    <a:pt x="357" y="16"/>
                  </a:lnTo>
                  <a:lnTo>
                    <a:pt x="358" y="16"/>
                  </a:lnTo>
                  <a:lnTo>
                    <a:pt x="359" y="17"/>
                  </a:lnTo>
                  <a:close/>
                  <a:moveTo>
                    <a:pt x="411" y="19"/>
                  </a:moveTo>
                  <a:lnTo>
                    <a:pt x="411" y="20"/>
                  </a:lnTo>
                  <a:lnTo>
                    <a:pt x="412" y="21"/>
                  </a:lnTo>
                  <a:lnTo>
                    <a:pt x="411" y="21"/>
                  </a:lnTo>
                  <a:lnTo>
                    <a:pt x="411" y="22"/>
                  </a:lnTo>
                  <a:lnTo>
                    <a:pt x="410" y="22"/>
                  </a:lnTo>
                  <a:lnTo>
                    <a:pt x="410" y="23"/>
                  </a:lnTo>
                  <a:lnTo>
                    <a:pt x="410" y="24"/>
                  </a:lnTo>
                  <a:lnTo>
                    <a:pt x="410" y="23"/>
                  </a:lnTo>
                  <a:lnTo>
                    <a:pt x="410" y="24"/>
                  </a:lnTo>
                  <a:lnTo>
                    <a:pt x="409" y="24"/>
                  </a:lnTo>
                  <a:lnTo>
                    <a:pt x="410" y="25"/>
                  </a:lnTo>
                  <a:lnTo>
                    <a:pt x="410" y="24"/>
                  </a:lnTo>
                  <a:lnTo>
                    <a:pt x="411" y="24"/>
                  </a:lnTo>
                  <a:lnTo>
                    <a:pt x="412" y="24"/>
                  </a:lnTo>
                  <a:lnTo>
                    <a:pt x="413" y="25"/>
                  </a:lnTo>
                  <a:lnTo>
                    <a:pt x="412" y="25"/>
                  </a:lnTo>
                  <a:lnTo>
                    <a:pt x="412" y="25"/>
                  </a:lnTo>
                  <a:lnTo>
                    <a:pt x="412" y="25"/>
                  </a:lnTo>
                  <a:lnTo>
                    <a:pt x="413" y="25"/>
                  </a:lnTo>
                  <a:lnTo>
                    <a:pt x="413" y="25"/>
                  </a:lnTo>
                  <a:lnTo>
                    <a:pt x="412" y="25"/>
                  </a:lnTo>
                  <a:lnTo>
                    <a:pt x="411" y="25"/>
                  </a:lnTo>
                  <a:lnTo>
                    <a:pt x="411" y="26"/>
                  </a:lnTo>
                  <a:lnTo>
                    <a:pt x="412" y="26"/>
                  </a:lnTo>
                  <a:lnTo>
                    <a:pt x="413" y="25"/>
                  </a:lnTo>
                  <a:lnTo>
                    <a:pt x="414" y="26"/>
                  </a:lnTo>
                  <a:lnTo>
                    <a:pt x="414" y="25"/>
                  </a:lnTo>
                  <a:lnTo>
                    <a:pt x="415" y="25"/>
                  </a:lnTo>
                  <a:lnTo>
                    <a:pt x="416" y="26"/>
                  </a:lnTo>
                  <a:lnTo>
                    <a:pt x="415" y="25"/>
                  </a:lnTo>
                  <a:lnTo>
                    <a:pt x="416" y="25"/>
                  </a:lnTo>
                  <a:lnTo>
                    <a:pt x="416" y="25"/>
                  </a:lnTo>
                  <a:lnTo>
                    <a:pt x="416" y="26"/>
                  </a:lnTo>
                  <a:lnTo>
                    <a:pt x="416" y="26"/>
                  </a:lnTo>
                  <a:lnTo>
                    <a:pt x="416" y="27"/>
                  </a:lnTo>
                  <a:lnTo>
                    <a:pt x="416" y="27"/>
                  </a:lnTo>
                  <a:lnTo>
                    <a:pt x="416" y="28"/>
                  </a:lnTo>
                  <a:lnTo>
                    <a:pt x="416" y="29"/>
                  </a:lnTo>
                  <a:lnTo>
                    <a:pt x="415" y="29"/>
                  </a:lnTo>
                  <a:lnTo>
                    <a:pt x="414" y="28"/>
                  </a:lnTo>
                  <a:lnTo>
                    <a:pt x="413" y="29"/>
                  </a:lnTo>
                  <a:lnTo>
                    <a:pt x="413" y="28"/>
                  </a:lnTo>
                  <a:lnTo>
                    <a:pt x="413" y="29"/>
                  </a:lnTo>
                  <a:lnTo>
                    <a:pt x="412" y="28"/>
                  </a:lnTo>
                  <a:lnTo>
                    <a:pt x="411" y="29"/>
                  </a:lnTo>
                  <a:lnTo>
                    <a:pt x="410" y="29"/>
                  </a:lnTo>
                  <a:lnTo>
                    <a:pt x="410" y="30"/>
                  </a:lnTo>
                  <a:lnTo>
                    <a:pt x="409" y="30"/>
                  </a:lnTo>
                  <a:lnTo>
                    <a:pt x="408" y="29"/>
                  </a:lnTo>
                  <a:lnTo>
                    <a:pt x="408" y="28"/>
                  </a:lnTo>
                  <a:lnTo>
                    <a:pt x="409" y="28"/>
                  </a:lnTo>
                  <a:lnTo>
                    <a:pt x="410" y="27"/>
                  </a:lnTo>
                  <a:lnTo>
                    <a:pt x="409" y="27"/>
                  </a:lnTo>
                  <a:lnTo>
                    <a:pt x="408" y="27"/>
                  </a:lnTo>
                  <a:lnTo>
                    <a:pt x="407" y="27"/>
                  </a:lnTo>
                  <a:lnTo>
                    <a:pt x="406" y="28"/>
                  </a:lnTo>
                  <a:lnTo>
                    <a:pt x="406" y="27"/>
                  </a:lnTo>
                  <a:lnTo>
                    <a:pt x="406" y="28"/>
                  </a:lnTo>
                  <a:lnTo>
                    <a:pt x="405" y="28"/>
                  </a:lnTo>
                  <a:lnTo>
                    <a:pt x="404" y="28"/>
                  </a:lnTo>
                  <a:lnTo>
                    <a:pt x="404" y="27"/>
                  </a:lnTo>
                  <a:lnTo>
                    <a:pt x="404" y="26"/>
                  </a:lnTo>
                  <a:lnTo>
                    <a:pt x="403" y="26"/>
                  </a:lnTo>
                  <a:lnTo>
                    <a:pt x="403" y="25"/>
                  </a:lnTo>
                  <a:lnTo>
                    <a:pt x="403" y="25"/>
                  </a:lnTo>
                  <a:lnTo>
                    <a:pt x="404" y="25"/>
                  </a:lnTo>
                  <a:lnTo>
                    <a:pt x="403" y="25"/>
                  </a:lnTo>
                  <a:lnTo>
                    <a:pt x="403" y="24"/>
                  </a:lnTo>
                  <a:lnTo>
                    <a:pt x="403" y="23"/>
                  </a:lnTo>
                  <a:lnTo>
                    <a:pt x="403" y="22"/>
                  </a:lnTo>
                  <a:lnTo>
                    <a:pt x="406" y="20"/>
                  </a:lnTo>
                  <a:lnTo>
                    <a:pt x="405" y="19"/>
                  </a:lnTo>
                  <a:lnTo>
                    <a:pt x="404" y="19"/>
                  </a:lnTo>
                  <a:lnTo>
                    <a:pt x="403" y="19"/>
                  </a:lnTo>
                  <a:lnTo>
                    <a:pt x="404" y="19"/>
                  </a:lnTo>
                  <a:lnTo>
                    <a:pt x="405" y="18"/>
                  </a:lnTo>
                  <a:lnTo>
                    <a:pt x="406" y="18"/>
                  </a:lnTo>
                  <a:lnTo>
                    <a:pt x="406" y="18"/>
                  </a:lnTo>
                  <a:lnTo>
                    <a:pt x="406" y="19"/>
                  </a:lnTo>
                  <a:lnTo>
                    <a:pt x="406" y="20"/>
                  </a:lnTo>
                  <a:lnTo>
                    <a:pt x="406" y="19"/>
                  </a:lnTo>
                  <a:lnTo>
                    <a:pt x="407" y="18"/>
                  </a:lnTo>
                  <a:lnTo>
                    <a:pt x="408" y="18"/>
                  </a:lnTo>
                  <a:lnTo>
                    <a:pt x="410" y="17"/>
                  </a:lnTo>
                  <a:lnTo>
                    <a:pt x="410" y="18"/>
                  </a:lnTo>
                  <a:lnTo>
                    <a:pt x="410" y="18"/>
                  </a:lnTo>
                  <a:lnTo>
                    <a:pt x="411" y="18"/>
                  </a:lnTo>
                  <a:lnTo>
                    <a:pt x="411" y="19"/>
                  </a:lnTo>
                  <a:close/>
                  <a:moveTo>
                    <a:pt x="398" y="16"/>
                  </a:moveTo>
                  <a:lnTo>
                    <a:pt x="397" y="17"/>
                  </a:lnTo>
                  <a:lnTo>
                    <a:pt x="397" y="16"/>
                  </a:lnTo>
                  <a:lnTo>
                    <a:pt x="397" y="15"/>
                  </a:lnTo>
                  <a:lnTo>
                    <a:pt x="398" y="15"/>
                  </a:lnTo>
                  <a:lnTo>
                    <a:pt x="398" y="16"/>
                  </a:lnTo>
                  <a:close/>
                  <a:moveTo>
                    <a:pt x="357" y="12"/>
                  </a:moveTo>
                  <a:lnTo>
                    <a:pt x="357" y="13"/>
                  </a:lnTo>
                  <a:lnTo>
                    <a:pt x="356" y="13"/>
                  </a:lnTo>
                  <a:lnTo>
                    <a:pt x="356" y="14"/>
                  </a:lnTo>
                  <a:lnTo>
                    <a:pt x="355" y="14"/>
                  </a:lnTo>
                  <a:lnTo>
                    <a:pt x="354" y="14"/>
                  </a:lnTo>
                  <a:lnTo>
                    <a:pt x="353" y="15"/>
                  </a:lnTo>
                  <a:lnTo>
                    <a:pt x="352" y="15"/>
                  </a:lnTo>
                  <a:lnTo>
                    <a:pt x="352" y="15"/>
                  </a:lnTo>
                  <a:lnTo>
                    <a:pt x="351" y="15"/>
                  </a:lnTo>
                  <a:lnTo>
                    <a:pt x="351" y="16"/>
                  </a:lnTo>
                  <a:lnTo>
                    <a:pt x="351" y="15"/>
                  </a:lnTo>
                  <a:lnTo>
                    <a:pt x="350" y="16"/>
                  </a:lnTo>
                  <a:lnTo>
                    <a:pt x="349" y="16"/>
                  </a:lnTo>
                  <a:lnTo>
                    <a:pt x="349" y="15"/>
                  </a:lnTo>
                  <a:lnTo>
                    <a:pt x="350" y="15"/>
                  </a:lnTo>
                  <a:lnTo>
                    <a:pt x="351" y="15"/>
                  </a:lnTo>
                  <a:lnTo>
                    <a:pt x="351" y="14"/>
                  </a:lnTo>
                  <a:lnTo>
                    <a:pt x="352" y="14"/>
                  </a:lnTo>
                  <a:lnTo>
                    <a:pt x="352" y="13"/>
                  </a:lnTo>
                  <a:lnTo>
                    <a:pt x="353" y="13"/>
                  </a:lnTo>
                  <a:lnTo>
                    <a:pt x="352" y="13"/>
                  </a:lnTo>
                  <a:lnTo>
                    <a:pt x="353" y="13"/>
                  </a:lnTo>
                  <a:lnTo>
                    <a:pt x="352" y="12"/>
                  </a:lnTo>
                  <a:lnTo>
                    <a:pt x="353" y="12"/>
                  </a:lnTo>
                  <a:lnTo>
                    <a:pt x="354" y="12"/>
                  </a:lnTo>
                  <a:lnTo>
                    <a:pt x="355" y="12"/>
                  </a:lnTo>
                  <a:lnTo>
                    <a:pt x="355" y="12"/>
                  </a:lnTo>
                  <a:lnTo>
                    <a:pt x="356" y="11"/>
                  </a:lnTo>
                  <a:lnTo>
                    <a:pt x="357" y="12"/>
                  </a:lnTo>
                  <a:lnTo>
                    <a:pt x="357" y="12"/>
                  </a:lnTo>
                  <a:close/>
                  <a:moveTo>
                    <a:pt x="413" y="17"/>
                  </a:moveTo>
                  <a:lnTo>
                    <a:pt x="412" y="17"/>
                  </a:lnTo>
                  <a:lnTo>
                    <a:pt x="412" y="16"/>
                  </a:lnTo>
                  <a:lnTo>
                    <a:pt x="412" y="15"/>
                  </a:lnTo>
                  <a:lnTo>
                    <a:pt x="413" y="15"/>
                  </a:lnTo>
                  <a:lnTo>
                    <a:pt x="413" y="16"/>
                  </a:lnTo>
                  <a:lnTo>
                    <a:pt x="413" y="17"/>
                  </a:lnTo>
                  <a:close/>
                  <a:moveTo>
                    <a:pt x="410" y="15"/>
                  </a:moveTo>
                  <a:lnTo>
                    <a:pt x="410" y="16"/>
                  </a:lnTo>
                  <a:lnTo>
                    <a:pt x="410" y="15"/>
                  </a:lnTo>
                  <a:lnTo>
                    <a:pt x="410" y="16"/>
                  </a:lnTo>
                  <a:lnTo>
                    <a:pt x="410" y="15"/>
                  </a:lnTo>
                  <a:lnTo>
                    <a:pt x="410" y="14"/>
                  </a:lnTo>
                  <a:lnTo>
                    <a:pt x="410" y="14"/>
                  </a:lnTo>
                  <a:lnTo>
                    <a:pt x="410" y="15"/>
                  </a:lnTo>
                  <a:close/>
                  <a:moveTo>
                    <a:pt x="390" y="12"/>
                  </a:moveTo>
                  <a:lnTo>
                    <a:pt x="390" y="13"/>
                  </a:lnTo>
                  <a:lnTo>
                    <a:pt x="390" y="12"/>
                  </a:lnTo>
                  <a:lnTo>
                    <a:pt x="390" y="13"/>
                  </a:lnTo>
                  <a:lnTo>
                    <a:pt x="391" y="13"/>
                  </a:lnTo>
                  <a:lnTo>
                    <a:pt x="392" y="13"/>
                  </a:lnTo>
                  <a:lnTo>
                    <a:pt x="392" y="14"/>
                  </a:lnTo>
                  <a:lnTo>
                    <a:pt x="392" y="15"/>
                  </a:lnTo>
                  <a:lnTo>
                    <a:pt x="393" y="16"/>
                  </a:lnTo>
                  <a:lnTo>
                    <a:pt x="393" y="17"/>
                  </a:lnTo>
                  <a:lnTo>
                    <a:pt x="393" y="18"/>
                  </a:lnTo>
                  <a:lnTo>
                    <a:pt x="392" y="18"/>
                  </a:lnTo>
                  <a:lnTo>
                    <a:pt x="391" y="18"/>
                  </a:lnTo>
                  <a:lnTo>
                    <a:pt x="390" y="17"/>
                  </a:lnTo>
                  <a:lnTo>
                    <a:pt x="390" y="16"/>
                  </a:lnTo>
                  <a:lnTo>
                    <a:pt x="390" y="15"/>
                  </a:lnTo>
                  <a:lnTo>
                    <a:pt x="390" y="14"/>
                  </a:lnTo>
                  <a:lnTo>
                    <a:pt x="390" y="14"/>
                  </a:lnTo>
                  <a:lnTo>
                    <a:pt x="390" y="13"/>
                  </a:lnTo>
                  <a:lnTo>
                    <a:pt x="389" y="14"/>
                  </a:lnTo>
                  <a:lnTo>
                    <a:pt x="390" y="13"/>
                  </a:lnTo>
                  <a:lnTo>
                    <a:pt x="390" y="12"/>
                  </a:lnTo>
                  <a:lnTo>
                    <a:pt x="390" y="11"/>
                  </a:lnTo>
                  <a:lnTo>
                    <a:pt x="390" y="12"/>
                  </a:lnTo>
                  <a:close/>
                  <a:moveTo>
                    <a:pt x="399" y="12"/>
                  </a:moveTo>
                  <a:lnTo>
                    <a:pt x="400" y="12"/>
                  </a:lnTo>
                  <a:lnTo>
                    <a:pt x="400" y="12"/>
                  </a:lnTo>
                  <a:lnTo>
                    <a:pt x="400" y="12"/>
                  </a:lnTo>
                  <a:lnTo>
                    <a:pt x="400" y="14"/>
                  </a:lnTo>
                  <a:lnTo>
                    <a:pt x="400" y="15"/>
                  </a:lnTo>
                  <a:lnTo>
                    <a:pt x="399" y="15"/>
                  </a:lnTo>
                  <a:lnTo>
                    <a:pt x="399" y="14"/>
                  </a:lnTo>
                  <a:lnTo>
                    <a:pt x="399" y="15"/>
                  </a:lnTo>
                  <a:lnTo>
                    <a:pt x="398" y="15"/>
                  </a:lnTo>
                  <a:lnTo>
                    <a:pt x="397" y="15"/>
                  </a:lnTo>
                  <a:lnTo>
                    <a:pt x="397" y="14"/>
                  </a:lnTo>
                  <a:lnTo>
                    <a:pt x="397" y="15"/>
                  </a:lnTo>
                  <a:lnTo>
                    <a:pt x="397" y="14"/>
                  </a:lnTo>
                  <a:lnTo>
                    <a:pt x="396" y="14"/>
                  </a:lnTo>
                  <a:lnTo>
                    <a:pt x="397" y="15"/>
                  </a:lnTo>
                  <a:lnTo>
                    <a:pt x="396" y="16"/>
                  </a:lnTo>
                  <a:lnTo>
                    <a:pt x="394" y="15"/>
                  </a:lnTo>
                  <a:lnTo>
                    <a:pt x="394" y="14"/>
                  </a:lnTo>
                  <a:lnTo>
                    <a:pt x="395" y="13"/>
                  </a:lnTo>
                  <a:lnTo>
                    <a:pt x="396" y="14"/>
                  </a:lnTo>
                  <a:lnTo>
                    <a:pt x="396" y="13"/>
                  </a:lnTo>
                  <a:lnTo>
                    <a:pt x="397" y="12"/>
                  </a:lnTo>
                  <a:lnTo>
                    <a:pt x="398" y="12"/>
                  </a:lnTo>
                  <a:lnTo>
                    <a:pt x="399" y="12"/>
                  </a:lnTo>
                  <a:close/>
                  <a:moveTo>
                    <a:pt x="386" y="11"/>
                  </a:moveTo>
                  <a:lnTo>
                    <a:pt x="387" y="11"/>
                  </a:lnTo>
                  <a:lnTo>
                    <a:pt x="387" y="12"/>
                  </a:lnTo>
                  <a:lnTo>
                    <a:pt x="388" y="12"/>
                  </a:lnTo>
                  <a:lnTo>
                    <a:pt x="387" y="12"/>
                  </a:lnTo>
                  <a:lnTo>
                    <a:pt x="386" y="12"/>
                  </a:lnTo>
                  <a:lnTo>
                    <a:pt x="387" y="12"/>
                  </a:lnTo>
                  <a:lnTo>
                    <a:pt x="386" y="11"/>
                  </a:lnTo>
                  <a:lnTo>
                    <a:pt x="386" y="12"/>
                  </a:lnTo>
                  <a:lnTo>
                    <a:pt x="386" y="11"/>
                  </a:lnTo>
                  <a:lnTo>
                    <a:pt x="385" y="10"/>
                  </a:lnTo>
                  <a:lnTo>
                    <a:pt x="386" y="10"/>
                  </a:lnTo>
                  <a:lnTo>
                    <a:pt x="386" y="11"/>
                  </a:lnTo>
                  <a:close/>
                  <a:moveTo>
                    <a:pt x="397" y="11"/>
                  </a:moveTo>
                  <a:lnTo>
                    <a:pt x="397" y="12"/>
                  </a:lnTo>
                  <a:lnTo>
                    <a:pt x="397" y="12"/>
                  </a:lnTo>
                  <a:lnTo>
                    <a:pt x="396" y="12"/>
                  </a:lnTo>
                  <a:lnTo>
                    <a:pt x="396" y="11"/>
                  </a:lnTo>
                  <a:lnTo>
                    <a:pt x="397" y="11"/>
                  </a:lnTo>
                  <a:lnTo>
                    <a:pt x="397" y="10"/>
                  </a:lnTo>
                  <a:lnTo>
                    <a:pt x="397" y="10"/>
                  </a:lnTo>
                  <a:lnTo>
                    <a:pt x="397" y="11"/>
                  </a:lnTo>
                  <a:close/>
                  <a:moveTo>
                    <a:pt x="410" y="13"/>
                  </a:moveTo>
                  <a:lnTo>
                    <a:pt x="409" y="13"/>
                  </a:lnTo>
                  <a:lnTo>
                    <a:pt x="409" y="12"/>
                  </a:lnTo>
                  <a:lnTo>
                    <a:pt x="410" y="12"/>
                  </a:lnTo>
                  <a:lnTo>
                    <a:pt x="410" y="11"/>
                  </a:lnTo>
                  <a:lnTo>
                    <a:pt x="410" y="11"/>
                  </a:lnTo>
                  <a:lnTo>
                    <a:pt x="410" y="12"/>
                  </a:lnTo>
                  <a:lnTo>
                    <a:pt x="410" y="12"/>
                  </a:lnTo>
                  <a:lnTo>
                    <a:pt x="410" y="13"/>
                  </a:lnTo>
                  <a:close/>
                  <a:moveTo>
                    <a:pt x="399" y="12"/>
                  </a:moveTo>
                  <a:lnTo>
                    <a:pt x="398" y="12"/>
                  </a:lnTo>
                  <a:lnTo>
                    <a:pt x="397" y="10"/>
                  </a:lnTo>
                  <a:lnTo>
                    <a:pt x="399" y="10"/>
                  </a:lnTo>
                  <a:lnTo>
                    <a:pt x="398" y="10"/>
                  </a:lnTo>
                  <a:lnTo>
                    <a:pt x="399" y="11"/>
                  </a:lnTo>
                  <a:lnTo>
                    <a:pt x="399" y="12"/>
                  </a:lnTo>
                  <a:close/>
                  <a:moveTo>
                    <a:pt x="374" y="5"/>
                  </a:moveTo>
                  <a:lnTo>
                    <a:pt x="375" y="6"/>
                  </a:lnTo>
                  <a:lnTo>
                    <a:pt x="376" y="6"/>
                  </a:lnTo>
                  <a:lnTo>
                    <a:pt x="378" y="6"/>
                  </a:lnTo>
                  <a:lnTo>
                    <a:pt x="378" y="6"/>
                  </a:lnTo>
                  <a:lnTo>
                    <a:pt x="379" y="7"/>
                  </a:lnTo>
                  <a:lnTo>
                    <a:pt x="380" y="7"/>
                  </a:lnTo>
                  <a:lnTo>
                    <a:pt x="379" y="9"/>
                  </a:lnTo>
                  <a:lnTo>
                    <a:pt x="380" y="9"/>
                  </a:lnTo>
                  <a:lnTo>
                    <a:pt x="380" y="8"/>
                  </a:lnTo>
                  <a:lnTo>
                    <a:pt x="381" y="9"/>
                  </a:lnTo>
                  <a:lnTo>
                    <a:pt x="381" y="8"/>
                  </a:lnTo>
                  <a:lnTo>
                    <a:pt x="382" y="9"/>
                  </a:lnTo>
                  <a:lnTo>
                    <a:pt x="380" y="9"/>
                  </a:lnTo>
                  <a:lnTo>
                    <a:pt x="381" y="9"/>
                  </a:lnTo>
                  <a:lnTo>
                    <a:pt x="382" y="10"/>
                  </a:lnTo>
                  <a:lnTo>
                    <a:pt x="383" y="9"/>
                  </a:lnTo>
                  <a:lnTo>
                    <a:pt x="383" y="10"/>
                  </a:lnTo>
                  <a:lnTo>
                    <a:pt x="384" y="10"/>
                  </a:lnTo>
                  <a:lnTo>
                    <a:pt x="384" y="11"/>
                  </a:lnTo>
                  <a:lnTo>
                    <a:pt x="384" y="10"/>
                  </a:lnTo>
                  <a:lnTo>
                    <a:pt x="384" y="10"/>
                  </a:lnTo>
                  <a:lnTo>
                    <a:pt x="384" y="11"/>
                  </a:lnTo>
                  <a:lnTo>
                    <a:pt x="385" y="11"/>
                  </a:lnTo>
                  <a:lnTo>
                    <a:pt x="384" y="12"/>
                  </a:lnTo>
                  <a:lnTo>
                    <a:pt x="385" y="12"/>
                  </a:lnTo>
                  <a:lnTo>
                    <a:pt x="385" y="12"/>
                  </a:lnTo>
                  <a:lnTo>
                    <a:pt x="386" y="13"/>
                  </a:lnTo>
                  <a:lnTo>
                    <a:pt x="386" y="14"/>
                  </a:lnTo>
                  <a:lnTo>
                    <a:pt x="387" y="14"/>
                  </a:lnTo>
                  <a:lnTo>
                    <a:pt x="388" y="13"/>
                  </a:lnTo>
                  <a:lnTo>
                    <a:pt x="388" y="14"/>
                  </a:lnTo>
                  <a:lnTo>
                    <a:pt x="389" y="16"/>
                  </a:lnTo>
                  <a:lnTo>
                    <a:pt x="389" y="17"/>
                  </a:lnTo>
                  <a:lnTo>
                    <a:pt x="390" y="18"/>
                  </a:lnTo>
                  <a:lnTo>
                    <a:pt x="390" y="17"/>
                  </a:lnTo>
                  <a:lnTo>
                    <a:pt x="390" y="16"/>
                  </a:lnTo>
                  <a:lnTo>
                    <a:pt x="390" y="17"/>
                  </a:lnTo>
                  <a:lnTo>
                    <a:pt x="390" y="18"/>
                  </a:lnTo>
                  <a:lnTo>
                    <a:pt x="390" y="18"/>
                  </a:lnTo>
                  <a:lnTo>
                    <a:pt x="390" y="19"/>
                  </a:lnTo>
                  <a:lnTo>
                    <a:pt x="390" y="20"/>
                  </a:lnTo>
                  <a:lnTo>
                    <a:pt x="391" y="22"/>
                  </a:lnTo>
                  <a:lnTo>
                    <a:pt x="390" y="23"/>
                  </a:lnTo>
                  <a:lnTo>
                    <a:pt x="391" y="24"/>
                  </a:lnTo>
                  <a:lnTo>
                    <a:pt x="390" y="24"/>
                  </a:lnTo>
                  <a:lnTo>
                    <a:pt x="390" y="23"/>
                  </a:lnTo>
                  <a:lnTo>
                    <a:pt x="390" y="22"/>
                  </a:lnTo>
                  <a:lnTo>
                    <a:pt x="390" y="21"/>
                  </a:lnTo>
                  <a:lnTo>
                    <a:pt x="390" y="20"/>
                  </a:lnTo>
                  <a:lnTo>
                    <a:pt x="389" y="19"/>
                  </a:lnTo>
                  <a:lnTo>
                    <a:pt x="390" y="21"/>
                  </a:lnTo>
                  <a:lnTo>
                    <a:pt x="389" y="21"/>
                  </a:lnTo>
                  <a:lnTo>
                    <a:pt x="389" y="22"/>
                  </a:lnTo>
                  <a:lnTo>
                    <a:pt x="390" y="24"/>
                  </a:lnTo>
                  <a:lnTo>
                    <a:pt x="390" y="25"/>
                  </a:lnTo>
                  <a:lnTo>
                    <a:pt x="390" y="25"/>
                  </a:lnTo>
                  <a:lnTo>
                    <a:pt x="389" y="25"/>
                  </a:lnTo>
                  <a:lnTo>
                    <a:pt x="388" y="25"/>
                  </a:lnTo>
                  <a:lnTo>
                    <a:pt x="387" y="25"/>
                  </a:lnTo>
                  <a:lnTo>
                    <a:pt x="386" y="25"/>
                  </a:lnTo>
                  <a:lnTo>
                    <a:pt x="385" y="25"/>
                  </a:lnTo>
                  <a:lnTo>
                    <a:pt x="384" y="25"/>
                  </a:lnTo>
                  <a:lnTo>
                    <a:pt x="384" y="25"/>
                  </a:lnTo>
                  <a:lnTo>
                    <a:pt x="383" y="25"/>
                  </a:lnTo>
                  <a:lnTo>
                    <a:pt x="383" y="25"/>
                  </a:lnTo>
                  <a:lnTo>
                    <a:pt x="382" y="25"/>
                  </a:lnTo>
                  <a:lnTo>
                    <a:pt x="381" y="25"/>
                  </a:lnTo>
                  <a:lnTo>
                    <a:pt x="380" y="25"/>
                  </a:lnTo>
                  <a:lnTo>
                    <a:pt x="379" y="25"/>
                  </a:lnTo>
                  <a:lnTo>
                    <a:pt x="379" y="25"/>
                  </a:lnTo>
                  <a:lnTo>
                    <a:pt x="378" y="25"/>
                  </a:lnTo>
                  <a:lnTo>
                    <a:pt x="378" y="25"/>
                  </a:lnTo>
                  <a:lnTo>
                    <a:pt x="378" y="25"/>
                  </a:lnTo>
                  <a:lnTo>
                    <a:pt x="377" y="25"/>
                  </a:lnTo>
                  <a:lnTo>
                    <a:pt x="377" y="25"/>
                  </a:lnTo>
                  <a:lnTo>
                    <a:pt x="376" y="25"/>
                  </a:lnTo>
                  <a:lnTo>
                    <a:pt x="375" y="25"/>
                  </a:lnTo>
                  <a:lnTo>
                    <a:pt x="374" y="25"/>
                  </a:lnTo>
                  <a:lnTo>
                    <a:pt x="373" y="25"/>
                  </a:lnTo>
                  <a:lnTo>
                    <a:pt x="372" y="25"/>
                  </a:lnTo>
                  <a:lnTo>
                    <a:pt x="371" y="25"/>
                  </a:lnTo>
                  <a:lnTo>
                    <a:pt x="371" y="25"/>
                  </a:lnTo>
                  <a:lnTo>
                    <a:pt x="371" y="25"/>
                  </a:lnTo>
                  <a:lnTo>
                    <a:pt x="369" y="25"/>
                  </a:lnTo>
                  <a:lnTo>
                    <a:pt x="368" y="25"/>
                  </a:lnTo>
                  <a:lnTo>
                    <a:pt x="367" y="25"/>
                  </a:lnTo>
                  <a:lnTo>
                    <a:pt x="368" y="24"/>
                  </a:lnTo>
                  <a:lnTo>
                    <a:pt x="368" y="23"/>
                  </a:lnTo>
                  <a:lnTo>
                    <a:pt x="367" y="24"/>
                  </a:lnTo>
                  <a:lnTo>
                    <a:pt x="367" y="23"/>
                  </a:lnTo>
                  <a:lnTo>
                    <a:pt x="368" y="23"/>
                  </a:lnTo>
                  <a:lnTo>
                    <a:pt x="367" y="21"/>
                  </a:lnTo>
                  <a:lnTo>
                    <a:pt x="367" y="20"/>
                  </a:lnTo>
                  <a:lnTo>
                    <a:pt x="367" y="19"/>
                  </a:lnTo>
                  <a:lnTo>
                    <a:pt x="366" y="18"/>
                  </a:lnTo>
                  <a:lnTo>
                    <a:pt x="366" y="19"/>
                  </a:lnTo>
                  <a:lnTo>
                    <a:pt x="365" y="19"/>
                  </a:lnTo>
                  <a:lnTo>
                    <a:pt x="365" y="19"/>
                  </a:lnTo>
                  <a:lnTo>
                    <a:pt x="365" y="20"/>
                  </a:lnTo>
                  <a:lnTo>
                    <a:pt x="364" y="20"/>
                  </a:lnTo>
                  <a:lnTo>
                    <a:pt x="364" y="19"/>
                  </a:lnTo>
                  <a:lnTo>
                    <a:pt x="363" y="19"/>
                  </a:lnTo>
                  <a:lnTo>
                    <a:pt x="362" y="19"/>
                  </a:lnTo>
                  <a:lnTo>
                    <a:pt x="362" y="18"/>
                  </a:lnTo>
                  <a:lnTo>
                    <a:pt x="361" y="18"/>
                  </a:lnTo>
                  <a:lnTo>
                    <a:pt x="360" y="18"/>
                  </a:lnTo>
                  <a:lnTo>
                    <a:pt x="359" y="18"/>
                  </a:lnTo>
                  <a:lnTo>
                    <a:pt x="360" y="18"/>
                  </a:lnTo>
                  <a:lnTo>
                    <a:pt x="360" y="17"/>
                  </a:lnTo>
                  <a:lnTo>
                    <a:pt x="361" y="17"/>
                  </a:lnTo>
                  <a:lnTo>
                    <a:pt x="362" y="16"/>
                  </a:lnTo>
                  <a:lnTo>
                    <a:pt x="361" y="16"/>
                  </a:lnTo>
                  <a:lnTo>
                    <a:pt x="360" y="17"/>
                  </a:lnTo>
                  <a:lnTo>
                    <a:pt x="360" y="16"/>
                  </a:lnTo>
                  <a:lnTo>
                    <a:pt x="359" y="15"/>
                  </a:lnTo>
                  <a:lnTo>
                    <a:pt x="359" y="15"/>
                  </a:lnTo>
                  <a:lnTo>
                    <a:pt x="359" y="14"/>
                  </a:lnTo>
                  <a:lnTo>
                    <a:pt x="359" y="13"/>
                  </a:lnTo>
                  <a:lnTo>
                    <a:pt x="359" y="13"/>
                  </a:lnTo>
                  <a:lnTo>
                    <a:pt x="359" y="13"/>
                  </a:lnTo>
                  <a:lnTo>
                    <a:pt x="359" y="13"/>
                  </a:lnTo>
                  <a:lnTo>
                    <a:pt x="359" y="12"/>
                  </a:lnTo>
                  <a:lnTo>
                    <a:pt x="359" y="12"/>
                  </a:lnTo>
                  <a:lnTo>
                    <a:pt x="359" y="12"/>
                  </a:lnTo>
                  <a:lnTo>
                    <a:pt x="359" y="11"/>
                  </a:lnTo>
                  <a:lnTo>
                    <a:pt x="359" y="11"/>
                  </a:lnTo>
                  <a:lnTo>
                    <a:pt x="359" y="10"/>
                  </a:lnTo>
                  <a:lnTo>
                    <a:pt x="359" y="10"/>
                  </a:lnTo>
                  <a:lnTo>
                    <a:pt x="359" y="9"/>
                  </a:lnTo>
                  <a:lnTo>
                    <a:pt x="359" y="9"/>
                  </a:lnTo>
                  <a:lnTo>
                    <a:pt x="360" y="9"/>
                  </a:lnTo>
                  <a:lnTo>
                    <a:pt x="361" y="8"/>
                  </a:lnTo>
                  <a:lnTo>
                    <a:pt x="362" y="8"/>
                  </a:lnTo>
                  <a:lnTo>
                    <a:pt x="362" y="7"/>
                  </a:lnTo>
                  <a:lnTo>
                    <a:pt x="362" y="6"/>
                  </a:lnTo>
                  <a:lnTo>
                    <a:pt x="363" y="6"/>
                  </a:lnTo>
                  <a:lnTo>
                    <a:pt x="365" y="5"/>
                  </a:lnTo>
                  <a:lnTo>
                    <a:pt x="365" y="5"/>
                  </a:lnTo>
                  <a:lnTo>
                    <a:pt x="366" y="5"/>
                  </a:lnTo>
                  <a:lnTo>
                    <a:pt x="367" y="5"/>
                  </a:lnTo>
                  <a:lnTo>
                    <a:pt x="368" y="5"/>
                  </a:lnTo>
                  <a:lnTo>
                    <a:pt x="369" y="6"/>
                  </a:lnTo>
                  <a:lnTo>
                    <a:pt x="370" y="6"/>
                  </a:lnTo>
                  <a:lnTo>
                    <a:pt x="371" y="6"/>
                  </a:lnTo>
                  <a:lnTo>
                    <a:pt x="371" y="7"/>
                  </a:lnTo>
                  <a:lnTo>
                    <a:pt x="371" y="5"/>
                  </a:lnTo>
                  <a:lnTo>
                    <a:pt x="371" y="5"/>
                  </a:lnTo>
                  <a:lnTo>
                    <a:pt x="372" y="5"/>
                  </a:lnTo>
                  <a:lnTo>
                    <a:pt x="374" y="5"/>
                  </a:lnTo>
                  <a:close/>
                  <a:moveTo>
                    <a:pt x="371" y="3"/>
                  </a:moveTo>
                  <a:lnTo>
                    <a:pt x="372" y="4"/>
                  </a:lnTo>
                  <a:lnTo>
                    <a:pt x="373" y="4"/>
                  </a:lnTo>
                  <a:lnTo>
                    <a:pt x="375" y="4"/>
                  </a:lnTo>
                  <a:lnTo>
                    <a:pt x="376" y="5"/>
                  </a:lnTo>
                  <a:lnTo>
                    <a:pt x="378" y="5"/>
                  </a:lnTo>
                  <a:lnTo>
                    <a:pt x="377" y="5"/>
                  </a:lnTo>
                  <a:lnTo>
                    <a:pt x="376" y="5"/>
                  </a:lnTo>
                  <a:lnTo>
                    <a:pt x="375" y="5"/>
                  </a:lnTo>
                  <a:lnTo>
                    <a:pt x="374" y="5"/>
                  </a:lnTo>
                  <a:lnTo>
                    <a:pt x="373" y="5"/>
                  </a:lnTo>
                  <a:lnTo>
                    <a:pt x="372" y="5"/>
                  </a:lnTo>
                  <a:lnTo>
                    <a:pt x="372" y="4"/>
                  </a:lnTo>
                  <a:lnTo>
                    <a:pt x="371" y="4"/>
                  </a:lnTo>
                  <a:lnTo>
                    <a:pt x="371" y="3"/>
                  </a:lnTo>
                  <a:close/>
                  <a:moveTo>
                    <a:pt x="378" y="1"/>
                  </a:moveTo>
                  <a:lnTo>
                    <a:pt x="378" y="2"/>
                  </a:lnTo>
                  <a:lnTo>
                    <a:pt x="377" y="1"/>
                  </a:lnTo>
                  <a:lnTo>
                    <a:pt x="378" y="0"/>
                  </a:lnTo>
                  <a:lnTo>
                    <a:pt x="378" y="0"/>
                  </a:lnTo>
                  <a:lnTo>
                    <a:pt x="378" y="1"/>
                  </a:lnTo>
                  <a:lnTo>
                    <a:pt x="378" y="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5" name="Freeform 100"/>
            <p:cNvSpPr>
              <a:spLocks/>
            </p:cNvSpPr>
            <p:nvPr/>
          </p:nvSpPr>
          <p:spPr bwMode="auto">
            <a:xfrm>
              <a:off x="7169902" y="5050806"/>
              <a:ext cx="1581150" cy="1724026"/>
            </a:xfrm>
            <a:custGeom>
              <a:avLst/>
              <a:gdLst>
                <a:gd name="T0" fmla="*/ 476 w 498"/>
                <a:gd name="T1" fmla="*/ 317 h 543"/>
                <a:gd name="T2" fmla="*/ 484 w 498"/>
                <a:gd name="T3" fmla="*/ 347 h 543"/>
                <a:gd name="T4" fmla="*/ 460 w 498"/>
                <a:gd name="T5" fmla="*/ 409 h 543"/>
                <a:gd name="T6" fmla="*/ 410 w 498"/>
                <a:gd name="T7" fmla="*/ 465 h 543"/>
                <a:gd name="T8" fmla="*/ 371 w 498"/>
                <a:gd name="T9" fmla="*/ 469 h 543"/>
                <a:gd name="T10" fmla="*/ 379 w 498"/>
                <a:gd name="T11" fmla="*/ 474 h 543"/>
                <a:gd name="T12" fmla="*/ 382 w 498"/>
                <a:gd name="T13" fmla="*/ 480 h 543"/>
                <a:gd name="T14" fmla="*/ 372 w 498"/>
                <a:gd name="T15" fmla="*/ 484 h 543"/>
                <a:gd name="T16" fmla="*/ 372 w 498"/>
                <a:gd name="T17" fmla="*/ 497 h 543"/>
                <a:gd name="T18" fmla="*/ 367 w 498"/>
                <a:gd name="T19" fmla="*/ 509 h 543"/>
                <a:gd name="T20" fmla="*/ 353 w 498"/>
                <a:gd name="T21" fmla="*/ 519 h 543"/>
                <a:gd name="T22" fmla="*/ 283 w 498"/>
                <a:gd name="T23" fmla="*/ 535 h 543"/>
                <a:gd name="T24" fmla="*/ 248 w 498"/>
                <a:gd name="T25" fmla="*/ 533 h 543"/>
                <a:gd name="T26" fmla="*/ 125 w 498"/>
                <a:gd name="T27" fmla="*/ 458 h 543"/>
                <a:gd name="T28" fmla="*/ 92 w 498"/>
                <a:gd name="T29" fmla="*/ 442 h 543"/>
                <a:gd name="T30" fmla="*/ 33 w 498"/>
                <a:gd name="T31" fmla="*/ 410 h 543"/>
                <a:gd name="T32" fmla="*/ 98 w 498"/>
                <a:gd name="T33" fmla="*/ 322 h 543"/>
                <a:gd name="T34" fmla="*/ 111 w 498"/>
                <a:gd name="T35" fmla="*/ 290 h 543"/>
                <a:gd name="T36" fmla="*/ 111 w 498"/>
                <a:gd name="T37" fmla="*/ 287 h 543"/>
                <a:gd name="T38" fmla="*/ 112 w 498"/>
                <a:gd name="T39" fmla="*/ 274 h 543"/>
                <a:gd name="T40" fmla="*/ 117 w 498"/>
                <a:gd name="T41" fmla="*/ 268 h 543"/>
                <a:gd name="T42" fmla="*/ 126 w 498"/>
                <a:gd name="T43" fmla="*/ 248 h 543"/>
                <a:gd name="T44" fmla="*/ 125 w 498"/>
                <a:gd name="T45" fmla="*/ 232 h 543"/>
                <a:gd name="T46" fmla="*/ 110 w 498"/>
                <a:gd name="T47" fmla="*/ 219 h 543"/>
                <a:gd name="T48" fmla="*/ 90 w 498"/>
                <a:gd name="T49" fmla="*/ 222 h 543"/>
                <a:gd name="T50" fmla="*/ 86 w 498"/>
                <a:gd name="T51" fmla="*/ 213 h 543"/>
                <a:gd name="T52" fmla="*/ 75 w 498"/>
                <a:gd name="T53" fmla="*/ 189 h 543"/>
                <a:gd name="T54" fmla="*/ 6 w 498"/>
                <a:gd name="T55" fmla="*/ 92 h 543"/>
                <a:gd name="T56" fmla="*/ 20 w 498"/>
                <a:gd name="T57" fmla="*/ 64 h 543"/>
                <a:gd name="T58" fmla="*/ 73 w 498"/>
                <a:gd name="T59" fmla="*/ 39 h 543"/>
                <a:gd name="T60" fmla="*/ 80 w 498"/>
                <a:gd name="T61" fmla="*/ 45 h 543"/>
                <a:gd name="T62" fmla="*/ 93 w 498"/>
                <a:gd name="T63" fmla="*/ 46 h 543"/>
                <a:gd name="T64" fmla="*/ 143 w 498"/>
                <a:gd name="T65" fmla="*/ 35 h 543"/>
                <a:gd name="T66" fmla="*/ 270 w 498"/>
                <a:gd name="T67" fmla="*/ 13 h 543"/>
                <a:gd name="T68" fmla="*/ 283 w 498"/>
                <a:gd name="T69" fmla="*/ 26 h 543"/>
                <a:gd name="T70" fmla="*/ 291 w 498"/>
                <a:gd name="T71" fmla="*/ 44 h 543"/>
                <a:gd name="T72" fmla="*/ 300 w 498"/>
                <a:gd name="T73" fmla="*/ 51 h 543"/>
                <a:gd name="T74" fmla="*/ 308 w 498"/>
                <a:gd name="T75" fmla="*/ 60 h 543"/>
                <a:gd name="T76" fmla="*/ 322 w 498"/>
                <a:gd name="T77" fmla="*/ 77 h 543"/>
                <a:gd name="T78" fmla="*/ 351 w 498"/>
                <a:gd name="T79" fmla="*/ 106 h 543"/>
                <a:gd name="T80" fmla="*/ 361 w 498"/>
                <a:gd name="T81" fmla="*/ 91 h 543"/>
                <a:gd name="T82" fmla="*/ 376 w 498"/>
                <a:gd name="T83" fmla="*/ 93 h 543"/>
                <a:gd name="T84" fmla="*/ 385 w 498"/>
                <a:gd name="T85" fmla="*/ 96 h 543"/>
                <a:gd name="T86" fmla="*/ 390 w 498"/>
                <a:gd name="T87" fmla="*/ 106 h 543"/>
                <a:gd name="T88" fmla="*/ 399 w 498"/>
                <a:gd name="T89" fmla="*/ 110 h 543"/>
                <a:gd name="T90" fmla="*/ 401 w 498"/>
                <a:gd name="T91" fmla="*/ 110 h 543"/>
                <a:gd name="T92" fmla="*/ 411 w 498"/>
                <a:gd name="T93" fmla="*/ 111 h 543"/>
                <a:gd name="T94" fmla="*/ 421 w 498"/>
                <a:gd name="T95" fmla="*/ 107 h 543"/>
                <a:gd name="T96" fmla="*/ 429 w 498"/>
                <a:gd name="T97" fmla="*/ 106 h 543"/>
                <a:gd name="T98" fmla="*/ 432 w 498"/>
                <a:gd name="T99" fmla="*/ 109 h 543"/>
                <a:gd name="T100" fmla="*/ 436 w 498"/>
                <a:gd name="T101" fmla="*/ 111 h 543"/>
                <a:gd name="T102" fmla="*/ 437 w 498"/>
                <a:gd name="T103" fmla="*/ 122 h 543"/>
                <a:gd name="T104" fmla="*/ 440 w 498"/>
                <a:gd name="T105" fmla="*/ 127 h 543"/>
                <a:gd name="T106" fmla="*/ 449 w 498"/>
                <a:gd name="T107" fmla="*/ 134 h 543"/>
                <a:gd name="T108" fmla="*/ 442 w 498"/>
                <a:gd name="T109" fmla="*/ 152 h 543"/>
                <a:gd name="T110" fmla="*/ 455 w 498"/>
                <a:gd name="T111" fmla="*/ 191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98" h="543">
                  <a:moveTo>
                    <a:pt x="467" y="268"/>
                  </a:moveTo>
                  <a:lnTo>
                    <a:pt x="471" y="291"/>
                  </a:lnTo>
                  <a:lnTo>
                    <a:pt x="471" y="291"/>
                  </a:lnTo>
                  <a:lnTo>
                    <a:pt x="474" y="305"/>
                  </a:lnTo>
                  <a:lnTo>
                    <a:pt x="475" y="312"/>
                  </a:lnTo>
                  <a:lnTo>
                    <a:pt x="475" y="312"/>
                  </a:lnTo>
                  <a:lnTo>
                    <a:pt x="475" y="314"/>
                  </a:lnTo>
                  <a:lnTo>
                    <a:pt x="476" y="317"/>
                  </a:lnTo>
                  <a:lnTo>
                    <a:pt x="476" y="320"/>
                  </a:lnTo>
                  <a:lnTo>
                    <a:pt x="476" y="321"/>
                  </a:lnTo>
                  <a:lnTo>
                    <a:pt x="477" y="322"/>
                  </a:lnTo>
                  <a:lnTo>
                    <a:pt x="480" y="332"/>
                  </a:lnTo>
                  <a:lnTo>
                    <a:pt x="481" y="338"/>
                  </a:lnTo>
                  <a:lnTo>
                    <a:pt x="482" y="342"/>
                  </a:lnTo>
                  <a:lnTo>
                    <a:pt x="483" y="345"/>
                  </a:lnTo>
                  <a:lnTo>
                    <a:pt x="484" y="347"/>
                  </a:lnTo>
                  <a:lnTo>
                    <a:pt x="485" y="350"/>
                  </a:lnTo>
                  <a:lnTo>
                    <a:pt x="492" y="376"/>
                  </a:lnTo>
                  <a:lnTo>
                    <a:pt x="495" y="388"/>
                  </a:lnTo>
                  <a:lnTo>
                    <a:pt x="498" y="395"/>
                  </a:lnTo>
                  <a:lnTo>
                    <a:pt x="479" y="402"/>
                  </a:lnTo>
                  <a:lnTo>
                    <a:pt x="475" y="404"/>
                  </a:lnTo>
                  <a:lnTo>
                    <a:pt x="461" y="409"/>
                  </a:lnTo>
                  <a:lnTo>
                    <a:pt x="460" y="409"/>
                  </a:lnTo>
                  <a:lnTo>
                    <a:pt x="450" y="413"/>
                  </a:lnTo>
                  <a:lnTo>
                    <a:pt x="437" y="418"/>
                  </a:lnTo>
                  <a:lnTo>
                    <a:pt x="430" y="420"/>
                  </a:lnTo>
                  <a:lnTo>
                    <a:pt x="430" y="435"/>
                  </a:lnTo>
                  <a:lnTo>
                    <a:pt x="419" y="459"/>
                  </a:lnTo>
                  <a:lnTo>
                    <a:pt x="417" y="462"/>
                  </a:lnTo>
                  <a:lnTo>
                    <a:pt x="415" y="462"/>
                  </a:lnTo>
                  <a:lnTo>
                    <a:pt x="410" y="465"/>
                  </a:lnTo>
                  <a:lnTo>
                    <a:pt x="407" y="467"/>
                  </a:lnTo>
                  <a:lnTo>
                    <a:pt x="404" y="469"/>
                  </a:lnTo>
                  <a:lnTo>
                    <a:pt x="399" y="465"/>
                  </a:lnTo>
                  <a:lnTo>
                    <a:pt x="378" y="450"/>
                  </a:lnTo>
                  <a:lnTo>
                    <a:pt x="372" y="461"/>
                  </a:lnTo>
                  <a:lnTo>
                    <a:pt x="368" y="468"/>
                  </a:lnTo>
                  <a:lnTo>
                    <a:pt x="370" y="468"/>
                  </a:lnTo>
                  <a:lnTo>
                    <a:pt x="371" y="469"/>
                  </a:lnTo>
                  <a:lnTo>
                    <a:pt x="372" y="470"/>
                  </a:lnTo>
                  <a:lnTo>
                    <a:pt x="373" y="471"/>
                  </a:lnTo>
                  <a:lnTo>
                    <a:pt x="375" y="471"/>
                  </a:lnTo>
                  <a:lnTo>
                    <a:pt x="376" y="471"/>
                  </a:lnTo>
                  <a:lnTo>
                    <a:pt x="377" y="471"/>
                  </a:lnTo>
                  <a:lnTo>
                    <a:pt x="378" y="472"/>
                  </a:lnTo>
                  <a:lnTo>
                    <a:pt x="378" y="474"/>
                  </a:lnTo>
                  <a:lnTo>
                    <a:pt x="379" y="474"/>
                  </a:lnTo>
                  <a:lnTo>
                    <a:pt x="379" y="475"/>
                  </a:lnTo>
                  <a:lnTo>
                    <a:pt x="379" y="475"/>
                  </a:lnTo>
                  <a:lnTo>
                    <a:pt x="379" y="475"/>
                  </a:lnTo>
                  <a:lnTo>
                    <a:pt x="379" y="475"/>
                  </a:lnTo>
                  <a:lnTo>
                    <a:pt x="378" y="477"/>
                  </a:lnTo>
                  <a:lnTo>
                    <a:pt x="378" y="477"/>
                  </a:lnTo>
                  <a:lnTo>
                    <a:pt x="382" y="479"/>
                  </a:lnTo>
                  <a:lnTo>
                    <a:pt x="382" y="480"/>
                  </a:lnTo>
                  <a:lnTo>
                    <a:pt x="381" y="481"/>
                  </a:lnTo>
                  <a:lnTo>
                    <a:pt x="380" y="481"/>
                  </a:lnTo>
                  <a:lnTo>
                    <a:pt x="376" y="480"/>
                  </a:lnTo>
                  <a:lnTo>
                    <a:pt x="375" y="480"/>
                  </a:lnTo>
                  <a:lnTo>
                    <a:pt x="375" y="480"/>
                  </a:lnTo>
                  <a:lnTo>
                    <a:pt x="373" y="480"/>
                  </a:lnTo>
                  <a:lnTo>
                    <a:pt x="373" y="482"/>
                  </a:lnTo>
                  <a:lnTo>
                    <a:pt x="372" y="484"/>
                  </a:lnTo>
                  <a:lnTo>
                    <a:pt x="373" y="488"/>
                  </a:lnTo>
                  <a:lnTo>
                    <a:pt x="373" y="488"/>
                  </a:lnTo>
                  <a:lnTo>
                    <a:pt x="373" y="490"/>
                  </a:lnTo>
                  <a:lnTo>
                    <a:pt x="374" y="495"/>
                  </a:lnTo>
                  <a:lnTo>
                    <a:pt x="374" y="495"/>
                  </a:lnTo>
                  <a:lnTo>
                    <a:pt x="373" y="496"/>
                  </a:lnTo>
                  <a:lnTo>
                    <a:pt x="373" y="497"/>
                  </a:lnTo>
                  <a:lnTo>
                    <a:pt x="372" y="497"/>
                  </a:lnTo>
                  <a:lnTo>
                    <a:pt x="371" y="499"/>
                  </a:lnTo>
                  <a:lnTo>
                    <a:pt x="372" y="500"/>
                  </a:lnTo>
                  <a:lnTo>
                    <a:pt x="372" y="503"/>
                  </a:lnTo>
                  <a:lnTo>
                    <a:pt x="371" y="503"/>
                  </a:lnTo>
                  <a:lnTo>
                    <a:pt x="369" y="503"/>
                  </a:lnTo>
                  <a:lnTo>
                    <a:pt x="368" y="504"/>
                  </a:lnTo>
                  <a:lnTo>
                    <a:pt x="367" y="509"/>
                  </a:lnTo>
                  <a:lnTo>
                    <a:pt x="367" y="509"/>
                  </a:lnTo>
                  <a:lnTo>
                    <a:pt x="367" y="509"/>
                  </a:lnTo>
                  <a:lnTo>
                    <a:pt x="363" y="512"/>
                  </a:lnTo>
                  <a:lnTo>
                    <a:pt x="358" y="516"/>
                  </a:lnTo>
                  <a:lnTo>
                    <a:pt x="357" y="516"/>
                  </a:lnTo>
                  <a:lnTo>
                    <a:pt x="355" y="519"/>
                  </a:lnTo>
                  <a:lnTo>
                    <a:pt x="353" y="520"/>
                  </a:lnTo>
                  <a:lnTo>
                    <a:pt x="353" y="519"/>
                  </a:lnTo>
                  <a:lnTo>
                    <a:pt x="353" y="519"/>
                  </a:lnTo>
                  <a:lnTo>
                    <a:pt x="353" y="519"/>
                  </a:lnTo>
                  <a:lnTo>
                    <a:pt x="353" y="519"/>
                  </a:lnTo>
                  <a:lnTo>
                    <a:pt x="351" y="519"/>
                  </a:lnTo>
                  <a:lnTo>
                    <a:pt x="350" y="519"/>
                  </a:lnTo>
                  <a:lnTo>
                    <a:pt x="317" y="522"/>
                  </a:lnTo>
                  <a:lnTo>
                    <a:pt x="305" y="526"/>
                  </a:lnTo>
                  <a:lnTo>
                    <a:pt x="289" y="533"/>
                  </a:lnTo>
                  <a:lnTo>
                    <a:pt x="283" y="535"/>
                  </a:lnTo>
                  <a:lnTo>
                    <a:pt x="282" y="535"/>
                  </a:lnTo>
                  <a:lnTo>
                    <a:pt x="277" y="538"/>
                  </a:lnTo>
                  <a:lnTo>
                    <a:pt x="277" y="538"/>
                  </a:lnTo>
                  <a:lnTo>
                    <a:pt x="264" y="543"/>
                  </a:lnTo>
                  <a:lnTo>
                    <a:pt x="264" y="543"/>
                  </a:lnTo>
                  <a:lnTo>
                    <a:pt x="254" y="537"/>
                  </a:lnTo>
                  <a:lnTo>
                    <a:pt x="253" y="537"/>
                  </a:lnTo>
                  <a:lnTo>
                    <a:pt x="248" y="533"/>
                  </a:lnTo>
                  <a:lnTo>
                    <a:pt x="226" y="518"/>
                  </a:lnTo>
                  <a:lnTo>
                    <a:pt x="215" y="504"/>
                  </a:lnTo>
                  <a:lnTo>
                    <a:pt x="213" y="503"/>
                  </a:lnTo>
                  <a:lnTo>
                    <a:pt x="197" y="495"/>
                  </a:lnTo>
                  <a:lnTo>
                    <a:pt x="178" y="484"/>
                  </a:lnTo>
                  <a:lnTo>
                    <a:pt x="161" y="474"/>
                  </a:lnTo>
                  <a:lnTo>
                    <a:pt x="127" y="458"/>
                  </a:lnTo>
                  <a:lnTo>
                    <a:pt x="125" y="458"/>
                  </a:lnTo>
                  <a:lnTo>
                    <a:pt x="117" y="453"/>
                  </a:lnTo>
                  <a:lnTo>
                    <a:pt x="105" y="447"/>
                  </a:lnTo>
                  <a:lnTo>
                    <a:pt x="104" y="447"/>
                  </a:lnTo>
                  <a:lnTo>
                    <a:pt x="103" y="446"/>
                  </a:lnTo>
                  <a:lnTo>
                    <a:pt x="103" y="446"/>
                  </a:lnTo>
                  <a:lnTo>
                    <a:pt x="102" y="446"/>
                  </a:lnTo>
                  <a:lnTo>
                    <a:pt x="97" y="445"/>
                  </a:lnTo>
                  <a:lnTo>
                    <a:pt x="92" y="442"/>
                  </a:lnTo>
                  <a:lnTo>
                    <a:pt x="79" y="436"/>
                  </a:lnTo>
                  <a:lnTo>
                    <a:pt x="79" y="435"/>
                  </a:lnTo>
                  <a:lnTo>
                    <a:pt x="77" y="434"/>
                  </a:lnTo>
                  <a:lnTo>
                    <a:pt x="74" y="433"/>
                  </a:lnTo>
                  <a:lnTo>
                    <a:pt x="58" y="426"/>
                  </a:lnTo>
                  <a:lnTo>
                    <a:pt x="57" y="426"/>
                  </a:lnTo>
                  <a:lnTo>
                    <a:pt x="47" y="420"/>
                  </a:lnTo>
                  <a:lnTo>
                    <a:pt x="33" y="410"/>
                  </a:lnTo>
                  <a:lnTo>
                    <a:pt x="37" y="408"/>
                  </a:lnTo>
                  <a:lnTo>
                    <a:pt x="52" y="402"/>
                  </a:lnTo>
                  <a:lnTo>
                    <a:pt x="70" y="388"/>
                  </a:lnTo>
                  <a:lnTo>
                    <a:pt x="92" y="363"/>
                  </a:lnTo>
                  <a:lnTo>
                    <a:pt x="92" y="362"/>
                  </a:lnTo>
                  <a:lnTo>
                    <a:pt x="99" y="344"/>
                  </a:lnTo>
                  <a:lnTo>
                    <a:pt x="94" y="333"/>
                  </a:lnTo>
                  <a:lnTo>
                    <a:pt x="98" y="322"/>
                  </a:lnTo>
                  <a:lnTo>
                    <a:pt x="102" y="312"/>
                  </a:lnTo>
                  <a:lnTo>
                    <a:pt x="108" y="296"/>
                  </a:lnTo>
                  <a:lnTo>
                    <a:pt x="108" y="294"/>
                  </a:lnTo>
                  <a:lnTo>
                    <a:pt x="110" y="293"/>
                  </a:lnTo>
                  <a:lnTo>
                    <a:pt x="110" y="292"/>
                  </a:lnTo>
                  <a:lnTo>
                    <a:pt x="111" y="292"/>
                  </a:lnTo>
                  <a:lnTo>
                    <a:pt x="111" y="290"/>
                  </a:lnTo>
                  <a:lnTo>
                    <a:pt x="111" y="290"/>
                  </a:lnTo>
                  <a:lnTo>
                    <a:pt x="111" y="290"/>
                  </a:lnTo>
                  <a:lnTo>
                    <a:pt x="111" y="290"/>
                  </a:lnTo>
                  <a:lnTo>
                    <a:pt x="111" y="289"/>
                  </a:lnTo>
                  <a:lnTo>
                    <a:pt x="111" y="289"/>
                  </a:lnTo>
                  <a:lnTo>
                    <a:pt x="111" y="289"/>
                  </a:lnTo>
                  <a:lnTo>
                    <a:pt x="111" y="288"/>
                  </a:lnTo>
                  <a:lnTo>
                    <a:pt x="111" y="287"/>
                  </a:lnTo>
                  <a:lnTo>
                    <a:pt x="111" y="287"/>
                  </a:lnTo>
                  <a:lnTo>
                    <a:pt x="111" y="283"/>
                  </a:lnTo>
                  <a:lnTo>
                    <a:pt x="111" y="280"/>
                  </a:lnTo>
                  <a:lnTo>
                    <a:pt x="110" y="277"/>
                  </a:lnTo>
                  <a:lnTo>
                    <a:pt x="109" y="274"/>
                  </a:lnTo>
                  <a:lnTo>
                    <a:pt x="110" y="273"/>
                  </a:lnTo>
                  <a:lnTo>
                    <a:pt x="111" y="273"/>
                  </a:lnTo>
                  <a:lnTo>
                    <a:pt x="111" y="273"/>
                  </a:lnTo>
                  <a:lnTo>
                    <a:pt x="112" y="274"/>
                  </a:lnTo>
                  <a:lnTo>
                    <a:pt x="113" y="274"/>
                  </a:lnTo>
                  <a:lnTo>
                    <a:pt x="114" y="275"/>
                  </a:lnTo>
                  <a:lnTo>
                    <a:pt x="116" y="275"/>
                  </a:lnTo>
                  <a:lnTo>
                    <a:pt x="117" y="274"/>
                  </a:lnTo>
                  <a:lnTo>
                    <a:pt x="117" y="274"/>
                  </a:lnTo>
                  <a:lnTo>
                    <a:pt x="117" y="272"/>
                  </a:lnTo>
                  <a:lnTo>
                    <a:pt x="116" y="271"/>
                  </a:lnTo>
                  <a:lnTo>
                    <a:pt x="117" y="268"/>
                  </a:lnTo>
                  <a:lnTo>
                    <a:pt x="117" y="266"/>
                  </a:lnTo>
                  <a:lnTo>
                    <a:pt x="118" y="265"/>
                  </a:lnTo>
                  <a:lnTo>
                    <a:pt x="119" y="262"/>
                  </a:lnTo>
                  <a:lnTo>
                    <a:pt x="122" y="256"/>
                  </a:lnTo>
                  <a:lnTo>
                    <a:pt x="124" y="260"/>
                  </a:lnTo>
                  <a:lnTo>
                    <a:pt x="125" y="256"/>
                  </a:lnTo>
                  <a:lnTo>
                    <a:pt x="125" y="253"/>
                  </a:lnTo>
                  <a:lnTo>
                    <a:pt x="126" y="248"/>
                  </a:lnTo>
                  <a:lnTo>
                    <a:pt x="129" y="244"/>
                  </a:lnTo>
                  <a:lnTo>
                    <a:pt x="129" y="242"/>
                  </a:lnTo>
                  <a:lnTo>
                    <a:pt x="129" y="240"/>
                  </a:lnTo>
                  <a:lnTo>
                    <a:pt x="127" y="239"/>
                  </a:lnTo>
                  <a:lnTo>
                    <a:pt x="126" y="237"/>
                  </a:lnTo>
                  <a:lnTo>
                    <a:pt x="126" y="236"/>
                  </a:lnTo>
                  <a:lnTo>
                    <a:pt x="126" y="236"/>
                  </a:lnTo>
                  <a:lnTo>
                    <a:pt x="125" y="232"/>
                  </a:lnTo>
                  <a:lnTo>
                    <a:pt x="124" y="230"/>
                  </a:lnTo>
                  <a:lnTo>
                    <a:pt x="125" y="229"/>
                  </a:lnTo>
                  <a:lnTo>
                    <a:pt x="123" y="228"/>
                  </a:lnTo>
                  <a:lnTo>
                    <a:pt x="121" y="227"/>
                  </a:lnTo>
                  <a:lnTo>
                    <a:pt x="121" y="223"/>
                  </a:lnTo>
                  <a:lnTo>
                    <a:pt x="111" y="224"/>
                  </a:lnTo>
                  <a:lnTo>
                    <a:pt x="110" y="223"/>
                  </a:lnTo>
                  <a:lnTo>
                    <a:pt x="110" y="219"/>
                  </a:lnTo>
                  <a:lnTo>
                    <a:pt x="106" y="220"/>
                  </a:lnTo>
                  <a:lnTo>
                    <a:pt x="104" y="221"/>
                  </a:lnTo>
                  <a:lnTo>
                    <a:pt x="98" y="222"/>
                  </a:lnTo>
                  <a:lnTo>
                    <a:pt x="98" y="220"/>
                  </a:lnTo>
                  <a:lnTo>
                    <a:pt x="94" y="221"/>
                  </a:lnTo>
                  <a:lnTo>
                    <a:pt x="92" y="222"/>
                  </a:lnTo>
                  <a:lnTo>
                    <a:pt x="91" y="222"/>
                  </a:lnTo>
                  <a:lnTo>
                    <a:pt x="90" y="222"/>
                  </a:lnTo>
                  <a:lnTo>
                    <a:pt x="91" y="221"/>
                  </a:lnTo>
                  <a:lnTo>
                    <a:pt x="90" y="220"/>
                  </a:lnTo>
                  <a:lnTo>
                    <a:pt x="88" y="218"/>
                  </a:lnTo>
                  <a:lnTo>
                    <a:pt x="89" y="217"/>
                  </a:lnTo>
                  <a:lnTo>
                    <a:pt x="88" y="216"/>
                  </a:lnTo>
                  <a:lnTo>
                    <a:pt x="87" y="215"/>
                  </a:lnTo>
                  <a:lnTo>
                    <a:pt x="87" y="214"/>
                  </a:lnTo>
                  <a:lnTo>
                    <a:pt x="86" y="213"/>
                  </a:lnTo>
                  <a:lnTo>
                    <a:pt x="85" y="213"/>
                  </a:lnTo>
                  <a:lnTo>
                    <a:pt x="85" y="212"/>
                  </a:lnTo>
                  <a:lnTo>
                    <a:pt x="79" y="208"/>
                  </a:lnTo>
                  <a:lnTo>
                    <a:pt x="79" y="206"/>
                  </a:lnTo>
                  <a:lnTo>
                    <a:pt x="79" y="203"/>
                  </a:lnTo>
                  <a:lnTo>
                    <a:pt x="78" y="200"/>
                  </a:lnTo>
                  <a:lnTo>
                    <a:pt x="77" y="198"/>
                  </a:lnTo>
                  <a:lnTo>
                    <a:pt x="75" y="189"/>
                  </a:lnTo>
                  <a:lnTo>
                    <a:pt x="63" y="169"/>
                  </a:lnTo>
                  <a:lnTo>
                    <a:pt x="60" y="164"/>
                  </a:lnTo>
                  <a:lnTo>
                    <a:pt x="58" y="161"/>
                  </a:lnTo>
                  <a:lnTo>
                    <a:pt x="50" y="149"/>
                  </a:lnTo>
                  <a:lnTo>
                    <a:pt x="36" y="128"/>
                  </a:lnTo>
                  <a:lnTo>
                    <a:pt x="22" y="129"/>
                  </a:lnTo>
                  <a:lnTo>
                    <a:pt x="6" y="93"/>
                  </a:lnTo>
                  <a:lnTo>
                    <a:pt x="6" y="92"/>
                  </a:lnTo>
                  <a:lnTo>
                    <a:pt x="5" y="91"/>
                  </a:lnTo>
                  <a:lnTo>
                    <a:pt x="5" y="90"/>
                  </a:lnTo>
                  <a:lnTo>
                    <a:pt x="5" y="89"/>
                  </a:lnTo>
                  <a:lnTo>
                    <a:pt x="0" y="79"/>
                  </a:lnTo>
                  <a:lnTo>
                    <a:pt x="6" y="75"/>
                  </a:lnTo>
                  <a:lnTo>
                    <a:pt x="14" y="68"/>
                  </a:lnTo>
                  <a:lnTo>
                    <a:pt x="15" y="67"/>
                  </a:lnTo>
                  <a:lnTo>
                    <a:pt x="20" y="64"/>
                  </a:lnTo>
                  <a:lnTo>
                    <a:pt x="32" y="53"/>
                  </a:lnTo>
                  <a:lnTo>
                    <a:pt x="41" y="52"/>
                  </a:lnTo>
                  <a:lnTo>
                    <a:pt x="41" y="52"/>
                  </a:lnTo>
                  <a:lnTo>
                    <a:pt x="53" y="52"/>
                  </a:lnTo>
                  <a:lnTo>
                    <a:pt x="54" y="52"/>
                  </a:lnTo>
                  <a:lnTo>
                    <a:pt x="60" y="51"/>
                  </a:lnTo>
                  <a:lnTo>
                    <a:pt x="64" y="51"/>
                  </a:lnTo>
                  <a:lnTo>
                    <a:pt x="73" y="39"/>
                  </a:lnTo>
                  <a:lnTo>
                    <a:pt x="73" y="39"/>
                  </a:lnTo>
                  <a:lnTo>
                    <a:pt x="77" y="40"/>
                  </a:lnTo>
                  <a:lnTo>
                    <a:pt x="80" y="42"/>
                  </a:lnTo>
                  <a:lnTo>
                    <a:pt x="80" y="42"/>
                  </a:lnTo>
                  <a:lnTo>
                    <a:pt x="80" y="43"/>
                  </a:lnTo>
                  <a:lnTo>
                    <a:pt x="80" y="44"/>
                  </a:lnTo>
                  <a:lnTo>
                    <a:pt x="80" y="44"/>
                  </a:lnTo>
                  <a:lnTo>
                    <a:pt x="80" y="45"/>
                  </a:lnTo>
                  <a:lnTo>
                    <a:pt x="81" y="45"/>
                  </a:lnTo>
                  <a:lnTo>
                    <a:pt x="82" y="45"/>
                  </a:lnTo>
                  <a:lnTo>
                    <a:pt x="84" y="46"/>
                  </a:lnTo>
                  <a:lnTo>
                    <a:pt x="90" y="45"/>
                  </a:lnTo>
                  <a:lnTo>
                    <a:pt x="91" y="45"/>
                  </a:lnTo>
                  <a:lnTo>
                    <a:pt x="92" y="45"/>
                  </a:lnTo>
                  <a:lnTo>
                    <a:pt x="92" y="46"/>
                  </a:lnTo>
                  <a:lnTo>
                    <a:pt x="93" y="46"/>
                  </a:lnTo>
                  <a:lnTo>
                    <a:pt x="98" y="45"/>
                  </a:lnTo>
                  <a:lnTo>
                    <a:pt x="99" y="45"/>
                  </a:lnTo>
                  <a:lnTo>
                    <a:pt x="100" y="45"/>
                  </a:lnTo>
                  <a:lnTo>
                    <a:pt x="101" y="45"/>
                  </a:lnTo>
                  <a:lnTo>
                    <a:pt x="102" y="45"/>
                  </a:lnTo>
                  <a:lnTo>
                    <a:pt x="103" y="45"/>
                  </a:lnTo>
                  <a:lnTo>
                    <a:pt x="142" y="35"/>
                  </a:lnTo>
                  <a:lnTo>
                    <a:pt x="143" y="35"/>
                  </a:lnTo>
                  <a:lnTo>
                    <a:pt x="155" y="32"/>
                  </a:lnTo>
                  <a:lnTo>
                    <a:pt x="178" y="25"/>
                  </a:lnTo>
                  <a:lnTo>
                    <a:pt x="200" y="19"/>
                  </a:lnTo>
                  <a:lnTo>
                    <a:pt x="202" y="18"/>
                  </a:lnTo>
                  <a:lnTo>
                    <a:pt x="202" y="18"/>
                  </a:lnTo>
                  <a:lnTo>
                    <a:pt x="229" y="0"/>
                  </a:lnTo>
                  <a:lnTo>
                    <a:pt x="264" y="11"/>
                  </a:lnTo>
                  <a:lnTo>
                    <a:pt x="270" y="13"/>
                  </a:lnTo>
                  <a:lnTo>
                    <a:pt x="274" y="17"/>
                  </a:lnTo>
                  <a:lnTo>
                    <a:pt x="277" y="19"/>
                  </a:lnTo>
                  <a:lnTo>
                    <a:pt x="277" y="22"/>
                  </a:lnTo>
                  <a:lnTo>
                    <a:pt x="278" y="24"/>
                  </a:lnTo>
                  <a:lnTo>
                    <a:pt x="278" y="24"/>
                  </a:lnTo>
                  <a:lnTo>
                    <a:pt x="279" y="24"/>
                  </a:lnTo>
                  <a:lnTo>
                    <a:pt x="282" y="26"/>
                  </a:lnTo>
                  <a:lnTo>
                    <a:pt x="283" y="26"/>
                  </a:lnTo>
                  <a:lnTo>
                    <a:pt x="290" y="29"/>
                  </a:lnTo>
                  <a:lnTo>
                    <a:pt x="290" y="29"/>
                  </a:lnTo>
                  <a:lnTo>
                    <a:pt x="289" y="34"/>
                  </a:lnTo>
                  <a:lnTo>
                    <a:pt x="289" y="36"/>
                  </a:lnTo>
                  <a:lnTo>
                    <a:pt x="289" y="41"/>
                  </a:lnTo>
                  <a:lnTo>
                    <a:pt x="289" y="42"/>
                  </a:lnTo>
                  <a:lnTo>
                    <a:pt x="290" y="43"/>
                  </a:lnTo>
                  <a:lnTo>
                    <a:pt x="291" y="44"/>
                  </a:lnTo>
                  <a:lnTo>
                    <a:pt x="292" y="44"/>
                  </a:lnTo>
                  <a:lnTo>
                    <a:pt x="296" y="47"/>
                  </a:lnTo>
                  <a:lnTo>
                    <a:pt x="296" y="47"/>
                  </a:lnTo>
                  <a:lnTo>
                    <a:pt x="298" y="49"/>
                  </a:lnTo>
                  <a:lnTo>
                    <a:pt x="299" y="50"/>
                  </a:lnTo>
                  <a:lnTo>
                    <a:pt x="299" y="51"/>
                  </a:lnTo>
                  <a:lnTo>
                    <a:pt x="300" y="51"/>
                  </a:lnTo>
                  <a:lnTo>
                    <a:pt x="300" y="51"/>
                  </a:lnTo>
                  <a:lnTo>
                    <a:pt x="299" y="51"/>
                  </a:lnTo>
                  <a:lnTo>
                    <a:pt x="299" y="53"/>
                  </a:lnTo>
                  <a:lnTo>
                    <a:pt x="300" y="54"/>
                  </a:lnTo>
                  <a:lnTo>
                    <a:pt x="305" y="55"/>
                  </a:lnTo>
                  <a:lnTo>
                    <a:pt x="306" y="56"/>
                  </a:lnTo>
                  <a:lnTo>
                    <a:pt x="307" y="58"/>
                  </a:lnTo>
                  <a:lnTo>
                    <a:pt x="307" y="58"/>
                  </a:lnTo>
                  <a:lnTo>
                    <a:pt x="308" y="60"/>
                  </a:lnTo>
                  <a:lnTo>
                    <a:pt x="309" y="61"/>
                  </a:lnTo>
                  <a:lnTo>
                    <a:pt x="310" y="62"/>
                  </a:lnTo>
                  <a:lnTo>
                    <a:pt x="310" y="62"/>
                  </a:lnTo>
                  <a:lnTo>
                    <a:pt x="312" y="63"/>
                  </a:lnTo>
                  <a:lnTo>
                    <a:pt x="312" y="64"/>
                  </a:lnTo>
                  <a:lnTo>
                    <a:pt x="313" y="64"/>
                  </a:lnTo>
                  <a:lnTo>
                    <a:pt x="314" y="65"/>
                  </a:lnTo>
                  <a:lnTo>
                    <a:pt x="322" y="77"/>
                  </a:lnTo>
                  <a:lnTo>
                    <a:pt x="322" y="77"/>
                  </a:lnTo>
                  <a:lnTo>
                    <a:pt x="324" y="81"/>
                  </a:lnTo>
                  <a:lnTo>
                    <a:pt x="326" y="83"/>
                  </a:lnTo>
                  <a:lnTo>
                    <a:pt x="328" y="87"/>
                  </a:lnTo>
                  <a:lnTo>
                    <a:pt x="333" y="90"/>
                  </a:lnTo>
                  <a:lnTo>
                    <a:pt x="339" y="96"/>
                  </a:lnTo>
                  <a:lnTo>
                    <a:pt x="348" y="104"/>
                  </a:lnTo>
                  <a:lnTo>
                    <a:pt x="351" y="106"/>
                  </a:lnTo>
                  <a:lnTo>
                    <a:pt x="351" y="106"/>
                  </a:lnTo>
                  <a:lnTo>
                    <a:pt x="354" y="109"/>
                  </a:lnTo>
                  <a:lnTo>
                    <a:pt x="354" y="108"/>
                  </a:lnTo>
                  <a:lnTo>
                    <a:pt x="354" y="104"/>
                  </a:lnTo>
                  <a:lnTo>
                    <a:pt x="354" y="102"/>
                  </a:lnTo>
                  <a:lnTo>
                    <a:pt x="355" y="102"/>
                  </a:lnTo>
                  <a:lnTo>
                    <a:pt x="359" y="94"/>
                  </a:lnTo>
                  <a:lnTo>
                    <a:pt x="361" y="91"/>
                  </a:lnTo>
                  <a:lnTo>
                    <a:pt x="370" y="87"/>
                  </a:lnTo>
                  <a:lnTo>
                    <a:pt x="372" y="86"/>
                  </a:lnTo>
                  <a:lnTo>
                    <a:pt x="372" y="86"/>
                  </a:lnTo>
                  <a:lnTo>
                    <a:pt x="373" y="86"/>
                  </a:lnTo>
                  <a:lnTo>
                    <a:pt x="375" y="88"/>
                  </a:lnTo>
                  <a:lnTo>
                    <a:pt x="375" y="89"/>
                  </a:lnTo>
                  <a:lnTo>
                    <a:pt x="375" y="90"/>
                  </a:lnTo>
                  <a:lnTo>
                    <a:pt x="376" y="93"/>
                  </a:lnTo>
                  <a:lnTo>
                    <a:pt x="377" y="93"/>
                  </a:lnTo>
                  <a:lnTo>
                    <a:pt x="379" y="92"/>
                  </a:lnTo>
                  <a:lnTo>
                    <a:pt x="379" y="92"/>
                  </a:lnTo>
                  <a:lnTo>
                    <a:pt x="380" y="92"/>
                  </a:lnTo>
                  <a:lnTo>
                    <a:pt x="382" y="93"/>
                  </a:lnTo>
                  <a:lnTo>
                    <a:pt x="382" y="94"/>
                  </a:lnTo>
                  <a:lnTo>
                    <a:pt x="385" y="95"/>
                  </a:lnTo>
                  <a:lnTo>
                    <a:pt x="385" y="96"/>
                  </a:lnTo>
                  <a:lnTo>
                    <a:pt x="385" y="98"/>
                  </a:lnTo>
                  <a:lnTo>
                    <a:pt x="385" y="99"/>
                  </a:lnTo>
                  <a:lnTo>
                    <a:pt x="387" y="100"/>
                  </a:lnTo>
                  <a:lnTo>
                    <a:pt x="387" y="101"/>
                  </a:lnTo>
                  <a:lnTo>
                    <a:pt x="388" y="102"/>
                  </a:lnTo>
                  <a:lnTo>
                    <a:pt x="389" y="104"/>
                  </a:lnTo>
                  <a:lnTo>
                    <a:pt x="389" y="105"/>
                  </a:lnTo>
                  <a:lnTo>
                    <a:pt x="390" y="106"/>
                  </a:lnTo>
                  <a:lnTo>
                    <a:pt x="390" y="107"/>
                  </a:lnTo>
                  <a:lnTo>
                    <a:pt x="392" y="108"/>
                  </a:lnTo>
                  <a:lnTo>
                    <a:pt x="393" y="109"/>
                  </a:lnTo>
                  <a:lnTo>
                    <a:pt x="395" y="109"/>
                  </a:lnTo>
                  <a:lnTo>
                    <a:pt x="397" y="110"/>
                  </a:lnTo>
                  <a:lnTo>
                    <a:pt x="398" y="110"/>
                  </a:lnTo>
                  <a:lnTo>
                    <a:pt x="399" y="110"/>
                  </a:lnTo>
                  <a:lnTo>
                    <a:pt x="399" y="110"/>
                  </a:lnTo>
                  <a:lnTo>
                    <a:pt x="399" y="110"/>
                  </a:lnTo>
                  <a:lnTo>
                    <a:pt x="398" y="111"/>
                  </a:lnTo>
                  <a:lnTo>
                    <a:pt x="399" y="112"/>
                  </a:lnTo>
                  <a:lnTo>
                    <a:pt x="400" y="110"/>
                  </a:lnTo>
                  <a:lnTo>
                    <a:pt x="400" y="110"/>
                  </a:lnTo>
                  <a:lnTo>
                    <a:pt x="401" y="111"/>
                  </a:lnTo>
                  <a:lnTo>
                    <a:pt x="401" y="111"/>
                  </a:lnTo>
                  <a:lnTo>
                    <a:pt x="401" y="110"/>
                  </a:lnTo>
                  <a:lnTo>
                    <a:pt x="402" y="110"/>
                  </a:lnTo>
                  <a:lnTo>
                    <a:pt x="401" y="109"/>
                  </a:lnTo>
                  <a:lnTo>
                    <a:pt x="402" y="109"/>
                  </a:lnTo>
                  <a:lnTo>
                    <a:pt x="403" y="109"/>
                  </a:lnTo>
                  <a:lnTo>
                    <a:pt x="404" y="110"/>
                  </a:lnTo>
                  <a:lnTo>
                    <a:pt x="406" y="110"/>
                  </a:lnTo>
                  <a:lnTo>
                    <a:pt x="407" y="110"/>
                  </a:lnTo>
                  <a:lnTo>
                    <a:pt x="411" y="111"/>
                  </a:lnTo>
                  <a:lnTo>
                    <a:pt x="414" y="111"/>
                  </a:lnTo>
                  <a:lnTo>
                    <a:pt x="415" y="109"/>
                  </a:lnTo>
                  <a:lnTo>
                    <a:pt x="416" y="109"/>
                  </a:lnTo>
                  <a:lnTo>
                    <a:pt x="417" y="109"/>
                  </a:lnTo>
                  <a:lnTo>
                    <a:pt x="417" y="108"/>
                  </a:lnTo>
                  <a:lnTo>
                    <a:pt x="418" y="108"/>
                  </a:lnTo>
                  <a:lnTo>
                    <a:pt x="420" y="109"/>
                  </a:lnTo>
                  <a:lnTo>
                    <a:pt x="421" y="107"/>
                  </a:lnTo>
                  <a:lnTo>
                    <a:pt x="423" y="108"/>
                  </a:lnTo>
                  <a:lnTo>
                    <a:pt x="424" y="107"/>
                  </a:lnTo>
                  <a:lnTo>
                    <a:pt x="425" y="106"/>
                  </a:lnTo>
                  <a:lnTo>
                    <a:pt x="425" y="106"/>
                  </a:lnTo>
                  <a:lnTo>
                    <a:pt x="426" y="106"/>
                  </a:lnTo>
                  <a:lnTo>
                    <a:pt x="428" y="105"/>
                  </a:lnTo>
                  <a:lnTo>
                    <a:pt x="429" y="105"/>
                  </a:lnTo>
                  <a:lnTo>
                    <a:pt x="429" y="106"/>
                  </a:lnTo>
                  <a:lnTo>
                    <a:pt x="430" y="107"/>
                  </a:lnTo>
                  <a:lnTo>
                    <a:pt x="430" y="108"/>
                  </a:lnTo>
                  <a:lnTo>
                    <a:pt x="430" y="108"/>
                  </a:lnTo>
                  <a:lnTo>
                    <a:pt x="431" y="108"/>
                  </a:lnTo>
                  <a:lnTo>
                    <a:pt x="431" y="108"/>
                  </a:lnTo>
                  <a:lnTo>
                    <a:pt x="432" y="109"/>
                  </a:lnTo>
                  <a:lnTo>
                    <a:pt x="431" y="109"/>
                  </a:lnTo>
                  <a:lnTo>
                    <a:pt x="432" y="109"/>
                  </a:lnTo>
                  <a:lnTo>
                    <a:pt x="433" y="110"/>
                  </a:lnTo>
                  <a:lnTo>
                    <a:pt x="434" y="110"/>
                  </a:lnTo>
                  <a:lnTo>
                    <a:pt x="434" y="111"/>
                  </a:lnTo>
                  <a:lnTo>
                    <a:pt x="433" y="111"/>
                  </a:lnTo>
                  <a:lnTo>
                    <a:pt x="434" y="111"/>
                  </a:lnTo>
                  <a:lnTo>
                    <a:pt x="434" y="112"/>
                  </a:lnTo>
                  <a:lnTo>
                    <a:pt x="435" y="111"/>
                  </a:lnTo>
                  <a:lnTo>
                    <a:pt x="436" y="111"/>
                  </a:lnTo>
                  <a:lnTo>
                    <a:pt x="435" y="114"/>
                  </a:lnTo>
                  <a:lnTo>
                    <a:pt x="434" y="116"/>
                  </a:lnTo>
                  <a:lnTo>
                    <a:pt x="435" y="116"/>
                  </a:lnTo>
                  <a:lnTo>
                    <a:pt x="436" y="118"/>
                  </a:lnTo>
                  <a:lnTo>
                    <a:pt x="436" y="120"/>
                  </a:lnTo>
                  <a:lnTo>
                    <a:pt x="436" y="121"/>
                  </a:lnTo>
                  <a:lnTo>
                    <a:pt x="436" y="121"/>
                  </a:lnTo>
                  <a:lnTo>
                    <a:pt x="437" y="122"/>
                  </a:lnTo>
                  <a:lnTo>
                    <a:pt x="437" y="122"/>
                  </a:lnTo>
                  <a:lnTo>
                    <a:pt x="437" y="122"/>
                  </a:lnTo>
                  <a:lnTo>
                    <a:pt x="437" y="124"/>
                  </a:lnTo>
                  <a:lnTo>
                    <a:pt x="437" y="124"/>
                  </a:lnTo>
                  <a:lnTo>
                    <a:pt x="437" y="125"/>
                  </a:lnTo>
                  <a:lnTo>
                    <a:pt x="438" y="127"/>
                  </a:lnTo>
                  <a:lnTo>
                    <a:pt x="439" y="127"/>
                  </a:lnTo>
                  <a:lnTo>
                    <a:pt x="440" y="127"/>
                  </a:lnTo>
                  <a:lnTo>
                    <a:pt x="439" y="129"/>
                  </a:lnTo>
                  <a:lnTo>
                    <a:pt x="441" y="129"/>
                  </a:lnTo>
                  <a:lnTo>
                    <a:pt x="442" y="131"/>
                  </a:lnTo>
                  <a:lnTo>
                    <a:pt x="443" y="130"/>
                  </a:lnTo>
                  <a:lnTo>
                    <a:pt x="444" y="132"/>
                  </a:lnTo>
                  <a:lnTo>
                    <a:pt x="446" y="132"/>
                  </a:lnTo>
                  <a:lnTo>
                    <a:pt x="447" y="134"/>
                  </a:lnTo>
                  <a:lnTo>
                    <a:pt x="449" y="134"/>
                  </a:lnTo>
                  <a:lnTo>
                    <a:pt x="447" y="137"/>
                  </a:lnTo>
                  <a:lnTo>
                    <a:pt x="445" y="141"/>
                  </a:lnTo>
                  <a:lnTo>
                    <a:pt x="446" y="144"/>
                  </a:lnTo>
                  <a:lnTo>
                    <a:pt x="445" y="145"/>
                  </a:lnTo>
                  <a:lnTo>
                    <a:pt x="445" y="146"/>
                  </a:lnTo>
                  <a:lnTo>
                    <a:pt x="443" y="149"/>
                  </a:lnTo>
                  <a:lnTo>
                    <a:pt x="443" y="151"/>
                  </a:lnTo>
                  <a:lnTo>
                    <a:pt x="442" y="152"/>
                  </a:lnTo>
                  <a:lnTo>
                    <a:pt x="457" y="165"/>
                  </a:lnTo>
                  <a:lnTo>
                    <a:pt x="458" y="166"/>
                  </a:lnTo>
                  <a:lnTo>
                    <a:pt x="463" y="170"/>
                  </a:lnTo>
                  <a:lnTo>
                    <a:pt x="461" y="177"/>
                  </a:lnTo>
                  <a:lnTo>
                    <a:pt x="460" y="179"/>
                  </a:lnTo>
                  <a:lnTo>
                    <a:pt x="459" y="182"/>
                  </a:lnTo>
                  <a:lnTo>
                    <a:pt x="456" y="190"/>
                  </a:lnTo>
                  <a:lnTo>
                    <a:pt x="455" y="191"/>
                  </a:lnTo>
                  <a:lnTo>
                    <a:pt x="455" y="191"/>
                  </a:lnTo>
                  <a:lnTo>
                    <a:pt x="455" y="193"/>
                  </a:lnTo>
                  <a:lnTo>
                    <a:pt x="455" y="199"/>
                  </a:lnTo>
                  <a:lnTo>
                    <a:pt x="460" y="226"/>
                  </a:lnTo>
                  <a:lnTo>
                    <a:pt x="462" y="236"/>
                  </a:lnTo>
                  <a:lnTo>
                    <a:pt x="467" y="268"/>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67" name="Freeform 102"/>
            <p:cNvSpPr>
              <a:spLocks/>
            </p:cNvSpPr>
            <p:nvPr/>
          </p:nvSpPr>
          <p:spPr bwMode="auto">
            <a:xfrm>
              <a:off x="7928728" y="3936382"/>
              <a:ext cx="847726" cy="889000"/>
            </a:xfrm>
            <a:custGeom>
              <a:avLst/>
              <a:gdLst>
                <a:gd name="T0" fmla="*/ 221 w 267"/>
                <a:gd name="T1" fmla="*/ 66 h 280"/>
                <a:gd name="T2" fmla="*/ 218 w 267"/>
                <a:gd name="T3" fmla="*/ 81 h 280"/>
                <a:gd name="T4" fmla="*/ 224 w 267"/>
                <a:gd name="T5" fmla="*/ 103 h 280"/>
                <a:gd name="T6" fmla="*/ 230 w 267"/>
                <a:gd name="T7" fmla="*/ 115 h 280"/>
                <a:gd name="T8" fmla="*/ 234 w 267"/>
                <a:gd name="T9" fmla="*/ 103 h 280"/>
                <a:gd name="T10" fmla="*/ 247 w 267"/>
                <a:gd name="T11" fmla="*/ 117 h 280"/>
                <a:gd name="T12" fmla="*/ 259 w 267"/>
                <a:gd name="T13" fmla="*/ 135 h 280"/>
                <a:gd name="T14" fmla="*/ 266 w 267"/>
                <a:gd name="T15" fmla="*/ 161 h 280"/>
                <a:gd name="T16" fmla="*/ 264 w 267"/>
                <a:gd name="T17" fmla="*/ 180 h 280"/>
                <a:gd name="T18" fmla="*/ 261 w 267"/>
                <a:gd name="T19" fmla="*/ 199 h 280"/>
                <a:gd name="T20" fmla="*/ 254 w 267"/>
                <a:gd name="T21" fmla="*/ 216 h 280"/>
                <a:gd name="T22" fmla="*/ 211 w 267"/>
                <a:gd name="T23" fmla="*/ 220 h 280"/>
                <a:gd name="T24" fmla="*/ 196 w 267"/>
                <a:gd name="T25" fmla="*/ 218 h 280"/>
                <a:gd name="T26" fmla="*/ 167 w 267"/>
                <a:gd name="T27" fmla="*/ 216 h 280"/>
                <a:gd name="T28" fmla="*/ 154 w 267"/>
                <a:gd name="T29" fmla="*/ 214 h 280"/>
                <a:gd name="T30" fmla="*/ 129 w 267"/>
                <a:gd name="T31" fmla="*/ 228 h 280"/>
                <a:gd name="T32" fmla="*/ 117 w 267"/>
                <a:gd name="T33" fmla="*/ 233 h 280"/>
                <a:gd name="T34" fmla="*/ 109 w 267"/>
                <a:gd name="T35" fmla="*/ 240 h 280"/>
                <a:gd name="T36" fmla="*/ 102 w 267"/>
                <a:gd name="T37" fmla="*/ 250 h 280"/>
                <a:gd name="T38" fmla="*/ 88 w 267"/>
                <a:gd name="T39" fmla="*/ 260 h 280"/>
                <a:gd name="T40" fmla="*/ 76 w 267"/>
                <a:gd name="T41" fmla="*/ 269 h 280"/>
                <a:gd name="T42" fmla="*/ 67 w 267"/>
                <a:gd name="T43" fmla="*/ 277 h 280"/>
                <a:gd name="T44" fmla="*/ 51 w 267"/>
                <a:gd name="T45" fmla="*/ 275 h 280"/>
                <a:gd name="T46" fmla="*/ 28 w 267"/>
                <a:gd name="T47" fmla="*/ 269 h 280"/>
                <a:gd name="T48" fmla="*/ 0 w 267"/>
                <a:gd name="T49" fmla="*/ 243 h 280"/>
                <a:gd name="T50" fmla="*/ 20 w 267"/>
                <a:gd name="T51" fmla="*/ 207 h 280"/>
                <a:gd name="T52" fmla="*/ 30 w 267"/>
                <a:gd name="T53" fmla="*/ 197 h 280"/>
                <a:gd name="T54" fmla="*/ 34 w 267"/>
                <a:gd name="T55" fmla="*/ 187 h 280"/>
                <a:gd name="T56" fmla="*/ 49 w 267"/>
                <a:gd name="T57" fmla="*/ 180 h 280"/>
                <a:gd name="T58" fmla="*/ 76 w 267"/>
                <a:gd name="T59" fmla="*/ 167 h 280"/>
                <a:gd name="T60" fmla="*/ 63 w 267"/>
                <a:gd name="T61" fmla="*/ 164 h 280"/>
                <a:gd name="T62" fmla="*/ 45 w 267"/>
                <a:gd name="T63" fmla="*/ 164 h 280"/>
                <a:gd name="T64" fmla="*/ 37 w 267"/>
                <a:gd name="T65" fmla="*/ 161 h 280"/>
                <a:gd name="T66" fmla="*/ 31 w 267"/>
                <a:gd name="T67" fmla="*/ 151 h 280"/>
                <a:gd name="T68" fmla="*/ 30 w 267"/>
                <a:gd name="T69" fmla="*/ 138 h 280"/>
                <a:gd name="T70" fmla="*/ 19 w 267"/>
                <a:gd name="T71" fmla="*/ 132 h 280"/>
                <a:gd name="T72" fmla="*/ 15 w 267"/>
                <a:gd name="T73" fmla="*/ 119 h 280"/>
                <a:gd name="T74" fmla="*/ 23 w 267"/>
                <a:gd name="T75" fmla="*/ 103 h 280"/>
                <a:gd name="T76" fmla="*/ 21 w 267"/>
                <a:gd name="T77" fmla="*/ 81 h 280"/>
                <a:gd name="T78" fmla="*/ 25 w 267"/>
                <a:gd name="T79" fmla="*/ 74 h 280"/>
                <a:gd name="T80" fmla="*/ 28 w 267"/>
                <a:gd name="T81" fmla="*/ 64 h 280"/>
                <a:gd name="T82" fmla="*/ 33 w 267"/>
                <a:gd name="T83" fmla="*/ 52 h 280"/>
                <a:gd name="T84" fmla="*/ 34 w 267"/>
                <a:gd name="T85" fmla="*/ 41 h 280"/>
                <a:gd name="T86" fmla="*/ 31 w 267"/>
                <a:gd name="T87" fmla="*/ 29 h 280"/>
                <a:gd name="T88" fmla="*/ 31 w 267"/>
                <a:gd name="T89" fmla="*/ 20 h 280"/>
                <a:gd name="T90" fmla="*/ 33 w 267"/>
                <a:gd name="T91" fmla="*/ 17 h 280"/>
                <a:gd name="T92" fmla="*/ 38 w 267"/>
                <a:gd name="T93" fmla="*/ 13 h 280"/>
                <a:gd name="T94" fmla="*/ 40 w 267"/>
                <a:gd name="T95" fmla="*/ 8 h 280"/>
                <a:gd name="T96" fmla="*/ 44 w 267"/>
                <a:gd name="T97" fmla="*/ 5 h 280"/>
                <a:gd name="T98" fmla="*/ 62 w 267"/>
                <a:gd name="T99" fmla="*/ 2 h 280"/>
                <a:gd name="T100" fmla="*/ 77 w 267"/>
                <a:gd name="T101" fmla="*/ 4 h 280"/>
                <a:gd name="T102" fmla="*/ 89 w 267"/>
                <a:gd name="T103" fmla="*/ 16 h 280"/>
                <a:gd name="T104" fmla="*/ 99 w 267"/>
                <a:gd name="T105" fmla="*/ 25 h 280"/>
                <a:gd name="T106" fmla="*/ 114 w 267"/>
                <a:gd name="T107" fmla="*/ 31 h 280"/>
                <a:gd name="T108" fmla="*/ 119 w 267"/>
                <a:gd name="T109" fmla="*/ 36 h 280"/>
                <a:gd name="T110" fmla="*/ 134 w 267"/>
                <a:gd name="T111" fmla="*/ 40 h 280"/>
                <a:gd name="T112" fmla="*/ 149 w 267"/>
                <a:gd name="T113" fmla="*/ 40 h 280"/>
                <a:gd name="T114" fmla="*/ 172 w 267"/>
                <a:gd name="T115" fmla="*/ 47 h 280"/>
                <a:gd name="T116" fmla="*/ 181 w 267"/>
                <a:gd name="T117" fmla="*/ 46 h 280"/>
                <a:gd name="T118" fmla="*/ 204 w 267"/>
                <a:gd name="T119" fmla="*/ 49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7" h="280">
                  <a:moveTo>
                    <a:pt x="216" y="51"/>
                  </a:moveTo>
                  <a:lnTo>
                    <a:pt x="220" y="52"/>
                  </a:lnTo>
                  <a:lnTo>
                    <a:pt x="219" y="55"/>
                  </a:lnTo>
                  <a:lnTo>
                    <a:pt x="221" y="56"/>
                  </a:lnTo>
                  <a:lnTo>
                    <a:pt x="222" y="64"/>
                  </a:lnTo>
                  <a:lnTo>
                    <a:pt x="221" y="65"/>
                  </a:lnTo>
                  <a:lnTo>
                    <a:pt x="221" y="66"/>
                  </a:lnTo>
                  <a:lnTo>
                    <a:pt x="220" y="67"/>
                  </a:lnTo>
                  <a:lnTo>
                    <a:pt x="219" y="69"/>
                  </a:lnTo>
                  <a:lnTo>
                    <a:pt x="219" y="72"/>
                  </a:lnTo>
                  <a:lnTo>
                    <a:pt x="219" y="74"/>
                  </a:lnTo>
                  <a:lnTo>
                    <a:pt x="218" y="79"/>
                  </a:lnTo>
                  <a:lnTo>
                    <a:pt x="218" y="80"/>
                  </a:lnTo>
                  <a:lnTo>
                    <a:pt x="218" y="81"/>
                  </a:lnTo>
                  <a:lnTo>
                    <a:pt x="220" y="92"/>
                  </a:lnTo>
                  <a:lnTo>
                    <a:pt x="220" y="95"/>
                  </a:lnTo>
                  <a:lnTo>
                    <a:pt x="221" y="96"/>
                  </a:lnTo>
                  <a:lnTo>
                    <a:pt x="220" y="98"/>
                  </a:lnTo>
                  <a:lnTo>
                    <a:pt x="221" y="99"/>
                  </a:lnTo>
                  <a:lnTo>
                    <a:pt x="223" y="101"/>
                  </a:lnTo>
                  <a:lnTo>
                    <a:pt x="224" y="103"/>
                  </a:lnTo>
                  <a:lnTo>
                    <a:pt x="224" y="103"/>
                  </a:lnTo>
                  <a:lnTo>
                    <a:pt x="223" y="105"/>
                  </a:lnTo>
                  <a:lnTo>
                    <a:pt x="223" y="106"/>
                  </a:lnTo>
                  <a:lnTo>
                    <a:pt x="224" y="109"/>
                  </a:lnTo>
                  <a:lnTo>
                    <a:pt x="224" y="111"/>
                  </a:lnTo>
                  <a:lnTo>
                    <a:pt x="226" y="112"/>
                  </a:lnTo>
                  <a:lnTo>
                    <a:pt x="230" y="115"/>
                  </a:lnTo>
                  <a:lnTo>
                    <a:pt x="232" y="113"/>
                  </a:lnTo>
                  <a:lnTo>
                    <a:pt x="234" y="110"/>
                  </a:lnTo>
                  <a:lnTo>
                    <a:pt x="233" y="107"/>
                  </a:lnTo>
                  <a:lnTo>
                    <a:pt x="235" y="106"/>
                  </a:lnTo>
                  <a:lnTo>
                    <a:pt x="236" y="105"/>
                  </a:lnTo>
                  <a:lnTo>
                    <a:pt x="235" y="104"/>
                  </a:lnTo>
                  <a:lnTo>
                    <a:pt x="234" y="103"/>
                  </a:lnTo>
                  <a:lnTo>
                    <a:pt x="236" y="102"/>
                  </a:lnTo>
                  <a:lnTo>
                    <a:pt x="239" y="103"/>
                  </a:lnTo>
                  <a:lnTo>
                    <a:pt x="241" y="104"/>
                  </a:lnTo>
                  <a:lnTo>
                    <a:pt x="241" y="106"/>
                  </a:lnTo>
                  <a:lnTo>
                    <a:pt x="246" y="113"/>
                  </a:lnTo>
                  <a:lnTo>
                    <a:pt x="248" y="116"/>
                  </a:lnTo>
                  <a:lnTo>
                    <a:pt x="247" y="117"/>
                  </a:lnTo>
                  <a:lnTo>
                    <a:pt x="249" y="120"/>
                  </a:lnTo>
                  <a:lnTo>
                    <a:pt x="253" y="124"/>
                  </a:lnTo>
                  <a:lnTo>
                    <a:pt x="255" y="129"/>
                  </a:lnTo>
                  <a:lnTo>
                    <a:pt x="256" y="130"/>
                  </a:lnTo>
                  <a:lnTo>
                    <a:pt x="256" y="133"/>
                  </a:lnTo>
                  <a:lnTo>
                    <a:pt x="258" y="135"/>
                  </a:lnTo>
                  <a:lnTo>
                    <a:pt x="259" y="135"/>
                  </a:lnTo>
                  <a:lnTo>
                    <a:pt x="261" y="141"/>
                  </a:lnTo>
                  <a:lnTo>
                    <a:pt x="261" y="143"/>
                  </a:lnTo>
                  <a:lnTo>
                    <a:pt x="263" y="151"/>
                  </a:lnTo>
                  <a:lnTo>
                    <a:pt x="264" y="155"/>
                  </a:lnTo>
                  <a:lnTo>
                    <a:pt x="265" y="157"/>
                  </a:lnTo>
                  <a:lnTo>
                    <a:pt x="265" y="159"/>
                  </a:lnTo>
                  <a:lnTo>
                    <a:pt x="266" y="161"/>
                  </a:lnTo>
                  <a:lnTo>
                    <a:pt x="266" y="162"/>
                  </a:lnTo>
                  <a:lnTo>
                    <a:pt x="267" y="163"/>
                  </a:lnTo>
                  <a:lnTo>
                    <a:pt x="265" y="173"/>
                  </a:lnTo>
                  <a:lnTo>
                    <a:pt x="265" y="176"/>
                  </a:lnTo>
                  <a:lnTo>
                    <a:pt x="264" y="179"/>
                  </a:lnTo>
                  <a:lnTo>
                    <a:pt x="264" y="180"/>
                  </a:lnTo>
                  <a:lnTo>
                    <a:pt x="264" y="180"/>
                  </a:lnTo>
                  <a:lnTo>
                    <a:pt x="264" y="181"/>
                  </a:lnTo>
                  <a:lnTo>
                    <a:pt x="264" y="182"/>
                  </a:lnTo>
                  <a:lnTo>
                    <a:pt x="263" y="185"/>
                  </a:lnTo>
                  <a:lnTo>
                    <a:pt x="263" y="186"/>
                  </a:lnTo>
                  <a:lnTo>
                    <a:pt x="263" y="187"/>
                  </a:lnTo>
                  <a:lnTo>
                    <a:pt x="261" y="194"/>
                  </a:lnTo>
                  <a:lnTo>
                    <a:pt x="261" y="199"/>
                  </a:lnTo>
                  <a:lnTo>
                    <a:pt x="261" y="201"/>
                  </a:lnTo>
                  <a:lnTo>
                    <a:pt x="260" y="204"/>
                  </a:lnTo>
                  <a:lnTo>
                    <a:pt x="259" y="206"/>
                  </a:lnTo>
                  <a:lnTo>
                    <a:pt x="256" y="211"/>
                  </a:lnTo>
                  <a:lnTo>
                    <a:pt x="255" y="213"/>
                  </a:lnTo>
                  <a:lnTo>
                    <a:pt x="255" y="214"/>
                  </a:lnTo>
                  <a:lnTo>
                    <a:pt x="254" y="216"/>
                  </a:lnTo>
                  <a:lnTo>
                    <a:pt x="252" y="218"/>
                  </a:lnTo>
                  <a:lnTo>
                    <a:pt x="252" y="220"/>
                  </a:lnTo>
                  <a:lnTo>
                    <a:pt x="251" y="223"/>
                  </a:lnTo>
                  <a:lnTo>
                    <a:pt x="250" y="228"/>
                  </a:lnTo>
                  <a:lnTo>
                    <a:pt x="234" y="219"/>
                  </a:lnTo>
                  <a:lnTo>
                    <a:pt x="217" y="221"/>
                  </a:lnTo>
                  <a:lnTo>
                    <a:pt x="211" y="220"/>
                  </a:lnTo>
                  <a:lnTo>
                    <a:pt x="210" y="218"/>
                  </a:lnTo>
                  <a:lnTo>
                    <a:pt x="210" y="217"/>
                  </a:lnTo>
                  <a:lnTo>
                    <a:pt x="210" y="216"/>
                  </a:lnTo>
                  <a:lnTo>
                    <a:pt x="209" y="216"/>
                  </a:lnTo>
                  <a:lnTo>
                    <a:pt x="206" y="216"/>
                  </a:lnTo>
                  <a:lnTo>
                    <a:pt x="198" y="218"/>
                  </a:lnTo>
                  <a:lnTo>
                    <a:pt x="196" y="218"/>
                  </a:lnTo>
                  <a:lnTo>
                    <a:pt x="191" y="220"/>
                  </a:lnTo>
                  <a:lnTo>
                    <a:pt x="189" y="220"/>
                  </a:lnTo>
                  <a:lnTo>
                    <a:pt x="187" y="220"/>
                  </a:lnTo>
                  <a:lnTo>
                    <a:pt x="186" y="220"/>
                  </a:lnTo>
                  <a:lnTo>
                    <a:pt x="183" y="219"/>
                  </a:lnTo>
                  <a:lnTo>
                    <a:pt x="169" y="217"/>
                  </a:lnTo>
                  <a:lnTo>
                    <a:pt x="167" y="216"/>
                  </a:lnTo>
                  <a:lnTo>
                    <a:pt x="165" y="215"/>
                  </a:lnTo>
                  <a:lnTo>
                    <a:pt x="164" y="214"/>
                  </a:lnTo>
                  <a:lnTo>
                    <a:pt x="163" y="214"/>
                  </a:lnTo>
                  <a:lnTo>
                    <a:pt x="160" y="213"/>
                  </a:lnTo>
                  <a:lnTo>
                    <a:pt x="159" y="213"/>
                  </a:lnTo>
                  <a:lnTo>
                    <a:pt x="156" y="213"/>
                  </a:lnTo>
                  <a:lnTo>
                    <a:pt x="154" y="214"/>
                  </a:lnTo>
                  <a:lnTo>
                    <a:pt x="153" y="214"/>
                  </a:lnTo>
                  <a:lnTo>
                    <a:pt x="152" y="215"/>
                  </a:lnTo>
                  <a:lnTo>
                    <a:pt x="146" y="218"/>
                  </a:lnTo>
                  <a:lnTo>
                    <a:pt x="142" y="220"/>
                  </a:lnTo>
                  <a:lnTo>
                    <a:pt x="140" y="220"/>
                  </a:lnTo>
                  <a:lnTo>
                    <a:pt x="137" y="222"/>
                  </a:lnTo>
                  <a:lnTo>
                    <a:pt x="129" y="228"/>
                  </a:lnTo>
                  <a:lnTo>
                    <a:pt x="127" y="230"/>
                  </a:lnTo>
                  <a:lnTo>
                    <a:pt x="126" y="231"/>
                  </a:lnTo>
                  <a:lnTo>
                    <a:pt x="122" y="233"/>
                  </a:lnTo>
                  <a:lnTo>
                    <a:pt x="121" y="233"/>
                  </a:lnTo>
                  <a:lnTo>
                    <a:pt x="121" y="234"/>
                  </a:lnTo>
                  <a:lnTo>
                    <a:pt x="119" y="234"/>
                  </a:lnTo>
                  <a:lnTo>
                    <a:pt x="117" y="233"/>
                  </a:lnTo>
                  <a:lnTo>
                    <a:pt x="116" y="233"/>
                  </a:lnTo>
                  <a:lnTo>
                    <a:pt x="116" y="234"/>
                  </a:lnTo>
                  <a:lnTo>
                    <a:pt x="115" y="234"/>
                  </a:lnTo>
                  <a:lnTo>
                    <a:pt x="115" y="235"/>
                  </a:lnTo>
                  <a:lnTo>
                    <a:pt x="114" y="234"/>
                  </a:lnTo>
                  <a:lnTo>
                    <a:pt x="112" y="237"/>
                  </a:lnTo>
                  <a:lnTo>
                    <a:pt x="109" y="240"/>
                  </a:lnTo>
                  <a:lnTo>
                    <a:pt x="108" y="242"/>
                  </a:lnTo>
                  <a:lnTo>
                    <a:pt x="108" y="243"/>
                  </a:lnTo>
                  <a:lnTo>
                    <a:pt x="108" y="243"/>
                  </a:lnTo>
                  <a:lnTo>
                    <a:pt x="104" y="249"/>
                  </a:lnTo>
                  <a:lnTo>
                    <a:pt x="104" y="250"/>
                  </a:lnTo>
                  <a:lnTo>
                    <a:pt x="103" y="250"/>
                  </a:lnTo>
                  <a:lnTo>
                    <a:pt x="102" y="250"/>
                  </a:lnTo>
                  <a:lnTo>
                    <a:pt x="101" y="250"/>
                  </a:lnTo>
                  <a:lnTo>
                    <a:pt x="99" y="251"/>
                  </a:lnTo>
                  <a:lnTo>
                    <a:pt x="97" y="252"/>
                  </a:lnTo>
                  <a:lnTo>
                    <a:pt x="95" y="254"/>
                  </a:lnTo>
                  <a:lnTo>
                    <a:pt x="92" y="256"/>
                  </a:lnTo>
                  <a:lnTo>
                    <a:pt x="89" y="257"/>
                  </a:lnTo>
                  <a:lnTo>
                    <a:pt x="88" y="260"/>
                  </a:lnTo>
                  <a:lnTo>
                    <a:pt x="87" y="260"/>
                  </a:lnTo>
                  <a:lnTo>
                    <a:pt x="85" y="262"/>
                  </a:lnTo>
                  <a:lnTo>
                    <a:pt x="83" y="263"/>
                  </a:lnTo>
                  <a:lnTo>
                    <a:pt x="79" y="266"/>
                  </a:lnTo>
                  <a:lnTo>
                    <a:pt x="77" y="268"/>
                  </a:lnTo>
                  <a:lnTo>
                    <a:pt x="76" y="269"/>
                  </a:lnTo>
                  <a:lnTo>
                    <a:pt x="76" y="269"/>
                  </a:lnTo>
                  <a:lnTo>
                    <a:pt x="75" y="270"/>
                  </a:lnTo>
                  <a:lnTo>
                    <a:pt x="75" y="271"/>
                  </a:lnTo>
                  <a:lnTo>
                    <a:pt x="73" y="273"/>
                  </a:lnTo>
                  <a:lnTo>
                    <a:pt x="72" y="274"/>
                  </a:lnTo>
                  <a:lnTo>
                    <a:pt x="70" y="275"/>
                  </a:lnTo>
                  <a:lnTo>
                    <a:pt x="69" y="277"/>
                  </a:lnTo>
                  <a:lnTo>
                    <a:pt x="67" y="277"/>
                  </a:lnTo>
                  <a:lnTo>
                    <a:pt x="64" y="277"/>
                  </a:lnTo>
                  <a:lnTo>
                    <a:pt x="64" y="278"/>
                  </a:lnTo>
                  <a:lnTo>
                    <a:pt x="57" y="278"/>
                  </a:lnTo>
                  <a:lnTo>
                    <a:pt x="56" y="278"/>
                  </a:lnTo>
                  <a:lnTo>
                    <a:pt x="54" y="277"/>
                  </a:lnTo>
                  <a:lnTo>
                    <a:pt x="54" y="278"/>
                  </a:lnTo>
                  <a:lnTo>
                    <a:pt x="51" y="275"/>
                  </a:lnTo>
                  <a:lnTo>
                    <a:pt x="51" y="273"/>
                  </a:lnTo>
                  <a:lnTo>
                    <a:pt x="50" y="271"/>
                  </a:lnTo>
                  <a:lnTo>
                    <a:pt x="46" y="269"/>
                  </a:lnTo>
                  <a:lnTo>
                    <a:pt x="36" y="258"/>
                  </a:lnTo>
                  <a:lnTo>
                    <a:pt x="29" y="262"/>
                  </a:lnTo>
                  <a:lnTo>
                    <a:pt x="28" y="267"/>
                  </a:lnTo>
                  <a:lnTo>
                    <a:pt x="28" y="269"/>
                  </a:lnTo>
                  <a:lnTo>
                    <a:pt x="27" y="273"/>
                  </a:lnTo>
                  <a:lnTo>
                    <a:pt x="25" y="274"/>
                  </a:lnTo>
                  <a:lnTo>
                    <a:pt x="9" y="280"/>
                  </a:lnTo>
                  <a:lnTo>
                    <a:pt x="8" y="272"/>
                  </a:lnTo>
                  <a:lnTo>
                    <a:pt x="6" y="262"/>
                  </a:lnTo>
                  <a:lnTo>
                    <a:pt x="6" y="261"/>
                  </a:lnTo>
                  <a:lnTo>
                    <a:pt x="0" y="243"/>
                  </a:lnTo>
                  <a:lnTo>
                    <a:pt x="1" y="242"/>
                  </a:lnTo>
                  <a:lnTo>
                    <a:pt x="2" y="234"/>
                  </a:lnTo>
                  <a:lnTo>
                    <a:pt x="3" y="231"/>
                  </a:lnTo>
                  <a:lnTo>
                    <a:pt x="6" y="218"/>
                  </a:lnTo>
                  <a:lnTo>
                    <a:pt x="13" y="212"/>
                  </a:lnTo>
                  <a:lnTo>
                    <a:pt x="19" y="208"/>
                  </a:lnTo>
                  <a:lnTo>
                    <a:pt x="20" y="207"/>
                  </a:lnTo>
                  <a:lnTo>
                    <a:pt x="24" y="204"/>
                  </a:lnTo>
                  <a:lnTo>
                    <a:pt x="25" y="202"/>
                  </a:lnTo>
                  <a:lnTo>
                    <a:pt x="27" y="201"/>
                  </a:lnTo>
                  <a:lnTo>
                    <a:pt x="30" y="200"/>
                  </a:lnTo>
                  <a:lnTo>
                    <a:pt x="29" y="199"/>
                  </a:lnTo>
                  <a:lnTo>
                    <a:pt x="29" y="199"/>
                  </a:lnTo>
                  <a:lnTo>
                    <a:pt x="30" y="197"/>
                  </a:lnTo>
                  <a:lnTo>
                    <a:pt x="31" y="195"/>
                  </a:lnTo>
                  <a:lnTo>
                    <a:pt x="32" y="194"/>
                  </a:lnTo>
                  <a:lnTo>
                    <a:pt x="33" y="193"/>
                  </a:lnTo>
                  <a:lnTo>
                    <a:pt x="32" y="192"/>
                  </a:lnTo>
                  <a:lnTo>
                    <a:pt x="31" y="191"/>
                  </a:lnTo>
                  <a:lnTo>
                    <a:pt x="31" y="190"/>
                  </a:lnTo>
                  <a:lnTo>
                    <a:pt x="34" y="187"/>
                  </a:lnTo>
                  <a:lnTo>
                    <a:pt x="33" y="185"/>
                  </a:lnTo>
                  <a:lnTo>
                    <a:pt x="36" y="182"/>
                  </a:lnTo>
                  <a:lnTo>
                    <a:pt x="37" y="182"/>
                  </a:lnTo>
                  <a:lnTo>
                    <a:pt x="38" y="180"/>
                  </a:lnTo>
                  <a:lnTo>
                    <a:pt x="39" y="180"/>
                  </a:lnTo>
                  <a:lnTo>
                    <a:pt x="43" y="180"/>
                  </a:lnTo>
                  <a:lnTo>
                    <a:pt x="49" y="180"/>
                  </a:lnTo>
                  <a:lnTo>
                    <a:pt x="49" y="179"/>
                  </a:lnTo>
                  <a:lnTo>
                    <a:pt x="50" y="179"/>
                  </a:lnTo>
                  <a:lnTo>
                    <a:pt x="53" y="177"/>
                  </a:lnTo>
                  <a:lnTo>
                    <a:pt x="74" y="172"/>
                  </a:lnTo>
                  <a:lnTo>
                    <a:pt x="77" y="171"/>
                  </a:lnTo>
                  <a:lnTo>
                    <a:pt x="76" y="170"/>
                  </a:lnTo>
                  <a:lnTo>
                    <a:pt x="76" y="167"/>
                  </a:lnTo>
                  <a:lnTo>
                    <a:pt x="76" y="167"/>
                  </a:lnTo>
                  <a:lnTo>
                    <a:pt x="74" y="167"/>
                  </a:lnTo>
                  <a:lnTo>
                    <a:pt x="73" y="166"/>
                  </a:lnTo>
                  <a:lnTo>
                    <a:pt x="70" y="165"/>
                  </a:lnTo>
                  <a:lnTo>
                    <a:pt x="69" y="165"/>
                  </a:lnTo>
                  <a:lnTo>
                    <a:pt x="64" y="164"/>
                  </a:lnTo>
                  <a:lnTo>
                    <a:pt x="63" y="164"/>
                  </a:lnTo>
                  <a:lnTo>
                    <a:pt x="62" y="164"/>
                  </a:lnTo>
                  <a:lnTo>
                    <a:pt x="62" y="165"/>
                  </a:lnTo>
                  <a:lnTo>
                    <a:pt x="61" y="165"/>
                  </a:lnTo>
                  <a:lnTo>
                    <a:pt x="60" y="165"/>
                  </a:lnTo>
                  <a:lnTo>
                    <a:pt x="54" y="164"/>
                  </a:lnTo>
                  <a:lnTo>
                    <a:pt x="45" y="165"/>
                  </a:lnTo>
                  <a:lnTo>
                    <a:pt x="45" y="164"/>
                  </a:lnTo>
                  <a:lnTo>
                    <a:pt x="44" y="163"/>
                  </a:lnTo>
                  <a:lnTo>
                    <a:pt x="43" y="163"/>
                  </a:lnTo>
                  <a:lnTo>
                    <a:pt x="41" y="164"/>
                  </a:lnTo>
                  <a:lnTo>
                    <a:pt x="39" y="164"/>
                  </a:lnTo>
                  <a:lnTo>
                    <a:pt x="39" y="162"/>
                  </a:lnTo>
                  <a:lnTo>
                    <a:pt x="37" y="162"/>
                  </a:lnTo>
                  <a:lnTo>
                    <a:pt x="37" y="161"/>
                  </a:lnTo>
                  <a:lnTo>
                    <a:pt x="38" y="156"/>
                  </a:lnTo>
                  <a:lnTo>
                    <a:pt x="37" y="154"/>
                  </a:lnTo>
                  <a:lnTo>
                    <a:pt x="36" y="154"/>
                  </a:lnTo>
                  <a:lnTo>
                    <a:pt x="35" y="151"/>
                  </a:lnTo>
                  <a:lnTo>
                    <a:pt x="34" y="151"/>
                  </a:lnTo>
                  <a:lnTo>
                    <a:pt x="35" y="153"/>
                  </a:lnTo>
                  <a:lnTo>
                    <a:pt x="31" y="151"/>
                  </a:lnTo>
                  <a:lnTo>
                    <a:pt x="30" y="150"/>
                  </a:lnTo>
                  <a:lnTo>
                    <a:pt x="31" y="146"/>
                  </a:lnTo>
                  <a:lnTo>
                    <a:pt x="32" y="141"/>
                  </a:lnTo>
                  <a:lnTo>
                    <a:pt x="32" y="140"/>
                  </a:lnTo>
                  <a:lnTo>
                    <a:pt x="33" y="138"/>
                  </a:lnTo>
                  <a:lnTo>
                    <a:pt x="31" y="138"/>
                  </a:lnTo>
                  <a:lnTo>
                    <a:pt x="30" y="138"/>
                  </a:lnTo>
                  <a:lnTo>
                    <a:pt x="28" y="137"/>
                  </a:lnTo>
                  <a:lnTo>
                    <a:pt x="25" y="136"/>
                  </a:lnTo>
                  <a:lnTo>
                    <a:pt x="20" y="135"/>
                  </a:lnTo>
                  <a:lnTo>
                    <a:pt x="20" y="133"/>
                  </a:lnTo>
                  <a:lnTo>
                    <a:pt x="20" y="132"/>
                  </a:lnTo>
                  <a:lnTo>
                    <a:pt x="19" y="132"/>
                  </a:lnTo>
                  <a:lnTo>
                    <a:pt x="19" y="132"/>
                  </a:lnTo>
                  <a:lnTo>
                    <a:pt x="18" y="131"/>
                  </a:lnTo>
                  <a:lnTo>
                    <a:pt x="16" y="130"/>
                  </a:lnTo>
                  <a:lnTo>
                    <a:pt x="14" y="128"/>
                  </a:lnTo>
                  <a:lnTo>
                    <a:pt x="15" y="124"/>
                  </a:lnTo>
                  <a:lnTo>
                    <a:pt x="15" y="123"/>
                  </a:lnTo>
                  <a:lnTo>
                    <a:pt x="15" y="122"/>
                  </a:lnTo>
                  <a:lnTo>
                    <a:pt x="15" y="119"/>
                  </a:lnTo>
                  <a:lnTo>
                    <a:pt x="22" y="117"/>
                  </a:lnTo>
                  <a:lnTo>
                    <a:pt x="22" y="111"/>
                  </a:lnTo>
                  <a:lnTo>
                    <a:pt x="22" y="110"/>
                  </a:lnTo>
                  <a:lnTo>
                    <a:pt x="22" y="110"/>
                  </a:lnTo>
                  <a:lnTo>
                    <a:pt x="23" y="108"/>
                  </a:lnTo>
                  <a:lnTo>
                    <a:pt x="23" y="105"/>
                  </a:lnTo>
                  <a:lnTo>
                    <a:pt x="23" y="103"/>
                  </a:lnTo>
                  <a:lnTo>
                    <a:pt x="23" y="101"/>
                  </a:lnTo>
                  <a:lnTo>
                    <a:pt x="24" y="97"/>
                  </a:lnTo>
                  <a:lnTo>
                    <a:pt x="22" y="91"/>
                  </a:lnTo>
                  <a:lnTo>
                    <a:pt x="22" y="84"/>
                  </a:lnTo>
                  <a:lnTo>
                    <a:pt x="22" y="82"/>
                  </a:lnTo>
                  <a:lnTo>
                    <a:pt x="21" y="82"/>
                  </a:lnTo>
                  <a:lnTo>
                    <a:pt x="21" y="81"/>
                  </a:lnTo>
                  <a:lnTo>
                    <a:pt x="22" y="80"/>
                  </a:lnTo>
                  <a:lnTo>
                    <a:pt x="23" y="79"/>
                  </a:lnTo>
                  <a:lnTo>
                    <a:pt x="23" y="78"/>
                  </a:lnTo>
                  <a:lnTo>
                    <a:pt x="23" y="78"/>
                  </a:lnTo>
                  <a:lnTo>
                    <a:pt x="24" y="75"/>
                  </a:lnTo>
                  <a:lnTo>
                    <a:pt x="24" y="73"/>
                  </a:lnTo>
                  <a:lnTo>
                    <a:pt x="25" y="74"/>
                  </a:lnTo>
                  <a:lnTo>
                    <a:pt x="26" y="72"/>
                  </a:lnTo>
                  <a:lnTo>
                    <a:pt x="26" y="70"/>
                  </a:lnTo>
                  <a:lnTo>
                    <a:pt x="26" y="69"/>
                  </a:lnTo>
                  <a:lnTo>
                    <a:pt x="27" y="69"/>
                  </a:lnTo>
                  <a:lnTo>
                    <a:pt x="27" y="67"/>
                  </a:lnTo>
                  <a:lnTo>
                    <a:pt x="27" y="66"/>
                  </a:lnTo>
                  <a:lnTo>
                    <a:pt x="28" y="64"/>
                  </a:lnTo>
                  <a:lnTo>
                    <a:pt x="32" y="59"/>
                  </a:lnTo>
                  <a:lnTo>
                    <a:pt x="32" y="59"/>
                  </a:lnTo>
                  <a:lnTo>
                    <a:pt x="32" y="57"/>
                  </a:lnTo>
                  <a:lnTo>
                    <a:pt x="31" y="56"/>
                  </a:lnTo>
                  <a:lnTo>
                    <a:pt x="31" y="54"/>
                  </a:lnTo>
                  <a:lnTo>
                    <a:pt x="31" y="52"/>
                  </a:lnTo>
                  <a:lnTo>
                    <a:pt x="33" y="52"/>
                  </a:lnTo>
                  <a:lnTo>
                    <a:pt x="34" y="51"/>
                  </a:lnTo>
                  <a:lnTo>
                    <a:pt x="35" y="50"/>
                  </a:lnTo>
                  <a:lnTo>
                    <a:pt x="36" y="50"/>
                  </a:lnTo>
                  <a:lnTo>
                    <a:pt x="35" y="48"/>
                  </a:lnTo>
                  <a:lnTo>
                    <a:pt x="33" y="46"/>
                  </a:lnTo>
                  <a:lnTo>
                    <a:pt x="32" y="46"/>
                  </a:lnTo>
                  <a:lnTo>
                    <a:pt x="34" y="41"/>
                  </a:lnTo>
                  <a:lnTo>
                    <a:pt x="36" y="40"/>
                  </a:lnTo>
                  <a:lnTo>
                    <a:pt x="36" y="39"/>
                  </a:lnTo>
                  <a:lnTo>
                    <a:pt x="35" y="38"/>
                  </a:lnTo>
                  <a:lnTo>
                    <a:pt x="33" y="38"/>
                  </a:lnTo>
                  <a:lnTo>
                    <a:pt x="31" y="33"/>
                  </a:lnTo>
                  <a:lnTo>
                    <a:pt x="32" y="30"/>
                  </a:lnTo>
                  <a:lnTo>
                    <a:pt x="31" y="29"/>
                  </a:lnTo>
                  <a:lnTo>
                    <a:pt x="31" y="27"/>
                  </a:lnTo>
                  <a:lnTo>
                    <a:pt x="32" y="23"/>
                  </a:lnTo>
                  <a:lnTo>
                    <a:pt x="31" y="22"/>
                  </a:lnTo>
                  <a:lnTo>
                    <a:pt x="31" y="21"/>
                  </a:lnTo>
                  <a:lnTo>
                    <a:pt x="31" y="21"/>
                  </a:lnTo>
                  <a:lnTo>
                    <a:pt x="31" y="21"/>
                  </a:lnTo>
                  <a:lnTo>
                    <a:pt x="31" y="20"/>
                  </a:lnTo>
                  <a:lnTo>
                    <a:pt x="31" y="19"/>
                  </a:lnTo>
                  <a:lnTo>
                    <a:pt x="31" y="18"/>
                  </a:lnTo>
                  <a:lnTo>
                    <a:pt x="31" y="19"/>
                  </a:lnTo>
                  <a:lnTo>
                    <a:pt x="31" y="17"/>
                  </a:lnTo>
                  <a:lnTo>
                    <a:pt x="32" y="18"/>
                  </a:lnTo>
                  <a:lnTo>
                    <a:pt x="32" y="17"/>
                  </a:lnTo>
                  <a:lnTo>
                    <a:pt x="33" y="17"/>
                  </a:lnTo>
                  <a:lnTo>
                    <a:pt x="34" y="16"/>
                  </a:lnTo>
                  <a:lnTo>
                    <a:pt x="35" y="16"/>
                  </a:lnTo>
                  <a:lnTo>
                    <a:pt x="37" y="15"/>
                  </a:lnTo>
                  <a:lnTo>
                    <a:pt x="37" y="14"/>
                  </a:lnTo>
                  <a:lnTo>
                    <a:pt x="37" y="14"/>
                  </a:lnTo>
                  <a:lnTo>
                    <a:pt x="38" y="14"/>
                  </a:lnTo>
                  <a:lnTo>
                    <a:pt x="38" y="13"/>
                  </a:lnTo>
                  <a:lnTo>
                    <a:pt x="38" y="13"/>
                  </a:lnTo>
                  <a:lnTo>
                    <a:pt x="39" y="13"/>
                  </a:lnTo>
                  <a:lnTo>
                    <a:pt x="40" y="11"/>
                  </a:lnTo>
                  <a:lnTo>
                    <a:pt x="41" y="10"/>
                  </a:lnTo>
                  <a:lnTo>
                    <a:pt x="40" y="10"/>
                  </a:lnTo>
                  <a:lnTo>
                    <a:pt x="40" y="9"/>
                  </a:lnTo>
                  <a:lnTo>
                    <a:pt x="40" y="8"/>
                  </a:lnTo>
                  <a:lnTo>
                    <a:pt x="40" y="8"/>
                  </a:lnTo>
                  <a:lnTo>
                    <a:pt x="41" y="8"/>
                  </a:lnTo>
                  <a:lnTo>
                    <a:pt x="40" y="7"/>
                  </a:lnTo>
                  <a:lnTo>
                    <a:pt x="40" y="6"/>
                  </a:lnTo>
                  <a:lnTo>
                    <a:pt x="41" y="5"/>
                  </a:lnTo>
                  <a:lnTo>
                    <a:pt x="42" y="5"/>
                  </a:lnTo>
                  <a:lnTo>
                    <a:pt x="44" y="5"/>
                  </a:lnTo>
                  <a:lnTo>
                    <a:pt x="45" y="5"/>
                  </a:lnTo>
                  <a:lnTo>
                    <a:pt x="47" y="5"/>
                  </a:lnTo>
                  <a:lnTo>
                    <a:pt x="49" y="5"/>
                  </a:lnTo>
                  <a:lnTo>
                    <a:pt x="50" y="5"/>
                  </a:lnTo>
                  <a:lnTo>
                    <a:pt x="51" y="5"/>
                  </a:lnTo>
                  <a:lnTo>
                    <a:pt x="53" y="5"/>
                  </a:lnTo>
                  <a:lnTo>
                    <a:pt x="62" y="2"/>
                  </a:lnTo>
                  <a:lnTo>
                    <a:pt x="62" y="0"/>
                  </a:lnTo>
                  <a:lnTo>
                    <a:pt x="65" y="0"/>
                  </a:lnTo>
                  <a:lnTo>
                    <a:pt x="67" y="1"/>
                  </a:lnTo>
                  <a:lnTo>
                    <a:pt x="72" y="3"/>
                  </a:lnTo>
                  <a:lnTo>
                    <a:pt x="75" y="3"/>
                  </a:lnTo>
                  <a:lnTo>
                    <a:pt x="76" y="4"/>
                  </a:lnTo>
                  <a:lnTo>
                    <a:pt x="77" y="4"/>
                  </a:lnTo>
                  <a:lnTo>
                    <a:pt x="84" y="8"/>
                  </a:lnTo>
                  <a:lnTo>
                    <a:pt x="85" y="8"/>
                  </a:lnTo>
                  <a:lnTo>
                    <a:pt x="85" y="10"/>
                  </a:lnTo>
                  <a:lnTo>
                    <a:pt x="87" y="12"/>
                  </a:lnTo>
                  <a:lnTo>
                    <a:pt x="87" y="14"/>
                  </a:lnTo>
                  <a:lnTo>
                    <a:pt x="87" y="14"/>
                  </a:lnTo>
                  <a:lnTo>
                    <a:pt x="89" y="16"/>
                  </a:lnTo>
                  <a:lnTo>
                    <a:pt x="89" y="16"/>
                  </a:lnTo>
                  <a:lnTo>
                    <a:pt x="92" y="17"/>
                  </a:lnTo>
                  <a:lnTo>
                    <a:pt x="92" y="18"/>
                  </a:lnTo>
                  <a:lnTo>
                    <a:pt x="95" y="21"/>
                  </a:lnTo>
                  <a:lnTo>
                    <a:pt x="95" y="22"/>
                  </a:lnTo>
                  <a:lnTo>
                    <a:pt x="97" y="23"/>
                  </a:lnTo>
                  <a:lnTo>
                    <a:pt x="99" y="25"/>
                  </a:lnTo>
                  <a:lnTo>
                    <a:pt x="107" y="31"/>
                  </a:lnTo>
                  <a:lnTo>
                    <a:pt x="108" y="31"/>
                  </a:lnTo>
                  <a:lnTo>
                    <a:pt x="112" y="31"/>
                  </a:lnTo>
                  <a:lnTo>
                    <a:pt x="113" y="31"/>
                  </a:lnTo>
                  <a:lnTo>
                    <a:pt x="113" y="32"/>
                  </a:lnTo>
                  <a:lnTo>
                    <a:pt x="114" y="32"/>
                  </a:lnTo>
                  <a:lnTo>
                    <a:pt x="114" y="31"/>
                  </a:lnTo>
                  <a:lnTo>
                    <a:pt x="114" y="32"/>
                  </a:lnTo>
                  <a:lnTo>
                    <a:pt x="116" y="33"/>
                  </a:lnTo>
                  <a:lnTo>
                    <a:pt x="117" y="34"/>
                  </a:lnTo>
                  <a:lnTo>
                    <a:pt x="117" y="35"/>
                  </a:lnTo>
                  <a:lnTo>
                    <a:pt x="118" y="35"/>
                  </a:lnTo>
                  <a:lnTo>
                    <a:pt x="118" y="36"/>
                  </a:lnTo>
                  <a:lnTo>
                    <a:pt x="119" y="36"/>
                  </a:lnTo>
                  <a:lnTo>
                    <a:pt x="121" y="39"/>
                  </a:lnTo>
                  <a:lnTo>
                    <a:pt x="124" y="39"/>
                  </a:lnTo>
                  <a:lnTo>
                    <a:pt x="125" y="40"/>
                  </a:lnTo>
                  <a:lnTo>
                    <a:pt x="130" y="40"/>
                  </a:lnTo>
                  <a:lnTo>
                    <a:pt x="132" y="40"/>
                  </a:lnTo>
                  <a:lnTo>
                    <a:pt x="132" y="40"/>
                  </a:lnTo>
                  <a:lnTo>
                    <a:pt x="134" y="40"/>
                  </a:lnTo>
                  <a:lnTo>
                    <a:pt x="137" y="41"/>
                  </a:lnTo>
                  <a:lnTo>
                    <a:pt x="140" y="40"/>
                  </a:lnTo>
                  <a:lnTo>
                    <a:pt x="144" y="38"/>
                  </a:lnTo>
                  <a:lnTo>
                    <a:pt x="147" y="39"/>
                  </a:lnTo>
                  <a:lnTo>
                    <a:pt x="148" y="39"/>
                  </a:lnTo>
                  <a:lnTo>
                    <a:pt x="149" y="40"/>
                  </a:lnTo>
                  <a:lnTo>
                    <a:pt x="149" y="40"/>
                  </a:lnTo>
                  <a:lnTo>
                    <a:pt x="149" y="42"/>
                  </a:lnTo>
                  <a:lnTo>
                    <a:pt x="152" y="44"/>
                  </a:lnTo>
                  <a:lnTo>
                    <a:pt x="153" y="46"/>
                  </a:lnTo>
                  <a:lnTo>
                    <a:pt x="155" y="46"/>
                  </a:lnTo>
                  <a:lnTo>
                    <a:pt x="158" y="46"/>
                  </a:lnTo>
                  <a:lnTo>
                    <a:pt x="169" y="47"/>
                  </a:lnTo>
                  <a:lnTo>
                    <a:pt x="172" y="47"/>
                  </a:lnTo>
                  <a:lnTo>
                    <a:pt x="174" y="45"/>
                  </a:lnTo>
                  <a:lnTo>
                    <a:pt x="176" y="46"/>
                  </a:lnTo>
                  <a:lnTo>
                    <a:pt x="177" y="45"/>
                  </a:lnTo>
                  <a:lnTo>
                    <a:pt x="178" y="46"/>
                  </a:lnTo>
                  <a:lnTo>
                    <a:pt x="178" y="46"/>
                  </a:lnTo>
                  <a:lnTo>
                    <a:pt x="180" y="46"/>
                  </a:lnTo>
                  <a:lnTo>
                    <a:pt x="181" y="46"/>
                  </a:lnTo>
                  <a:lnTo>
                    <a:pt x="180" y="45"/>
                  </a:lnTo>
                  <a:lnTo>
                    <a:pt x="183" y="44"/>
                  </a:lnTo>
                  <a:lnTo>
                    <a:pt x="195" y="46"/>
                  </a:lnTo>
                  <a:lnTo>
                    <a:pt x="198" y="47"/>
                  </a:lnTo>
                  <a:lnTo>
                    <a:pt x="199" y="47"/>
                  </a:lnTo>
                  <a:lnTo>
                    <a:pt x="199" y="48"/>
                  </a:lnTo>
                  <a:lnTo>
                    <a:pt x="204" y="49"/>
                  </a:lnTo>
                  <a:lnTo>
                    <a:pt x="205" y="49"/>
                  </a:lnTo>
                  <a:lnTo>
                    <a:pt x="208" y="49"/>
                  </a:lnTo>
                  <a:lnTo>
                    <a:pt x="209" y="51"/>
                  </a:lnTo>
                  <a:lnTo>
                    <a:pt x="210" y="51"/>
                  </a:lnTo>
                  <a:lnTo>
                    <a:pt x="214" y="52"/>
                  </a:lnTo>
                  <a:lnTo>
                    <a:pt x="216" y="51"/>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72" name="Freeform 107"/>
            <p:cNvSpPr>
              <a:spLocks/>
            </p:cNvSpPr>
            <p:nvPr/>
          </p:nvSpPr>
          <p:spPr bwMode="auto">
            <a:xfrm>
              <a:off x="7896978" y="4612656"/>
              <a:ext cx="1231900" cy="1289050"/>
            </a:xfrm>
            <a:custGeom>
              <a:avLst/>
              <a:gdLst>
                <a:gd name="T0" fmla="*/ 275 w 388"/>
                <a:gd name="T1" fmla="*/ 52 h 406"/>
                <a:gd name="T2" fmla="*/ 293 w 388"/>
                <a:gd name="T3" fmla="*/ 80 h 406"/>
                <a:gd name="T4" fmla="*/ 301 w 388"/>
                <a:gd name="T5" fmla="*/ 92 h 406"/>
                <a:gd name="T6" fmla="*/ 304 w 388"/>
                <a:gd name="T7" fmla="*/ 98 h 406"/>
                <a:gd name="T8" fmla="*/ 311 w 388"/>
                <a:gd name="T9" fmla="*/ 109 h 406"/>
                <a:gd name="T10" fmla="*/ 313 w 388"/>
                <a:gd name="T11" fmla="*/ 119 h 406"/>
                <a:gd name="T12" fmla="*/ 318 w 388"/>
                <a:gd name="T13" fmla="*/ 131 h 406"/>
                <a:gd name="T14" fmla="*/ 321 w 388"/>
                <a:gd name="T15" fmla="*/ 137 h 406"/>
                <a:gd name="T16" fmla="*/ 322 w 388"/>
                <a:gd name="T17" fmla="*/ 148 h 406"/>
                <a:gd name="T18" fmla="*/ 328 w 388"/>
                <a:gd name="T19" fmla="*/ 187 h 406"/>
                <a:gd name="T20" fmla="*/ 387 w 388"/>
                <a:gd name="T21" fmla="*/ 254 h 406"/>
                <a:gd name="T22" fmla="*/ 344 w 388"/>
                <a:gd name="T23" fmla="*/ 283 h 406"/>
                <a:gd name="T24" fmla="*/ 333 w 388"/>
                <a:gd name="T25" fmla="*/ 287 h 406"/>
                <a:gd name="T26" fmla="*/ 329 w 388"/>
                <a:gd name="T27" fmla="*/ 285 h 406"/>
                <a:gd name="T28" fmla="*/ 316 w 388"/>
                <a:gd name="T29" fmla="*/ 282 h 406"/>
                <a:gd name="T30" fmla="*/ 312 w 388"/>
                <a:gd name="T31" fmla="*/ 290 h 406"/>
                <a:gd name="T32" fmla="*/ 309 w 388"/>
                <a:gd name="T33" fmla="*/ 290 h 406"/>
                <a:gd name="T34" fmla="*/ 303 w 388"/>
                <a:gd name="T35" fmla="*/ 298 h 406"/>
                <a:gd name="T36" fmla="*/ 290 w 388"/>
                <a:gd name="T37" fmla="*/ 318 h 406"/>
                <a:gd name="T38" fmla="*/ 271 w 388"/>
                <a:gd name="T39" fmla="*/ 363 h 406"/>
                <a:gd name="T40" fmla="*/ 270 w 388"/>
                <a:gd name="T41" fmla="*/ 366 h 406"/>
                <a:gd name="T42" fmla="*/ 257 w 388"/>
                <a:gd name="T43" fmla="*/ 374 h 406"/>
                <a:gd name="T44" fmla="*/ 249 w 388"/>
                <a:gd name="T45" fmla="*/ 386 h 406"/>
                <a:gd name="T46" fmla="*/ 231 w 388"/>
                <a:gd name="T47" fmla="*/ 364 h 406"/>
                <a:gd name="T48" fmla="*/ 232 w 388"/>
                <a:gd name="T49" fmla="*/ 315 h 406"/>
                <a:gd name="T50" fmla="*/ 216 w 388"/>
                <a:gd name="T51" fmla="*/ 283 h 406"/>
                <a:gd name="T52" fmla="*/ 214 w 388"/>
                <a:gd name="T53" fmla="*/ 268 h 406"/>
                <a:gd name="T54" fmla="*/ 208 w 388"/>
                <a:gd name="T55" fmla="*/ 262 h 406"/>
                <a:gd name="T56" fmla="*/ 207 w 388"/>
                <a:gd name="T57" fmla="*/ 256 h 406"/>
                <a:gd name="T58" fmla="*/ 204 w 388"/>
                <a:gd name="T59" fmla="*/ 249 h 406"/>
                <a:gd name="T60" fmla="*/ 202 w 388"/>
                <a:gd name="T61" fmla="*/ 246 h 406"/>
                <a:gd name="T62" fmla="*/ 196 w 388"/>
                <a:gd name="T63" fmla="*/ 244 h 406"/>
                <a:gd name="T64" fmla="*/ 188 w 388"/>
                <a:gd name="T65" fmla="*/ 247 h 406"/>
                <a:gd name="T66" fmla="*/ 174 w 388"/>
                <a:gd name="T67" fmla="*/ 247 h 406"/>
                <a:gd name="T68" fmla="*/ 171 w 388"/>
                <a:gd name="T69" fmla="*/ 248 h 406"/>
                <a:gd name="T70" fmla="*/ 166 w 388"/>
                <a:gd name="T71" fmla="*/ 247 h 406"/>
                <a:gd name="T72" fmla="*/ 158 w 388"/>
                <a:gd name="T73" fmla="*/ 239 h 406"/>
                <a:gd name="T74" fmla="*/ 151 w 388"/>
                <a:gd name="T75" fmla="*/ 230 h 406"/>
                <a:gd name="T76" fmla="*/ 144 w 388"/>
                <a:gd name="T77" fmla="*/ 224 h 406"/>
                <a:gd name="T78" fmla="*/ 125 w 388"/>
                <a:gd name="T79" fmla="*/ 242 h 406"/>
                <a:gd name="T80" fmla="*/ 99 w 388"/>
                <a:gd name="T81" fmla="*/ 225 h 406"/>
                <a:gd name="T82" fmla="*/ 83 w 388"/>
                <a:gd name="T83" fmla="*/ 201 h 406"/>
                <a:gd name="T84" fmla="*/ 76 w 388"/>
                <a:gd name="T85" fmla="*/ 193 h 406"/>
                <a:gd name="T86" fmla="*/ 69 w 388"/>
                <a:gd name="T87" fmla="*/ 187 h 406"/>
                <a:gd name="T88" fmla="*/ 60 w 388"/>
                <a:gd name="T89" fmla="*/ 174 h 406"/>
                <a:gd name="T90" fmla="*/ 49 w 388"/>
                <a:gd name="T91" fmla="*/ 162 h 406"/>
                <a:gd name="T92" fmla="*/ 21 w 388"/>
                <a:gd name="T93" fmla="*/ 108 h 406"/>
                <a:gd name="T94" fmla="*/ 35 w 388"/>
                <a:gd name="T95" fmla="*/ 61 h 406"/>
                <a:gd name="T96" fmla="*/ 61 w 388"/>
                <a:gd name="T97" fmla="*/ 60 h 406"/>
                <a:gd name="T98" fmla="*/ 74 w 388"/>
                <a:gd name="T99" fmla="*/ 65 h 406"/>
                <a:gd name="T100" fmla="*/ 85 w 388"/>
                <a:gd name="T101" fmla="*/ 58 h 406"/>
                <a:gd name="T102" fmla="*/ 93 w 388"/>
                <a:gd name="T103" fmla="*/ 50 h 406"/>
                <a:gd name="T104" fmla="*/ 109 w 388"/>
                <a:gd name="T105" fmla="*/ 38 h 406"/>
                <a:gd name="T106" fmla="*/ 118 w 388"/>
                <a:gd name="T107" fmla="*/ 30 h 406"/>
                <a:gd name="T108" fmla="*/ 125 w 388"/>
                <a:gd name="T109" fmla="*/ 21 h 406"/>
                <a:gd name="T110" fmla="*/ 136 w 388"/>
                <a:gd name="T111" fmla="*/ 18 h 406"/>
                <a:gd name="T112" fmla="*/ 163 w 388"/>
                <a:gd name="T113" fmla="*/ 1 h 406"/>
                <a:gd name="T114" fmla="*/ 173 w 388"/>
                <a:gd name="T115" fmla="*/ 1 h 406"/>
                <a:gd name="T116" fmla="*/ 193 w 388"/>
                <a:gd name="T117" fmla="*/ 6 h 406"/>
                <a:gd name="T118" fmla="*/ 208 w 388"/>
                <a:gd name="T119" fmla="*/ 5 h 406"/>
                <a:gd name="T120" fmla="*/ 220 w 388"/>
                <a:gd name="T121" fmla="*/ 5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8" h="406">
                  <a:moveTo>
                    <a:pt x="260" y="15"/>
                  </a:moveTo>
                  <a:lnTo>
                    <a:pt x="261" y="22"/>
                  </a:lnTo>
                  <a:lnTo>
                    <a:pt x="263" y="29"/>
                  </a:lnTo>
                  <a:lnTo>
                    <a:pt x="264" y="33"/>
                  </a:lnTo>
                  <a:lnTo>
                    <a:pt x="265" y="34"/>
                  </a:lnTo>
                  <a:lnTo>
                    <a:pt x="273" y="49"/>
                  </a:lnTo>
                  <a:lnTo>
                    <a:pt x="275" y="50"/>
                  </a:lnTo>
                  <a:lnTo>
                    <a:pt x="275" y="52"/>
                  </a:lnTo>
                  <a:lnTo>
                    <a:pt x="277" y="56"/>
                  </a:lnTo>
                  <a:lnTo>
                    <a:pt x="277" y="57"/>
                  </a:lnTo>
                  <a:lnTo>
                    <a:pt x="281" y="64"/>
                  </a:lnTo>
                  <a:lnTo>
                    <a:pt x="284" y="69"/>
                  </a:lnTo>
                  <a:lnTo>
                    <a:pt x="286" y="75"/>
                  </a:lnTo>
                  <a:lnTo>
                    <a:pt x="290" y="77"/>
                  </a:lnTo>
                  <a:lnTo>
                    <a:pt x="292" y="79"/>
                  </a:lnTo>
                  <a:lnTo>
                    <a:pt x="293" y="80"/>
                  </a:lnTo>
                  <a:lnTo>
                    <a:pt x="294" y="80"/>
                  </a:lnTo>
                  <a:lnTo>
                    <a:pt x="297" y="81"/>
                  </a:lnTo>
                  <a:lnTo>
                    <a:pt x="298" y="84"/>
                  </a:lnTo>
                  <a:lnTo>
                    <a:pt x="298" y="88"/>
                  </a:lnTo>
                  <a:lnTo>
                    <a:pt x="299" y="89"/>
                  </a:lnTo>
                  <a:lnTo>
                    <a:pt x="300" y="91"/>
                  </a:lnTo>
                  <a:lnTo>
                    <a:pt x="301" y="91"/>
                  </a:lnTo>
                  <a:lnTo>
                    <a:pt x="301" y="92"/>
                  </a:lnTo>
                  <a:lnTo>
                    <a:pt x="302" y="92"/>
                  </a:lnTo>
                  <a:lnTo>
                    <a:pt x="303" y="91"/>
                  </a:lnTo>
                  <a:lnTo>
                    <a:pt x="303" y="94"/>
                  </a:lnTo>
                  <a:lnTo>
                    <a:pt x="304" y="94"/>
                  </a:lnTo>
                  <a:lnTo>
                    <a:pt x="304" y="94"/>
                  </a:lnTo>
                  <a:lnTo>
                    <a:pt x="303" y="94"/>
                  </a:lnTo>
                  <a:lnTo>
                    <a:pt x="304" y="95"/>
                  </a:lnTo>
                  <a:lnTo>
                    <a:pt x="304" y="98"/>
                  </a:lnTo>
                  <a:lnTo>
                    <a:pt x="304" y="98"/>
                  </a:lnTo>
                  <a:lnTo>
                    <a:pt x="305" y="100"/>
                  </a:lnTo>
                  <a:lnTo>
                    <a:pt x="306" y="100"/>
                  </a:lnTo>
                  <a:lnTo>
                    <a:pt x="306" y="102"/>
                  </a:lnTo>
                  <a:lnTo>
                    <a:pt x="306" y="103"/>
                  </a:lnTo>
                  <a:lnTo>
                    <a:pt x="307" y="103"/>
                  </a:lnTo>
                  <a:lnTo>
                    <a:pt x="309" y="104"/>
                  </a:lnTo>
                  <a:lnTo>
                    <a:pt x="311" y="109"/>
                  </a:lnTo>
                  <a:lnTo>
                    <a:pt x="312" y="111"/>
                  </a:lnTo>
                  <a:lnTo>
                    <a:pt x="313" y="113"/>
                  </a:lnTo>
                  <a:lnTo>
                    <a:pt x="313" y="113"/>
                  </a:lnTo>
                  <a:lnTo>
                    <a:pt x="314" y="114"/>
                  </a:lnTo>
                  <a:lnTo>
                    <a:pt x="314" y="115"/>
                  </a:lnTo>
                  <a:lnTo>
                    <a:pt x="314" y="115"/>
                  </a:lnTo>
                  <a:lnTo>
                    <a:pt x="314" y="116"/>
                  </a:lnTo>
                  <a:lnTo>
                    <a:pt x="313" y="119"/>
                  </a:lnTo>
                  <a:lnTo>
                    <a:pt x="314" y="120"/>
                  </a:lnTo>
                  <a:lnTo>
                    <a:pt x="316" y="123"/>
                  </a:lnTo>
                  <a:lnTo>
                    <a:pt x="316" y="125"/>
                  </a:lnTo>
                  <a:lnTo>
                    <a:pt x="317" y="126"/>
                  </a:lnTo>
                  <a:lnTo>
                    <a:pt x="317" y="126"/>
                  </a:lnTo>
                  <a:lnTo>
                    <a:pt x="318" y="127"/>
                  </a:lnTo>
                  <a:lnTo>
                    <a:pt x="318" y="131"/>
                  </a:lnTo>
                  <a:lnTo>
                    <a:pt x="318" y="131"/>
                  </a:lnTo>
                  <a:lnTo>
                    <a:pt x="319" y="132"/>
                  </a:lnTo>
                  <a:lnTo>
                    <a:pt x="320" y="132"/>
                  </a:lnTo>
                  <a:lnTo>
                    <a:pt x="321" y="134"/>
                  </a:lnTo>
                  <a:lnTo>
                    <a:pt x="321" y="134"/>
                  </a:lnTo>
                  <a:lnTo>
                    <a:pt x="321" y="135"/>
                  </a:lnTo>
                  <a:lnTo>
                    <a:pt x="321" y="135"/>
                  </a:lnTo>
                  <a:lnTo>
                    <a:pt x="321" y="136"/>
                  </a:lnTo>
                  <a:lnTo>
                    <a:pt x="321" y="137"/>
                  </a:lnTo>
                  <a:lnTo>
                    <a:pt x="321" y="138"/>
                  </a:lnTo>
                  <a:lnTo>
                    <a:pt x="321" y="139"/>
                  </a:lnTo>
                  <a:lnTo>
                    <a:pt x="322" y="145"/>
                  </a:lnTo>
                  <a:lnTo>
                    <a:pt x="322" y="145"/>
                  </a:lnTo>
                  <a:lnTo>
                    <a:pt x="322" y="148"/>
                  </a:lnTo>
                  <a:lnTo>
                    <a:pt x="322" y="148"/>
                  </a:lnTo>
                  <a:lnTo>
                    <a:pt x="322" y="148"/>
                  </a:lnTo>
                  <a:lnTo>
                    <a:pt x="322" y="148"/>
                  </a:lnTo>
                  <a:lnTo>
                    <a:pt x="322" y="149"/>
                  </a:lnTo>
                  <a:lnTo>
                    <a:pt x="322" y="149"/>
                  </a:lnTo>
                  <a:lnTo>
                    <a:pt x="322" y="151"/>
                  </a:lnTo>
                  <a:lnTo>
                    <a:pt x="323" y="154"/>
                  </a:lnTo>
                  <a:lnTo>
                    <a:pt x="323" y="157"/>
                  </a:lnTo>
                  <a:lnTo>
                    <a:pt x="324" y="160"/>
                  </a:lnTo>
                  <a:lnTo>
                    <a:pt x="326" y="176"/>
                  </a:lnTo>
                  <a:lnTo>
                    <a:pt x="328" y="187"/>
                  </a:lnTo>
                  <a:lnTo>
                    <a:pt x="329" y="202"/>
                  </a:lnTo>
                  <a:lnTo>
                    <a:pt x="333" y="220"/>
                  </a:lnTo>
                  <a:lnTo>
                    <a:pt x="334" y="221"/>
                  </a:lnTo>
                  <a:lnTo>
                    <a:pt x="336" y="221"/>
                  </a:lnTo>
                  <a:lnTo>
                    <a:pt x="349" y="231"/>
                  </a:lnTo>
                  <a:lnTo>
                    <a:pt x="368" y="241"/>
                  </a:lnTo>
                  <a:lnTo>
                    <a:pt x="380" y="250"/>
                  </a:lnTo>
                  <a:lnTo>
                    <a:pt x="387" y="254"/>
                  </a:lnTo>
                  <a:lnTo>
                    <a:pt x="386" y="266"/>
                  </a:lnTo>
                  <a:lnTo>
                    <a:pt x="388" y="285"/>
                  </a:lnTo>
                  <a:lnTo>
                    <a:pt x="380" y="284"/>
                  </a:lnTo>
                  <a:lnTo>
                    <a:pt x="373" y="284"/>
                  </a:lnTo>
                  <a:lnTo>
                    <a:pt x="370" y="284"/>
                  </a:lnTo>
                  <a:lnTo>
                    <a:pt x="350" y="282"/>
                  </a:lnTo>
                  <a:lnTo>
                    <a:pt x="348" y="283"/>
                  </a:lnTo>
                  <a:lnTo>
                    <a:pt x="344" y="283"/>
                  </a:lnTo>
                  <a:lnTo>
                    <a:pt x="341" y="283"/>
                  </a:lnTo>
                  <a:lnTo>
                    <a:pt x="335" y="284"/>
                  </a:lnTo>
                  <a:lnTo>
                    <a:pt x="335" y="284"/>
                  </a:lnTo>
                  <a:lnTo>
                    <a:pt x="335" y="285"/>
                  </a:lnTo>
                  <a:lnTo>
                    <a:pt x="334" y="285"/>
                  </a:lnTo>
                  <a:lnTo>
                    <a:pt x="334" y="286"/>
                  </a:lnTo>
                  <a:lnTo>
                    <a:pt x="333" y="287"/>
                  </a:lnTo>
                  <a:lnTo>
                    <a:pt x="333" y="287"/>
                  </a:lnTo>
                  <a:lnTo>
                    <a:pt x="333" y="287"/>
                  </a:lnTo>
                  <a:lnTo>
                    <a:pt x="332" y="288"/>
                  </a:lnTo>
                  <a:lnTo>
                    <a:pt x="329" y="287"/>
                  </a:lnTo>
                  <a:lnTo>
                    <a:pt x="329" y="286"/>
                  </a:lnTo>
                  <a:lnTo>
                    <a:pt x="329" y="285"/>
                  </a:lnTo>
                  <a:lnTo>
                    <a:pt x="329" y="285"/>
                  </a:lnTo>
                  <a:lnTo>
                    <a:pt x="329" y="285"/>
                  </a:lnTo>
                  <a:lnTo>
                    <a:pt x="329" y="285"/>
                  </a:lnTo>
                  <a:lnTo>
                    <a:pt x="329" y="282"/>
                  </a:lnTo>
                  <a:lnTo>
                    <a:pt x="329" y="282"/>
                  </a:lnTo>
                  <a:lnTo>
                    <a:pt x="326" y="279"/>
                  </a:lnTo>
                  <a:lnTo>
                    <a:pt x="325" y="279"/>
                  </a:lnTo>
                  <a:lnTo>
                    <a:pt x="324" y="278"/>
                  </a:lnTo>
                  <a:lnTo>
                    <a:pt x="323" y="278"/>
                  </a:lnTo>
                  <a:lnTo>
                    <a:pt x="319" y="281"/>
                  </a:lnTo>
                  <a:lnTo>
                    <a:pt x="316" y="282"/>
                  </a:lnTo>
                  <a:lnTo>
                    <a:pt x="316" y="283"/>
                  </a:lnTo>
                  <a:lnTo>
                    <a:pt x="316" y="283"/>
                  </a:lnTo>
                  <a:lnTo>
                    <a:pt x="316" y="288"/>
                  </a:lnTo>
                  <a:lnTo>
                    <a:pt x="316" y="289"/>
                  </a:lnTo>
                  <a:lnTo>
                    <a:pt x="316" y="289"/>
                  </a:lnTo>
                  <a:lnTo>
                    <a:pt x="315" y="289"/>
                  </a:lnTo>
                  <a:lnTo>
                    <a:pt x="314" y="290"/>
                  </a:lnTo>
                  <a:lnTo>
                    <a:pt x="312" y="290"/>
                  </a:lnTo>
                  <a:lnTo>
                    <a:pt x="310" y="290"/>
                  </a:lnTo>
                  <a:lnTo>
                    <a:pt x="309" y="287"/>
                  </a:lnTo>
                  <a:lnTo>
                    <a:pt x="309" y="286"/>
                  </a:lnTo>
                  <a:lnTo>
                    <a:pt x="308" y="286"/>
                  </a:lnTo>
                  <a:lnTo>
                    <a:pt x="308" y="286"/>
                  </a:lnTo>
                  <a:lnTo>
                    <a:pt x="309" y="287"/>
                  </a:lnTo>
                  <a:lnTo>
                    <a:pt x="309" y="287"/>
                  </a:lnTo>
                  <a:lnTo>
                    <a:pt x="309" y="290"/>
                  </a:lnTo>
                  <a:lnTo>
                    <a:pt x="309" y="291"/>
                  </a:lnTo>
                  <a:lnTo>
                    <a:pt x="309" y="297"/>
                  </a:lnTo>
                  <a:lnTo>
                    <a:pt x="308" y="297"/>
                  </a:lnTo>
                  <a:lnTo>
                    <a:pt x="305" y="297"/>
                  </a:lnTo>
                  <a:lnTo>
                    <a:pt x="305" y="299"/>
                  </a:lnTo>
                  <a:lnTo>
                    <a:pt x="304" y="299"/>
                  </a:lnTo>
                  <a:lnTo>
                    <a:pt x="304" y="299"/>
                  </a:lnTo>
                  <a:lnTo>
                    <a:pt x="303" y="298"/>
                  </a:lnTo>
                  <a:lnTo>
                    <a:pt x="303" y="298"/>
                  </a:lnTo>
                  <a:lnTo>
                    <a:pt x="303" y="299"/>
                  </a:lnTo>
                  <a:lnTo>
                    <a:pt x="303" y="301"/>
                  </a:lnTo>
                  <a:lnTo>
                    <a:pt x="303" y="303"/>
                  </a:lnTo>
                  <a:lnTo>
                    <a:pt x="301" y="304"/>
                  </a:lnTo>
                  <a:lnTo>
                    <a:pt x="296" y="307"/>
                  </a:lnTo>
                  <a:lnTo>
                    <a:pt x="294" y="310"/>
                  </a:lnTo>
                  <a:lnTo>
                    <a:pt x="290" y="318"/>
                  </a:lnTo>
                  <a:lnTo>
                    <a:pt x="286" y="333"/>
                  </a:lnTo>
                  <a:lnTo>
                    <a:pt x="286" y="334"/>
                  </a:lnTo>
                  <a:lnTo>
                    <a:pt x="285" y="335"/>
                  </a:lnTo>
                  <a:lnTo>
                    <a:pt x="282" y="339"/>
                  </a:lnTo>
                  <a:lnTo>
                    <a:pt x="278" y="344"/>
                  </a:lnTo>
                  <a:lnTo>
                    <a:pt x="271" y="362"/>
                  </a:lnTo>
                  <a:lnTo>
                    <a:pt x="271" y="362"/>
                  </a:lnTo>
                  <a:lnTo>
                    <a:pt x="271" y="363"/>
                  </a:lnTo>
                  <a:lnTo>
                    <a:pt x="271" y="364"/>
                  </a:lnTo>
                  <a:lnTo>
                    <a:pt x="271" y="365"/>
                  </a:lnTo>
                  <a:lnTo>
                    <a:pt x="271" y="366"/>
                  </a:lnTo>
                  <a:lnTo>
                    <a:pt x="271" y="366"/>
                  </a:lnTo>
                  <a:lnTo>
                    <a:pt x="271" y="366"/>
                  </a:lnTo>
                  <a:lnTo>
                    <a:pt x="271" y="366"/>
                  </a:lnTo>
                  <a:lnTo>
                    <a:pt x="271" y="366"/>
                  </a:lnTo>
                  <a:lnTo>
                    <a:pt x="270" y="366"/>
                  </a:lnTo>
                  <a:lnTo>
                    <a:pt x="265" y="367"/>
                  </a:lnTo>
                  <a:lnTo>
                    <a:pt x="263" y="367"/>
                  </a:lnTo>
                  <a:lnTo>
                    <a:pt x="258" y="370"/>
                  </a:lnTo>
                  <a:lnTo>
                    <a:pt x="258" y="370"/>
                  </a:lnTo>
                  <a:lnTo>
                    <a:pt x="257" y="374"/>
                  </a:lnTo>
                  <a:lnTo>
                    <a:pt x="257" y="374"/>
                  </a:lnTo>
                  <a:lnTo>
                    <a:pt x="257" y="374"/>
                  </a:lnTo>
                  <a:lnTo>
                    <a:pt x="257" y="374"/>
                  </a:lnTo>
                  <a:lnTo>
                    <a:pt x="256" y="374"/>
                  </a:lnTo>
                  <a:lnTo>
                    <a:pt x="256" y="374"/>
                  </a:lnTo>
                  <a:lnTo>
                    <a:pt x="254" y="376"/>
                  </a:lnTo>
                  <a:lnTo>
                    <a:pt x="252" y="379"/>
                  </a:lnTo>
                  <a:lnTo>
                    <a:pt x="249" y="380"/>
                  </a:lnTo>
                  <a:lnTo>
                    <a:pt x="249" y="380"/>
                  </a:lnTo>
                  <a:lnTo>
                    <a:pt x="249" y="386"/>
                  </a:lnTo>
                  <a:lnTo>
                    <a:pt x="249" y="386"/>
                  </a:lnTo>
                  <a:lnTo>
                    <a:pt x="250" y="389"/>
                  </a:lnTo>
                  <a:lnTo>
                    <a:pt x="250" y="393"/>
                  </a:lnTo>
                  <a:lnTo>
                    <a:pt x="252" y="394"/>
                  </a:lnTo>
                  <a:lnTo>
                    <a:pt x="251" y="395"/>
                  </a:lnTo>
                  <a:lnTo>
                    <a:pt x="252" y="398"/>
                  </a:lnTo>
                  <a:lnTo>
                    <a:pt x="238" y="406"/>
                  </a:lnTo>
                  <a:lnTo>
                    <a:pt x="233" y="374"/>
                  </a:lnTo>
                  <a:lnTo>
                    <a:pt x="231" y="364"/>
                  </a:lnTo>
                  <a:lnTo>
                    <a:pt x="226" y="337"/>
                  </a:lnTo>
                  <a:lnTo>
                    <a:pt x="226" y="331"/>
                  </a:lnTo>
                  <a:lnTo>
                    <a:pt x="226" y="329"/>
                  </a:lnTo>
                  <a:lnTo>
                    <a:pt x="226" y="329"/>
                  </a:lnTo>
                  <a:lnTo>
                    <a:pt x="227" y="328"/>
                  </a:lnTo>
                  <a:lnTo>
                    <a:pt x="230" y="320"/>
                  </a:lnTo>
                  <a:lnTo>
                    <a:pt x="231" y="317"/>
                  </a:lnTo>
                  <a:lnTo>
                    <a:pt x="232" y="315"/>
                  </a:lnTo>
                  <a:lnTo>
                    <a:pt x="234" y="308"/>
                  </a:lnTo>
                  <a:lnTo>
                    <a:pt x="229" y="304"/>
                  </a:lnTo>
                  <a:lnTo>
                    <a:pt x="228" y="303"/>
                  </a:lnTo>
                  <a:lnTo>
                    <a:pt x="213" y="290"/>
                  </a:lnTo>
                  <a:lnTo>
                    <a:pt x="214" y="289"/>
                  </a:lnTo>
                  <a:lnTo>
                    <a:pt x="214" y="287"/>
                  </a:lnTo>
                  <a:lnTo>
                    <a:pt x="216" y="284"/>
                  </a:lnTo>
                  <a:lnTo>
                    <a:pt x="216" y="283"/>
                  </a:lnTo>
                  <a:lnTo>
                    <a:pt x="217" y="282"/>
                  </a:lnTo>
                  <a:lnTo>
                    <a:pt x="216" y="279"/>
                  </a:lnTo>
                  <a:lnTo>
                    <a:pt x="218" y="275"/>
                  </a:lnTo>
                  <a:lnTo>
                    <a:pt x="220" y="272"/>
                  </a:lnTo>
                  <a:lnTo>
                    <a:pt x="218" y="272"/>
                  </a:lnTo>
                  <a:lnTo>
                    <a:pt x="217" y="270"/>
                  </a:lnTo>
                  <a:lnTo>
                    <a:pt x="215" y="270"/>
                  </a:lnTo>
                  <a:lnTo>
                    <a:pt x="214" y="268"/>
                  </a:lnTo>
                  <a:lnTo>
                    <a:pt x="213" y="269"/>
                  </a:lnTo>
                  <a:lnTo>
                    <a:pt x="212" y="267"/>
                  </a:lnTo>
                  <a:lnTo>
                    <a:pt x="210" y="267"/>
                  </a:lnTo>
                  <a:lnTo>
                    <a:pt x="211" y="265"/>
                  </a:lnTo>
                  <a:lnTo>
                    <a:pt x="210" y="265"/>
                  </a:lnTo>
                  <a:lnTo>
                    <a:pt x="209" y="265"/>
                  </a:lnTo>
                  <a:lnTo>
                    <a:pt x="208" y="263"/>
                  </a:lnTo>
                  <a:lnTo>
                    <a:pt x="208" y="262"/>
                  </a:lnTo>
                  <a:lnTo>
                    <a:pt x="208" y="262"/>
                  </a:lnTo>
                  <a:lnTo>
                    <a:pt x="208" y="260"/>
                  </a:lnTo>
                  <a:lnTo>
                    <a:pt x="208" y="260"/>
                  </a:lnTo>
                  <a:lnTo>
                    <a:pt x="208" y="260"/>
                  </a:lnTo>
                  <a:lnTo>
                    <a:pt x="207" y="259"/>
                  </a:lnTo>
                  <a:lnTo>
                    <a:pt x="207" y="259"/>
                  </a:lnTo>
                  <a:lnTo>
                    <a:pt x="207" y="258"/>
                  </a:lnTo>
                  <a:lnTo>
                    <a:pt x="207" y="256"/>
                  </a:lnTo>
                  <a:lnTo>
                    <a:pt x="206" y="254"/>
                  </a:lnTo>
                  <a:lnTo>
                    <a:pt x="205" y="254"/>
                  </a:lnTo>
                  <a:lnTo>
                    <a:pt x="206" y="252"/>
                  </a:lnTo>
                  <a:lnTo>
                    <a:pt x="207" y="249"/>
                  </a:lnTo>
                  <a:lnTo>
                    <a:pt x="206" y="249"/>
                  </a:lnTo>
                  <a:lnTo>
                    <a:pt x="205" y="250"/>
                  </a:lnTo>
                  <a:lnTo>
                    <a:pt x="205" y="249"/>
                  </a:lnTo>
                  <a:lnTo>
                    <a:pt x="204" y="249"/>
                  </a:lnTo>
                  <a:lnTo>
                    <a:pt x="205" y="249"/>
                  </a:lnTo>
                  <a:lnTo>
                    <a:pt x="205" y="248"/>
                  </a:lnTo>
                  <a:lnTo>
                    <a:pt x="204" y="248"/>
                  </a:lnTo>
                  <a:lnTo>
                    <a:pt x="203" y="247"/>
                  </a:lnTo>
                  <a:lnTo>
                    <a:pt x="202" y="247"/>
                  </a:lnTo>
                  <a:lnTo>
                    <a:pt x="203" y="247"/>
                  </a:lnTo>
                  <a:lnTo>
                    <a:pt x="202" y="246"/>
                  </a:lnTo>
                  <a:lnTo>
                    <a:pt x="202" y="246"/>
                  </a:lnTo>
                  <a:lnTo>
                    <a:pt x="201" y="246"/>
                  </a:lnTo>
                  <a:lnTo>
                    <a:pt x="201" y="246"/>
                  </a:lnTo>
                  <a:lnTo>
                    <a:pt x="201" y="245"/>
                  </a:lnTo>
                  <a:lnTo>
                    <a:pt x="200" y="244"/>
                  </a:lnTo>
                  <a:lnTo>
                    <a:pt x="200" y="243"/>
                  </a:lnTo>
                  <a:lnTo>
                    <a:pt x="199" y="243"/>
                  </a:lnTo>
                  <a:lnTo>
                    <a:pt x="197" y="244"/>
                  </a:lnTo>
                  <a:lnTo>
                    <a:pt x="196" y="244"/>
                  </a:lnTo>
                  <a:lnTo>
                    <a:pt x="196" y="244"/>
                  </a:lnTo>
                  <a:lnTo>
                    <a:pt x="195" y="245"/>
                  </a:lnTo>
                  <a:lnTo>
                    <a:pt x="194" y="246"/>
                  </a:lnTo>
                  <a:lnTo>
                    <a:pt x="192" y="245"/>
                  </a:lnTo>
                  <a:lnTo>
                    <a:pt x="191" y="247"/>
                  </a:lnTo>
                  <a:lnTo>
                    <a:pt x="189" y="246"/>
                  </a:lnTo>
                  <a:lnTo>
                    <a:pt x="188" y="246"/>
                  </a:lnTo>
                  <a:lnTo>
                    <a:pt x="188" y="247"/>
                  </a:lnTo>
                  <a:lnTo>
                    <a:pt x="187" y="247"/>
                  </a:lnTo>
                  <a:lnTo>
                    <a:pt x="186" y="247"/>
                  </a:lnTo>
                  <a:lnTo>
                    <a:pt x="185" y="249"/>
                  </a:lnTo>
                  <a:lnTo>
                    <a:pt x="182" y="249"/>
                  </a:lnTo>
                  <a:lnTo>
                    <a:pt x="178" y="248"/>
                  </a:lnTo>
                  <a:lnTo>
                    <a:pt x="177" y="248"/>
                  </a:lnTo>
                  <a:lnTo>
                    <a:pt x="175" y="248"/>
                  </a:lnTo>
                  <a:lnTo>
                    <a:pt x="174" y="247"/>
                  </a:lnTo>
                  <a:lnTo>
                    <a:pt x="173" y="247"/>
                  </a:lnTo>
                  <a:lnTo>
                    <a:pt x="172" y="247"/>
                  </a:lnTo>
                  <a:lnTo>
                    <a:pt x="173" y="248"/>
                  </a:lnTo>
                  <a:lnTo>
                    <a:pt x="172" y="248"/>
                  </a:lnTo>
                  <a:lnTo>
                    <a:pt x="172" y="249"/>
                  </a:lnTo>
                  <a:lnTo>
                    <a:pt x="172" y="249"/>
                  </a:lnTo>
                  <a:lnTo>
                    <a:pt x="171" y="248"/>
                  </a:lnTo>
                  <a:lnTo>
                    <a:pt x="171" y="248"/>
                  </a:lnTo>
                  <a:lnTo>
                    <a:pt x="170" y="250"/>
                  </a:lnTo>
                  <a:lnTo>
                    <a:pt x="169" y="249"/>
                  </a:lnTo>
                  <a:lnTo>
                    <a:pt x="170" y="248"/>
                  </a:lnTo>
                  <a:lnTo>
                    <a:pt x="170" y="248"/>
                  </a:lnTo>
                  <a:lnTo>
                    <a:pt x="170" y="248"/>
                  </a:lnTo>
                  <a:lnTo>
                    <a:pt x="169" y="248"/>
                  </a:lnTo>
                  <a:lnTo>
                    <a:pt x="168" y="248"/>
                  </a:lnTo>
                  <a:lnTo>
                    <a:pt x="166" y="247"/>
                  </a:lnTo>
                  <a:lnTo>
                    <a:pt x="164" y="247"/>
                  </a:lnTo>
                  <a:lnTo>
                    <a:pt x="163" y="246"/>
                  </a:lnTo>
                  <a:lnTo>
                    <a:pt x="161" y="245"/>
                  </a:lnTo>
                  <a:lnTo>
                    <a:pt x="161" y="244"/>
                  </a:lnTo>
                  <a:lnTo>
                    <a:pt x="160" y="243"/>
                  </a:lnTo>
                  <a:lnTo>
                    <a:pt x="160" y="242"/>
                  </a:lnTo>
                  <a:lnTo>
                    <a:pt x="159" y="240"/>
                  </a:lnTo>
                  <a:lnTo>
                    <a:pt x="158" y="239"/>
                  </a:lnTo>
                  <a:lnTo>
                    <a:pt x="158" y="238"/>
                  </a:lnTo>
                  <a:lnTo>
                    <a:pt x="156" y="237"/>
                  </a:lnTo>
                  <a:lnTo>
                    <a:pt x="156" y="236"/>
                  </a:lnTo>
                  <a:lnTo>
                    <a:pt x="156" y="234"/>
                  </a:lnTo>
                  <a:lnTo>
                    <a:pt x="156" y="233"/>
                  </a:lnTo>
                  <a:lnTo>
                    <a:pt x="153" y="232"/>
                  </a:lnTo>
                  <a:lnTo>
                    <a:pt x="153" y="231"/>
                  </a:lnTo>
                  <a:lnTo>
                    <a:pt x="151" y="230"/>
                  </a:lnTo>
                  <a:lnTo>
                    <a:pt x="150" y="230"/>
                  </a:lnTo>
                  <a:lnTo>
                    <a:pt x="150" y="230"/>
                  </a:lnTo>
                  <a:lnTo>
                    <a:pt x="148" y="231"/>
                  </a:lnTo>
                  <a:lnTo>
                    <a:pt x="147" y="231"/>
                  </a:lnTo>
                  <a:lnTo>
                    <a:pt x="146" y="228"/>
                  </a:lnTo>
                  <a:lnTo>
                    <a:pt x="146" y="227"/>
                  </a:lnTo>
                  <a:lnTo>
                    <a:pt x="146" y="226"/>
                  </a:lnTo>
                  <a:lnTo>
                    <a:pt x="144" y="224"/>
                  </a:lnTo>
                  <a:lnTo>
                    <a:pt x="143" y="224"/>
                  </a:lnTo>
                  <a:lnTo>
                    <a:pt x="143" y="224"/>
                  </a:lnTo>
                  <a:lnTo>
                    <a:pt x="141" y="225"/>
                  </a:lnTo>
                  <a:lnTo>
                    <a:pt x="132" y="229"/>
                  </a:lnTo>
                  <a:lnTo>
                    <a:pt x="130" y="232"/>
                  </a:lnTo>
                  <a:lnTo>
                    <a:pt x="126" y="240"/>
                  </a:lnTo>
                  <a:lnTo>
                    <a:pt x="125" y="240"/>
                  </a:lnTo>
                  <a:lnTo>
                    <a:pt x="125" y="242"/>
                  </a:lnTo>
                  <a:lnTo>
                    <a:pt x="125" y="246"/>
                  </a:lnTo>
                  <a:lnTo>
                    <a:pt x="125" y="247"/>
                  </a:lnTo>
                  <a:lnTo>
                    <a:pt x="122" y="244"/>
                  </a:lnTo>
                  <a:lnTo>
                    <a:pt x="122" y="244"/>
                  </a:lnTo>
                  <a:lnTo>
                    <a:pt x="119" y="242"/>
                  </a:lnTo>
                  <a:lnTo>
                    <a:pt x="110" y="234"/>
                  </a:lnTo>
                  <a:lnTo>
                    <a:pt x="104" y="228"/>
                  </a:lnTo>
                  <a:lnTo>
                    <a:pt x="99" y="225"/>
                  </a:lnTo>
                  <a:lnTo>
                    <a:pt x="97" y="221"/>
                  </a:lnTo>
                  <a:lnTo>
                    <a:pt x="95" y="219"/>
                  </a:lnTo>
                  <a:lnTo>
                    <a:pt x="93" y="215"/>
                  </a:lnTo>
                  <a:lnTo>
                    <a:pt x="93" y="215"/>
                  </a:lnTo>
                  <a:lnTo>
                    <a:pt x="85" y="203"/>
                  </a:lnTo>
                  <a:lnTo>
                    <a:pt x="84" y="202"/>
                  </a:lnTo>
                  <a:lnTo>
                    <a:pt x="83" y="202"/>
                  </a:lnTo>
                  <a:lnTo>
                    <a:pt x="83" y="201"/>
                  </a:lnTo>
                  <a:lnTo>
                    <a:pt x="81" y="200"/>
                  </a:lnTo>
                  <a:lnTo>
                    <a:pt x="81" y="200"/>
                  </a:lnTo>
                  <a:lnTo>
                    <a:pt x="80" y="199"/>
                  </a:lnTo>
                  <a:lnTo>
                    <a:pt x="79" y="198"/>
                  </a:lnTo>
                  <a:lnTo>
                    <a:pt x="78" y="196"/>
                  </a:lnTo>
                  <a:lnTo>
                    <a:pt x="78" y="196"/>
                  </a:lnTo>
                  <a:lnTo>
                    <a:pt x="77" y="194"/>
                  </a:lnTo>
                  <a:lnTo>
                    <a:pt x="76" y="193"/>
                  </a:lnTo>
                  <a:lnTo>
                    <a:pt x="71" y="192"/>
                  </a:lnTo>
                  <a:lnTo>
                    <a:pt x="70" y="191"/>
                  </a:lnTo>
                  <a:lnTo>
                    <a:pt x="70" y="189"/>
                  </a:lnTo>
                  <a:lnTo>
                    <a:pt x="71" y="189"/>
                  </a:lnTo>
                  <a:lnTo>
                    <a:pt x="71" y="189"/>
                  </a:lnTo>
                  <a:lnTo>
                    <a:pt x="70" y="189"/>
                  </a:lnTo>
                  <a:lnTo>
                    <a:pt x="70" y="188"/>
                  </a:lnTo>
                  <a:lnTo>
                    <a:pt x="69" y="187"/>
                  </a:lnTo>
                  <a:lnTo>
                    <a:pt x="67" y="185"/>
                  </a:lnTo>
                  <a:lnTo>
                    <a:pt x="67" y="185"/>
                  </a:lnTo>
                  <a:lnTo>
                    <a:pt x="63" y="182"/>
                  </a:lnTo>
                  <a:lnTo>
                    <a:pt x="62" y="182"/>
                  </a:lnTo>
                  <a:lnTo>
                    <a:pt x="61" y="181"/>
                  </a:lnTo>
                  <a:lnTo>
                    <a:pt x="60" y="180"/>
                  </a:lnTo>
                  <a:lnTo>
                    <a:pt x="60" y="179"/>
                  </a:lnTo>
                  <a:lnTo>
                    <a:pt x="60" y="174"/>
                  </a:lnTo>
                  <a:lnTo>
                    <a:pt x="60" y="172"/>
                  </a:lnTo>
                  <a:lnTo>
                    <a:pt x="61" y="167"/>
                  </a:lnTo>
                  <a:lnTo>
                    <a:pt x="61" y="167"/>
                  </a:lnTo>
                  <a:lnTo>
                    <a:pt x="54" y="164"/>
                  </a:lnTo>
                  <a:lnTo>
                    <a:pt x="53" y="164"/>
                  </a:lnTo>
                  <a:lnTo>
                    <a:pt x="50" y="162"/>
                  </a:lnTo>
                  <a:lnTo>
                    <a:pt x="49" y="162"/>
                  </a:lnTo>
                  <a:lnTo>
                    <a:pt x="49" y="162"/>
                  </a:lnTo>
                  <a:lnTo>
                    <a:pt x="48" y="160"/>
                  </a:lnTo>
                  <a:lnTo>
                    <a:pt x="48" y="157"/>
                  </a:lnTo>
                  <a:lnTo>
                    <a:pt x="45" y="155"/>
                  </a:lnTo>
                  <a:lnTo>
                    <a:pt x="41" y="151"/>
                  </a:lnTo>
                  <a:lnTo>
                    <a:pt x="35" y="149"/>
                  </a:lnTo>
                  <a:lnTo>
                    <a:pt x="0" y="138"/>
                  </a:lnTo>
                  <a:lnTo>
                    <a:pt x="16" y="115"/>
                  </a:lnTo>
                  <a:lnTo>
                    <a:pt x="21" y="108"/>
                  </a:lnTo>
                  <a:lnTo>
                    <a:pt x="22" y="107"/>
                  </a:lnTo>
                  <a:lnTo>
                    <a:pt x="21" y="105"/>
                  </a:lnTo>
                  <a:lnTo>
                    <a:pt x="20" y="100"/>
                  </a:lnTo>
                  <a:lnTo>
                    <a:pt x="21" y="93"/>
                  </a:lnTo>
                  <a:lnTo>
                    <a:pt x="19" y="75"/>
                  </a:lnTo>
                  <a:lnTo>
                    <a:pt x="19" y="71"/>
                  </a:lnTo>
                  <a:lnTo>
                    <a:pt x="19" y="67"/>
                  </a:lnTo>
                  <a:lnTo>
                    <a:pt x="35" y="61"/>
                  </a:lnTo>
                  <a:lnTo>
                    <a:pt x="37" y="60"/>
                  </a:lnTo>
                  <a:lnTo>
                    <a:pt x="38" y="56"/>
                  </a:lnTo>
                  <a:lnTo>
                    <a:pt x="38" y="54"/>
                  </a:lnTo>
                  <a:lnTo>
                    <a:pt x="39" y="49"/>
                  </a:lnTo>
                  <a:lnTo>
                    <a:pt x="46" y="45"/>
                  </a:lnTo>
                  <a:lnTo>
                    <a:pt x="56" y="56"/>
                  </a:lnTo>
                  <a:lnTo>
                    <a:pt x="60" y="58"/>
                  </a:lnTo>
                  <a:lnTo>
                    <a:pt x="61" y="60"/>
                  </a:lnTo>
                  <a:lnTo>
                    <a:pt x="61" y="62"/>
                  </a:lnTo>
                  <a:lnTo>
                    <a:pt x="61" y="62"/>
                  </a:lnTo>
                  <a:lnTo>
                    <a:pt x="64" y="65"/>
                  </a:lnTo>
                  <a:lnTo>
                    <a:pt x="64" y="64"/>
                  </a:lnTo>
                  <a:lnTo>
                    <a:pt x="64" y="64"/>
                  </a:lnTo>
                  <a:lnTo>
                    <a:pt x="66" y="65"/>
                  </a:lnTo>
                  <a:lnTo>
                    <a:pt x="67" y="65"/>
                  </a:lnTo>
                  <a:lnTo>
                    <a:pt x="74" y="65"/>
                  </a:lnTo>
                  <a:lnTo>
                    <a:pt x="74" y="64"/>
                  </a:lnTo>
                  <a:lnTo>
                    <a:pt x="77" y="64"/>
                  </a:lnTo>
                  <a:lnTo>
                    <a:pt x="79" y="64"/>
                  </a:lnTo>
                  <a:lnTo>
                    <a:pt x="79" y="64"/>
                  </a:lnTo>
                  <a:lnTo>
                    <a:pt x="80" y="62"/>
                  </a:lnTo>
                  <a:lnTo>
                    <a:pt x="82" y="61"/>
                  </a:lnTo>
                  <a:lnTo>
                    <a:pt x="83" y="60"/>
                  </a:lnTo>
                  <a:lnTo>
                    <a:pt x="85" y="58"/>
                  </a:lnTo>
                  <a:lnTo>
                    <a:pt x="85" y="57"/>
                  </a:lnTo>
                  <a:lnTo>
                    <a:pt x="86" y="56"/>
                  </a:lnTo>
                  <a:lnTo>
                    <a:pt x="86" y="56"/>
                  </a:lnTo>
                  <a:lnTo>
                    <a:pt x="86" y="56"/>
                  </a:lnTo>
                  <a:lnTo>
                    <a:pt x="87" y="55"/>
                  </a:lnTo>
                  <a:lnTo>
                    <a:pt x="89" y="53"/>
                  </a:lnTo>
                  <a:lnTo>
                    <a:pt x="89" y="53"/>
                  </a:lnTo>
                  <a:lnTo>
                    <a:pt x="93" y="50"/>
                  </a:lnTo>
                  <a:lnTo>
                    <a:pt x="95" y="49"/>
                  </a:lnTo>
                  <a:lnTo>
                    <a:pt x="97" y="47"/>
                  </a:lnTo>
                  <a:lnTo>
                    <a:pt x="98" y="47"/>
                  </a:lnTo>
                  <a:lnTo>
                    <a:pt x="99" y="44"/>
                  </a:lnTo>
                  <a:lnTo>
                    <a:pt x="102" y="43"/>
                  </a:lnTo>
                  <a:lnTo>
                    <a:pt x="105" y="41"/>
                  </a:lnTo>
                  <a:lnTo>
                    <a:pt x="107" y="39"/>
                  </a:lnTo>
                  <a:lnTo>
                    <a:pt x="109" y="38"/>
                  </a:lnTo>
                  <a:lnTo>
                    <a:pt x="111" y="37"/>
                  </a:lnTo>
                  <a:lnTo>
                    <a:pt x="111" y="37"/>
                  </a:lnTo>
                  <a:lnTo>
                    <a:pt x="112" y="37"/>
                  </a:lnTo>
                  <a:lnTo>
                    <a:pt x="113" y="37"/>
                  </a:lnTo>
                  <a:lnTo>
                    <a:pt x="114" y="37"/>
                  </a:lnTo>
                  <a:lnTo>
                    <a:pt x="114" y="36"/>
                  </a:lnTo>
                  <a:lnTo>
                    <a:pt x="118" y="30"/>
                  </a:lnTo>
                  <a:lnTo>
                    <a:pt x="118" y="30"/>
                  </a:lnTo>
                  <a:lnTo>
                    <a:pt x="118" y="30"/>
                  </a:lnTo>
                  <a:lnTo>
                    <a:pt x="118" y="29"/>
                  </a:lnTo>
                  <a:lnTo>
                    <a:pt x="119" y="27"/>
                  </a:lnTo>
                  <a:lnTo>
                    <a:pt x="122" y="24"/>
                  </a:lnTo>
                  <a:lnTo>
                    <a:pt x="122" y="24"/>
                  </a:lnTo>
                  <a:lnTo>
                    <a:pt x="124" y="21"/>
                  </a:lnTo>
                  <a:lnTo>
                    <a:pt x="125" y="22"/>
                  </a:lnTo>
                  <a:lnTo>
                    <a:pt x="125" y="21"/>
                  </a:lnTo>
                  <a:lnTo>
                    <a:pt x="126" y="21"/>
                  </a:lnTo>
                  <a:lnTo>
                    <a:pt x="126" y="20"/>
                  </a:lnTo>
                  <a:lnTo>
                    <a:pt x="127" y="20"/>
                  </a:lnTo>
                  <a:lnTo>
                    <a:pt x="129" y="21"/>
                  </a:lnTo>
                  <a:lnTo>
                    <a:pt x="131" y="21"/>
                  </a:lnTo>
                  <a:lnTo>
                    <a:pt x="131" y="20"/>
                  </a:lnTo>
                  <a:lnTo>
                    <a:pt x="132" y="20"/>
                  </a:lnTo>
                  <a:lnTo>
                    <a:pt x="136" y="18"/>
                  </a:lnTo>
                  <a:lnTo>
                    <a:pt x="137" y="17"/>
                  </a:lnTo>
                  <a:lnTo>
                    <a:pt x="139" y="15"/>
                  </a:lnTo>
                  <a:lnTo>
                    <a:pt x="147" y="9"/>
                  </a:lnTo>
                  <a:lnTo>
                    <a:pt x="150" y="7"/>
                  </a:lnTo>
                  <a:lnTo>
                    <a:pt x="152" y="7"/>
                  </a:lnTo>
                  <a:lnTo>
                    <a:pt x="156" y="5"/>
                  </a:lnTo>
                  <a:lnTo>
                    <a:pt x="162" y="2"/>
                  </a:lnTo>
                  <a:lnTo>
                    <a:pt x="163" y="1"/>
                  </a:lnTo>
                  <a:lnTo>
                    <a:pt x="164" y="1"/>
                  </a:lnTo>
                  <a:lnTo>
                    <a:pt x="166" y="0"/>
                  </a:lnTo>
                  <a:lnTo>
                    <a:pt x="169" y="0"/>
                  </a:lnTo>
                  <a:lnTo>
                    <a:pt x="170" y="0"/>
                  </a:lnTo>
                  <a:lnTo>
                    <a:pt x="170" y="0"/>
                  </a:lnTo>
                  <a:lnTo>
                    <a:pt x="173" y="1"/>
                  </a:lnTo>
                  <a:lnTo>
                    <a:pt x="173" y="1"/>
                  </a:lnTo>
                  <a:lnTo>
                    <a:pt x="173" y="1"/>
                  </a:lnTo>
                  <a:lnTo>
                    <a:pt x="174" y="1"/>
                  </a:lnTo>
                  <a:lnTo>
                    <a:pt x="174" y="1"/>
                  </a:lnTo>
                  <a:lnTo>
                    <a:pt x="174" y="1"/>
                  </a:lnTo>
                  <a:lnTo>
                    <a:pt x="174" y="1"/>
                  </a:lnTo>
                  <a:lnTo>
                    <a:pt x="175" y="2"/>
                  </a:lnTo>
                  <a:lnTo>
                    <a:pt x="177" y="3"/>
                  </a:lnTo>
                  <a:lnTo>
                    <a:pt x="179" y="4"/>
                  </a:lnTo>
                  <a:lnTo>
                    <a:pt x="193" y="6"/>
                  </a:lnTo>
                  <a:lnTo>
                    <a:pt x="196" y="7"/>
                  </a:lnTo>
                  <a:lnTo>
                    <a:pt x="196" y="7"/>
                  </a:lnTo>
                  <a:lnTo>
                    <a:pt x="197" y="7"/>
                  </a:lnTo>
                  <a:lnTo>
                    <a:pt x="197" y="7"/>
                  </a:lnTo>
                  <a:lnTo>
                    <a:pt x="199" y="7"/>
                  </a:lnTo>
                  <a:lnTo>
                    <a:pt x="201" y="7"/>
                  </a:lnTo>
                  <a:lnTo>
                    <a:pt x="206" y="5"/>
                  </a:lnTo>
                  <a:lnTo>
                    <a:pt x="208" y="5"/>
                  </a:lnTo>
                  <a:lnTo>
                    <a:pt x="216" y="3"/>
                  </a:lnTo>
                  <a:lnTo>
                    <a:pt x="219" y="3"/>
                  </a:lnTo>
                  <a:lnTo>
                    <a:pt x="220" y="3"/>
                  </a:lnTo>
                  <a:lnTo>
                    <a:pt x="220" y="3"/>
                  </a:lnTo>
                  <a:lnTo>
                    <a:pt x="220" y="4"/>
                  </a:lnTo>
                  <a:lnTo>
                    <a:pt x="220" y="4"/>
                  </a:lnTo>
                  <a:lnTo>
                    <a:pt x="220" y="5"/>
                  </a:lnTo>
                  <a:lnTo>
                    <a:pt x="220" y="5"/>
                  </a:lnTo>
                  <a:lnTo>
                    <a:pt x="221" y="7"/>
                  </a:lnTo>
                  <a:lnTo>
                    <a:pt x="227" y="8"/>
                  </a:lnTo>
                  <a:lnTo>
                    <a:pt x="244" y="6"/>
                  </a:lnTo>
                  <a:lnTo>
                    <a:pt x="260" y="1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80" name="Freeform 115"/>
            <p:cNvSpPr>
              <a:spLocks noEditPoints="1"/>
            </p:cNvSpPr>
            <p:nvPr/>
          </p:nvSpPr>
          <p:spPr bwMode="auto">
            <a:xfrm>
              <a:off x="7601702" y="2739406"/>
              <a:ext cx="879476" cy="898526"/>
            </a:xfrm>
            <a:custGeom>
              <a:avLst/>
              <a:gdLst>
                <a:gd name="T0" fmla="*/ 39 w 277"/>
                <a:gd name="T1" fmla="*/ 117 h 283"/>
                <a:gd name="T2" fmla="*/ 32 w 277"/>
                <a:gd name="T3" fmla="*/ 107 h 283"/>
                <a:gd name="T4" fmla="*/ 32 w 277"/>
                <a:gd name="T5" fmla="*/ 104 h 283"/>
                <a:gd name="T6" fmla="*/ 27 w 277"/>
                <a:gd name="T7" fmla="*/ 90 h 283"/>
                <a:gd name="T8" fmla="*/ 20 w 277"/>
                <a:gd name="T9" fmla="*/ 89 h 283"/>
                <a:gd name="T10" fmla="*/ 173 w 277"/>
                <a:gd name="T11" fmla="*/ 101 h 283"/>
                <a:gd name="T12" fmla="*/ 4 w 277"/>
                <a:gd name="T13" fmla="*/ 74 h 283"/>
                <a:gd name="T14" fmla="*/ 33 w 277"/>
                <a:gd name="T15" fmla="*/ 67 h 283"/>
                <a:gd name="T16" fmla="*/ 16 w 277"/>
                <a:gd name="T17" fmla="*/ 78 h 283"/>
                <a:gd name="T18" fmla="*/ 12 w 277"/>
                <a:gd name="T19" fmla="*/ 69 h 283"/>
                <a:gd name="T20" fmla="*/ 26 w 277"/>
                <a:gd name="T21" fmla="*/ 60 h 283"/>
                <a:gd name="T22" fmla="*/ 48 w 277"/>
                <a:gd name="T23" fmla="*/ 61 h 283"/>
                <a:gd name="T24" fmla="*/ 49 w 277"/>
                <a:gd name="T25" fmla="*/ 49 h 283"/>
                <a:gd name="T26" fmla="*/ 141 w 277"/>
                <a:gd name="T27" fmla="*/ 46 h 283"/>
                <a:gd name="T28" fmla="*/ 143 w 277"/>
                <a:gd name="T29" fmla="*/ 39 h 283"/>
                <a:gd name="T30" fmla="*/ 159 w 277"/>
                <a:gd name="T31" fmla="*/ 28 h 283"/>
                <a:gd name="T32" fmla="*/ 161 w 277"/>
                <a:gd name="T33" fmla="*/ 21 h 283"/>
                <a:gd name="T34" fmla="*/ 167 w 277"/>
                <a:gd name="T35" fmla="*/ 7 h 283"/>
                <a:gd name="T36" fmla="*/ 215 w 277"/>
                <a:gd name="T37" fmla="*/ 16 h 283"/>
                <a:gd name="T38" fmla="*/ 222 w 277"/>
                <a:gd name="T39" fmla="*/ 105 h 283"/>
                <a:gd name="T40" fmla="*/ 252 w 277"/>
                <a:gd name="T41" fmla="*/ 181 h 283"/>
                <a:gd name="T42" fmla="*/ 165 w 277"/>
                <a:gd name="T43" fmla="*/ 269 h 283"/>
                <a:gd name="T44" fmla="*/ 58 w 277"/>
                <a:gd name="T45" fmla="*/ 246 h 283"/>
                <a:gd name="T46" fmla="*/ 62 w 277"/>
                <a:gd name="T47" fmla="*/ 210 h 283"/>
                <a:gd name="T48" fmla="*/ 79 w 277"/>
                <a:gd name="T49" fmla="*/ 204 h 283"/>
                <a:gd name="T50" fmla="*/ 94 w 277"/>
                <a:gd name="T51" fmla="*/ 205 h 283"/>
                <a:gd name="T52" fmla="*/ 123 w 277"/>
                <a:gd name="T53" fmla="*/ 197 h 283"/>
                <a:gd name="T54" fmla="*/ 173 w 277"/>
                <a:gd name="T55" fmla="*/ 177 h 283"/>
                <a:gd name="T56" fmla="*/ 134 w 277"/>
                <a:gd name="T57" fmla="*/ 187 h 283"/>
                <a:gd name="T58" fmla="*/ 67 w 277"/>
                <a:gd name="T59" fmla="*/ 192 h 283"/>
                <a:gd name="T60" fmla="*/ 53 w 277"/>
                <a:gd name="T61" fmla="*/ 175 h 283"/>
                <a:gd name="T62" fmla="*/ 42 w 277"/>
                <a:gd name="T63" fmla="*/ 159 h 283"/>
                <a:gd name="T64" fmla="*/ 45 w 277"/>
                <a:gd name="T65" fmla="*/ 132 h 283"/>
                <a:gd name="T66" fmla="*/ 64 w 277"/>
                <a:gd name="T67" fmla="*/ 129 h 283"/>
                <a:gd name="T68" fmla="*/ 84 w 277"/>
                <a:gd name="T69" fmla="*/ 124 h 283"/>
                <a:gd name="T70" fmla="*/ 120 w 277"/>
                <a:gd name="T71" fmla="*/ 120 h 283"/>
                <a:gd name="T72" fmla="*/ 153 w 277"/>
                <a:gd name="T73" fmla="*/ 110 h 283"/>
                <a:gd name="T74" fmla="*/ 178 w 277"/>
                <a:gd name="T75" fmla="*/ 105 h 283"/>
                <a:gd name="T76" fmla="*/ 179 w 277"/>
                <a:gd name="T77" fmla="*/ 95 h 283"/>
                <a:gd name="T78" fmla="*/ 182 w 277"/>
                <a:gd name="T79" fmla="*/ 91 h 283"/>
                <a:gd name="T80" fmla="*/ 144 w 277"/>
                <a:gd name="T81" fmla="*/ 104 h 283"/>
                <a:gd name="T82" fmla="*/ 113 w 277"/>
                <a:gd name="T83" fmla="*/ 111 h 283"/>
                <a:gd name="T84" fmla="*/ 102 w 277"/>
                <a:gd name="T85" fmla="*/ 89 h 283"/>
                <a:gd name="T86" fmla="*/ 90 w 277"/>
                <a:gd name="T87" fmla="*/ 84 h 283"/>
                <a:gd name="T88" fmla="*/ 109 w 277"/>
                <a:gd name="T89" fmla="*/ 102 h 283"/>
                <a:gd name="T90" fmla="*/ 90 w 277"/>
                <a:gd name="T91" fmla="*/ 113 h 283"/>
                <a:gd name="T92" fmla="*/ 60 w 277"/>
                <a:gd name="T93" fmla="*/ 105 h 283"/>
                <a:gd name="T94" fmla="*/ 45 w 277"/>
                <a:gd name="T95" fmla="*/ 96 h 283"/>
                <a:gd name="T96" fmla="*/ 41 w 277"/>
                <a:gd name="T97" fmla="*/ 80 h 283"/>
                <a:gd name="T98" fmla="*/ 46 w 277"/>
                <a:gd name="T99" fmla="*/ 67 h 283"/>
                <a:gd name="T100" fmla="*/ 63 w 277"/>
                <a:gd name="T101" fmla="*/ 51 h 283"/>
                <a:gd name="T102" fmla="*/ 80 w 277"/>
                <a:gd name="T103" fmla="*/ 62 h 283"/>
                <a:gd name="T104" fmla="*/ 83 w 277"/>
                <a:gd name="T105" fmla="*/ 60 h 283"/>
                <a:gd name="T106" fmla="*/ 97 w 277"/>
                <a:gd name="T107" fmla="*/ 40 h 283"/>
                <a:gd name="T108" fmla="*/ 110 w 277"/>
                <a:gd name="T109" fmla="*/ 43 h 283"/>
                <a:gd name="T110" fmla="*/ 127 w 277"/>
                <a:gd name="T111" fmla="*/ 22 h 283"/>
                <a:gd name="T112" fmla="*/ 144 w 277"/>
                <a:gd name="T113" fmla="*/ 16 h 283"/>
                <a:gd name="T114" fmla="*/ 141 w 277"/>
                <a:gd name="T115" fmla="*/ 35 h 283"/>
                <a:gd name="T116" fmla="*/ 138 w 277"/>
                <a:gd name="T117" fmla="*/ 55 h 283"/>
                <a:gd name="T118" fmla="*/ 150 w 277"/>
                <a:gd name="T119" fmla="*/ 64 h 283"/>
                <a:gd name="T120" fmla="*/ 161 w 277"/>
                <a:gd name="T121" fmla="*/ 38 h 283"/>
                <a:gd name="T122" fmla="*/ 173 w 277"/>
                <a:gd name="T123" fmla="*/ 16 h 283"/>
                <a:gd name="T124" fmla="*/ 187 w 277"/>
                <a:gd name="T125" fmla="*/ 4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7" h="283">
                  <a:moveTo>
                    <a:pt x="63" y="126"/>
                  </a:moveTo>
                  <a:lnTo>
                    <a:pt x="62" y="127"/>
                  </a:lnTo>
                  <a:lnTo>
                    <a:pt x="61" y="127"/>
                  </a:lnTo>
                  <a:lnTo>
                    <a:pt x="62" y="126"/>
                  </a:lnTo>
                  <a:lnTo>
                    <a:pt x="63" y="126"/>
                  </a:lnTo>
                  <a:close/>
                  <a:moveTo>
                    <a:pt x="33" y="122"/>
                  </a:moveTo>
                  <a:lnTo>
                    <a:pt x="32" y="122"/>
                  </a:lnTo>
                  <a:lnTo>
                    <a:pt x="32" y="122"/>
                  </a:lnTo>
                  <a:lnTo>
                    <a:pt x="31" y="122"/>
                  </a:lnTo>
                  <a:lnTo>
                    <a:pt x="31" y="121"/>
                  </a:lnTo>
                  <a:lnTo>
                    <a:pt x="32" y="121"/>
                  </a:lnTo>
                  <a:lnTo>
                    <a:pt x="33" y="120"/>
                  </a:lnTo>
                  <a:lnTo>
                    <a:pt x="35" y="120"/>
                  </a:lnTo>
                  <a:lnTo>
                    <a:pt x="36" y="120"/>
                  </a:lnTo>
                  <a:lnTo>
                    <a:pt x="36" y="121"/>
                  </a:lnTo>
                  <a:lnTo>
                    <a:pt x="35" y="121"/>
                  </a:lnTo>
                  <a:lnTo>
                    <a:pt x="33" y="122"/>
                  </a:lnTo>
                  <a:close/>
                  <a:moveTo>
                    <a:pt x="93" y="123"/>
                  </a:moveTo>
                  <a:lnTo>
                    <a:pt x="92" y="123"/>
                  </a:lnTo>
                  <a:lnTo>
                    <a:pt x="92" y="122"/>
                  </a:lnTo>
                  <a:lnTo>
                    <a:pt x="93" y="121"/>
                  </a:lnTo>
                  <a:lnTo>
                    <a:pt x="93" y="123"/>
                  </a:lnTo>
                  <a:close/>
                  <a:moveTo>
                    <a:pt x="42" y="116"/>
                  </a:moveTo>
                  <a:lnTo>
                    <a:pt x="42" y="117"/>
                  </a:lnTo>
                  <a:lnTo>
                    <a:pt x="40" y="118"/>
                  </a:lnTo>
                  <a:lnTo>
                    <a:pt x="39" y="118"/>
                  </a:lnTo>
                  <a:lnTo>
                    <a:pt x="38" y="118"/>
                  </a:lnTo>
                  <a:lnTo>
                    <a:pt x="38" y="117"/>
                  </a:lnTo>
                  <a:lnTo>
                    <a:pt x="39" y="117"/>
                  </a:lnTo>
                  <a:lnTo>
                    <a:pt x="39" y="117"/>
                  </a:lnTo>
                  <a:lnTo>
                    <a:pt x="41" y="116"/>
                  </a:lnTo>
                  <a:lnTo>
                    <a:pt x="42" y="116"/>
                  </a:lnTo>
                  <a:close/>
                  <a:moveTo>
                    <a:pt x="59" y="109"/>
                  </a:moveTo>
                  <a:lnTo>
                    <a:pt x="60" y="109"/>
                  </a:lnTo>
                  <a:lnTo>
                    <a:pt x="59" y="110"/>
                  </a:lnTo>
                  <a:lnTo>
                    <a:pt x="59" y="111"/>
                  </a:lnTo>
                  <a:lnTo>
                    <a:pt x="58" y="111"/>
                  </a:lnTo>
                  <a:lnTo>
                    <a:pt x="58" y="111"/>
                  </a:lnTo>
                  <a:lnTo>
                    <a:pt x="57" y="112"/>
                  </a:lnTo>
                  <a:lnTo>
                    <a:pt x="56" y="112"/>
                  </a:lnTo>
                  <a:lnTo>
                    <a:pt x="55" y="112"/>
                  </a:lnTo>
                  <a:lnTo>
                    <a:pt x="54" y="113"/>
                  </a:lnTo>
                  <a:lnTo>
                    <a:pt x="53" y="114"/>
                  </a:lnTo>
                  <a:lnTo>
                    <a:pt x="52" y="114"/>
                  </a:lnTo>
                  <a:lnTo>
                    <a:pt x="52" y="113"/>
                  </a:lnTo>
                  <a:lnTo>
                    <a:pt x="53" y="112"/>
                  </a:lnTo>
                  <a:lnTo>
                    <a:pt x="53" y="111"/>
                  </a:lnTo>
                  <a:lnTo>
                    <a:pt x="54" y="111"/>
                  </a:lnTo>
                  <a:lnTo>
                    <a:pt x="55" y="110"/>
                  </a:lnTo>
                  <a:lnTo>
                    <a:pt x="55" y="109"/>
                  </a:lnTo>
                  <a:lnTo>
                    <a:pt x="56" y="108"/>
                  </a:lnTo>
                  <a:lnTo>
                    <a:pt x="56" y="109"/>
                  </a:lnTo>
                  <a:lnTo>
                    <a:pt x="57" y="109"/>
                  </a:lnTo>
                  <a:lnTo>
                    <a:pt x="58" y="108"/>
                  </a:lnTo>
                  <a:lnTo>
                    <a:pt x="58" y="108"/>
                  </a:lnTo>
                  <a:lnTo>
                    <a:pt x="59" y="109"/>
                  </a:lnTo>
                  <a:close/>
                  <a:moveTo>
                    <a:pt x="32" y="105"/>
                  </a:moveTo>
                  <a:lnTo>
                    <a:pt x="32" y="106"/>
                  </a:lnTo>
                  <a:lnTo>
                    <a:pt x="32" y="107"/>
                  </a:lnTo>
                  <a:lnTo>
                    <a:pt x="32" y="107"/>
                  </a:lnTo>
                  <a:lnTo>
                    <a:pt x="32" y="108"/>
                  </a:lnTo>
                  <a:lnTo>
                    <a:pt x="31" y="109"/>
                  </a:lnTo>
                  <a:lnTo>
                    <a:pt x="30" y="110"/>
                  </a:lnTo>
                  <a:lnTo>
                    <a:pt x="29" y="111"/>
                  </a:lnTo>
                  <a:lnTo>
                    <a:pt x="30" y="111"/>
                  </a:lnTo>
                  <a:lnTo>
                    <a:pt x="28" y="112"/>
                  </a:lnTo>
                  <a:lnTo>
                    <a:pt x="27" y="113"/>
                  </a:lnTo>
                  <a:lnTo>
                    <a:pt x="26" y="113"/>
                  </a:lnTo>
                  <a:lnTo>
                    <a:pt x="26" y="114"/>
                  </a:lnTo>
                  <a:lnTo>
                    <a:pt x="25" y="112"/>
                  </a:lnTo>
                  <a:lnTo>
                    <a:pt x="22" y="113"/>
                  </a:lnTo>
                  <a:lnTo>
                    <a:pt x="22" y="111"/>
                  </a:lnTo>
                  <a:lnTo>
                    <a:pt x="23" y="111"/>
                  </a:lnTo>
                  <a:lnTo>
                    <a:pt x="22" y="110"/>
                  </a:lnTo>
                  <a:lnTo>
                    <a:pt x="22" y="109"/>
                  </a:lnTo>
                  <a:lnTo>
                    <a:pt x="23" y="109"/>
                  </a:lnTo>
                  <a:lnTo>
                    <a:pt x="23" y="108"/>
                  </a:lnTo>
                  <a:lnTo>
                    <a:pt x="24" y="108"/>
                  </a:lnTo>
                  <a:lnTo>
                    <a:pt x="26" y="108"/>
                  </a:lnTo>
                  <a:lnTo>
                    <a:pt x="26" y="107"/>
                  </a:lnTo>
                  <a:lnTo>
                    <a:pt x="26" y="105"/>
                  </a:lnTo>
                  <a:lnTo>
                    <a:pt x="26" y="105"/>
                  </a:lnTo>
                  <a:lnTo>
                    <a:pt x="27" y="105"/>
                  </a:lnTo>
                  <a:lnTo>
                    <a:pt x="28" y="105"/>
                  </a:lnTo>
                  <a:lnTo>
                    <a:pt x="29" y="105"/>
                  </a:lnTo>
                  <a:lnTo>
                    <a:pt x="29" y="105"/>
                  </a:lnTo>
                  <a:lnTo>
                    <a:pt x="30" y="105"/>
                  </a:lnTo>
                  <a:lnTo>
                    <a:pt x="31" y="105"/>
                  </a:lnTo>
                  <a:lnTo>
                    <a:pt x="32" y="104"/>
                  </a:lnTo>
                  <a:lnTo>
                    <a:pt x="32" y="104"/>
                  </a:lnTo>
                  <a:lnTo>
                    <a:pt x="32" y="105"/>
                  </a:lnTo>
                  <a:close/>
                  <a:moveTo>
                    <a:pt x="35" y="107"/>
                  </a:moveTo>
                  <a:lnTo>
                    <a:pt x="34" y="107"/>
                  </a:lnTo>
                  <a:lnTo>
                    <a:pt x="34" y="106"/>
                  </a:lnTo>
                  <a:lnTo>
                    <a:pt x="33" y="106"/>
                  </a:lnTo>
                  <a:lnTo>
                    <a:pt x="34" y="105"/>
                  </a:lnTo>
                  <a:lnTo>
                    <a:pt x="34" y="105"/>
                  </a:lnTo>
                  <a:lnTo>
                    <a:pt x="35" y="105"/>
                  </a:lnTo>
                  <a:lnTo>
                    <a:pt x="37" y="104"/>
                  </a:lnTo>
                  <a:lnTo>
                    <a:pt x="37" y="105"/>
                  </a:lnTo>
                  <a:lnTo>
                    <a:pt x="36" y="105"/>
                  </a:lnTo>
                  <a:lnTo>
                    <a:pt x="35" y="107"/>
                  </a:lnTo>
                  <a:close/>
                  <a:moveTo>
                    <a:pt x="107" y="99"/>
                  </a:moveTo>
                  <a:lnTo>
                    <a:pt x="106" y="99"/>
                  </a:lnTo>
                  <a:lnTo>
                    <a:pt x="106" y="99"/>
                  </a:lnTo>
                  <a:lnTo>
                    <a:pt x="106" y="98"/>
                  </a:lnTo>
                  <a:lnTo>
                    <a:pt x="107" y="99"/>
                  </a:lnTo>
                  <a:lnTo>
                    <a:pt x="107" y="99"/>
                  </a:lnTo>
                  <a:close/>
                  <a:moveTo>
                    <a:pt x="33" y="91"/>
                  </a:moveTo>
                  <a:lnTo>
                    <a:pt x="32" y="90"/>
                  </a:lnTo>
                  <a:lnTo>
                    <a:pt x="32" y="89"/>
                  </a:lnTo>
                  <a:lnTo>
                    <a:pt x="33" y="89"/>
                  </a:lnTo>
                  <a:lnTo>
                    <a:pt x="34" y="90"/>
                  </a:lnTo>
                  <a:lnTo>
                    <a:pt x="34" y="91"/>
                  </a:lnTo>
                  <a:lnTo>
                    <a:pt x="33" y="91"/>
                  </a:lnTo>
                  <a:close/>
                  <a:moveTo>
                    <a:pt x="29" y="86"/>
                  </a:moveTo>
                  <a:lnTo>
                    <a:pt x="28" y="88"/>
                  </a:lnTo>
                  <a:lnTo>
                    <a:pt x="27" y="88"/>
                  </a:lnTo>
                  <a:lnTo>
                    <a:pt x="27" y="89"/>
                  </a:lnTo>
                  <a:lnTo>
                    <a:pt x="27" y="90"/>
                  </a:lnTo>
                  <a:lnTo>
                    <a:pt x="26" y="91"/>
                  </a:lnTo>
                  <a:lnTo>
                    <a:pt x="27" y="92"/>
                  </a:lnTo>
                  <a:lnTo>
                    <a:pt x="27" y="92"/>
                  </a:lnTo>
                  <a:lnTo>
                    <a:pt x="28" y="92"/>
                  </a:lnTo>
                  <a:lnTo>
                    <a:pt x="28" y="92"/>
                  </a:lnTo>
                  <a:lnTo>
                    <a:pt x="29" y="92"/>
                  </a:lnTo>
                  <a:lnTo>
                    <a:pt x="30" y="91"/>
                  </a:lnTo>
                  <a:lnTo>
                    <a:pt x="31" y="91"/>
                  </a:lnTo>
                  <a:lnTo>
                    <a:pt x="31" y="90"/>
                  </a:lnTo>
                  <a:lnTo>
                    <a:pt x="32" y="91"/>
                  </a:lnTo>
                  <a:lnTo>
                    <a:pt x="31" y="92"/>
                  </a:lnTo>
                  <a:lnTo>
                    <a:pt x="29" y="92"/>
                  </a:lnTo>
                  <a:lnTo>
                    <a:pt x="30" y="93"/>
                  </a:lnTo>
                  <a:lnTo>
                    <a:pt x="29" y="94"/>
                  </a:lnTo>
                  <a:lnTo>
                    <a:pt x="28" y="95"/>
                  </a:lnTo>
                  <a:lnTo>
                    <a:pt x="27" y="94"/>
                  </a:lnTo>
                  <a:lnTo>
                    <a:pt x="26" y="95"/>
                  </a:lnTo>
                  <a:lnTo>
                    <a:pt x="25" y="96"/>
                  </a:lnTo>
                  <a:lnTo>
                    <a:pt x="24" y="96"/>
                  </a:lnTo>
                  <a:lnTo>
                    <a:pt x="23" y="97"/>
                  </a:lnTo>
                  <a:lnTo>
                    <a:pt x="23" y="96"/>
                  </a:lnTo>
                  <a:lnTo>
                    <a:pt x="22" y="95"/>
                  </a:lnTo>
                  <a:lnTo>
                    <a:pt x="23" y="94"/>
                  </a:lnTo>
                  <a:lnTo>
                    <a:pt x="24" y="93"/>
                  </a:lnTo>
                  <a:lnTo>
                    <a:pt x="24" y="92"/>
                  </a:lnTo>
                  <a:lnTo>
                    <a:pt x="22" y="91"/>
                  </a:lnTo>
                  <a:lnTo>
                    <a:pt x="21" y="91"/>
                  </a:lnTo>
                  <a:lnTo>
                    <a:pt x="20" y="91"/>
                  </a:lnTo>
                  <a:lnTo>
                    <a:pt x="20" y="90"/>
                  </a:lnTo>
                  <a:lnTo>
                    <a:pt x="20" y="89"/>
                  </a:lnTo>
                  <a:lnTo>
                    <a:pt x="21" y="89"/>
                  </a:lnTo>
                  <a:lnTo>
                    <a:pt x="21" y="88"/>
                  </a:lnTo>
                  <a:lnTo>
                    <a:pt x="21" y="89"/>
                  </a:lnTo>
                  <a:lnTo>
                    <a:pt x="22" y="88"/>
                  </a:lnTo>
                  <a:lnTo>
                    <a:pt x="22" y="87"/>
                  </a:lnTo>
                  <a:lnTo>
                    <a:pt x="23" y="87"/>
                  </a:lnTo>
                  <a:lnTo>
                    <a:pt x="24" y="86"/>
                  </a:lnTo>
                  <a:lnTo>
                    <a:pt x="25" y="86"/>
                  </a:lnTo>
                  <a:lnTo>
                    <a:pt x="25" y="87"/>
                  </a:lnTo>
                  <a:lnTo>
                    <a:pt x="26" y="87"/>
                  </a:lnTo>
                  <a:lnTo>
                    <a:pt x="26" y="87"/>
                  </a:lnTo>
                  <a:lnTo>
                    <a:pt x="27" y="87"/>
                  </a:lnTo>
                  <a:lnTo>
                    <a:pt x="29" y="86"/>
                  </a:lnTo>
                  <a:close/>
                  <a:moveTo>
                    <a:pt x="170" y="105"/>
                  </a:moveTo>
                  <a:lnTo>
                    <a:pt x="167" y="105"/>
                  </a:lnTo>
                  <a:lnTo>
                    <a:pt x="166" y="104"/>
                  </a:lnTo>
                  <a:lnTo>
                    <a:pt x="166" y="103"/>
                  </a:lnTo>
                  <a:lnTo>
                    <a:pt x="167" y="102"/>
                  </a:lnTo>
                  <a:lnTo>
                    <a:pt x="167" y="101"/>
                  </a:lnTo>
                  <a:lnTo>
                    <a:pt x="166" y="100"/>
                  </a:lnTo>
                  <a:lnTo>
                    <a:pt x="167" y="99"/>
                  </a:lnTo>
                  <a:lnTo>
                    <a:pt x="169" y="99"/>
                  </a:lnTo>
                  <a:lnTo>
                    <a:pt x="171" y="99"/>
                  </a:lnTo>
                  <a:lnTo>
                    <a:pt x="171" y="98"/>
                  </a:lnTo>
                  <a:lnTo>
                    <a:pt x="172" y="97"/>
                  </a:lnTo>
                  <a:lnTo>
                    <a:pt x="173" y="98"/>
                  </a:lnTo>
                  <a:lnTo>
                    <a:pt x="175" y="98"/>
                  </a:lnTo>
                  <a:lnTo>
                    <a:pt x="174" y="99"/>
                  </a:lnTo>
                  <a:lnTo>
                    <a:pt x="173" y="99"/>
                  </a:lnTo>
                  <a:lnTo>
                    <a:pt x="173" y="101"/>
                  </a:lnTo>
                  <a:lnTo>
                    <a:pt x="174" y="102"/>
                  </a:lnTo>
                  <a:lnTo>
                    <a:pt x="173" y="104"/>
                  </a:lnTo>
                  <a:lnTo>
                    <a:pt x="173" y="105"/>
                  </a:lnTo>
                  <a:lnTo>
                    <a:pt x="172" y="105"/>
                  </a:lnTo>
                  <a:lnTo>
                    <a:pt x="170" y="105"/>
                  </a:lnTo>
                  <a:close/>
                  <a:moveTo>
                    <a:pt x="179" y="99"/>
                  </a:moveTo>
                  <a:lnTo>
                    <a:pt x="179" y="100"/>
                  </a:lnTo>
                  <a:lnTo>
                    <a:pt x="179" y="99"/>
                  </a:lnTo>
                  <a:lnTo>
                    <a:pt x="177" y="99"/>
                  </a:lnTo>
                  <a:lnTo>
                    <a:pt x="177" y="97"/>
                  </a:lnTo>
                  <a:lnTo>
                    <a:pt x="178" y="98"/>
                  </a:lnTo>
                  <a:lnTo>
                    <a:pt x="179" y="97"/>
                  </a:lnTo>
                  <a:lnTo>
                    <a:pt x="179" y="98"/>
                  </a:lnTo>
                  <a:lnTo>
                    <a:pt x="178" y="99"/>
                  </a:lnTo>
                  <a:lnTo>
                    <a:pt x="179" y="99"/>
                  </a:lnTo>
                  <a:lnTo>
                    <a:pt x="179" y="99"/>
                  </a:lnTo>
                  <a:close/>
                  <a:moveTo>
                    <a:pt x="171" y="97"/>
                  </a:moveTo>
                  <a:lnTo>
                    <a:pt x="171" y="98"/>
                  </a:lnTo>
                  <a:lnTo>
                    <a:pt x="170" y="98"/>
                  </a:lnTo>
                  <a:lnTo>
                    <a:pt x="169" y="98"/>
                  </a:lnTo>
                  <a:lnTo>
                    <a:pt x="170" y="97"/>
                  </a:lnTo>
                  <a:lnTo>
                    <a:pt x="170" y="96"/>
                  </a:lnTo>
                  <a:lnTo>
                    <a:pt x="171" y="96"/>
                  </a:lnTo>
                  <a:lnTo>
                    <a:pt x="171" y="97"/>
                  </a:lnTo>
                  <a:close/>
                  <a:moveTo>
                    <a:pt x="4" y="76"/>
                  </a:moveTo>
                  <a:lnTo>
                    <a:pt x="3" y="76"/>
                  </a:lnTo>
                  <a:lnTo>
                    <a:pt x="2" y="76"/>
                  </a:lnTo>
                  <a:lnTo>
                    <a:pt x="2" y="75"/>
                  </a:lnTo>
                  <a:lnTo>
                    <a:pt x="3" y="75"/>
                  </a:lnTo>
                  <a:lnTo>
                    <a:pt x="4" y="74"/>
                  </a:lnTo>
                  <a:lnTo>
                    <a:pt x="4" y="75"/>
                  </a:lnTo>
                  <a:lnTo>
                    <a:pt x="4" y="76"/>
                  </a:lnTo>
                  <a:close/>
                  <a:moveTo>
                    <a:pt x="1" y="74"/>
                  </a:moveTo>
                  <a:lnTo>
                    <a:pt x="2" y="74"/>
                  </a:lnTo>
                  <a:lnTo>
                    <a:pt x="1" y="75"/>
                  </a:lnTo>
                  <a:lnTo>
                    <a:pt x="1" y="76"/>
                  </a:lnTo>
                  <a:lnTo>
                    <a:pt x="0" y="76"/>
                  </a:lnTo>
                  <a:lnTo>
                    <a:pt x="0" y="75"/>
                  </a:lnTo>
                  <a:lnTo>
                    <a:pt x="0" y="74"/>
                  </a:lnTo>
                  <a:lnTo>
                    <a:pt x="1" y="74"/>
                  </a:lnTo>
                  <a:lnTo>
                    <a:pt x="1" y="73"/>
                  </a:lnTo>
                  <a:lnTo>
                    <a:pt x="1" y="74"/>
                  </a:lnTo>
                  <a:close/>
                  <a:moveTo>
                    <a:pt x="9" y="73"/>
                  </a:moveTo>
                  <a:lnTo>
                    <a:pt x="8" y="73"/>
                  </a:lnTo>
                  <a:lnTo>
                    <a:pt x="8" y="72"/>
                  </a:lnTo>
                  <a:lnTo>
                    <a:pt x="7" y="71"/>
                  </a:lnTo>
                  <a:lnTo>
                    <a:pt x="8" y="71"/>
                  </a:lnTo>
                  <a:lnTo>
                    <a:pt x="9" y="71"/>
                  </a:lnTo>
                  <a:lnTo>
                    <a:pt x="10" y="72"/>
                  </a:lnTo>
                  <a:lnTo>
                    <a:pt x="9" y="73"/>
                  </a:lnTo>
                  <a:close/>
                  <a:moveTo>
                    <a:pt x="39" y="63"/>
                  </a:moveTo>
                  <a:lnTo>
                    <a:pt x="38" y="64"/>
                  </a:lnTo>
                  <a:lnTo>
                    <a:pt x="37" y="64"/>
                  </a:lnTo>
                  <a:lnTo>
                    <a:pt x="36" y="64"/>
                  </a:lnTo>
                  <a:lnTo>
                    <a:pt x="36" y="65"/>
                  </a:lnTo>
                  <a:lnTo>
                    <a:pt x="35" y="65"/>
                  </a:lnTo>
                  <a:lnTo>
                    <a:pt x="35" y="66"/>
                  </a:lnTo>
                  <a:lnTo>
                    <a:pt x="34" y="67"/>
                  </a:lnTo>
                  <a:lnTo>
                    <a:pt x="34" y="66"/>
                  </a:lnTo>
                  <a:lnTo>
                    <a:pt x="33" y="67"/>
                  </a:lnTo>
                  <a:lnTo>
                    <a:pt x="32" y="67"/>
                  </a:lnTo>
                  <a:lnTo>
                    <a:pt x="31" y="68"/>
                  </a:lnTo>
                  <a:lnTo>
                    <a:pt x="29" y="69"/>
                  </a:lnTo>
                  <a:lnTo>
                    <a:pt x="28" y="70"/>
                  </a:lnTo>
                  <a:lnTo>
                    <a:pt x="29" y="70"/>
                  </a:lnTo>
                  <a:lnTo>
                    <a:pt x="28" y="71"/>
                  </a:lnTo>
                  <a:lnTo>
                    <a:pt x="27" y="71"/>
                  </a:lnTo>
                  <a:lnTo>
                    <a:pt x="28" y="70"/>
                  </a:lnTo>
                  <a:lnTo>
                    <a:pt x="27" y="70"/>
                  </a:lnTo>
                  <a:lnTo>
                    <a:pt x="26" y="70"/>
                  </a:lnTo>
                  <a:lnTo>
                    <a:pt x="26" y="71"/>
                  </a:lnTo>
                  <a:lnTo>
                    <a:pt x="26" y="72"/>
                  </a:lnTo>
                  <a:lnTo>
                    <a:pt x="26" y="72"/>
                  </a:lnTo>
                  <a:lnTo>
                    <a:pt x="26" y="73"/>
                  </a:lnTo>
                  <a:lnTo>
                    <a:pt x="27" y="73"/>
                  </a:lnTo>
                  <a:lnTo>
                    <a:pt x="28" y="73"/>
                  </a:lnTo>
                  <a:lnTo>
                    <a:pt x="28" y="74"/>
                  </a:lnTo>
                  <a:lnTo>
                    <a:pt x="28" y="75"/>
                  </a:lnTo>
                  <a:lnTo>
                    <a:pt x="29" y="75"/>
                  </a:lnTo>
                  <a:lnTo>
                    <a:pt x="29" y="77"/>
                  </a:lnTo>
                  <a:lnTo>
                    <a:pt x="27" y="78"/>
                  </a:lnTo>
                  <a:lnTo>
                    <a:pt x="27" y="79"/>
                  </a:lnTo>
                  <a:lnTo>
                    <a:pt x="26" y="79"/>
                  </a:lnTo>
                  <a:lnTo>
                    <a:pt x="26" y="79"/>
                  </a:lnTo>
                  <a:lnTo>
                    <a:pt x="25" y="79"/>
                  </a:lnTo>
                  <a:lnTo>
                    <a:pt x="23" y="79"/>
                  </a:lnTo>
                  <a:lnTo>
                    <a:pt x="20" y="80"/>
                  </a:lnTo>
                  <a:lnTo>
                    <a:pt x="17" y="79"/>
                  </a:lnTo>
                  <a:lnTo>
                    <a:pt x="16" y="79"/>
                  </a:lnTo>
                  <a:lnTo>
                    <a:pt x="16" y="78"/>
                  </a:lnTo>
                  <a:lnTo>
                    <a:pt x="14" y="78"/>
                  </a:lnTo>
                  <a:lnTo>
                    <a:pt x="13" y="78"/>
                  </a:lnTo>
                  <a:lnTo>
                    <a:pt x="13" y="78"/>
                  </a:lnTo>
                  <a:lnTo>
                    <a:pt x="13" y="79"/>
                  </a:lnTo>
                  <a:lnTo>
                    <a:pt x="11" y="78"/>
                  </a:lnTo>
                  <a:lnTo>
                    <a:pt x="11" y="77"/>
                  </a:lnTo>
                  <a:lnTo>
                    <a:pt x="10" y="77"/>
                  </a:lnTo>
                  <a:lnTo>
                    <a:pt x="11" y="76"/>
                  </a:lnTo>
                  <a:lnTo>
                    <a:pt x="11" y="75"/>
                  </a:lnTo>
                  <a:lnTo>
                    <a:pt x="12" y="75"/>
                  </a:lnTo>
                  <a:lnTo>
                    <a:pt x="13" y="76"/>
                  </a:lnTo>
                  <a:lnTo>
                    <a:pt x="13" y="77"/>
                  </a:lnTo>
                  <a:lnTo>
                    <a:pt x="13" y="76"/>
                  </a:lnTo>
                  <a:lnTo>
                    <a:pt x="13" y="76"/>
                  </a:lnTo>
                  <a:lnTo>
                    <a:pt x="13" y="75"/>
                  </a:lnTo>
                  <a:lnTo>
                    <a:pt x="13" y="74"/>
                  </a:lnTo>
                  <a:lnTo>
                    <a:pt x="13" y="73"/>
                  </a:lnTo>
                  <a:lnTo>
                    <a:pt x="13" y="73"/>
                  </a:lnTo>
                  <a:lnTo>
                    <a:pt x="13" y="72"/>
                  </a:lnTo>
                  <a:lnTo>
                    <a:pt x="13" y="71"/>
                  </a:lnTo>
                  <a:lnTo>
                    <a:pt x="13" y="70"/>
                  </a:lnTo>
                  <a:lnTo>
                    <a:pt x="13" y="69"/>
                  </a:lnTo>
                  <a:lnTo>
                    <a:pt x="12" y="69"/>
                  </a:lnTo>
                  <a:lnTo>
                    <a:pt x="11" y="69"/>
                  </a:lnTo>
                  <a:lnTo>
                    <a:pt x="11" y="70"/>
                  </a:lnTo>
                  <a:lnTo>
                    <a:pt x="10" y="70"/>
                  </a:lnTo>
                  <a:lnTo>
                    <a:pt x="10" y="69"/>
                  </a:lnTo>
                  <a:lnTo>
                    <a:pt x="11" y="69"/>
                  </a:lnTo>
                  <a:lnTo>
                    <a:pt x="12" y="68"/>
                  </a:lnTo>
                  <a:lnTo>
                    <a:pt x="12" y="69"/>
                  </a:lnTo>
                  <a:lnTo>
                    <a:pt x="13" y="68"/>
                  </a:lnTo>
                  <a:lnTo>
                    <a:pt x="13" y="67"/>
                  </a:lnTo>
                  <a:lnTo>
                    <a:pt x="13" y="67"/>
                  </a:lnTo>
                  <a:lnTo>
                    <a:pt x="13" y="67"/>
                  </a:lnTo>
                  <a:lnTo>
                    <a:pt x="13" y="67"/>
                  </a:lnTo>
                  <a:lnTo>
                    <a:pt x="12" y="67"/>
                  </a:lnTo>
                  <a:lnTo>
                    <a:pt x="11" y="67"/>
                  </a:lnTo>
                  <a:lnTo>
                    <a:pt x="12" y="66"/>
                  </a:lnTo>
                  <a:lnTo>
                    <a:pt x="13" y="65"/>
                  </a:lnTo>
                  <a:lnTo>
                    <a:pt x="13" y="65"/>
                  </a:lnTo>
                  <a:lnTo>
                    <a:pt x="14" y="64"/>
                  </a:lnTo>
                  <a:lnTo>
                    <a:pt x="15" y="63"/>
                  </a:lnTo>
                  <a:lnTo>
                    <a:pt x="15" y="62"/>
                  </a:lnTo>
                  <a:lnTo>
                    <a:pt x="16" y="61"/>
                  </a:lnTo>
                  <a:lnTo>
                    <a:pt x="15" y="61"/>
                  </a:lnTo>
                  <a:lnTo>
                    <a:pt x="13" y="61"/>
                  </a:lnTo>
                  <a:lnTo>
                    <a:pt x="14" y="61"/>
                  </a:lnTo>
                  <a:lnTo>
                    <a:pt x="16" y="61"/>
                  </a:lnTo>
                  <a:lnTo>
                    <a:pt x="17" y="61"/>
                  </a:lnTo>
                  <a:lnTo>
                    <a:pt x="18" y="61"/>
                  </a:lnTo>
                  <a:lnTo>
                    <a:pt x="19" y="61"/>
                  </a:lnTo>
                  <a:lnTo>
                    <a:pt x="19" y="60"/>
                  </a:lnTo>
                  <a:lnTo>
                    <a:pt x="20" y="60"/>
                  </a:lnTo>
                  <a:lnTo>
                    <a:pt x="20" y="60"/>
                  </a:lnTo>
                  <a:lnTo>
                    <a:pt x="21" y="61"/>
                  </a:lnTo>
                  <a:lnTo>
                    <a:pt x="22" y="61"/>
                  </a:lnTo>
                  <a:lnTo>
                    <a:pt x="23" y="61"/>
                  </a:lnTo>
                  <a:lnTo>
                    <a:pt x="24" y="61"/>
                  </a:lnTo>
                  <a:lnTo>
                    <a:pt x="25" y="61"/>
                  </a:lnTo>
                  <a:lnTo>
                    <a:pt x="26" y="60"/>
                  </a:lnTo>
                  <a:lnTo>
                    <a:pt x="26" y="61"/>
                  </a:lnTo>
                  <a:lnTo>
                    <a:pt x="26" y="61"/>
                  </a:lnTo>
                  <a:lnTo>
                    <a:pt x="25" y="61"/>
                  </a:lnTo>
                  <a:lnTo>
                    <a:pt x="24" y="61"/>
                  </a:lnTo>
                  <a:lnTo>
                    <a:pt x="24" y="62"/>
                  </a:lnTo>
                  <a:lnTo>
                    <a:pt x="25" y="63"/>
                  </a:lnTo>
                  <a:lnTo>
                    <a:pt x="26" y="62"/>
                  </a:lnTo>
                  <a:lnTo>
                    <a:pt x="26" y="62"/>
                  </a:lnTo>
                  <a:lnTo>
                    <a:pt x="27" y="62"/>
                  </a:lnTo>
                  <a:lnTo>
                    <a:pt x="30" y="61"/>
                  </a:lnTo>
                  <a:lnTo>
                    <a:pt x="31" y="61"/>
                  </a:lnTo>
                  <a:lnTo>
                    <a:pt x="32" y="61"/>
                  </a:lnTo>
                  <a:lnTo>
                    <a:pt x="32" y="60"/>
                  </a:lnTo>
                  <a:lnTo>
                    <a:pt x="34" y="60"/>
                  </a:lnTo>
                  <a:lnTo>
                    <a:pt x="35" y="60"/>
                  </a:lnTo>
                  <a:lnTo>
                    <a:pt x="37" y="59"/>
                  </a:lnTo>
                  <a:lnTo>
                    <a:pt x="37" y="58"/>
                  </a:lnTo>
                  <a:lnTo>
                    <a:pt x="39" y="58"/>
                  </a:lnTo>
                  <a:lnTo>
                    <a:pt x="39" y="59"/>
                  </a:lnTo>
                  <a:lnTo>
                    <a:pt x="39" y="60"/>
                  </a:lnTo>
                  <a:lnTo>
                    <a:pt x="39" y="60"/>
                  </a:lnTo>
                  <a:lnTo>
                    <a:pt x="40" y="60"/>
                  </a:lnTo>
                  <a:lnTo>
                    <a:pt x="41" y="61"/>
                  </a:lnTo>
                  <a:lnTo>
                    <a:pt x="41" y="61"/>
                  </a:lnTo>
                  <a:lnTo>
                    <a:pt x="40" y="62"/>
                  </a:lnTo>
                  <a:lnTo>
                    <a:pt x="39" y="63"/>
                  </a:lnTo>
                  <a:close/>
                  <a:moveTo>
                    <a:pt x="51" y="59"/>
                  </a:moveTo>
                  <a:lnTo>
                    <a:pt x="50" y="60"/>
                  </a:lnTo>
                  <a:lnTo>
                    <a:pt x="49" y="60"/>
                  </a:lnTo>
                  <a:lnTo>
                    <a:pt x="48" y="61"/>
                  </a:lnTo>
                  <a:lnTo>
                    <a:pt x="46" y="60"/>
                  </a:lnTo>
                  <a:lnTo>
                    <a:pt x="46" y="59"/>
                  </a:lnTo>
                  <a:lnTo>
                    <a:pt x="48" y="59"/>
                  </a:lnTo>
                  <a:lnTo>
                    <a:pt x="50" y="59"/>
                  </a:lnTo>
                  <a:lnTo>
                    <a:pt x="51" y="59"/>
                  </a:lnTo>
                  <a:close/>
                  <a:moveTo>
                    <a:pt x="48" y="55"/>
                  </a:moveTo>
                  <a:lnTo>
                    <a:pt x="46" y="56"/>
                  </a:lnTo>
                  <a:lnTo>
                    <a:pt x="45" y="56"/>
                  </a:lnTo>
                  <a:lnTo>
                    <a:pt x="44" y="56"/>
                  </a:lnTo>
                  <a:lnTo>
                    <a:pt x="44" y="55"/>
                  </a:lnTo>
                  <a:lnTo>
                    <a:pt x="45" y="55"/>
                  </a:lnTo>
                  <a:lnTo>
                    <a:pt x="45" y="55"/>
                  </a:lnTo>
                  <a:lnTo>
                    <a:pt x="47" y="55"/>
                  </a:lnTo>
                  <a:lnTo>
                    <a:pt x="48" y="55"/>
                  </a:lnTo>
                  <a:close/>
                  <a:moveTo>
                    <a:pt x="81" y="60"/>
                  </a:moveTo>
                  <a:lnTo>
                    <a:pt x="80" y="60"/>
                  </a:lnTo>
                  <a:lnTo>
                    <a:pt x="80" y="59"/>
                  </a:lnTo>
                  <a:lnTo>
                    <a:pt x="80" y="58"/>
                  </a:lnTo>
                  <a:lnTo>
                    <a:pt x="81" y="58"/>
                  </a:lnTo>
                  <a:lnTo>
                    <a:pt x="81" y="59"/>
                  </a:lnTo>
                  <a:lnTo>
                    <a:pt x="81" y="60"/>
                  </a:lnTo>
                  <a:close/>
                  <a:moveTo>
                    <a:pt x="51" y="49"/>
                  </a:moveTo>
                  <a:lnTo>
                    <a:pt x="51" y="50"/>
                  </a:lnTo>
                  <a:lnTo>
                    <a:pt x="49" y="50"/>
                  </a:lnTo>
                  <a:lnTo>
                    <a:pt x="48" y="50"/>
                  </a:lnTo>
                  <a:lnTo>
                    <a:pt x="47" y="51"/>
                  </a:lnTo>
                  <a:lnTo>
                    <a:pt x="46" y="51"/>
                  </a:lnTo>
                  <a:lnTo>
                    <a:pt x="47" y="50"/>
                  </a:lnTo>
                  <a:lnTo>
                    <a:pt x="48" y="50"/>
                  </a:lnTo>
                  <a:lnTo>
                    <a:pt x="49" y="49"/>
                  </a:lnTo>
                  <a:lnTo>
                    <a:pt x="50" y="49"/>
                  </a:lnTo>
                  <a:lnTo>
                    <a:pt x="51" y="49"/>
                  </a:lnTo>
                  <a:close/>
                  <a:moveTo>
                    <a:pt x="66" y="44"/>
                  </a:moveTo>
                  <a:lnTo>
                    <a:pt x="65" y="44"/>
                  </a:lnTo>
                  <a:lnTo>
                    <a:pt x="64" y="44"/>
                  </a:lnTo>
                  <a:lnTo>
                    <a:pt x="64" y="43"/>
                  </a:lnTo>
                  <a:lnTo>
                    <a:pt x="65" y="43"/>
                  </a:lnTo>
                  <a:lnTo>
                    <a:pt x="67" y="42"/>
                  </a:lnTo>
                  <a:lnTo>
                    <a:pt x="68" y="42"/>
                  </a:lnTo>
                  <a:lnTo>
                    <a:pt x="68" y="43"/>
                  </a:lnTo>
                  <a:lnTo>
                    <a:pt x="67" y="44"/>
                  </a:lnTo>
                  <a:lnTo>
                    <a:pt x="66" y="44"/>
                  </a:lnTo>
                  <a:close/>
                  <a:moveTo>
                    <a:pt x="107" y="44"/>
                  </a:moveTo>
                  <a:lnTo>
                    <a:pt x="106" y="44"/>
                  </a:lnTo>
                  <a:lnTo>
                    <a:pt x="105" y="44"/>
                  </a:lnTo>
                  <a:lnTo>
                    <a:pt x="103" y="43"/>
                  </a:lnTo>
                  <a:lnTo>
                    <a:pt x="105" y="42"/>
                  </a:lnTo>
                  <a:lnTo>
                    <a:pt x="106" y="41"/>
                  </a:lnTo>
                  <a:lnTo>
                    <a:pt x="107" y="42"/>
                  </a:lnTo>
                  <a:lnTo>
                    <a:pt x="106" y="43"/>
                  </a:lnTo>
                  <a:lnTo>
                    <a:pt x="107" y="44"/>
                  </a:lnTo>
                  <a:close/>
                  <a:moveTo>
                    <a:pt x="147" y="46"/>
                  </a:moveTo>
                  <a:lnTo>
                    <a:pt x="147" y="47"/>
                  </a:lnTo>
                  <a:lnTo>
                    <a:pt x="146" y="47"/>
                  </a:lnTo>
                  <a:lnTo>
                    <a:pt x="145" y="48"/>
                  </a:lnTo>
                  <a:lnTo>
                    <a:pt x="144" y="47"/>
                  </a:lnTo>
                  <a:lnTo>
                    <a:pt x="143" y="47"/>
                  </a:lnTo>
                  <a:lnTo>
                    <a:pt x="143" y="46"/>
                  </a:lnTo>
                  <a:lnTo>
                    <a:pt x="142" y="46"/>
                  </a:lnTo>
                  <a:lnTo>
                    <a:pt x="141" y="46"/>
                  </a:lnTo>
                  <a:lnTo>
                    <a:pt x="142" y="45"/>
                  </a:lnTo>
                  <a:lnTo>
                    <a:pt x="143" y="45"/>
                  </a:lnTo>
                  <a:lnTo>
                    <a:pt x="144" y="45"/>
                  </a:lnTo>
                  <a:lnTo>
                    <a:pt x="145" y="45"/>
                  </a:lnTo>
                  <a:lnTo>
                    <a:pt x="146" y="45"/>
                  </a:lnTo>
                  <a:lnTo>
                    <a:pt x="147" y="45"/>
                  </a:lnTo>
                  <a:lnTo>
                    <a:pt x="147" y="46"/>
                  </a:lnTo>
                  <a:close/>
                  <a:moveTo>
                    <a:pt x="151" y="41"/>
                  </a:moveTo>
                  <a:lnTo>
                    <a:pt x="150" y="42"/>
                  </a:lnTo>
                  <a:lnTo>
                    <a:pt x="149" y="43"/>
                  </a:lnTo>
                  <a:lnTo>
                    <a:pt x="149" y="44"/>
                  </a:lnTo>
                  <a:lnTo>
                    <a:pt x="148" y="44"/>
                  </a:lnTo>
                  <a:lnTo>
                    <a:pt x="148" y="43"/>
                  </a:lnTo>
                  <a:lnTo>
                    <a:pt x="148" y="42"/>
                  </a:lnTo>
                  <a:lnTo>
                    <a:pt x="147" y="42"/>
                  </a:lnTo>
                  <a:lnTo>
                    <a:pt x="147" y="41"/>
                  </a:lnTo>
                  <a:lnTo>
                    <a:pt x="147" y="41"/>
                  </a:lnTo>
                  <a:lnTo>
                    <a:pt x="147" y="41"/>
                  </a:lnTo>
                  <a:lnTo>
                    <a:pt x="147" y="40"/>
                  </a:lnTo>
                  <a:lnTo>
                    <a:pt x="148" y="40"/>
                  </a:lnTo>
                  <a:lnTo>
                    <a:pt x="148" y="39"/>
                  </a:lnTo>
                  <a:lnTo>
                    <a:pt x="149" y="39"/>
                  </a:lnTo>
                  <a:lnTo>
                    <a:pt x="150" y="39"/>
                  </a:lnTo>
                  <a:lnTo>
                    <a:pt x="151" y="39"/>
                  </a:lnTo>
                  <a:lnTo>
                    <a:pt x="151" y="40"/>
                  </a:lnTo>
                  <a:lnTo>
                    <a:pt x="152" y="41"/>
                  </a:lnTo>
                  <a:lnTo>
                    <a:pt x="151" y="41"/>
                  </a:lnTo>
                  <a:close/>
                  <a:moveTo>
                    <a:pt x="145" y="39"/>
                  </a:moveTo>
                  <a:lnTo>
                    <a:pt x="143" y="40"/>
                  </a:lnTo>
                  <a:lnTo>
                    <a:pt x="143" y="39"/>
                  </a:lnTo>
                  <a:lnTo>
                    <a:pt x="143" y="38"/>
                  </a:lnTo>
                  <a:lnTo>
                    <a:pt x="143" y="37"/>
                  </a:lnTo>
                  <a:lnTo>
                    <a:pt x="144" y="37"/>
                  </a:lnTo>
                  <a:lnTo>
                    <a:pt x="145" y="37"/>
                  </a:lnTo>
                  <a:lnTo>
                    <a:pt x="146" y="37"/>
                  </a:lnTo>
                  <a:lnTo>
                    <a:pt x="146" y="38"/>
                  </a:lnTo>
                  <a:lnTo>
                    <a:pt x="145" y="39"/>
                  </a:lnTo>
                  <a:close/>
                  <a:moveTo>
                    <a:pt x="116" y="25"/>
                  </a:moveTo>
                  <a:lnTo>
                    <a:pt x="115" y="27"/>
                  </a:lnTo>
                  <a:lnTo>
                    <a:pt x="115" y="26"/>
                  </a:lnTo>
                  <a:lnTo>
                    <a:pt x="116" y="25"/>
                  </a:lnTo>
                  <a:close/>
                  <a:moveTo>
                    <a:pt x="122" y="24"/>
                  </a:moveTo>
                  <a:lnTo>
                    <a:pt x="121" y="25"/>
                  </a:lnTo>
                  <a:lnTo>
                    <a:pt x="121" y="23"/>
                  </a:lnTo>
                  <a:lnTo>
                    <a:pt x="122" y="22"/>
                  </a:lnTo>
                  <a:lnTo>
                    <a:pt x="122" y="22"/>
                  </a:lnTo>
                  <a:lnTo>
                    <a:pt x="124" y="21"/>
                  </a:lnTo>
                  <a:lnTo>
                    <a:pt x="124" y="22"/>
                  </a:lnTo>
                  <a:lnTo>
                    <a:pt x="124" y="23"/>
                  </a:lnTo>
                  <a:lnTo>
                    <a:pt x="123" y="24"/>
                  </a:lnTo>
                  <a:lnTo>
                    <a:pt x="122" y="24"/>
                  </a:lnTo>
                  <a:close/>
                  <a:moveTo>
                    <a:pt x="157" y="22"/>
                  </a:moveTo>
                  <a:lnTo>
                    <a:pt x="157" y="23"/>
                  </a:lnTo>
                  <a:lnTo>
                    <a:pt x="158" y="25"/>
                  </a:lnTo>
                  <a:lnTo>
                    <a:pt x="159" y="24"/>
                  </a:lnTo>
                  <a:lnTo>
                    <a:pt x="160" y="24"/>
                  </a:lnTo>
                  <a:lnTo>
                    <a:pt x="160" y="25"/>
                  </a:lnTo>
                  <a:lnTo>
                    <a:pt x="159" y="26"/>
                  </a:lnTo>
                  <a:lnTo>
                    <a:pt x="159" y="27"/>
                  </a:lnTo>
                  <a:lnTo>
                    <a:pt x="159" y="28"/>
                  </a:lnTo>
                  <a:lnTo>
                    <a:pt x="158" y="29"/>
                  </a:lnTo>
                  <a:lnTo>
                    <a:pt x="158" y="29"/>
                  </a:lnTo>
                  <a:lnTo>
                    <a:pt x="157" y="30"/>
                  </a:lnTo>
                  <a:lnTo>
                    <a:pt x="157" y="31"/>
                  </a:lnTo>
                  <a:lnTo>
                    <a:pt x="156" y="32"/>
                  </a:lnTo>
                  <a:lnTo>
                    <a:pt x="156" y="33"/>
                  </a:lnTo>
                  <a:lnTo>
                    <a:pt x="155" y="34"/>
                  </a:lnTo>
                  <a:lnTo>
                    <a:pt x="154" y="34"/>
                  </a:lnTo>
                  <a:lnTo>
                    <a:pt x="151" y="35"/>
                  </a:lnTo>
                  <a:lnTo>
                    <a:pt x="148" y="33"/>
                  </a:lnTo>
                  <a:lnTo>
                    <a:pt x="148" y="31"/>
                  </a:lnTo>
                  <a:lnTo>
                    <a:pt x="147" y="31"/>
                  </a:lnTo>
                  <a:lnTo>
                    <a:pt x="147" y="29"/>
                  </a:lnTo>
                  <a:lnTo>
                    <a:pt x="146" y="29"/>
                  </a:lnTo>
                  <a:lnTo>
                    <a:pt x="146" y="28"/>
                  </a:lnTo>
                  <a:lnTo>
                    <a:pt x="147" y="27"/>
                  </a:lnTo>
                  <a:lnTo>
                    <a:pt x="147" y="26"/>
                  </a:lnTo>
                  <a:lnTo>
                    <a:pt x="148" y="25"/>
                  </a:lnTo>
                  <a:lnTo>
                    <a:pt x="149" y="25"/>
                  </a:lnTo>
                  <a:lnTo>
                    <a:pt x="150" y="25"/>
                  </a:lnTo>
                  <a:lnTo>
                    <a:pt x="151" y="25"/>
                  </a:lnTo>
                  <a:lnTo>
                    <a:pt x="151" y="24"/>
                  </a:lnTo>
                  <a:lnTo>
                    <a:pt x="154" y="22"/>
                  </a:lnTo>
                  <a:lnTo>
                    <a:pt x="155" y="22"/>
                  </a:lnTo>
                  <a:lnTo>
                    <a:pt x="157" y="22"/>
                  </a:lnTo>
                  <a:close/>
                  <a:moveTo>
                    <a:pt x="160" y="22"/>
                  </a:moveTo>
                  <a:lnTo>
                    <a:pt x="159" y="23"/>
                  </a:lnTo>
                  <a:lnTo>
                    <a:pt x="158" y="22"/>
                  </a:lnTo>
                  <a:lnTo>
                    <a:pt x="160" y="21"/>
                  </a:lnTo>
                  <a:lnTo>
                    <a:pt x="161" y="21"/>
                  </a:lnTo>
                  <a:lnTo>
                    <a:pt x="160" y="22"/>
                  </a:lnTo>
                  <a:lnTo>
                    <a:pt x="160" y="22"/>
                  </a:lnTo>
                  <a:close/>
                  <a:moveTo>
                    <a:pt x="147" y="14"/>
                  </a:moveTo>
                  <a:lnTo>
                    <a:pt x="146" y="14"/>
                  </a:lnTo>
                  <a:lnTo>
                    <a:pt x="145" y="13"/>
                  </a:lnTo>
                  <a:lnTo>
                    <a:pt x="146" y="13"/>
                  </a:lnTo>
                  <a:lnTo>
                    <a:pt x="146" y="12"/>
                  </a:lnTo>
                  <a:lnTo>
                    <a:pt x="147" y="12"/>
                  </a:lnTo>
                  <a:lnTo>
                    <a:pt x="147" y="13"/>
                  </a:lnTo>
                  <a:lnTo>
                    <a:pt x="147" y="14"/>
                  </a:lnTo>
                  <a:close/>
                  <a:moveTo>
                    <a:pt x="165" y="10"/>
                  </a:moveTo>
                  <a:lnTo>
                    <a:pt x="164" y="10"/>
                  </a:lnTo>
                  <a:lnTo>
                    <a:pt x="163" y="10"/>
                  </a:lnTo>
                  <a:lnTo>
                    <a:pt x="163" y="9"/>
                  </a:lnTo>
                  <a:lnTo>
                    <a:pt x="164" y="9"/>
                  </a:lnTo>
                  <a:lnTo>
                    <a:pt x="165" y="9"/>
                  </a:lnTo>
                  <a:lnTo>
                    <a:pt x="165" y="10"/>
                  </a:lnTo>
                  <a:close/>
                  <a:moveTo>
                    <a:pt x="173" y="6"/>
                  </a:moveTo>
                  <a:lnTo>
                    <a:pt x="173" y="7"/>
                  </a:lnTo>
                  <a:lnTo>
                    <a:pt x="173" y="8"/>
                  </a:lnTo>
                  <a:lnTo>
                    <a:pt x="172" y="9"/>
                  </a:lnTo>
                  <a:lnTo>
                    <a:pt x="171" y="10"/>
                  </a:lnTo>
                  <a:lnTo>
                    <a:pt x="170" y="10"/>
                  </a:lnTo>
                  <a:lnTo>
                    <a:pt x="168" y="11"/>
                  </a:lnTo>
                  <a:lnTo>
                    <a:pt x="167" y="10"/>
                  </a:lnTo>
                  <a:lnTo>
                    <a:pt x="166" y="10"/>
                  </a:lnTo>
                  <a:lnTo>
                    <a:pt x="166" y="10"/>
                  </a:lnTo>
                  <a:lnTo>
                    <a:pt x="166" y="9"/>
                  </a:lnTo>
                  <a:lnTo>
                    <a:pt x="167" y="8"/>
                  </a:lnTo>
                  <a:lnTo>
                    <a:pt x="167" y="7"/>
                  </a:lnTo>
                  <a:lnTo>
                    <a:pt x="168" y="7"/>
                  </a:lnTo>
                  <a:lnTo>
                    <a:pt x="169" y="6"/>
                  </a:lnTo>
                  <a:lnTo>
                    <a:pt x="170" y="6"/>
                  </a:lnTo>
                  <a:lnTo>
                    <a:pt x="171" y="5"/>
                  </a:lnTo>
                  <a:lnTo>
                    <a:pt x="173" y="4"/>
                  </a:lnTo>
                  <a:lnTo>
                    <a:pt x="173" y="4"/>
                  </a:lnTo>
                  <a:lnTo>
                    <a:pt x="173" y="5"/>
                  </a:lnTo>
                  <a:lnTo>
                    <a:pt x="173" y="6"/>
                  </a:lnTo>
                  <a:close/>
                  <a:moveTo>
                    <a:pt x="186" y="10"/>
                  </a:moveTo>
                  <a:lnTo>
                    <a:pt x="187" y="11"/>
                  </a:lnTo>
                  <a:lnTo>
                    <a:pt x="188" y="11"/>
                  </a:lnTo>
                  <a:lnTo>
                    <a:pt x="189" y="11"/>
                  </a:lnTo>
                  <a:lnTo>
                    <a:pt x="190" y="13"/>
                  </a:lnTo>
                  <a:lnTo>
                    <a:pt x="191" y="13"/>
                  </a:lnTo>
                  <a:lnTo>
                    <a:pt x="192" y="14"/>
                  </a:lnTo>
                  <a:lnTo>
                    <a:pt x="192" y="13"/>
                  </a:lnTo>
                  <a:lnTo>
                    <a:pt x="192" y="13"/>
                  </a:lnTo>
                  <a:lnTo>
                    <a:pt x="193" y="12"/>
                  </a:lnTo>
                  <a:lnTo>
                    <a:pt x="196" y="11"/>
                  </a:lnTo>
                  <a:lnTo>
                    <a:pt x="198" y="11"/>
                  </a:lnTo>
                  <a:lnTo>
                    <a:pt x="201" y="10"/>
                  </a:lnTo>
                  <a:lnTo>
                    <a:pt x="204" y="9"/>
                  </a:lnTo>
                  <a:lnTo>
                    <a:pt x="205" y="9"/>
                  </a:lnTo>
                  <a:lnTo>
                    <a:pt x="207" y="9"/>
                  </a:lnTo>
                  <a:lnTo>
                    <a:pt x="209" y="10"/>
                  </a:lnTo>
                  <a:lnTo>
                    <a:pt x="211" y="10"/>
                  </a:lnTo>
                  <a:lnTo>
                    <a:pt x="211" y="10"/>
                  </a:lnTo>
                  <a:lnTo>
                    <a:pt x="212" y="12"/>
                  </a:lnTo>
                  <a:lnTo>
                    <a:pt x="213" y="15"/>
                  </a:lnTo>
                  <a:lnTo>
                    <a:pt x="215" y="16"/>
                  </a:lnTo>
                  <a:lnTo>
                    <a:pt x="216" y="17"/>
                  </a:lnTo>
                  <a:lnTo>
                    <a:pt x="215" y="18"/>
                  </a:lnTo>
                  <a:lnTo>
                    <a:pt x="216" y="20"/>
                  </a:lnTo>
                  <a:lnTo>
                    <a:pt x="216" y="22"/>
                  </a:lnTo>
                  <a:lnTo>
                    <a:pt x="217" y="22"/>
                  </a:lnTo>
                  <a:lnTo>
                    <a:pt x="217" y="24"/>
                  </a:lnTo>
                  <a:lnTo>
                    <a:pt x="217" y="26"/>
                  </a:lnTo>
                  <a:lnTo>
                    <a:pt x="217" y="28"/>
                  </a:lnTo>
                  <a:lnTo>
                    <a:pt x="215" y="27"/>
                  </a:lnTo>
                  <a:lnTo>
                    <a:pt x="214" y="27"/>
                  </a:lnTo>
                  <a:lnTo>
                    <a:pt x="199" y="41"/>
                  </a:lnTo>
                  <a:lnTo>
                    <a:pt x="198" y="43"/>
                  </a:lnTo>
                  <a:lnTo>
                    <a:pt x="198" y="44"/>
                  </a:lnTo>
                  <a:lnTo>
                    <a:pt x="194" y="55"/>
                  </a:lnTo>
                  <a:lnTo>
                    <a:pt x="207" y="67"/>
                  </a:lnTo>
                  <a:lnTo>
                    <a:pt x="210" y="71"/>
                  </a:lnTo>
                  <a:lnTo>
                    <a:pt x="211" y="73"/>
                  </a:lnTo>
                  <a:lnTo>
                    <a:pt x="211" y="75"/>
                  </a:lnTo>
                  <a:lnTo>
                    <a:pt x="212" y="76"/>
                  </a:lnTo>
                  <a:lnTo>
                    <a:pt x="214" y="82"/>
                  </a:lnTo>
                  <a:lnTo>
                    <a:pt x="214" y="84"/>
                  </a:lnTo>
                  <a:lnTo>
                    <a:pt x="215" y="85"/>
                  </a:lnTo>
                  <a:lnTo>
                    <a:pt x="216" y="88"/>
                  </a:lnTo>
                  <a:lnTo>
                    <a:pt x="216" y="89"/>
                  </a:lnTo>
                  <a:lnTo>
                    <a:pt x="217" y="90"/>
                  </a:lnTo>
                  <a:lnTo>
                    <a:pt x="217" y="93"/>
                  </a:lnTo>
                  <a:lnTo>
                    <a:pt x="219" y="99"/>
                  </a:lnTo>
                  <a:lnTo>
                    <a:pt x="219" y="100"/>
                  </a:lnTo>
                  <a:lnTo>
                    <a:pt x="221" y="104"/>
                  </a:lnTo>
                  <a:lnTo>
                    <a:pt x="222" y="105"/>
                  </a:lnTo>
                  <a:lnTo>
                    <a:pt x="223" y="106"/>
                  </a:lnTo>
                  <a:lnTo>
                    <a:pt x="223" y="108"/>
                  </a:lnTo>
                  <a:lnTo>
                    <a:pt x="223" y="109"/>
                  </a:lnTo>
                  <a:lnTo>
                    <a:pt x="224" y="110"/>
                  </a:lnTo>
                  <a:lnTo>
                    <a:pt x="225" y="115"/>
                  </a:lnTo>
                  <a:lnTo>
                    <a:pt x="230" y="128"/>
                  </a:lnTo>
                  <a:lnTo>
                    <a:pt x="233" y="130"/>
                  </a:lnTo>
                  <a:lnTo>
                    <a:pt x="235" y="130"/>
                  </a:lnTo>
                  <a:lnTo>
                    <a:pt x="236" y="131"/>
                  </a:lnTo>
                  <a:lnTo>
                    <a:pt x="238" y="132"/>
                  </a:lnTo>
                  <a:lnTo>
                    <a:pt x="244" y="138"/>
                  </a:lnTo>
                  <a:lnTo>
                    <a:pt x="245" y="139"/>
                  </a:lnTo>
                  <a:lnTo>
                    <a:pt x="248" y="141"/>
                  </a:lnTo>
                  <a:lnTo>
                    <a:pt x="250" y="144"/>
                  </a:lnTo>
                  <a:lnTo>
                    <a:pt x="252" y="147"/>
                  </a:lnTo>
                  <a:lnTo>
                    <a:pt x="254" y="148"/>
                  </a:lnTo>
                  <a:lnTo>
                    <a:pt x="258" y="151"/>
                  </a:lnTo>
                  <a:lnTo>
                    <a:pt x="263" y="154"/>
                  </a:lnTo>
                  <a:lnTo>
                    <a:pt x="267" y="156"/>
                  </a:lnTo>
                  <a:lnTo>
                    <a:pt x="270" y="157"/>
                  </a:lnTo>
                  <a:lnTo>
                    <a:pt x="271" y="157"/>
                  </a:lnTo>
                  <a:lnTo>
                    <a:pt x="273" y="158"/>
                  </a:lnTo>
                  <a:lnTo>
                    <a:pt x="276" y="160"/>
                  </a:lnTo>
                  <a:lnTo>
                    <a:pt x="277" y="161"/>
                  </a:lnTo>
                  <a:lnTo>
                    <a:pt x="275" y="164"/>
                  </a:lnTo>
                  <a:lnTo>
                    <a:pt x="273" y="166"/>
                  </a:lnTo>
                  <a:lnTo>
                    <a:pt x="272" y="167"/>
                  </a:lnTo>
                  <a:lnTo>
                    <a:pt x="268" y="170"/>
                  </a:lnTo>
                  <a:lnTo>
                    <a:pt x="259" y="176"/>
                  </a:lnTo>
                  <a:lnTo>
                    <a:pt x="252" y="181"/>
                  </a:lnTo>
                  <a:lnTo>
                    <a:pt x="250" y="184"/>
                  </a:lnTo>
                  <a:lnTo>
                    <a:pt x="249" y="186"/>
                  </a:lnTo>
                  <a:lnTo>
                    <a:pt x="247" y="187"/>
                  </a:lnTo>
                  <a:lnTo>
                    <a:pt x="246" y="188"/>
                  </a:lnTo>
                  <a:lnTo>
                    <a:pt x="245" y="188"/>
                  </a:lnTo>
                  <a:lnTo>
                    <a:pt x="232" y="203"/>
                  </a:lnTo>
                  <a:lnTo>
                    <a:pt x="224" y="210"/>
                  </a:lnTo>
                  <a:lnTo>
                    <a:pt x="219" y="213"/>
                  </a:lnTo>
                  <a:lnTo>
                    <a:pt x="217" y="214"/>
                  </a:lnTo>
                  <a:lnTo>
                    <a:pt x="217" y="215"/>
                  </a:lnTo>
                  <a:lnTo>
                    <a:pt x="215" y="217"/>
                  </a:lnTo>
                  <a:lnTo>
                    <a:pt x="211" y="220"/>
                  </a:lnTo>
                  <a:lnTo>
                    <a:pt x="207" y="226"/>
                  </a:lnTo>
                  <a:lnTo>
                    <a:pt x="204" y="232"/>
                  </a:lnTo>
                  <a:lnTo>
                    <a:pt x="203" y="232"/>
                  </a:lnTo>
                  <a:lnTo>
                    <a:pt x="202" y="234"/>
                  </a:lnTo>
                  <a:lnTo>
                    <a:pt x="202" y="236"/>
                  </a:lnTo>
                  <a:lnTo>
                    <a:pt x="199" y="239"/>
                  </a:lnTo>
                  <a:lnTo>
                    <a:pt x="199" y="239"/>
                  </a:lnTo>
                  <a:lnTo>
                    <a:pt x="192" y="247"/>
                  </a:lnTo>
                  <a:lnTo>
                    <a:pt x="190" y="251"/>
                  </a:lnTo>
                  <a:lnTo>
                    <a:pt x="190" y="252"/>
                  </a:lnTo>
                  <a:lnTo>
                    <a:pt x="190" y="255"/>
                  </a:lnTo>
                  <a:lnTo>
                    <a:pt x="190" y="257"/>
                  </a:lnTo>
                  <a:lnTo>
                    <a:pt x="190" y="258"/>
                  </a:lnTo>
                  <a:lnTo>
                    <a:pt x="182" y="261"/>
                  </a:lnTo>
                  <a:lnTo>
                    <a:pt x="181" y="262"/>
                  </a:lnTo>
                  <a:lnTo>
                    <a:pt x="177" y="264"/>
                  </a:lnTo>
                  <a:lnTo>
                    <a:pt x="166" y="268"/>
                  </a:lnTo>
                  <a:lnTo>
                    <a:pt x="165" y="269"/>
                  </a:lnTo>
                  <a:lnTo>
                    <a:pt x="164" y="269"/>
                  </a:lnTo>
                  <a:lnTo>
                    <a:pt x="158" y="272"/>
                  </a:lnTo>
                  <a:lnTo>
                    <a:pt x="156" y="274"/>
                  </a:lnTo>
                  <a:lnTo>
                    <a:pt x="155" y="275"/>
                  </a:lnTo>
                  <a:lnTo>
                    <a:pt x="143" y="280"/>
                  </a:lnTo>
                  <a:lnTo>
                    <a:pt x="135" y="283"/>
                  </a:lnTo>
                  <a:lnTo>
                    <a:pt x="133" y="283"/>
                  </a:lnTo>
                  <a:lnTo>
                    <a:pt x="128" y="278"/>
                  </a:lnTo>
                  <a:lnTo>
                    <a:pt x="127" y="276"/>
                  </a:lnTo>
                  <a:lnTo>
                    <a:pt x="125" y="274"/>
                  </a:lnTo>
                  <a:lnTo>
                    <a:pt x="124" y="272"/>
                  </a:lnTo>
                  <a:lnTo>
                    <a:pt x="123" y="271"/>
                  </a:lnTo>
                  <a:lnTo>
                    <a:pt x="118" y="274"/>
                  </a:lnTo>
                  <a:lnTo>
                    <a:pt x="115" y="275"/>
                  </a:lnTo>
                  <a:lnTo>
                    <a:pt x="115" y="274"/>
                  </a:lnTo>
                  <a:lnTo>
                    <a:pt x="114" y="271"/>
                  </a:lnTo>
                  <a:lnTo>
                    <a:pt x="113" y="269"/>
                  </a:lnTo>
                  <a:lnTo>
                    <a:pt x="109" y="259"/>
                  </a:lnTo>
                  <a:lnTo>
                    <a:pt x="108" y="260"/>
                  </a:lnTo>
                  <a:lnTo>
                    <a:pt x="98" y="264"/>
                  </a:lnTo>
                  <a:lnTo>
                    <a:pt x="77" y="265"/>
                  </a:lnTo>
                  <a:lnTo>
                    <a:pt x="75" y="262"/>
                  </a:lnTo>
                  <a:lnTo>
                    <a:pt x="74" y="262"/>
                  </a:lnTo>
                  <a:lnTo>
                    <a:pt x="71" y="259"/>
                  </a:lnTo>
                  <a:lnTo>
                    <a:pt x="68" y="255"/>
                  </a:lnTo>
                  <a:lnTo>
                    <a:pt x="67" y="254"/>
                  </a:lnTo>
                  <a:lnTo>
                    <a:pt x="66" y="253"/>
                  </a:lnTo>
                  <a:lnTo>
                    <a:pt x="64" y="251"/>
                  </a:lnTo>
                  <a:lnTo>
                    <a:pt x="60" y="248"/>
                  </a:lnTo>
                  <a:lnTo>
                    <a:pt x="58" y="246"/>
                  </a:lnTo>
                  <a:lnTo>
                    <a:pt x="58" y="245"/>
                  </a:lnTo>
                  <a:lnTo>
                    <a:pt x="57" y="244"/>
                  </a:lnTo>
                  <a:lnTo>
                    <a:pt x="57" y="243"/>
                  </a:lnTo>
                  <a:lnTo>
                    <a:pt x="54" y="239"/>
                  </a:lnTo>
                  <a:lnTo>
                    <a:pt x="52" y="235"/>
                  </a:lnTo>
                  <a:lnTo>
                    <a:pt x="50" y="227"/>
                  </a:lnTo>
                  <a:lnTo>
                    <a:pt x="49" y="224"/>
                  </a:lnTo>
                  <a:lnTo>
                    <a:pt x="48" y="219"/>
                  </a:lnTo>
                  <a:lnTo>
                    <a:pt x="49" y="219"/>
                  </a:lnTo>
                  <a:lnTo>
                    <a:pt x="52" y="220"/>
                  </a:lnTo>
                  <a:lnTo>
                    <a:pt x="52" y="221"/>
                  </a:lnTo>
                  <a:lnTo>
                    <a:pt x="54" y="226"/>
                  </a:lnTo>
                  <a:lnTo>
                    <a:pt x="54" y="226"/>
                  </a:lnTo>
                  <a:lnTo>
                    <a:pt x="55" y="226"/>
                  </a:lnTo>
                  <a:lnTo>
                    <a:pt x="57" y="226"/>
                  </a:lnTo>
                  <a:lnTo>
                    <a:pt x="58" y="226"/>
                  </a:lnTo>
                  <a:lnTo>
                    <a:pt x="59" y="224"/>
                  </a:lnTo>
                  <a:lnTo>
                    <a:pt x="58" y="220"/>
                  </a:lnTo>
                  <a:lnTo>
                    <a:pt x="60" y="220"/>
                  </a:lnTo>
                  <a:lnTo>
                    <a:pt x="61" y="219"/>
                  </a:lnTo>
                  <a:lnTo>
                    <a:pt x="60" y="218"/>
                  </a:lnTo>
                  <a:lnTo>
                    <a:pt x="60" y="217"/>
                  </a:lnTo>
                  <a:lnTo>
                    <a:pt x="60" y="216"/>
                  </a:lnTo>
                  <a:lnTo>
                    <a:pt x="59" y="214"/>
                  </a:lnTo>
                  <a:lnTo>
                    <a:pt x="58" y="213"/>
                  </a:lnTo>
                  <a:lnTo>
                    <a:pt x="58" y="212"/>
                  </a:lnTo>
                  <a:lnTo>
                    <a:pt x="59" y="211"/>
                  </a:lnTo>
                  <a:lnTo>
                    <a:pt x="60" y="210"/>
                  </a:lnTo>
                  <a:lnTo>
                    <a:pt x="61" y="210"/>
                  </a:lnTo>
                  <a:lnTo>
                    <a:pt x="62" y="210"/>
                  </a:lnTo>
                  <a:lnTo>
                    <a:pt x="63" y="210"/>
                  </a:lnTo>
                  <a:lnTo>
                    <a:pt x="64" y="209"/>
                  </a:lnTo>
                  <a:lnTo>
                    <a:pt x="64" y="209"/>
                  </a:lnTo>
                  <a:lnTo>
                    <a:pt x="65" y="209"/>
                  </a:lnTo>
                  <a:lnTo>
                    <a:pt x="66" y="209"/>
                  </a:lnTo>
                  <a:lnTo>
                    <a:pt x="67" y="209"/>
                  </a:lnTo>
                  <a:lnTo>
                    <a:pt x="68" y="210"/>
                  </a:lnTo>
                  <a:lnTo>
                    <a:pt x="67" y="211"/>
                  </a:lnTo>
                  <a:lnTo>
                    <a:pt x="67" y="212"/>
                  </a:lnTo>
                  <a:lnTo>
                    <a:pt x="67" y="213"/>
                  </a:lnTo>
                  <a:lnTo>
                    <a:pt x="68" y="213"/>
                  </a:lnTo>
                  <a:lnTo>
                    <a:pt x="69" y="213"/>
                  </a:lnTo>
                  <a:lnTo>
                    <a:pt x="70" y="212"/>
                  </a:lnTo>
                  <a:lnTo>
                    <a:pt x="71" y="211"/>
                  </a:lnTo>
                  <a:lnTo>
                    <a:pt x="71" y="211"/>
                  </a:lnTo>
                  <a:lnTo>
                    <a:pt x="72" y="210"/>
                  </a:lnTo>
                  <a:lnTo>
                    <a:pt x="73" y="210"/>
                  </a:lnTo>
                  <a:lnTo>
                    <a:pt x="73" y="209"/>
                  </a:lnTo>
                  <a:lnTo>
                    <a:pt x="74" y="209"/>
                  </a:lnTo>
                  <a:lnTo>
                    <a:pt x="74" y="208"/>
                  </a:lnTo>
                  <a:lnTo>
                    <a:pt x="74" y="207"/>
                  </a:lnTo>
                  <a:lnTo>
                    <a:pt x="75" y="207"/>
                  </a:lnTo>
                  <a:lnTo>
                    <a:pt x="76" y="207"/>
                  </a:lnTo>
                  <a:lnTo>
                    <a:pt x="77" y="207"/>
                  </a:lnTo>
                  <a:lnTo>
                    <a:pt x="77" y="207"/>
                  </a:lnTo>
                  <a:lnTo>
                    <a:pt x="78" y="207"/>
                  </a:lnTo>
                  <a:lnTo>
                    <a:pt x="78" y="207"/>
                  </a:lnTo>
                  <a:lnTo>
                    <a:pt x="79" y="206"/>
                  </a:lnTo>
                  <a:lnTo>
                    <a:pt x="79" y="205"/>
                  </a:lnTo>
                  <a:lnTo>
                    <a:pt x="79" y="204"/>
                  </a:lnTo>
                  <a:lnTo>
                    <a:pt x="79" y="203"/>
                  </a:lnTo>
                  <a:lnTo>
                    <a:pt x="80" y="202"/>
                  </a:lnTo>
                  <a:lnTo>
                    <a:pt x="82" y="201"/>
                  </a:lnTo>
                  <a:lnTo>
                    <a:pt x="83" y="201"/>
                  </a:lnTo>
                  <a:lnTo>
                    <a:pt x="83" y="200"/>
                  </a:lnTo>
                  <a:lnTo>
                    <a:pt x="84" y="200"/>
                  </a:lnTo>
                  <a:lnTo>
                    <a:pt x="85" y="200"/>
                  </a:lnTo>
                  <a:lnTo>
                    <a:pt x="86" y="200"/>
                  </a:lnTo>
                  <a:lnTo>
                    <a:pt x="87" y="200"/>
                  </a:lnTo>
                  <a:lnTo>
                    <a:pt x="87" y="201"/>
                  </a:lnTo>
                  <a:lnTo>
                    <a:pt x="88" y="201"/>
                  </a:lnTo>
                  <a:lnTo>
                    <a:pt x="89" y="201"/>
                  </a:lnTo>
                  <a:lnTo>
                    <a:pt x="90" y="200"/>
                  </a:lnTo>
                  <a:lnTo>
                    <a:pt x="90" y="200"/>
                  </a:lnTo>
                  <a:lnTo>
                    <a:pt x="90" y="199"/>
                  </a:lnTo>
                  <a:lnTo>
                    <a:pt x="90" y="198"/>
                  </a:lnTo>
                  <a:lnTo>
                    <a:pt x="91" y="198"/>
                  </a:lnTo>
                  <a:lnTo>
                    <a:pt x="92" y="199"/>
                  </a:lnTo>
                  <a:lnTo>
                    <a:pt x="94" y="200"/>
                  </a:lnTo>
                  <a:lnTo>
                    <a:pt x="96" y="200"/>
                  </a:lnTo>
                  <a:lnTo>
                    <a:pt x="98" y="200"/>
                  </a:lnTo>
                  <a:lnTo>
                    <a:pt x="97" y="201"/>
                  </a:lnTo>
                  <a:lnTo>
                    <a:pt x="96" y="201"/>
                  </a:lnTo>
                  <a:lnTo>
                    <a:pt x="95" y="202"/>
                  </a:lnTo>
                  <a:lnTo>
                    <a:pt x="93" y="202"/>
                  </a:lnTo>
                  <a:lnTo>
                    <a:pt x="93" y="203"/>
                  </a:lnTo>
                  <a:lnTo>
                    <a:pt x="94" y="203"/>
                  </a:lnTo>
                  <a:lnTo>
                    <a:pt x="95" y="203"/>
                  </a:lnTo>
                  <a:lnTo>
                    <a:pt x="93" y="204"/>
                  </a:lnTo>
                  <a:lnTo>
                    <a:pt x="94" y="205"/>
                  </a:lnTo>
                  <a:lnTo>
                    <a:pt x="95" y="204"/>
                  </a:lnTo>
                  <a:lnTo>
                    <a:pt x="96" y="204"/>
                  </a:lnTo>
                  <a:lnTo>
                    <a:pt x="98" y="203"/>
                  </a:lnTo>
                  <a:lnTo>
                    <a:pt x="100" y="204"/>
                  </a:lnTo>
                  <a:lnTo>
                    <a:pt x="101" y="205"/>
                  </a:lnTo>
                  <a:lnTo>
                    <a:pt x="102" y="205"/>
                  </a:lnTo>
                  <a:lnTo>
                    <a:pt x="103" y="205"/>
                  </a:lnTo>
                  <a:lnTo>
                    <a:pt x="103" y="204"/>
                  </a:lnTo>
                  <a:lnTo>
                    <a:pt x="103" y="203"/>
                  </a:lnTo>
                  <a:lnTo>
                    <a:pt x="103" y="202"/>
                  </a:lnTo>
                  <a:lnTo>
                    <a:pt x="103" y="201"/>
                  </a:lnTo>
                  <a:lnTo>
                    <a:pt x="104" y="200"/>
                  </a:lnTo>
                  <a:lnTo>
                    <a:pt x="105" y="200"/>
                  </a:lnTo>
                  <a:lnTo>
                    <a:pt x="106" y="200"/>
                  </a:lnTo>
                  <a:lnTo>
                    <a:pt x="107" y="200"/>
                  </a:lnTo>
                  <a:lnTo>
                    <a:pt x="108" y="200"/>
                  </a:lnTo>
                  <a:lnTo>
                    <a:pt x="108" y="200"/>
                  </a:lnTo>
                  <a:lnTo>
                    <a:pt x="109" y="200"/>
                  </a:lnTo>
                  <a:lnTo>
                    <a:pt x="110" y="200"/>
                  </a:lnTo>
                  <a:lnTo>
                    <a:pt x="114" y="200"/>
                  </a:lnTo>
                  <a:lnTo>
                    <a:pt x="115" y="201"/>
                  </a:lnTo>
                  <a:lnTo>
                    <a:pt x="116" y="200"/>
                  </a:lnTo>
                  <a:lnTo>
                    <a:pt x="117" y="200"/>
                  </a:lnTo>
                  <a:lnTo>
                    <a:pt x="118" y="199"/>
                  </a:lnTo>
                  <a:lnTo>
                    <a:pt x="119" y="198"/>
                  </a:lnTo>
                  <a:lnTo>
                    <a:pt x="122" y="197"/>
                  </a:lnTo>
                  <a:lnTo>
                    <a:pt x="122" y="197"/>
                  </a:lnTo>
                  <a:lnTo>
                    <a:pt x="122" y="198"/>
                  </a:lnTo>
                  <a:lnTo>
                    <a:pt x="123" y="198"/>
                  </a:lnTo>
                  <a:lnTo>
                    <a:pt x="123" y="197"/>
                  </a:lnTo>
                  <a:lnTo>
                    <a:pt x="124" y="198"/>
                  </a:lnTo>
                  <a:lnTo>
                    <a:pt x="126" y="197"/>
                  </a:lnTo>
                  <a:lnTo>
                    <a:pt x="127" y="197"/>
                  </a:lnTo>
                  <a:lnTo>
                    <a:pt x="128" y="196"/>
                  </a:lnTo>
                  <a:lnTo>
                    <a:pt x="130" y="197"/>
                  </a:lnTo>
                  <a:lnTo>
                    <a:pt x="131" y="197"/>
                  </a:lnTo>
                  <a:lnTo>
                    <a:pt x="133" y="197"/>
                  </a:lnTo>
                  <a:lnTo>
                    <a:pt x="134" y="196"/>
                  </a:lnTo>
                  <a:lnTo>
                    <a:pt x="134" y="196"/>
                  </a:lnTo>
                  <a:lnTo>
                    <a:pt x="137" y="194"/>
                  </a:lnTo>
                  <a:lnTo>
                    <a:pt x="138" y="195"/>
                  </a:lnTo>
                  <a:lnTo>
                    <a:pt x="139" y="194"/>
                  </a:lnTo>
                  <a:lnTo>
                    <a:pt x="140" y="194"/>
                  </a:lnTo>
                  <a:lnTo>
                    <a:pt x="141" y="194"/>
                  </a:lnTo>
                  <a:lnTo>
                    <a:pt x="147" y="191"/>
                  </a:lnTo>
                  <a:lnTo>
                    <a:pt x="149" y="190"/>
                  </a:lnTo>
                  <a:lnTo>
                    <a:pt x="151" y="190"/>
                  </a:lnTo>
                  <a:lnTo>
                    <a:pt x="152" y="190"/>
                  </a:lnTo>
                  <a:lnTo>
                    <a:pt x="153" y="189"/>
                  </a:lnTo>
                  <a:lnTo>
                    <a:pt x="155" y="188"/>
                  </a:lnTo>
                  <a:lnTo>
                    <a:pt x="157" y="186"/>
                  </a:lnTo>
                  <a:lnTo>
                    <a:pt x="161" y="184"/>
                  </a:lnTo>
                  <a:lnTo>
                    <a:pt x="165" y="182"/>
                  </a:lnTo>
                  <a:lnTo>
                    <a:pt x="167" y="182"/>
                  </a:lnTo>
                  <a:lnTo>
                    <a:pt x="168" y="182"/>
                  </a:lnTo>
                  <a:lnTo>
                    <a:pt x="170" y="181"/>
                  </a:lnTo>
                  <a:lnTo>
                    <a:pt x="171" y="181"/>
                  </a:lnTo>
                  <a:lnTo>
                    <a:pt x="172" y="179"/>
                  </a:lnTo>
                  <a:lnTo>
                    <a:pt x="173" y="178"/>
                  </a:lnTo>
                  <a:lnTo>
                    <a:pt x="173" y="177"/>
                  </a:lnTo>
                  <a:lnTo>
                    <a:pt x="174" y="176"/>
                  </a:lnTo>
                  <a:lnTo>
                    <a:pt x="174" y="177"/>
                  </a:lnTo>
                  <a:lnTo>
                    <a:pt x="175" y="176"/>
                  </a:lnTo>
                  <a:lnTo>
                    <a:pt x="175" y="175"/>
                  </a:lnTo>
                  <a:lnTo>
                    <a:pt x="175" y="174"/>
                  </a:lnTo>
                  <a:lnTo>
                    <a:pt x="176" y="173"/>
                  </a:lnTo>
                  <a:lnTo>
                    <a:pt x="175" y="173"/>
                  </a:lnTo>
                  <a:lnTo>
                    <a:pt x="174" y="174"/>
                  </a:lnTo>
                  <a:lnTo>
                    <a:pt x="174" y="173"/>
                  </a:lnTo>
                  <a:lnTo>
                    <a:pt x="173" y="173"/>
                  </a:lnTo>
                  <a:lnTo>
                    <a:pt x="173" y="173"/>
                  </a:lnTo>
                  <a:lnTo>
                    <a:pt x="172" y="173"/>
                  </a:lnTo>
                  <a:lnTo>
                    <a:pt x="169" y="175"/>
                  </a:lnTo>
                  <a:lnTo>
                    <a:pt x="168" y="175"/>
                  </a:lnTo>
                  <a:lnTo>
                    <a:pt x="166" y="175"/>
                  </a:lnTo>
                  <a:lnTo>
                    <a:pt x="161" y="179"/>
                  </a:lnTo>
                  <a:lnTo>
                    <a:pt x="160" y="180"/>
                  </a:lnTo>
                  <a:lnTo>
                    <a:pt x="158" y="180"/>
                  </a:lnTo>
                  <a:lnTo>
                    <a:pt x="157" y="181"/>
                  </a:lnTo>
                  <a:lnTo>
                    <a:pt x="154" y="181"/>
                  </a:lnTo>
                  <a:lnTo>
                    <a:pt x="147" y="183"/>
                  </a:lnTo>
                  <a:lnTo>
                    <a:pt x="147" y="183"/>
                  </a:lnTo>
                  <a:lnTo>
                    <a:pt x="147" y="182"/>
                  </a:lnTo>
                  <a:lnTo>
                    <a:pt x="146" y="182"/>
                  </a:lnTo>
                  <a:lnTo>
                    <a:pt x="145" y="181"/>
                  </a:lnTo>
                  <a:lnTo>
                    <a:pt x="144" y="181"/>
                  </a:lnTo>
                  <a:lnTo>
                    <a:pt x="139" y="184"/>
                  </a:lnTo>
                  <a:lnTo>
                    <a:pt x="138" y="185"/>
                  </a:lnTo>
                  <a:lnTo>
                    <a:pt x="138" y="186"/>
                  </a:lnTo>
                  <a:lnTo>
                    <a:pt x="134" y="187"/>
                  </a:lnTo>
                  <a:lnTo>
                    <a:pt x="133" y="187"/>
                  </a:lnTo>
                  <a:lnTo>
                    <a:pt x="132" y="187"/>
                  </a:lnTo>
                  <a:lnTo>
                    <a:pt x="128" y="187"/>
                  </a:lnTo>
                  <a:lnTo>
                    <a:pt x="127" y="187"/>
                  </a:lnTo>
                  <a:lnTo>
                    <a:pt x="126" y="188"/>
                  </a:lnTo>
                  <a:lnTo>
                    <a:pt x="122" y="189"/>
                  </a:lnTo>
                  <a:lnTo>
                    <a:pt x="121" y="189"/>
                  </a:lnTo>
                  <a:lnTo>
                    <a:pt x="117" y="189"/>
                  </a:lnTo>
                  <a:lnTo>
                    <a:pt x="115" y="190"/>
                  </a:lnTo>
                  <a:lnTo>
                    <a:pt x="115" y="190"/>
                  </a:lnTo>
                  <a:lnTo>
                    <a:pt x="114" y="189"/>
                  </a:lnTo>
                  <a:lnTo>
                    <a:pt x="112" y="190"/>
                  </a:lnTo>
                  <a:lnTo>
                    <a:pt x="110" y="189"/>
                  </a:lnTo>
                  <a:lnTo>
                    <a:pt x="109" y="190"/>
                  </a:lnTo>
                  <a:lnTo>
                    <a:pt x="107" y="190"/>
                  </a:lnTo>
                  <a:lnTo>
                    <a:pt x="106" y="190"/>
                  </a:lnTo>
                  <a:lnTo>
                    <a:pt x="104" y="190"/>
                  </a:lnTo>
                  <a:lnTo>
                    <a:pt x="99" y="191"/>
                  </a:lnTo>
                  <a:lnTo>
                    <a:pt x="97" y="190"/>
                  </a:lnTo>
                  <a:lnTo>
                    <a:pt x="98" y="189"/>
                  </a:lnTo>
                  <a:lnTo>
                    <a:pt x="97" y="188"/>
                  </a:lnTo>
                  <a:lnTo>
                    <a:pt x="96" y="188"/>
                  </a:lnTo>
                  <a:lnTo>
                    <a:pt x="96" y="188"/>
                  </a:lnTo>
                  <a:lnTo>
                    <a:pt x="95" y="188"/>
                  </a:lnTo>
                  <a:lnTo>
                    <a:pt x="90" y="188"/>
                  </a:lnTo>
                  <a:lnTo>
                    <a:pt x="84" y="190"/>
                  </a:lnTo>
                  <a:lnTo>
                    <a:pt x="77" y="191"/>
                  </a:lnTo>
                  <a:lnTo>
                    <a:pt x="75" y="191"/>
                  </a:lnTo>
                  <a:lnTo>
                    <a:pt x="71" y="192"/>
                  </a:lnTo>
                  <a:lnTo>
                    <a:pt x="67" y="192"/>
                  </a:lnTo>
                  <a:lnTo>
                    <a:pt x="65" y="192"/>
                  </a:lnTo>
                  <a:lnTo>
                    <a:pt x="62" y="190"/>
                  </a:lnTo>
                  <a:lnTo>
                    <a:pt x="61" y="189"/>
                  </a:lnTo>
                  <a:lnTo>
                    <a:pt x="59" y="188"/>
                  </a:lnTo>
                  <a:lnTo>
                    <a:pt x="59" y="188"/>
                  </a:lnTo>
                  <a:lnTo>
                    <a:pt x="58" y="188"/>
                  </a:lnTo>
                  <a:lnTo>
                    <a:pt x="58" y="188"/>
                  </a:lnTo>
                  <a:lnTo>
                    <a:pt x="57" y="186"/>
                  </a:lnTo>
                  <a:lnTo>
                    <a:pt x="58" y="185"/>
                  </a:lnTo>
                  <a:lnTo>
                    <a:pt x="59" y="183"/>
                  </a:lnTo>
                  <a:lnTo>
                    <a:pt x="60" y="182"/>
                  </a:lnTo>
                  <a:lnTo>
                    <a:pt x="61" y="182"/>
                  </a:lnTo>
                  <a:lnTo>
                    <a:pt x="61" y="181"/>
                  </a:lnTo>
                  <a:lnTo>
                    <a:pt x="60" y="181"/>
                  </a:lnTo>
                  <a:lnTo>
                    <a:pt x="60" y="180"/>
                  </a:lnTo>
                  <a:lnTo>
                    <a:pt x="60" y="178"/>
                  </a:lnTo>
                  <a:lnTo>
                    <a:pt x="63" y="175"/>
                  </a:lnTo>
                  <a:lnTo>
                    <a:pt x="62" y="175"/>
                  </a:lnTo>
                  <a:lnTo>
                    <a:pt x="62" y="175"/>
                  </a:lnTo>
                  <a:lnTo>
                    <a:pt x="62" y="173"/>
                  </a:lnTo>
                  <a:lnTo>
                    <a:pt x="61" y="173"/>
                  </a:lnTo>
                  <a:lnTo>
                    <a:pt x="61" y="171"/>
                  </a:lnTo>
                  <a:lnTo>
                    <a:pt x="60" y="170"/>
                  </a:lnTo>
                  <a:lnTo>
                    <a:pt x="60" y="169"/>
                  </a:lnTo>
                  <a:lnTo>
                    <a:pt x="60" y="169"/>
                  </a:lnTo>
                  <a:lnTo>
                    <a:pt x="60" y="170"/>
                  </a:lnTo>
                  <a:lnTo>
                    <a:pt x="59" y="170"/>
                  </a:lnTo>
                  <a:lnTo>
                    <a:pt x="59" y="171"/>
                  </a:lnTo>
                  <a:lnTo>
                    <a:pt x="57" y="174"/>
                  </a:lnTo>
                  <a:lnTo>
                    <a:pt x="53" y="175"/>
                  </a:lnTo>
                  <a:lnTo>
                    <a:pt x="52" y="175"/>
                  </a:lnTo>
                  <a:lnTo>
                    <a:pt x="52" y="175"/>
                  </a:lnTo>
                  <a:lnTo>
                    <a:pt x="51" y="175"/>
                  </a:lnTo>
                  <a:lnTo>
                    <a:pt x="51" y="175"/>
                  </a:lnTo>
                  <a:lnTo>
                    <a:pt x="52" y="174"/>
                  </a:lnTo>
                  <a:lnTo>
                    <a:pt x="52" y="173"/>
                  </a:lnTo>
                  <a:lnTo>
                    <a:pt x="52" y="172"/>
                  </a:lnTo>
                  <a:lnTo>
                    <a:pt x="52" y="172"/>
                  </a:lnTo>
                  <a:lnTo>
                    <a:pt x="51" y="173"/>
                  </a:lnTo>
                  <a:lnTo>
                    <a:pt x="51" y="172"/>
                  </a:lnTo>
                  <a:lnTo>
                    <a:pt x="50" y="171"/>
                  </a:lnTo>
                  <a:lnTo>
                    <a:pt x="49" y="170"/>
                  </a:lnTo>
                  <a:lnTo>
                    <a:pt x="48" y="170"/>
                  </a:lnTo>
                  <a:lnTo>
                    <a:pt x="48" y="169"/>
                  </a:lnTo>
                  <a:lnTo>
                    <a:pt x="49" y="169"/>
                  </a:lnTo>
                  <a:lnTo>
                    <a:pt x="49" y="168"/>
                  </a:lnTo>
                  <a:lnTo>
                    <a:pt x="49" y="167"/>
                  </a:lnTo>
                  <a:lnTo>
                    <a:pt x="47" y="166"/>
                  </a:lnTo>
                  <a:lnTo>
                    <a:pt x="45" y="165"/>
                  </a:lnTo>
                  <a:lnTo>
                    <a:pt x="45" y="164"/>
                  </a:lnTo>
                  <a:lnTo>
                    <a:pt x="44" y="164"/>
                  </a:lnTo>
                  <a:lnTo>
                    <a:pt x="44" y="163"/>
                  </a:lnTo>
                  <a:lnTo>
                    <a:pt x="44" y="162"/>
                  </a:lnTo>
                  <a:lnTo>
                    <a:pt x="44" y="163"/>
                  </a:lnTo>
                  <a:lnTo>
                    <a:pt x="43" y="162"/>
                  </a:lnTo>
                  <a:lnTo>
                    <a:pt x="44" y="162"/>
                  </a:lnTo>
                  <a:lnTo>
                    <a:pt x="44" y="162"/>
                  </a:lnTo>
                  <a:lnTo>
                    <a:pt x="43" y="162"/>
                  </a:lnTo>
                  <a:lnTo>
                    <a:pt x="42" y="160"/>
                  </a:lnTo>
                  <a:lnTo>
                    <a:pt x="42" y="159"/>
                  </a:lnTo>
                  <a:lnTo>
                    <a:pt x="42" y="158"/>
                  </a:lnTo>
                  <a:lnTo>
                    <a:pt x="42" y="157"/>
                  </a:lnTo>
                  <a:lnTo>
                    <a:pt x="42" y="156"/>
                  </a:lnTo>
                  <a:lnTo>
                    <a:pt x="40" y="155"/>
                  </a:lnTo>
                  <a:lnTo>
                    <a:pt x="40" y="154"/>
                  </a:lnTo>
                  <a:lnTo>
                    <a:pt x="40" y="153"/>
                  </a:lnTo>
                  <a:lnTo>
                    <a:pt x="39" y="152"/>
                  </a:lnTo>
                  <a:lnTo>
                    <a:pt x="39" y="150"/>
                  </a:lnTo>
                  <a:lnTo>
                    <a:pt x="39" y="149"/>
                  </a:lnTo>
                  <a:lnTo>
                    <a:pt x="39" y="148"/>
                  </a:lnTo>
                  <a:lnTo>
                    <a:pt x="39" y="147"/>
                  </a:lnTo>
                  <a:lnTo>
                    <a:pt x="39" y="146"/>
                  </a:lnTo>
                  <a:lnTo>
                    <a:pt x="39" y="145"/>
                  </a:lnTo>
                  <a:lnTo>
                    <a:pt x="38" y="144"/>
                  </a:lnTo>
                  <a:lnTo>
                    <a:pt x="39" y="143"/>
                  </a:lnTo>
                  <a:lnTo>
                    <a:pt x="42" y="142"/>
                  </a:lnTo>
                  <a:lnTo>
                    <a:pt x="43" y="142"/>
                  </a:lnTo>
                  <a:lnTo>
                    <a:pt x="44" y="141"/>
                  </a:lnTo>
                  <a:lnTo>
                    <a:pt x="43" y="139"/>
                  </a:lnTo>
                  <a:lnTo>
                    <a:pt x="42" y="138"/>
                  </a:lnTo>
                  <a:lnTo>
                    <a:pt x="42" y="137"/>
                  </a:lnTo>
                  <a:lnTo>
                    <a:pt x="41" y="137"/>
                  </a:lnTo>
                  <a:lnTo>
                    <a:pt x="42" y="137"/>
                  </a:lnTo>
                  <a:lnTo>
                    <a:pt x="43" y="137"/>
                  </a:lnTo>
                  <a:lnTo>
                    <a:pt x="45" y="135"/>
                  </a:lnTo>
                  <a:lnTo>
                    <a:pt x="45" y="134"/>
                  </a:lnTo>
                  <a:lnTo>
                    <a:pt x="45" y="133"/>
                  </a:lnTo>
                  <a:lnTo>
                    <a:pt x="44" y="133"/>
                  </a:lnTo>
                  <a:lnTo>
                    <a:pt x="45" y="133"/>
                  </a:lnTo>
                  <a:lnTo>
                    <a:pt x="45" y="132"/>
                  </a:lnTo>
                  <a:lnTo>
                    <a:pt x="45" y="130"/>
                  </a:lnTo>
                  <a:lnTo>
                    <a:pt x="46" y="131"/>
                  </a:lnTo>
                  <a:lnTo>
                    <a:pt x="47" y="131"/>
                  </a:lnTo>
                  <a:lnTo>
                    <a:pt x="49" y="131"/>
                  </a:lnTo>
                  <a:lnTo>
                    <a:pt x="51" y="129"/>
                  </a:lnTo>
                  <a:lnTo>
                    <a:pt x="52" y="129"/>
                  </a:lnTo>
                  <a:lnTo>
                    <a:pt x="52" y="128"/>
                  </a:lnTo>
                  <a:lnTo>
                    <a:pt x="52" y="127"/>
                  </a:lnTo>
                  <a:lnTo>
                    <a:pt x="52" y="126"/>
                  </a:lnTo>
                  <a:lnTo>
                    <a:pt x="53" y="126"/>
                  </a:lnTo>
                  <a:lnTo>
                    <a:pt x="54" y="126"/>
                  </a:lnTo>
                  <a:lnTo>
                    <a:pt x="55" y="127"/>
                  </a:lnTo>
                  <a:lnTo>
                    <a:pt x="56" y="126"/>
                  </a:lnTo>
                  <a:lnTo>
                    <a:pt x="57" y="126"/>
                  </a:lnTo>
                  <a:lnTo>
                    <a:pt x="58" y="126"/>
                  </a:lnTo>
                  <a:lnTo>
                    <a:pt x="58" y="126"/>
                  </a:lnTo>
                  <a:lnTo>
                    <a:pt x="58" y="127"/>
                  </a:lnTo>
                  <a:lnTo>
                    <a:pt x="58" y="130"/>
                  </a:lnTo>
                  <a:lnTo>
                    <a:pt x="58" y="131"/>
                  </a:lnTo>
                  <a:lnTo>
                    <a:pt x="59" y="131"/>
                  </a:lnTo>
                  <a:lnTo>
                    <a:pt x="61" y="131"/>
                  </a:lnTo>
                  <a:lnTo>
                    <a:pt x="61" y="132"/>
                  </a:lnTo>
                  <a:lnTo>
                    <a:pt x="61" y="133"/>
                  </a:lnTo>
                  <a:lnTo>
                    <a:pt x="61" y="134"/>
                  </a:lnTo>
                  <a:lnTo>
                    <a:pt x="61" y="136"/>
                  </a:lnTo>
                  <a:lnTo>
                    <a:pt x="62" y="134"/>
                  </a:lnTo>
                  <a:lnTo>
                    <a:pt x="62" y="133"/>
                  </a:lnTo>
                  <a:lnTo>
                    <a:pt x="62" y="132"/>
                  </a:lnTo>
                  <a:lnTo>
                    <a:pt x="63" y="131"/>
                  </a:lnTo>
                  <a:lnTo>
                    <a:pt x="64" y="129"/>
                  </a:lnTo>
                  <a:lnTo>
                    <a:pt x="64" y="128"/>
                  </a:lnTo>
                  <a:lnTo>
                    <a:pt x="65" y="126"/>
                  </a:lnTo>
                  <a:lnTo>
                    <a:pt x="66" y="126"/>
                  </a:lnTo>
                  <a:lnTo>
                    <a:pt x="65" y="125"/>
                  </a:lnTo>
                  <a:lnTo>
                    <a:pt x="66" y="124"/>
                  </a:lnTo>
                  <a:lnTo>
                    <a:pt x="67" y="124"/>
                  </a:lnTo>
                  <a:lnTo>
                    <a:pt x="66" y="126"/>
                  </a:lnTo>
                  <a:lnTo>
                    <a:pt x="69" y="126"/>
                  </a:lnTo>
                  <a:lnTo>
                    <a:pt x="70" y="127"/>
                  </a:lnTo>
                  <a:lnTo>
                    <a:pt x="71" y="127"/>
                  </a:lnTo>
                  <a:lnTo>
                    <a:pt x="72" y="128"/>
                  </a:lnTo>
                  <a:lnTo>
                    <a:pt x="72" y="127"/>
                  </a:lnTo>
                  <a:lnTo>
                    <a:pt x="73" y="126"/>
                  </a:lnTo>
                  <a:lnTo>
                    <a:pt x="73" y="127"/>
                  </a:lnTo>
                  <a:lnTo>
                    <a:pt x="72" y="128"/>
                  </a:lnTo>
                  <a:lnTo>
                    <a:pt x="72" y="129"/>
                  </a:lnTo>
                  <a:lnTo>
                    <a:pt x="73" y="129"/>
                  </a:lnTo>
                  <a:lnTo>
                    <a:pt x="75" y="129"/>
                  </a:lnTo>
                  <a:lnTo>
                    <a:pt x="75" y="128"/>
                  </a:lnTo>
                  <a:lnTo>
                    <a:pt x="76" y="126"/>
                  </a:lnTo>
                  <a:lnTo>
                    <a:pt x="77" y="126"/>
                  </a:lnTo>
                  <a:lnTo>
                    <a:pt x="77" y="127"/>
                  </a:lnTo>
                  <a:lnTo>
                    <a:pt x="79" y="125"/>
                  </a:lnTo>
                  <a:lnTo>
                    <a:pt x="79" y="124"/>
                  </a:lnTo>
                  <a:lnTo>
                    <a:pt x="80" y="123"/>
                  </a:lnTo>
                  <a:lnTo>
                    <a:pt x="80" y="121"/>
                  </a:lnTo>
                  <a:lnTo>
                    <a:pt x="83" y="121"/>
                  </a:lnTo>
                  <a:lnTo>
                    <a:pt x="84" y="123"/>
                  </a:lnTo>
                  <a:lnTo>
                    <a:pt x="85" y="124"/>
                  </a:lnTo>
                  <a:lnTo>
                    <a:pt x="84" y="124"/>
                  </a:lnTo>
                  <a:lnTo>
                    <a:pt x="83" y="125"/>
                  </a:lnTo>
                  <a:lnTo>
                    <a:pt x="84" y="125"/>
                  </a:lnTo>
                  <a:lnTo>
                    <a:pt x="85" y="126"/>
                  </a:lnTo>
                  <a:lnTo>
                    <a:pt x="85" y="129"/>
                  </a:lnTo>
                  <a:lnTo>
                    <a:pt x="85" y="130"/>
                  </a:lnTo>
                  <a:lnTo>
                    <a:pt x="85" y="131"/>
                  </a:lnTo>
                  <a:lnTo>
                    <a:pt x="86" y="131"/>
                  </a:lnTo>
                  <a:lnTo>
                    <a:pt x="91" y="127"/>
                  </a:lnTo>
                  <a:lnTo>
                    <a:pt x="93" y="126"/>
                  </a:lnTo>
                  <a:lnTo>
                    <a:pt x="95" y="126"/>
                  </a:lnTo>
                  <a:lnTo>
                    <a:pt x="95" y="125"/>
                  </a:lnTo>
                  <a:lnTo>
                    <a:pt x="95" y="124"/>
                  </a:lnTo>
                  <a:lnTo>
                    <a:pt x="96" y="123"/>
                  </a:lnTo>
                  <a:lnTo>
                    <a:pt x="97" y="123"/>
                  </a:lnTo>
                  <a:lnTo>
                    <a:pt x="99" y="123"/>
                  </a:lnTo>
                  <a:lnTo>
                    <a:pt x="101" y="123"/>
                  </a:lnTo>
                  <a:lnTo>
                    <a:pt x="102" y="122"/>
                  </a:lnTo>
                  <a:lnTo>
                    <a:pt x="103" y="121"/>
                  </a:lnTo>
                  <a:lnTo>
                    <a:pt x="104" y="119"/>
                  </a:lnTo>
                  <a:lnTo>
                    <a:pt x="104" y="120"/>
                  </a:lnTo>
                  <a:lnTo>
                    <a:pt x="105" y="120"/>
                  </a:lnTo>
                  <a:lnTo>
                    <a:pt x="106" y="122"/>
                  </a:lnTo>
                  <a:lnTo>
                    <a:pt x="109" y="121"/>
                  </a:lnTo>
                  <a:lnTo>
                    <a:pt x="115" y="118"/>
                  </a:lnTo>
                  <a:lnTo>
                    <a:pt x="115" y="118"/>
                  </a:lnTo>
                  <a:lnTo>
                    <a:pt x="118" y="118"/>
                  </a:lnTo>
                  <a:lnTo>
                    <a:pt x="119" y="118"/>
                  </a:lnTo>
                  <a:lnTo>
                    <a:pt x="121" y="118"/>
                  </a:lnTo>
                  <a:lnTo>
                    <a:pt x="120" y="119"/>
                  </a:lnTo>
                  <a:lnTo>
                    <a:pt x="120" y="120"/>
                  </a:lnTo>
                  <a:lnTo>
                    <a:pt x="121" y="121"/>
                  </a:lnTo>
                  <a:lnTo>
                    <a:pt x="122" y="121"/>
                  </a:lnTo>
                  <a:lnTo>
                    <a:pt x="123" y="121"/>
                  </a:lnTo>
                  <a:lnTo>
                    <a:pt x="126" y="119"/>
                  </a:lnTo>
                  <a:lnTo>
                    <a:pt x="128" y="118"/>
                  </a:lnTo>
                  <a:lnTo>
                    <a:pt x="128" y="118"/>
                  </a:lnTo>
                  <a:lnTo>
                    <a:pt x="128" y="117"/>
                  </a:lnTo>
                  <a:lnTo>
                    <a:pt x="129" y="118"/>
                  </a:lnTo>
                  <a:lnTo>
                    <a:pt x="130" y="118"/>
                  </a:lnTo>
                  <a:lnTo>
                    <a:pt x="131" y="116"/>
                  </a:lnTo>
                  <a:lnTo>
                    <a:pt x="134" y="115"/>
                  </a:lnTo>
                  <a:lnTo>
                    <a:pt x="137" y="116"/>
                  </a:lnTo>
                  <a:lnTo>
                    <a:pt x="137" y="114"/>
                  </a:lnTo>
                  <a:lnTo>
                    <a:pt x="140" y="113"/>
                  </a:lnTo>
                  <a:lnTo>
                    <a:pt x="141" y="111"/>
                  </a:lnTo>
                  <a:lnTo>
                    <a:pt x="142" y="111"/>
                  </a:lnTo>
                  <a:lnTo>
                    <a:pt x="145" y="110"/>
                  </a:lnTo>
                  <a:lnTo>
                    <a:pt x="144" y="111"/>
                  </a:lnTo>
                  <a:lnTo>
                    <a:pt x="145" y="111"/>
                  </a:lnTo>
                  <a:lnTo>
                    <a:pt x="146" y="111"/>
                  </a:lnTo>
                  <a:lnTo>
                    <a:pt x="147" y="111"/>
                  </a:lnTo>
                  <a:lnTo>
                    <a:pt x="147" y="110"/>
                  </a:lnTo>
                  <a:lnTo>
                    <a:pt x="149" y="110"/>
                  </a:lnTo>
                  <a:lnTo>
                    <a:pt x="151" y="110"/>
                  </a:lnTo>
                  <a:lnTo>
                    <a:pt x="151" y="111"/>
                  </a:lnTo>
                  <a:lnTo>
                    <a:pt x="152" y="111"/>
                  </a:lnTo>
                  <a:lnTo>
                    <a:pt x="153" y="111"/>
                  </a:lnTo>
                  <a:lnTo>
                    <a:pt x="154" y="111"/>
                  </a:lnTo>
                  <a:lnTo>
                    <a:pt x="154" y="110"/>
                  </a:lnTo>
                  <a:lnTo>
                    <a:pt x="153" y="110"/>
                  </a:lnTo>
                  <a:lnTo>
                    <a:pt x="153" y="109"/>
                  </a:lnTo>
                  <a:lnTo>
                    <a:pt x="152" y="108"/>
                  </a:lnTo>
                  <a:lnTo>
                    <a:pt x="152" y="107"/>
                  </a:lnTo>
                  <a:lnTo>
                    <a:pt x="153" y="107"/>
                  </a:lnTo>
                  <a:lnTo>
                    <a:pt x="153" y="106"/>
                  </a:lnTo>
                  <a:lnTo>
                    <a:pt x="154" y="106"/>
                  </a:lnTo>
                  <a:lnTo>
                    <a:pt x="154" y="106"/>
                  </a:lnTo>
                  <a:lnTo>
                    <a:pt x="155" y="105"/>
                  </a:lnTo>
                  <a:lnTo>
                    <a:pt x="157" y="104"/>
                  </a:lnTo>
                  <a:lnTo>
                    <a:pt x="159" y="104"/>
                  </a:lnTo>
                  <a:lnTo>
                    <a:pt x="159" y="105"/>
                  </a:lnTo>
                  <a:lnTo>
                    <a:pt x="161" y="105"/>
                  </a:lnTo>
                  <a:lnTo>
                    <a:pt x="160" y="106"/>
                  </a:lnTo>
                  <a:lnTo>
                    <a:pt x="161" y="107"/>
                  </a:lnTo>
                  <a:lnTo>
                    <a:pt x="163" y="109"/>
                  </a:lnTo>
                  <a:lnTo>
                    <a:pt x="165" y="108"/>
                  </a:lnTo>
                  <a:lnTo>
                    <a:pt x="166" y="107"/>
                  </a:lnTo>
                  <a:lnTo>
                    <a:pt x="166" y="108"/>
                  </a:lnTo>
                  <a:lnTo>
                    <a:pt x="167" y="108"/>
                  </a:lnTo>
                  <a:lnTo>
                    <a:pt x="170" y="109"/>
                  </a:lnTo>
                  <a:lnTo>
                    <a:pt x="171" y="109"/>
                  </a:lnTo>
                  <a:lnTo>
                    <a:pt x="173" y="108"/>
                  </a:lnTo>
                  <a:lnTo>
                    <a:pt x="173" y="108"/>
                  </a:lnTo>
                  <a:lnTo>
                    <a:pt x="174" y="108"/>
                  </a:lnTo>
                  <a:lnTo>
                    <a:pt x="177" y="108"/>
                  </a:lnTo>
                  <a:lnTo>
                    <a:pt x="177" y="107"/>
                  </a:lnTo>
                  <a:lnTo>
                    <a:pt x="179" y="108"/>
                  </a:lnTo>
                  <a:lnTo>
                    <a:pt x="179" y="107"/>
                  </a:lnTo>
                  <a:lnTo>
                    <a:pt x="178" y="106"/>
                  </a:lnTo>
                  <a:lnTo>
                    <a:pt x="178" y="105"/>
                  </a:lnTo>
                  <a:lnTo>
                    <a:pt x="179" y="104"/>
                  </a:lnTo>
                  <a:lnTo>
                    <a:pt x="179" y="103"/>
                  </a:lnTo>
                  <a:lnTo>
                    <a:pt x="178" y="103"/>
                  </a:lnTo>
                  <a:lnTo>
                    <a:pt x="176" y="103"/>
                  </a:lnTo>
                  <a:lnTo>
                    <a:pt x="174" y="102"/>
                  </a:lnTo>
                  <a:lnTo>
                    <a:pt x="175" y="101"/>
                  </a:lnTo>
                  <a:lnTo>
                    <a:pt x="176" y="101"/>
                  </a:lnTo>
                  <a:lnTo>
                    <a:pt x="176" y="100"/>
                  </a:lnTo>
                  <a:lnTo>
                    <a:pt x="177" y="100"/>
                  </a:lnTo>
                  <a:lnTo>
                    <a:pt x="178" y="100"/>
                  </a:lnTo>
                  <a:lnTo>
                    <a:pt x="179" y="101"/>
                  </a:lnTo>
                  <a:lnTo>
                    <a:pt x="179" y="102"/>
                  </a:lnTo>
                  <a:lnTo>
                    <a:pt x="180" y="103"/>
                  </a:lnTo>
                  <a:lnTo>
                    <a:pt x="180" y="101"/>
                  </a:lnTo>
                  <a:lnTo>
                    <a:pt x="181" y="101"/>
                  </a:lnTo>
                  <a:lnTo>
                    <a:pt x="181" y="100"/>
                  </a:lnTo>
                  <a:lnTo>
                    <a:pt x="181" y="99"/>
                  </a:lnTo>
                  <a:lnTo>
                    <a:pt x="181" y="98"/>
                  </a:lnTo>
                  <a:lnTo>
                    <a:pt x="181" y="97"/>
                  </a:lnTo>
                  <a:lnTo>
                    <a:pt x="179" y="97"/>
                  </a:lnTo>
                  <a:lnTo>
                    <a:pt x="179" y="96"/>
                  </a:lnTo>
                  <a:lnTo>
                    <a:pt x="178" y="96"/>
                  </a:lnTo>
                  <a:lnTo>
                    <a:pt x="177" y="95"/>
                  </a:lnTo>
                  <a:lnTo>
                    <a:pt x="176" y="96"/>
                  </a:lnTo>
                  <a:lnTo>
                    <a:pt x="175" y="95"/>
                  </a:lnTo>
                  <a:lnTo>
                    <a:pt x="173" y="95"/>
                  </a:lnTo>
                  <a:lnTo>
                    <a:pt x="174" y="94"/>
                  </a:lnTo>
                  <a:lnTo>
                    <a:pt x="176" y="94"/>
                  </a:lnTo>
                  <a:lnTo>
                    <a:pt x="177" y="93"/>
                  </a:lnTo>
                  <a:lnTo>
                    <a:pt x="179" y="95"/>
                  </a:lnTo>
                  <a:lnTo>
                    <a:pt x="180" y="96"/>
                  </a:lnTo>
                  <a:lnTo>
                    <a:pt x="181" y="96"/>
                  </a:lnTo>
                  <a:lnTo>
                    <a:pt x="180" y="95"/>
                  </a:lnTo>
                  <a:lnTo>
                    <a:pt x="183" y="95"/>
                  </a:lnTo>
                  <a:lnTo>
                    <a:pt x="182" y="94"/>
                  </a:lnTo>
                  <a:lnTo>
                    <a:pt x="183" y="94"/>
                  </a:lnTo>
                  <a:lnTo>
                    <a:pt x="183" y="93"/>
                  </a:lnTo>
                  <a:lnTo>
                    <a:pt x="182" y="93"/>
                  </a:lnTo>
                  <a:lnTo>
                    <a:pt x="180" y="92"/>
                  </a:lnTo>
                  <a:lnTo>
                    <a:pt x="180" y="92"/>
                  </a:lnTo>
                  <a:lnTo>
                    <a:pt x="181" y="92"/>
                  </a:lnTo>
                  <a:lnTo>
                    <a:pt x="182" y="93"/>
                  </a:lnTo>
                  <a:lnTo>
                    <a:pt x="183" y="92"/>
                  </a:lnTo>
                  <a:lnTo>
                    <a:pt x="184" y="92"/>
                  </a:lnTo>
                  <a:lnTo>
                    <a:pt x="184" y="92"/>
                  </a:lnTo>
                  <a:lnTo>
                    <a:pt x="186" y="92"/>
                  </a:lnTo>
                  <a:lnTo>
                    <a:pt x="186" y="91"/>
                  </a:lnTo>
                  <a:lnTo>
                    <a:pt x="187" y="91"/>
                  </a:lnTo>
                  <a:lnTo>
                    <a:pt x="188" y="91"/>
                  </a:lnTo>
                  <a:lnTo>
                    <a:pt x="188" y="90"/>
                  </a:lnTo>
                  <a:lnTo>
                    <a:pt x="189" y="90"/>
                  </a:lnTo>
                  <a:lnTo>
                    <a:pt x="190" y="89"/>
                  </a:lnTo>
                  <a:lnTo>
                    <a:pt x="188" y="90"/>
                  </a:lnTo>
                  <a:lnTo>
                    <a:pt x="187" y="91"/>
                  </a:lnTo>
                  <a:lnTo>
                    <a:pt x="187" y="90"/>
                  </a:lnTo>
                  <a:lnTo>
                    <a:pt x="186" y="90"/>
                  </a:lnTo>
                  <a:lnTo>
                    <a:pt x="186" y="90"/>
                  </a:lnTo>
                  <a:lnTo>
                    <a:pt x="184" y="90"/>
                  </a:lnTo>
                  <a:lnTo>
                    <a:pt x="184" y="91"/>
                  </a:lnTo>
                  <a:lnTo>
                    <a:pt x="182" y="91"/>
                  </a:lnTo>
                  <a:lnTo>
                    <a:pt x="179" y="92"/>
                  </a:lnTo>
                  <a:lnTo>
                    <a:pt x="177" y="92"/>
                  </a:lnTo>
                  <a:lnTo>
                    <a:pt x="175" y="92"/>
                  </a:lnTo>
                  <a:lnTo>
                    <a:pt x="174" y="92"/>
                  </a:lnTo>
                  <a:lnTo>
                    <a:pt x="173" y="92"/>
                  </a:lnTo>
                  <a:lnTo>
                    <a:pt x="172" y="92"/>
                  </a:lnTo>
                  <a:lnTo>
                    <a:pt x="170" y="93"/>
                  </a:lnTo>
                  <a:lnTo>
                    <a:pt x="167" y="95"/>
                  </a:lnTo>
                  <a:lnTo>
                    <a:pt x="166" y="95"/>
                  </a:lnTo>
                  <a:lnTo>
                    <a:pt x="166" y="96"/>
                  </a:lnTo>
                  <a:lnTo>
                    <a:pt x="165" y="97"/>
                  </a:lnTo>
                  <a:lnTo>
                    <a:pt x="164" y="98"/>
                  </a:lnTo>
                  <a:lnTo>
                    <a:pt x="162" y="97"/>
                  </a:lnTo>
                  <a:lnTo>
                    <a:pt x="162" y="98"/>
                  </a:lnTo>
                  <a:lnTo>
                    <a:pt x="161" y="98"/>
                  </a:lnTo>
                  <a:lnTo>
                    <a:pt x="161" y="99"/>
                  </a:lnTo>
                  <a:lnTo>
                    <a:pt x="160" y="98"/>
                  </a:lnTo>
                  <a:lnTo>
                    <a:pt x="160" y="98"/>
                  </a:lnTo>
                  <a:lnTo>
                    <a:pt x="158" y="99"/>
                  </a:lnTo>
                  <a:lnTo>
                    <a:pt x="157" y="99"/>
                  </a:lnTo>
                  <a:lnTo>
                    <a:pt x="153" y="101"/>
                  </a:lnTo>
                  <a:lnTo>
                    <a:pt x="152" y="102"/>
                  </a:lnTo>
                  <a:lnTo>
                    <a:pt x="150" y="102"/>
                  </a:lnTo>
                  <a:lnTo>
                    <a:pt x="151" y="104"/>
                  </a:lnTo>
                  <a:lnTo>
                    <a:pt x="151" y="105"/>
                  </a:lnTo>
                  <a:lnTo>
                    <a:pt x="150" y="105"/>
                  </a:lnTo>
                  <a:lnTo>
                    <a:pt x="150" y="104"/>
                  </a:lnTo>
                  <a:lnTo>
                    <a:pt x="148" y="102"/>
                  </a:lnTo>
                  <a:lnTo>
                    <a:pt x="146" y="104"/>
                  </a:lnTo>
                  <a:lnTo>
                    <a:pt x="144" y="104"/>
                  </a:lnTo>
                  <a:lnTo>
                    <a:pt x="144" y="105"/>
                  </a:lnTo>
                  <a:lnTo>
                    <a:pt x="143" y="105"/>
                  </a:lnTo>
                  <a:lnTo>
                    <a:pt x="141" y="106"/>
                  </a:lnTo>
                  <a:lnTo>
                    <a:pt x="141" y="106"/>
                  </a:lnTo>
                  <a:lnTo>
                    <a:pt x="140" y="106"/>
                  </a:lnTo>
                  <a:lnTo>
                    <a:pt x="138" y="107"/>
                  </a:lnTo>
                  <a:lnTo>
                    <a:pt x="137" y="108"/>
                  </a:lnTo>
                  <a:lnTo>
                    <a:pt x="136" y="108"/>
                  </a:lnTo>
                  <a:lnTo>
                    <a:pt x="137" y="106"/>
                  </a:lnTo>
                  <a:lnTo>
                    <a:pt x="137" y="105"/>
                  </a:lnTo>
                  <a:lnTo>
                    <a:pt x="136" y="105"/>
                  </a:lnTo>
                  <a:lnTo>
                    <a:pt x="135" y="105"/>
                  </a:lnTo>
                  <a:lnTo>
                    <a:pt x="134" y="105"/>
                  </a:lnTo>
                  <a:lnTo>
                    <a:pt x="133" y="106"/>
                  </a:lnTo>
                  <a:lnTo>
                    <a:pt x="130" y="107"/>
                  </a:lnTo>
                  <a:lnTo>
                    <a:pt x="130" y="105"/>
                  </a:lnTo>
                  <a:lnTo>
                    <a:pt x="129" y="105"/>
                  </a:lnTo>
                  <a:lnTo>
                    <a:pt x="128" y="106"/>
                  </a:lnTo>
                  <a:lnTo>
                    <a:pt x="127" y="108"/>
                  </a:lnTo>
                  <a:lnTo>
                    <a:pt x="125" y="110"/>
                  </a:lnTo>
                  <a:lnTo>
                    <a:pt x="123" y="110"/>
                  </a:lnTo>
                  <a:lnTo>
                    <a:pt x="122" y="111"/>
                  </a:lnTo>
                  <a:lnTo>
                    <a:pt x="122" y="111"/>
                  </a:lnTo>
                  <a:lnTo>
                    <a:pt x="122" y="111"/>
                  </a:lnTo>
                  <a:lnTo>
                    <a:pt x="121" y="111"/>
                  </a:lnTo>
                  <a:lnTo>
                    <a:pt x="121" y="111"/>
                  </a:lnTo>
                  <a:lnTo>
                    <a:pt x="119" y="111"/>
                  </a:lnTo>
                  <a:lnTo>
                    <a:pt x="117" y="111"/>
                  </a:lnTo>
                  <a:lnTo>
                    <a:pt x="116" y="110"/>
                  </a:lnTo>
                  <a:lnTo>
                    <a:pt x="113" y="111"/>
                  </a:lnTo>
                  <a:lnTo>
                    <a:pt x="111" y="111"/>
                  </a:lnTo>
                  <a:lnTo>
                    <a:pt x="113" y="108"/>
                  </a:lnTo>
                  <a:lnTo>
                    <a:pt x="112" y="107"/>
                  </a:lnTo>
                  <a:lnTo>
                    <a:pt x="111" y="106"/>
                  </a:lnTo>
                  <a:lnTo>
                    <a:pt x="111" y="105"/>
                  </a:lnTo>
                  <a:lnTo>
                    <a:pt x="111" y="105"/>
                  </a:lnTo>
                  <a:lnTo>
                    <a:pt x="112" y="104"/>
                  </a:lnTo>
                  <a:lnTo>
                    <a:pt x="114" y="101"/>
                  </a:lnTo>
                  <a:lnTo>
                    <a:pt x="115" y="100"/>
                  </a:lnTo>
                  <a:lnTo>
                    <a:pt x="115" y="99"/>
                  </a:lnTo>
                  <a:lnTo>
                    <a:pt x="115" y="97"/>
                  </a:lnTo>
                  <a:lnTo>
                    <a:pt x="115" y="96"/>
                  </a:lnTo>
                  <a:lnTo>
                    <a:pt x="115" y="95"/>
                  </a:lnTo>
                  <a:lnTo>
                    <a:pt x="114" y="95"/>
                  </a:lnTo>
                  <a:lnTo>
                    <a:pt x="113" y="93"/>
                  </a:lnTo>
                  <a:lnTo>
                    <a:pt x="112" y="93"/>
                  </a:lnTo>
                  <a:lnTo>
                    <a:pt x="110" y="93"/>
                  </a:lnTo>
                  <a:lnTo>
                    <a:pt x="109" y="92"/>
                  </a:lnTo>
                  <a:lnTo>
                    <a:pt x="107" y="92"/>
                  </a:lnTo>
                  <a:lnTo>
                    <a:pt x="103" y="92"/>
                  </a:lnTo>
                  <a:lnTo>
                    <a:pt x="101" y="93"/>
                  </a:lnTo>
                  <a:lnTo>
                    <a:pt x="98" y="94"/>
                  </a:lnTo>
                  <a:lnTo>
                    <a:pt x="96" y="94"/>
                  </a:lnTo>
                  <a:lnTo>
                    <a:pt x="96" y="94"/>
                  </a:lnTo>
                  <a:lnTo>
                    <a:pt x="96" y="92"/>
                  </a:lnTo>
                  <a:lnTo>
                    <a:pt x="97" y="92"/>
                  </a:lnTo>
                  <a:lnTo>
                    <a:pt x="98" y="92"/>
                  </a:lnTo>
                  <a:lnTo>
                    <a:pt x="99" y="91"/>
                  </a:lnTo>
                  <a:lnTo>
                    <a:pt x="100" y="89"/>
                  </a:lnTo>
                  <a:lnTo>
                    <a:pt x="102" y="89"/>
                  </a:lnTo>
                  <a:lnTo>
                    <a:pt x="102" y="88"/>
                  </a:lnTo>
                  <a:lnTo>
                    <a:pt x="103" y="86"/>
                  </a:lnTo>
                  <a:lnTo>
                    <a:pt x="103" y="86"/>
                  </a:lnTo>
                  <a:lnTo>
                    <a:pt x="102" y="86"/>
                  </a:lnTo>
                  <a:lnTo>
                    <a:pt x="102" y="82"/>
                  </a:lnTo>
                  <a:lnTo>
                    <a:pt x="101" y="81"/>
                  </a:lnTo>
                  <a:lnTo>
                    <a:pt x="98" y="80"/>
                  </a:lnTo>
                  <a:lnTo>
                    <a:pt x="97" y="79"/>
                  </a:lnTo>
                  <a:lnTo>
                    <a:pt x="96" y="78"/>
                  </a:lnTo>
                  <a:lnTo>
                    <a:pt x="95" y="74"/>
                  </a:lnTo>
                  <a:lnTo>
                    <a:pt x="92" y="73"/>
                  </a:lnTo>
                  <a:lnTo>
                    <a:pt x="90" y="72"/>
                  </a:lnTo>
                  <a:lnTo>
                    <a:pt x="90" y="70"/>
                  </a:lnTo>
                  <a:lnTo>
                    <a:pt x="90" y="70"/>
                  </a:lnTo>
                  <a:lnTo>
                    <a:pt x="88" y="71"/>
                  </a:lnTo>
                  <a:lnTo>
                    <a:pt x="88" y="73"/>
                  </a:lnTo>
                  <a:lnTo>
                    <a:pt x="88" y="74"/>
                  </a:lnTo>
                  <a:lnTo>
                    <a:pt x="89" y="74"/>
                  </a:lnTo>
                  <a:lnTo>
                    <a:pt x="90" y="74"/>
                  </a:lnTo>
                  <a:lnTo>
                    <a:pt x="89" y="74"/>
                  </a:lnTo>
                  <a:lnTo>
                    <a:pt x="89" y="75"/>
                  </a:lnTo>
                  <a:lnTo>
                    <a:pt x="90" y="75"/>
                  </a:lnTo>
                  <a:lnTo>
                    <a:pt x="90" y="77"/>
                  </a:lnTo>
                  <a:lnTo>
                    <a:pt x="91" y="79"/>
                  </a:lnTo>
                  <a:lnTo>
                    <a:pt x="90" y="79"/>
                  </a:lnTo>
                  <a:lnTo>
                    <a:pt x="90" y="80"/>
                  </a:lnTo>
                  <a:lnTo>
                    <a:pt x="90" y="80"/>
                  </a:lnTo>
                  <a:lnTo>
                    <a:pt x="91" y="81"/>
                  </a:lnTo>
                  <a:lnTo>
                    <a:pt x="90" y="83"/>
                  </a:lnTo>
                  <a:lnTo>
                    <a:pt x="90" y="84"/>
                  </a:lnTo>
                  <a:lnTo>
                    <a:pt x="89" y="86"/>
                  </a:lnTo>
                  <a:lnTo>
                    <a:pt x="91" y="87"/>
                  </a:lnTo>
                  <a:lnTo>
                    <a:pt x="91" y="86"/>
                  </a:lnTo>
                  <a:lnTo>
                    <a:pt x="93" y="86"/>
                  </a:lnTo>
                  <a:lnTo>
                    <a:pt x="94" y="86"/>
                  </a:lnTo>
                  <a:lnTo>
                    <a:pt x="96" y="86"/>
                  </a:lnTo>
                  <a:lnTo>
                    <a:pt x="96" y="87"/>
                  </a:lnTo>
                  <a:lnTo>
                    <a:pt x="96" y="88"/>
                  </a:lnTo>
                  <a:lnTo>
                    <a:pt x="96" y="89"/>
                  </a:lnTo>
                  <a:lnTo>
                    <a:pt x="95" y="90"/>
                  </a:lnTo>
                  <a:lnTo>
                    <a:pt x="94" y="90"/>
                  </a:lnTo>
                  <a:lnTo>
                    <a:pt x="90" y="93"/>
                  </a:lnTo>
                  <a:lnTo>
                    <a:pt x="89" y="94"/>
                  </a:lnTo>
                  <a:lnTo>
                    <a:pt x="89" y="96"/>
                  </a:lnTo>
                  <a:lnTo>
                    <a:pt x="88" y="99"/>
                  </a:lnTo>
                  <a:lnTo>
                    <a:pt x="90" y="99"/>
                  </a:lnTo>
                  <a:lnTo>
                    <a:pt x="94" y="99"/>
                  </a:lnTo>
                  <a:lnTo>
                    <a:pt x="95" y="99"/>
                  </a:lnTo>
                  <a:lnTo>
                    <a:pt x="98" y="98"/>
                  </a:lnTo>
                  <a:lnTo>
                    <a:pt x="101" y="98"/>
                  </a:lnTo>
                  <a:lnTo>
                    <a:pt x="103" y="99"/>
                  </a:lnTo>
                  <a:lnTo>
                    <a:pt x="103" y="99"/>
                  </a:lnTo>
                  <a:lnTo>
                    <a:pt x="103" y="99"/>
                  </a:lnTo>
                  <a:lnTo>
                    <a:pt x="103" y="101"/>
                  </a:lnTo>
                  <a:lnTo>
                    <a:pt x="104" y="102"/>
                  </a:lnTo>
                  <a:lnTo>
                    <a:pt x="105" y="102"/>
                  </a:lnTo>
                  <a:lnTo>
                    <a:pt x="106" y="101"/>
                  </a:lnTo>
                  <a:lnTo>
                    <a:pt x="108" y="101"/>
                  </a:lnTo>
                  <a:lnTo>
                    <a:pt x="108" y="102"/>
                  </a:lnTo>
                  <a:lnTo>
                    <a:pt x="109" y="102"/>
                  </a:lnTo>
                  <a:lnTo>
                    <a:pt x="111" y="101"/>
                  </a:lnTo>
                  <a:lnTo>
                    <a:pt x="111" y="102"/>
                  </a:lnTo>
                  <a:lnTo>
                    <a:pt x="109" y="103"/>
                  </a:lnTo>
                  <a:lnTo>
                    <a:pt x="109" y="105"/>
                  </a:lnTo>
                  <a:lnTo>
                    <a:pt x="109" y="105"/>
                  </a:lnTo>
                  <a:lnTo>
                    <a:pt x="109" y="107"/>
                  </a:lnTo>
                  <a:lnTo>
                    <a:pt x="108" y="110"/>
                  </a:lnTo>
                  <a:lnTo>
                    <a:pt x="108" y="111"/>
                  </a:lnTo>
                  <a:lnTo>
                    <a:pt x="108" y="111"/>
                  </a:lnTo>
                  <a:lnTo>
                    <a:pt x="107" y="111"/>
                  </a:lnTo>
                  <a:lnTo>
                    <a:pt x="106" y="112"/>
                  </a:lnTo>
                  <a:lnTo>
                    <a:pt x="105" y="112"/>
                  </a:lnTo>
                  <a:lnTo>
                    <a:pt x="104" y="112"/>
                  </a:lnTo>
                  <a:lnTo>
                    <a:pt x="103" y="114"/>
                  </a:lnTo>
                  <a:lnTo>
                    <a:pt x="101" y="114"/>
                  </a:lnTo>
                  <a:lnTo>
                    <a:pt x="97" y="117"/>
                  </a:lnTo>
                  <a:lnTo>
                    <a:pt x="96" y="117"/>
                  </a:lnTo>
                  <a:lnTo>
                    <a:pt x="96" y="118"/>
                  </a:lnTo>
                  <a:lnTo>
                    <a:pt x="96" y="118"/>
                  </a:lnTo>
                  <a:lnTo>
                    <a:pt x="95" y="118"/>
                  </a:lnTo>
                  <a:lnTo>
                    <a:pt x="94" y="117"/>
                  </a:lnTo>
                  <a:lnTo>
                    <a:pt x="93" y="117"/>
                  </a:lnTo>
                  <a:lnTo>
                    <a:pt x="92" y="116"/>
                  </a:lnTo>
                  <a:lnTo>
                    <a:pt x="91" y="117"/>
                  </a:lnTo>
                  <a:lnTo>
                    <a:pt x="91" y="116"/>
                  </a:lnTo>
                  <a:lnTo>
                    <a:pt x="92" y="116"/>
                  </a:lnTo>
                  <a:lnTo>
                    <a:pt x="91" y="115"/>
                  </a:lnTo>
                  <a:lnTo>
                    <a:pt x="91" y="114"/>
                  </a:lnTo>
                  <a:lnTo>
                    <a:pt x="91" y="112"/>
                  </a:lnTo>
                  <a:lnTo>
                    <a:pt x="90" y="113"/>
                  </a:lnTo>
                  <a:lnTo>
                    <a:pt x="90" y="111"/>
                  </a:lnTo>
                  <a:lnTo>
                    <a:pt x="90" y="111"/>
                  </a:lnTo>
                  <a:lnTo>
                    <a:pt x="90" y="110"/>
                  </a:lnTo>
                  <a:lnTo>
                    <a:pt x="89" y="109"/>
                  </a:lnTo>
                  <a:lnTo>
                    <a:pt x="89" y="111"/>
                  </a:lnTo>
                  <a:lnTo>
                    <a:pt x="88" y="111"/>
                  </a:lnTo>
                  <a:lnTo>
                    <a:pt x="87" y="113"/>
                  </a:lnTo>
                  <a:lnTo>
                    <a:pt x="86" y="112"/>
                  </a:lnTo>
                  <a:lnTo>
                    <a:pt x="85" y="112"/>
                  </a:lnTo>
                  <a:lnTo>
                    <a:pt x="84" y="112"/>
                  </a:lnTo>
                  <a:lnTo>
                    <a:pt x="82" y="111"/>
                  </a:lnTo>
                  <a:lnTo>
                    <a:pt x="81" y="111"/>
                  </a:lnTo>
                  <a:lnTo>
                    <a:pt x="78" y="111"/>
                  </a:lnTo>
                  <a:lnTo>
                    <a:pt x="73" y="113"/>
                  </a:lnTo>
                  <a:lnTo>
                    <a:pt x="71" y="114"/>
                  </a:lnTo>
                  <a:lnTo>
                    <a:pt x="71" y="115"/>
                  </a:lnTo>
                  <a:lnTo>
                    <a:pt x="70" y="115"/>
                  </a:lnTo>
                  <a:lnTo>
                    <a:pt x="69" y="114"/>
                  </a:lnTo>
                  <a:lnTo>
                    <a:pt x="64" y="114"/>
                  </a:lnTo>
                  <a:lnTo>
                    <a:pt x="63" y="112"/>
                  </a:lnTo>
                  <a:lnTo>
                    <a:pt x="62" y="111"/>
                  </a:lnTo>
                  <a:lnTo>
                    <a:pt x="63" y="110"/>
                  </a:lnTo>
                  <a:lnTo>
                    <a:pt x="63" y="108"/>
                  </a:lnTo>
                  <a:lnTo>
                    <a:pt x="63" y="107"/>
                  </a:lnTo>
                  <a:lnTo>
                    <a:pt x="63" y="106"/>
                  </a:lnTo>
                  <a:lnTo>
                    <a:pt x="62" y="105"/>
                  </a:lnTo>
                  <a:lnTo>
                    <a:pt x="62" y="106"/>
                  </a:lnTo>
                  <a:lnTo>
                    <a:pt x="61" y="106"/>
                  </a:lnTo>
                  <a:lnTo>
                    <a:pt x="60" y="106"/>
                  </a:lnTo>
                  <a:lnTo>
                    <a:pt x="60" y="105"/>
                  </a:lnTo>
                  <a:lnTo>
                    <a:pt x="60" y="105"/>
                  </a:lnTo>
                  <a:lnTo>
                    <a:pt x="59" y="105"/>
                  </a:lnTo>
                  <a:lnTo>
                    <a:pt x="58" y="105"/>
                  </a:lnTo>
                  <a:lnTo>
                    <a:pt x="58" y="105"/>
                  </a:lnTo>
                  <a:lnTo>
                    <a:pt x="57" y="104"/>
                  </a:lnTo>
                  <a:lnTo>
                    <a:pt x="55" y="105"/>
                  </a:lnTo>
                  <a:lnTo>
                    <a:pt x="54" y="105"/>
                  </a:lnTo>
                  <a:lnTo>
                    <a:pt x="53" y="105"/>
                  </a:lnTo>
                  <a:lnTo>
                    <a:pt x="52" y="104"/>
                  </a:lnTo>
                  <a:lnTo>
                    <a:pt x="51" y="104"/>
                  </a:lnTo>
                  <a:lnTo>
                    <a:pt x="49" y="104"/>
                  </a:lnTo>
                  <a:lnTo>
                    <a:pt x="48" y="103"/>
                  </a:lnTo>
                  <a:lnTo>
                    <a:pt x="48" y="102"/>
                  </a:lnTo>
                  <a:lnTo>
                    <a:pt x="48" y="103"/>
                  </a:lnTo>
                  <a:lnTo>
                    <a:pt x="47" y="102"/>
                  </a:lnTo>
                  <a:lnTo>
                    <a:pt x="48" y="102"/>
                  </a:lnTo>
                  <a:lnTo>
                    <a:pt x="49" y="101"/>
                  </a:lnTo>
                  <a:lnTo>
                    <a:pt x="48" y="101"/>
                  </a:lnTo>
                  <a:lnTo>
                    <a:pt x="47" y="100"/>
                  </a:lnTo>
                  <a:lnTo>
                    <a:pt x="46" y="100"/>
                  </a:lnTo>
                  <a:lnTo>
                    <a:pt x="45" y="101"/>
                  </a:lnTo>
                  <a:lnTo>
                    <a:pt x="45" y="101"/>
                  </a:lnTo>
                  <a:lnTo>
                    <a:pt x="44" y="101"/>
                  </a:lnTo>
                  <a:lnTo>
                    <a:pt x="43" y="101"/>
                  </a:lnTo>
                  <a:lnTo>
                    <a:pt x="42" y="100"/>
                  </a:lnTo>
                  <a:lnTo>
                    <a:pt x="41" y="100"/>
                  </a:lnTo>
                  <a:lnTo>
                    <a:pt x="41" y="99"/>
                  </a:lnTo>
                  <a:lnTo>
                    <a:pt x="42" y="98"/>
                  </a:lnTo>
                  <a:lnTo>
                    <a:pt x="44" y="97"/>
                  </a:lnTo>
                  <a:lnTo>
                    <a:pt x="45" y="96"/>
                  </a:lnTo>
                  <a:lnTo>
                    <a:pt x="45" y="95"/>
                  </a:lnTo>
                  <a:lnTo>
                    <a:pt x="45" y="94"/>
                  </a:lnTo>
                  <a:lnTo>
                    <a:pt x="45" y="94"/>
                  </a:lnTo>
                  <a:lnTo>
                    <a:pt x="44" y="92"/>
                  </a:lnTo>
                  <a:lnTo>
                    <a:pt x="43" y="92"/>
                  </a:lnTo>
                  <a:lnTo>
                    <a:pt x="42" y="92"/>
                  </a:lnTo>
                  <a:lnTo>
                    <a:pt x="40" y="92"/>
                  </a:lnTo>
                  <a:lnTo>
                    <a:pt x="39" y="91"/>
                  </a:lnTo>
                  <a:lnTo>
                    <a:pt x="39" y="90"/>
                  </a:lnTo>
                  <a:lnTo>
                    <a:pt x="39" y="89"/>
                  </a:lnTo>
                  <a:lnTo>
                    <a:pt x="40" y="89"/>
                  </a:lnTo>
                  <a:lnTo>
                    <a:pt x="41" y="89"/>
                  </a:lnTo>
                  <a:lnTo>
                    <a:pt x="41" y="88"/>
                  </a:lnTo>
                  <a:lnTo>
                    <a:pt x="40" y="88"/>
                  </a:lnTo>
                  <a:lnTo>
                    <a:pt x="40" y="87"/>
                  </a:lnTo>
                  <a:lnTo>
                    <a:pt x="41" y="87"/>
                  </a:lnTo>
                  <a:lnTo>
                    <a:pt x="41" y="86"/>
                  </a:lnTo>
                  <a:lnTo>
                    <a:pt x="41" y="86"/>
                  </a:lnTo>
                  <a:lnTo>
                    <a:pt x="40" y="86"/>
                  </a:lnTo>
                  <a:lnTo>
                    <a:pt x="40" y="85"/>
                  </a:lnTo>
                  <a:lnTo>
                    <a:pt x="41" y="85"/>
                  </a:lnTo>
                  <a:lnTo>
                    <a:pt x="42" y="85"/>
                  </a:lnTo>
                  <a:lnTo>
                    <a:pt x="42" y="84"/>
                  </a:lnTo>
                  <a:lnTo>
                    <a:pt x="41" y="83"/>
                  </a:lnTo>
                  <a:lnTo>
                    <a:pt x="40" y="82"/>
                  </a:lnTo>
                  <a:lnTo>
                    <a:pt x="39" y="82"/>
                  </a:lnTo>
                  <a:lnTo>
                    <a:pt x="39" y="81"/>
                  </a:lnTo>
                  <a:lnTo>
                    <a:pt x="40" y="81"/>
                  </a:lnTo>
                  <a:lnTo>
                    <a:pt x="41" y="80"/>
                  </a:lnTo>
                  <a:lnTo>
                    <a:pt x="41" y="80"/>
                  </a:lnTo>
                  <a:lnTo>
                    <a:pt x="41" y="79"/>
                  </a:lnTo>
                  <a:lnTo>
                    <a:pt x="41" y="78"/>
                  </a:lnTo>
                  <a:lnTo>
                    <a:pt x="39" y="79"/>
                  </a:lnTo>
                  <a:lnTo>
                    <a:pt x="39" y="79"/>
                  </a:lnTo>
                  <a:lnTo>
                    <a:pt x="38" y="78"/>
                  </a:lnTo>
                  <a:lnTo>
                    <a:pt x="38" y="77"/>
                  </a:lnTo>
                  <a:lnTo>
                    <a:pt x="37" y="77"/>
                  </a:lnTo>
                  <a:lnTo>
                    <a:pt x="36" y="76"/>
                  </a:lnTo>
                  <a:lnTo>
                    <a:pt x="35" y="76"/>
                  </a:lnTo>
                  <a:lnTo>
                    <a:pt x="33" y="75"/>
                  </a:lnTo>
                  <a:lnTo>
                    <a:pt x="32" y="73"/>
                  </a:lnTo>
                  <a:lnTo>
                    <a:pt x="32" y="73"/>
                  </a:lnTo>
                  <a:lnTo>
                    <a:pt x="32" y="73"/>
                  </a:lnTo>
                  <a:lnTo>
                    <a:pt x="32" y="72"/>
                  </a:lnTo>
                  <a:lnTo>
                    <a:pt x="33" y="72"/>
                  </a:lnTo>
                  <a:lnTo>
                    <a:pt x="33" y="71"/>
                  </a:lnTo>
                  <a:lnTo>
                    <a:pt x="35" y="71"/>
                  </a:lnTo>
                  <a:lnTo>
                    <a:pt x="36" y="71"/>
                  </a:lnTo>
                  <a:lnTo>
                    <a:pt x="38" y="70"/>
                  </a:lnTo>
                  <a:lnTo>
                    <a:pt x="39" y="69"/>
                  </a:lnTo>
                  <a:lnTo>
                    <a:pt x="40" y="69"/>
                  </a:lnTo>
                  <a:lnTo>
                    <a:pt x="41" y="69"/>
                  </a:lnTo>
                  <a:lnTo>
                    <a:pt x="42" y="69"/>
                  </a:lnTo>
                  <a:lnTo>
                    <a:pt x="43" y="69"/>
                  </a:lnTo>
                  <a:lnTo>
                    <a:pt x="43" y="68"/>
                  </a:lnTo>
                  <a:lnTo>
                    <a:pt x="43" y="67"/>
                  </a:lnTo>
                  <a:lnTo>
                    <a:pt x="44" y="67"/>
                  </a:lnTo>
                  <a:lnTo>
                    <a:pt x="45" y="67"/>
                  </a:lnTo>
                  <a:lnTo>
                    <a:pt x="45" y="67"/>
                  </a:lnTo>
                  <a:lnTo>
                    <a:pt x="46" y="67"/>
                  </a:lnTo>
                  <a:lnTo>
                    <a:pt x="46" y="66"/>
                  </a:lnTo>
                  <a:lnTo>
                    <a:pt x="46" y="64"/>
                  </a:lnTo>
                  <a:lnTo>
                    <a:pt x="47" y="64"/>
                  </a:lnTo>
                  <a:lnTo>
                    <a:pt x="47" y="63"/>
                  </a:lnTo>
                  <a:lnTo>
                    <a:pt x="48" y="63"/>
                  </a:lnTo>
                  <a:lnTo>
                    <a:pt x="49" y="62"/>
                  </a:lnTo>
                  <a:lnTo>
                    <a:pt x="48" y="61"/>
                  </a:lnTo>
                  <a:lnTo>
                    <a:pt x="48" y="61"/>
                  </a:lnTo>
                  <a:lnTo>
                    <a:pt x="50" y="61"/>
                  </a:lnTo>
                  <a:lnTo>
                    <a:pt x="51" y="61"/>
                  </a:lnTo>
                  <a:lnTo>
                    <a:pt x="52" y="61"/>
                  </a:lnTo>
                  <a:lnTo>
                    <a:pt x="52" y="61"/>
                  </a:lnTo>
                  <a:lnTo>
                    <a:pt x="52" y="61"/>
                  </a:lnTo>
                  <a:lnTo>
                    <a:pt x="53" y="61"/>
                  </a:lnTo>
                  <a:lnTo>
                    <a:pt x="54" y="61"/>
                  </a:lnTo>
                  <a:lnTo>
                    <a:pt x="55" y="61"/>
                  </a:lnTo>
                  <a:lnTo>
                    <a:pt x="56" y="60"/>
                  </a:lnTo>
                  <a:lnTo>
                    <a:pt x="58" y="59"/>
                  </a:lnTo>
                  <a:lnTo>
                    <a:pt x="58" y="58"/>
                  </a:lnTo>
                  <a:lnTo>
                    <a:pt x="57" y="58"/>
                  </a:lnTo>
                  <a:lnTo>
                    <a:pt x="57" y="57"/>
                  </a:lnTo>
                  <a:lnTo>
                    <a:pt x="58" y="56"/>
                  </a:lnTo>
                  <a:lnTo>
                    <a:pt x="59" y="56"/>
                  </a:lnTo>
                  <a:lnTo>
                    <a:pt x="61" y="55"/>
                  </a:lnTo>
                  <a:lnTo>
                    <a:pt x="62" y="54"/>
                  </a:lnTo>
                  <a:lnTo>
                    <a:pt x="61" y="54"/>
                  </a:lnTo>
                  <a:lnTo>
                    <a:pt x="61" y="54"/>
                  </a:lnTo>
                  <a:lnTo>
                    <a:pt x="61" y="53"/>
                  </a:lnTo>
                  <a:lnTo>
                    <a:pt x="61" y="52"/>
                  </a:lnTo>
                  <a:lnTo>
                    <a:pt x="63" y="51"/>
                  </a:lnTo>
                  <a:lnTo>
                    <a:pt x="64" y="50"/>
                  </a:lnTo>
                  <a:lnTo>
                    <a:pt x="64" y="49"/>
                  </a:lnTo>
                  <a:lnTo>
                    <a:pt x="63" y="48"/>
                  </a:lnTo>
                  <a:lnTo>
                    <a:pt x="64" y="48"/>
                  </a:lnTo>
                  <a:lnTo>
                    <a:pt x="64" y="48"/>
                  </a:lnTo>
                  <a:lnTo>
                    <a:pt x="66" y="47"/>
                  </a:lnTo>
                  <a:lnTo>
                    <a:pt x="70" y="46"/>
                  </a:lnTo>
                  <a:lnTo>
                    <a:pt x="72" y="47"/>
                  </a:lnTo>
                  <a:lnTo>
                    <a:pt x="73" y="47"/>
                  </a:lnTo>
                  <a:lnTo>
                    <a:pt x="74" y="47"/>
                  </a:lnTo>
                  <a:lnTo>
                    <a:pt x="74" y="48"/>
                  </a:lnTo>
                  <a:lnTo>
                    <a:pt x="74" y="48"/>
                  </a:lnTo>
                  <a:lnTo>
                    <a:pt x="76" y="49"/>
                  </a:lnTo>
                  <a:lnTo>
                    <a:pt x="75" y="50"/>
                  </a:lnTo>
                  <a:lnTo>
                    <a:pt x="75" y="52"/>
                  </a:lnTo>
                  <a:lnTo>
                    <a:pt x="75" y="53"/>
                  </a:lnTo>
                  <a:lnTo>
                    <a:pt x="75" y="54"/>
                  </a:lnTo>
                  <a:lnTo>
                    <a:pt x="74" y="54"/>
                  </a:lnTo>
                  <a:lnTo>
                    <a:pt x="74" y="54"/>
                  </a:lnTo>
                  <a:lnTo>
                    <a:pt x="75" y="54"/>
                  </a:lnTo>
                  <a:lnTo>
                    <a:pt x="76" y="55"/>
                  </a:lnTo>
                  <a:lnTo>
                    <a:pt x="76" y="58"/>
                  </a:lnTo>
                  <a:lnTo>
                    <a:pt x="77" y="59"/>
                  </a:lnTo>
                  <a:lnTo>
                    <a:pt x="77" y="60"/>
                  </a:lnTo>
                  <a:lnTo>
                    <a:pt x="77" y="61"/>
                  </a:lnTo>
                  <a:lnTo>
                    <a:pt x="77" y="61"/>
                  </a:lnTo>
                  <a:lnTo>
                    <a:pt x="77" y="62"/>
                  </a:lnTo>
                  <a:lnTo>
                    <a:pt x="79" y="63"/>
                  </a:lnTo>
                  <a:lnTo>
                    <a:pt x="80" y="61"/>
                  </a:lnTo>
                  <a:lnTo>
                    <a:pt x="80" y="62"/>
                  </a:lnTo>
                  <a:lnTo>
                    <a:pt x="81" y="64"/>
                  </a:lnTo>
                  <a:lnTo>
                    <a:pt x="80" y="65"/>
                  </a:lnTo>
                  <a:lnTo>
                    <a:pt x="79" y="66"/>
                  </a:lnTo>
                  <a:lnTo>
                    <a:pt x="79" y="67"/>
                  </a:lnTo>
                  <a:lnTo>
                    <a:pt x="79" y="67"/>
                  </a:lnTo>
                  <a:lnTo>
                    <a:pt x="77" y="70"/>
                  </a:lnTo>
                  <a:lnTo>
                    <a:pt x="77" y="72"/>
                  </a:lnTo>
                  <a:lnTo>
                    <a:pt x="77" y="74"/>
                  </a:lnTo>
                  <a:lnTo>
                    <a:pt x="77" y="74"/>
                  </a:lnTo>
                  <a:lnTo>
                    <a:pt x="82" y="73"/>
                  </a:lnTo>
                  <a:lnTo>
                    <a:pt x="82" y="71"/>
                  </a:lnTo>
                  <a:lnTo>
                    <a:pt x="84" y="69"/>
                  </a:lnTo>
                  <a:lnTo>
                    <a:pt x="85" y="68"/>
                  </a:lnTo>
                  <a:lnTo>
                    <a:pt x="83" y="68"/>
                  </a:lnTo>
                  <a:lnTo>
                    <a:pt x="83" y="67"/>
                  </a:lnTo>
                  <a:lnTo>
                    <a:pt x="83" y="67"/>
                  </a:lnTo>
                  <a:lnTo>
                    <a:pt x="83" y="66"/>
                  </a:lnTo>
                  <a:lnTo>
                    <a:pt x="85" y="65"/>
                  </a:lnTo>
                  <a:lnTo>
                    <a:pt x="86" y="65"/>
                  </a:lnTo>
                  <a:lnTo>
                    <a:pt x="87" y="65"/>
                  </a:lnTo>
                  <a:lnTo>
                    <a:pt x="86" y="64"/>
                  </a:lnTo>
                  <a:lnTo>
                    <a:pt x="87" y="64"/>
                  </a:lnTo>
                  <a:lnTo>
                    <a:pt x="87" y="63"/>
                  </a:lnTo>
                  <a:lnTo>
                    <a:pt x="87" y="62"/>
                  </a:lnTo>
                  <a:lnTo>
                    <a:pt x="87" y="61"/>
                  </a:lnTo>
                  <a:lnTo>
                    <a:pt x="87" y="60"/>
                  </a:lnTo>
                  <a:lnTo>
                    <a:pt x="86" y="60"/>
                  </a:lnTo>
                  <a:lnTo>
                    <a:pt x="85" y="61"/>
                  </a:lnTo>
                  <a:lnTo>
                    <a:pt x="83" y="61"/>
                  </a:lnTo>
                  <a:lnTo>
                    <a:pt x="83" y="60"/>
                  </a:lnTo>
                  <a:lnTo>
                    <a:pt x="83" y="60"/>
                  </a:lnTo>
                  <a:lnTo>
                    <a:pt x="83" y="59"/>
                  </a:lnTo>
                  <a:lnTo>
                    <a:pt x="82" y="58"/>
                  </a:lnTo>
                  <a:lnTo>
                    <a:pt x="83" y="58"/>
                  </a:lnTo>
                  <a:lnTo>
                    <a:pt x="82" y="56"/>
                  </a:lnTo>
                  <a:lnTo>
                    <a:pt x="81" y="54"/>
                  </a:lnTo>
                  <a:lnTo>
                    <a:pt x="81" y="54"/>
                  </a:lnTo>
                  <a:lnTo>
                    <a:pt x="79" y="52"/>
                  </a:lnTo>
                  <a:lnTo>
                    <a:pt x="80" y="51"/>
                  </a:lnTo>
                  <a:lnTo>
                    <a:pt x="78" y="51"/>
                  </a:lnTo>
                  <a:lnTo>
                    <a:pt x="77" y="49"/>
                  </a:lnTo>
                  <a:lnTo>
                    <a:pt x="75" y="46"/>
                  </a:lnTo>
                  <a:lnTo>
                    <a:pt x="76" y="45"/>
                  </a:lnTo>
                  <a:lnTo>
                    <a:pt x="76" y="43"/>
                  </a:lnTo>
                  <a:lnTo>
                    <a:pt x="77" y="42"/>
                  </a:lnTo>
                  <a:lnTo>
                    <a:pt x="82" y="41"/>
                  </a:lnTo>
                  <a:lnTo>
                    <a:pt x="83" y="41"/>
                  </a:lnTo>
                  <a:lnTo>
                    <a:pt x="84" y="41"/>
                  </a:lnTo>
                  <a:lnTo>
                    <a:pt x="85" y="41"/>
                  </a:lnTo>
                  <a:lnTo>
                    <a:pt x="88" y="41"/>
                  </a:lnTo>
                  <a:lnTo>
                    <a:pt x="89" y="40"/>
                  </a:lnTo>
                  <a:lnTo>
                    <a:pt x="90" y="40"/>
                  </a:lnTo>
                  <a:lnTo>
                    <a:pt x="90" y="40"/>
                  </a:lnTo>
                  <a:lnTo>
                    <a:pt x="91" y="40"/>
                  </a:lnTo>
                  <a:lnTo>
                    <a:pt x="93" y="39"/>
                  </a:lnTo>
                  <a:lnTo>
                    <a:pt x="94" y="41"/>
                  </a:lnTo>
                  <a:lnTo>
                    <a:pt x="95" y="41"/>
                  </a:lnTo>
                  <a:lnTo>
                    <a:pt x="96" y="40"/>
                  </a:lnTo>
                  <a:lnTo>
                    <a:pt x="96" y="40"/>
                  </a:lnTo>
                  <a:lnTo>
                    <a:pt x="97" y="40"/>
                  </a:lnTo>
                  <a:lnTo>
                    <a:pt x="98" y="40"/>
                  </a:lnTo>
                  <a:lnTo>
                    <a:pt x="98" y="41"/>
                  </a:lnTo>
                  <a:lnTo>
                    <a:pt x="98" y="41"/>
                  </a:lnTo>
                  <a:lnTo>
                    <a:pt x="97" y="41"/>
                  </a:lnTo>
                  <a:lnTo>
                    <a:pt x="97" y="42"/>
                  </a:lnTo>
                  <a:lnTo>
                    <a:pt x="98" y="42"/>
                  </a:lnTo>
                  <a:lnTo>
                    <a:pt x="99" y="43"/>
                  </a:lnTo>
                  <a:lnTo>
                    <a:pt x="100" y="43"/>
                  </a:lnTo>
                  <a:lnTo>
                    <a:pt x="101" y="44"/>
                  </a:lnTo>
                  <a:lnTo>
                    <a:pt x="99" y="45"/>
                  </a:lnTo>
                  <a:lnTo>
                    <a:pt x="97" y="46"/>
                  </a:lnTo>
                  <a:lnTo>
                    <a:pt x="96" y="48"/>
                  </a:lnTo>
                  <a:lnTo>
                    <a:pt x="97" y="49"/>
                  </a:lnTo>
                  <a:lnTo>
                    <a:pt x="98" y="49"/>
                  </a:lnTo>
                  <a:lnTo>
                    <a:pt x="97" y="51"/>
                  </a:lnTo>
                  <a:lnTo>
                    <a:pt x="97" y="52"/>
                  </a:lnTo>
                  <a:lnTo>
                    <a:pt x="98" y="53"/>
                  </a:lnTo>
                  <a:lnTo>
                    <a:pt x="99" y="52"/>
                  </a:lnTo>
                  <a:lnTo>
                    <a:pt x="101" y="52"/>
                  </a:lnTo>
                  <a:lnTo>
                    <a:pt x="102" y="51"/>
                  </a:lnTo>
                  <a:lnTo>
                    <a:pt x="103" y="51"/>
                  </a:lnTo>
                  <a:lnTo>
                    <a:pt x="103" y="50"/>
                  </a:lnTo>
                  <a:lnTo>
                    <a:pt x="106" y="49"/>
                  </a:lnTo>
                  <a:lnTo>
                    <a:pt x="107" y="48"/>
                  </a:lnTo>
                  <a:lnTo>
                    <a:pt x="108" y="48"/>
                  </a:lnTo>
                  <a:lnTo>
                    <a:pt x="109" y="48"/>
                  </a:lnTo>
                  <a:lnTo>
                    <a:pt x="109" y="47"/>
                  </a:lnTo>
                  <a:lnTo>
                    <a:pt x="109" y="45"/>
                  </a:lnTo>
                  <a:lnTo>
                    <a:pt x="109" y="44"/>
                  </a:lnTo>
                  <a:lnTo>
                    <a:pt x="110" y="43"/>
                  </a:lnTo>
                  <a:lnTo>
                    <a:pt x="110" y="42"/>
                  </a:lnTo>
                  <a:lnTo>
                    <a:pt x="109" y="41"/>
                  </a:lnTo>
                  <a:lnTo>
                    <a:pt x="109" y="41"/>
                  </a:lnTo>
                  <a:lnTo>
                    <a:pt x="108" y="41"/>
                  </a:lnTo>
                  <a:lnTo>
                    <a:pt x="108" y="41"/>
                  </a:lnTo>
                  <a:lnTo>
                    <a:pt x="109" y="41"/>
                  </a:lnTo>
                  <a:lnTo>
                    <a:pt x="109" y="40"/>
                  </a:lnTo>
                  <a:lnTo>
                    <a:pt x="112" y="39"/>
                  </a:lnTo>
                  <a:lnTo>
                    <a:pt x="112" y="38"/>
                  </a:lnTo>
                  <a:lnTo>
                    <a:pt x="114" y="37"/>
                  </a:lnTo>
                  <a:lnTo>
                    <a:pt x="113" y="36"/>
                  </a:lnTo>
                  <a:lnTo>
                    <a:pt x="113" y="35"/>
                  </a:lnTo>
                  <a:lnTo>
                    <a:pt x="112" y="35"/>
                  </a:lnTo>
                  <a:lnTo>
                    <a:pt x="112" y="35"/>
                  </a:lnTo>
                  <a:lnTo>
                    <a:pt x="114" y="33"/>
                  </a:lnTo>
                  <a:lnTo>
                    <a:pt x="115" y="32"/>
                  </a:lnTo>
                  <a:lnTo>
                    <a:pt x="115" y="33"/>
                  </a:lnTo>
                  <a:lnTo>
                    <a:pt x="115" y="32"/>
                  </a:lnTo>
                  <a:lnTo>
                    <a:pt x="116" y="31"/>
                  </a:lnTo>
                  <a:lnTo>
                    <a:pt x="119" y="29"/>
                  </a:lnTo>
                  <a:lnTo>
                    <a:pt x="119" y="29"/>
                  </a:lnTo>
                  <a:lnTo>
                    <a:pt x="120" y="29"/>
                  </a:lnTo>
                  <a:lnTo>
                    <a:pt x="120" y="28"/>
                  </a:lnTo>
                  <a:lnTo>
                    <a:pt x="121" y="27"/>
                  </a:lnTo>
                  <a:lnTo>
                    <a:pt x="121" y="26"/>
                  </a:lnTo>
                  <a:lnTo>
                    <a:pt x="122" y="25"/>
                  </a:lnTo>
                  <a:lnTo>
                    <a:pt x="126" y="24"/>
                  </a:lnTo>
                  <a:lnTo>
                    <a:pt x="128" y="22"/>
                  </a:lnTo>
                  <a:lnTo>
                    <a:pt x="127" y="22"/>
                  </a:lnTo>
                  <a:lnTo>
                    <a:pt x="127" y="22"/>
                  </a:lnTo>
                  <a:lnTo>
                    <a:pt x="127" y="21"/>
                  </a:lnTo>
                  <a:lnTo>
                    <a:pt x="128" y="20"/>
                  </a:lnTo>
                  <a:lnTo>
                    <a:pt x="128" y="19"/>
                  </a:lnTo>
                  <a:lnTo>
                    <a:pt x="129" y="19"/>
                  </a:lnTo>
                  <a:lnTo>
                    <a:pt x="130" y="18"/>
                  </a:lnTo>
                  <a:lnTo>
                    <a:pt x="132" y="17"/>
                  </a:lnTo>
                  <a:lnTo>
                    <a:pt x="132" y="18"/>
                  </a:lnTo>
                  <a:lnTo>
                    <a:pt x="133" y="18"/>
                  </a:lnTo>
                  <a:lnTo>
                    <a:pt x="134" y="18"/>
                  </a:lnTo>
                  <a:lnTo>
                    <a:pt x="134" y="19"/>
                  </a:lnTo>
                  <a:lnTo>
                    <a:pt x="134" y="20"/>
                  </a:lnTo>
                  <a:lnTo>
                    <a:pt x="135" y="19"/>
                  </a:lnTo>
                  <a:lnTo>
                    <a:pt x="136" y="19"/>
                  </a:lnTo>
                  <a:lnTo>
                    <a:pt x="138" y="18"/>
                  </a:lnTo>
                  <a:lnTo>
                    <a:pt x="139" y="17"/>
                  </a:lnTo>
                  <a:lnTo>
                    <a:pt x="138" y="17"/>
                  </a:lnTo>
                  <a:lnTo>
                    <a:pt x="137" y="17"/>
                  </a:lnTo>
                  <a:lnTo>
                    <a:pt x="137" y="16"/>
                  </a:lnTo>
                  <a:lnTo>
                    <a:pt x="138" y="16"/>
                  </a:lnTo>
                  <a:lnTo>
                    <a:pt x="139" y="16"/>
                  </a:lnTo>
                  <a:lnTo>
                    <a:pt x="140" y="16"/>
                  </a:lnTo>
                  <a:lnTo>
                    <a:pt x="141" y="16"/>
                  </a:lnTo>
                  <a:lnTo>
                    <a:pt x="141" y="16"/>
                  </a:lnTo>
                  <a:lnTo>
                    <a:pt x="141" y="15"/>
                  </a:lnTo>
                  <a:lnTo>
                    <a:pt x="141" y="14"/>
                  </a:lnTo>
                  <a:lnTo>
                    <a:pt x="142" y="14"/>
                  </a:lnTo>
                  <a:lnTo>
                    <a:pt x="143" y="14"/>
                  </a:lnTo>
                  <a:lnTo>
                    <a:pt x="143" y="15"/>
                  </a:lnTo>
                  <a:lnTo>
                    <a:pt x="143" y="16"/>
                  </a:lnTo>
                  <a:lnTo>
                    <a:pt x="144" y="16"/>
                  </a:lnTo>
                  <a:lnTo>
                    <a:pt x="144" y="16"/>
                  </a:lnTo>
                  <a:lnTo>
                    <a:pt x="145" y="17"/>
                  </a:lnTo>
                  <a:lnTo>
                    <a:pt x="145" y="18"/>
                  </a:lnTo>
                  <a:lnTo>
                    <a:pt x="145" y="19"/>
                  </a:lnTo>
                  <a:lnTo>
                    <a:pt x="146" y="19"/>
                  </a:lnTo>
                  <a:lnTo>
                    <a:pt x="147" y="18"/>
                  </a:lnTo>
                  <a:lnTo>
                    <a:pt x="148" y="18"/>
                  </a:lnTo>
                  <a:lnTo>
                    <a:pt x="151" y="18"/>
                  </a:lnTo>
                  <a:lnTo>
                    <a:pt x="150" y="19"/>
                  </a:lnTo>
                  <a:lnTo>
                    <a:pt x="150" y="20"/>
                  </a:lnTo>
                  <a:lnTo>
                    <a:pt x="149" y="22"/>
                  </a:lnTo>
                  <a:lnTo>
                    <a:pt x="148" y="23"/>
                  </a:lnTo>
                  <a:lnTo>
                    <a:pt x="147" y="24"/>
                  </a:lnTo>
                  <a:lnTo>
                    <a:pt x="147" y="23"/>
                  </a:lnTo>
                  <a:lnTo>
                    <a:pt x="147" y="22"/>
                  </a:lnTo>
                  <a:lnTo>
                    <a:pt x="147" y="22"/>
                  </a:lnTo>
                  <a:lnTo>
                    <a:pt x="147" y="21"/>
                  </a:lnTo>
                  <a:lnTo>
                    <a:pt x="147" y="22"/>
                  </a:lnTo>
                  <a:lnTo>
                    <a:pt x="146" y="20"/>
                  </a:lnTo>
                  <a:lnTo>
                    <a:pt x="146" y="21"/>
                  </a:lnTo>
                  <a:lnTo>
                    <a:pt x="144" y="22"/>
                  </a:lnTo>
                  <a:lnTo>
                    <a:pt x="144" y="24"/>
                  </a:lnTo>
                  <a:lnTo>
                    <a:pt x="144" y="26"/>
                  </a:lnTo>
                  <a:lnTo>
                    <a:pt x="144" y="27"/>
                  </a:lnTo>
                  <a:lnTo>
                    <a:pt x="143" y="29"/>
                  </a:lnTo>
                  <a:lnTo>
                    <a:pt x="142" y="30"/>
                  </a:lnTo>
                  <a:lnTo>
                    <a:pt x="141" y="31"/>
                  </a:lnTo>
                  <a:lnTo>
                    <a:pt x="141" y="33"/>
                  </a:lnTo>
                  <a:lnTo>
                    <a:pt x="141" y="34"/>
                  </a:lnTo>
                  <a:lnTo>
                    <a:pt x="141" y="35"/>
                  </a:lnTo>
                  <a:lnTo>
                    <a:pt x="141" y="36"/>
                  </a:lnTo>
                  <a:lnTo>
                    <a:pt x="141" y="36"/>
                  </a:lnTo>
                  <a:lnTo>
                    <a:pt x="142" y="36"/>
                  </a:lnTo>
                  <a:lnTo>
                    <a:pt x="141" y="37"/>
                  </a:lnTo>
                  <a:lnTo>
                    <a:pt x="141" y="38"/>
                  </a:lnTo>
                  <a:lnTo>
                    <a:pt x="140" y="41"/>
                  </a:lnTo>
                  <a:lnTo>
                    <a:pt x="140" y="42"/>
                  </a:lnTo>
                  <a:lnTo>
                    <a:pt x="139" y="43"/>
                  </a:lnTo>
                  <a:lnTo>
                    <a:pt x="140" y="43"/>
                  </a:lnTo>
                  <a:lnTo>
                    <a:pt x="139" y="44"/>
                  </a:lnTo>
                  <a:lnTo>
                    <a:pt x="138" y="45"/>
                  </a:lnTo>
                  <a:lnTo>
                    <a:pt x="138" y="46"/>
                  </a:lnTo>
                  <a:lnTo>
                    <a:pt x="139" y="46"/>
                  </a:lnTo>
                  <a:lnTo>
                    <a:pt x="138" y="47"/>
                  </a:lnTo>
                  <a:lnTo>
                    <a:pt x="138" y="48"/>
                  </a:lnTo>
                  <a:lnTo>
                    <a:pt x="139" y="48"/>
                  </a:lnTo>
                  <a:lnTo>
                    <a:pt x="138" y="49"/>
                  </a:lnTo>
                  <a:lnTo>
                    <a:pt x="138" y="51"/>
                  </a:lnTo>
                  <a:lnTo>
                    <a:pt x="139" y="52"/>
                  </a:lnTo>
                  <a:lnTo>
                    <a:pt x="139" y="51"/>
                  </a:lnTo>
                  <a:lnTo>
                    <a:pt x="140" y="50"/>
                  </a:lnTo>
                  <a:lnTo>
                    <a:pt x="141" y="49"/>
                  </a:lnTo>
                  <a:lnTo>
                    <a:pt x="141" y="48"/>
                  </a:lnTo>
                  <a:lnTo>
                    <a:pt x="142" y="48"/>
                  </a:lnTo>
                  <a:lnTo>
                    <a:pt x="142" y="49"/>
                  </a:lnTo>
                  <a:lnTo>
                    <a:pt x="141" y="50"/>
                  </a:lnTo>
                  <a:lnTo>
                    <a:pt x="142" y="52"/>
                  </a:lnTo>
                  <a:lnTo>
                    <a:pt x="141" y="52"/>
                  </a:lnTo>
                  <a:lnTo>
                    <a:pt x="139" y="54"/>
                  </a:lnTo>
                  <a:lnTo>
                    <a:pt x="138" y="55"/>
                  </a:lnTo>
                  <a:lnTo>
                    <a:pt x="139" y="57"/>
                  </a:lnTo>
                  <a:lnTo>
                    <a:pt x="140" y="58"/>
                  </a:lnTo>
                  <a:lnTo>
                    <a:pt x="140" y="60"/>
                  </a:lnTo>
                  <a:lnTo>
                    <a:pt x="140" y="61"/>
                  </a:lnTo>
                  <a:lnTo>
                    <a:pt x="141" y="63"/>
                  </a:lnTo>
                  <a:lnTo>
                    <a:pt x="141" y="64"/>
                  </a:lnTo>
                  <a:lnTo>
                    <a:pt x="141" y="65"/>
                  </a:lnTo>
                  <a:lnTo>
                    <a:pt x="142" y="66"/>
                  </a:lnTo>
                  <a:lnTo>
                    <a:pt x="142" y="67"/>
                  </a:lnTo>
                  <a:lnTo>
                    <a:pt x="146" y="67"/>
                  </a:lnTo>
                  <a:lnTo>
                    <a:pt x="145" y="69"/>
                  </a:lnTo>
                  <a:lnTo>
                    <a:pt x="146" y="70"/>
                  </a:lnTo>
                  <a:lnTo>
                    <a:pt x="147" y="70"/>
                  </a:lnTo>
                  <a:lnTo>
                    <a:pt x="147" y="72"/>
                  </a:lnTo>
                  <a:lnTo>
                    <a:pt x="148" y="72"/>
                  </a:lnTo>
                  <a:lnTo>
                    <a:pt x="150" y="70"/>
                  </a:lnTo>
                  <a:lnTo>
                    <a:pt x="149" y="69"/>
                  </a:lnTo>
                  <a:lnTo>
                    <a:pt x="150" y="69"/>
                  </a:lnTo>
                  <a:lnTo>
                    <a:pt x="151" y="69"/>
                  </a:lnTo>
                  <a:lnTo>
                    <a:pt x="151" y="70"/>
                  </a:lnTo>
                  <a:lnTo>
                    <a:pt x="152" y="70"/>
                  </a:lnTo>
                  <a:lnTo>
                    <a:pt x="152" y="69"/>
                  </a:lnTo>
                  <a:lnTo>
                    <a:pt x="153" y="69"/>
                  </a:lnTo>
                  <a:lnTo>
                    <a:pt x="153" y="68"/>
                  </a:lnTo>
                  <a:lnTo>
                    <a:pt x="152" y="68"/>
                  </a:lnTo>
                  <a:lnTo>
                    <a:pt x="152" y="67"/>
                  </a:lnTo>
                  <a:lnTo>
                    <a:pt x="151" y="66"/>
                  </a:lnTo>
                  <a:lnTo>
                    <a:pt x="150" y="66"/>
                  </a:lnTo>
                  <a:lnTo>
                    <a:pt x="150" y="65"/>
                  </a:lnTo>
                  <a:lnTo>
                    <a:pt x="150" y="64"/>
                  </a:lnTo>
                  <a:lnTo>
                    <a:pt x="151" y="63"/>
                  </a:lnTo>
                  <a:lnTo>
                    <a:pt x="151" y="62"/>
                  </a:lnTo>
                  <a:lnTo>
                    <a:pt x="150" y="61"/>
                  </a:lnTo>
                  <a:lnTo>
                    <a:pt x="149" y="61"/>
                  </a:lnTo>
                  <a:lnTo>
                    <a:pt x="148" y="60"/>
                  </a:lnTo>
                  <a:lnTo>
                    <a:pt x="149" y="59"/>
                  </a:lnTo>
                  <a:lnTo>
                    <a:pt x="149" y="57"/>
                  </a:lnTo>
                  <a:lnTo>
                    <a:pt x="150" y="55"/>
                  </a:lnTo>
                  <a:lnTo>
                    <a:pt x="149" y="54"/>
                  </a:lnTo>
                  <a:lnTo>
                    <a:pt x="148" y="54"/>
                  </a:lnTo>
                  <a:lnTo>
                    <a:pt x="148" y="53"/>
                  </a:lnTo>
                  <a:lnTo>
                    <a:pt x="150" y="52"/>
                  </a:lnTo>
                  <a:lnTo>
                    <a:pt x="150" y="51"/>
                  </a:lnTo>
                  <a:lnTo>
                    <a:pt x="148" y="50"/>
                  </a:lnTo>
                  <a:lnTo>
                    <a:pt x="148" y="49"/>
                  </a:lnTo>
                  <a:lnTo>
                    <a:pt x="148" y="48"/>
                  </a:lnTo>
                  <a:lnTo>
                    <a:pt x="149" y="47"/>
                  </a:lnTo>
                  <a:lnTo>
                    <a:pt x="150" y="45"/>
                  </a:lnTo>
                  <a:lnTo>
                    <a:pt x="152" y="42"/>
                  </a:lnTo>
                  <a:lnTo>
                    <a:pt x="154" y="41"/>
                  </a:lnTo>
                  <a:lnTo>
                    <a:pt x="155" y="40"/>
                  </a:lnTo>
                  <a:lnTo>
                    <a:pt x="155" y="41"/>
                  </a:lnTo>
                  <a:lnTo>
                    <a:pt x="156" y="41"/>
                  </a:lnTo>
                  <a:lnTo>
                    <a:pt x="156" y="40"/>
                  </a:lnTo>
                  <a:lnTo>
                    <a:pt x="156" y="38"/>
                  </a:lnTo>
                  <a:lnTo>
                    <a:pt x="159" y="37"/>
                  </a:lnTo>
                  <a:lnTo>
                    <a:pt x="159" y="35"/>
                  </a:lnTo>
                  <a:lnTo>
                    <a:pt x="161" y="35"/>
                  </a:lnTo>
                  <a:lnTo>
                    <a:pt x="160" y="36"/>
                  </a:lnTo>
                  <a:lnTo>
                    <a:pt x="161" y="38"/>
                  </a:lnTo>
                  <a:lnTo>
                    <a:pt x="161" y="37"/>
                  </a:lnTo>
                  <a:lnTo>
                    <a:pt x="162" y="37"/>
                  </a:lnTo>
                  <a:lnTo>
                    <a:pt x="163" y="35"/>
                  </a:lnTo>
                  <a:lnTo>
                    <a:pt x="165" y="32"/>
                  </a:lnTo>
                  <a:lnTo>
                    <a:pt x="164" y="30"/>
                  </a:lnTo>
                  <a:lnTo>
                    <a:pt x="165" y="29"/>
                  </a:lnTo>
                  <a:lnTo>
                    <a:pt x="166" y="29"/>
                  </a:lnTo>
                  <a:lnTo>
                    <a:pt x="166" y="28"/>
                  </a:lnTo>
                  <a:lnTo>
                    <a:pt x="168" y="26"/>
                  </a:lnTo>
                  <a:lnTo>
                    <a:pt x="169" y="25"/>
                  </a:lnTo>
                  <a:lnTo>
                    <a:pt x="170" y="23"/>
                  </a:lnTo>
                  <a:lnTo>
                    <a:pt x="171" y="22"/>
                  </a:lnTo>
                  <a:lnTo>
                    <a:pt x="173" y="22"/>
                  </a:lnTo>
                  <a:lnTo>
                    <a:pt x="173" y="22"/>
                  </a:lnTo>
                  <a:lnTo>
                    <a:pt x="173" y="22"/>
                  </a:lnTo>
                  <a:lnTo>
                    <a:pt x="173" y="21"/>
                  </a:lnTo>
                  <a:lnTo>
                    <a:pt x="173" y="21"/>
                  </a:lnTo>
                  <a:lnTo>
                    <a:pt x="172" y="21"/>
                  </a:lnTo>
                  <a:lnTo>
                    <a:pt x="170" y="21"/>
                  </a:lnTo>
                  <a:lnTo>
                    <a:pt x="169" y="21"/>
                  </a:lnTo>
                  <a:lnTo>
                    <a:pt x="169" y="19"/>
                  </a:lnTo>
                  <a:lnTo>
                    <a:pt x="170" y="18"/>
                  </a:lnTo>
                  <a:lnTo>
                    <a:pt x="169" y="18"/>
                  </a:lnTo>
                  <a:lnTo>
                    <a:pt x="169" y="17"/>
                  </a:lnTo>
                  <a:lnTo>
                    <a:pt x="171" y="16"/>
                  </a:lnTo>
                  <a:lnTo>
                    <a:pt x="171" y="18"/>
                  </a:lnTo>
                  <a:lnTo>
                    <a:pt x="172" y="18"/>
                  </a:lnTo>
                  <a:lnTo>
                    <a:pt x="173" y="18"/>
                  </a:lnTo>
                  <a:lnTo>
                    <a:pt x="173" y="16"/>
                  </a:lnTo>
                  <a:lnTo>
                    <a:pt x="173" y="16"/>
                  </a:lnTo>
                  <a:lnTo>
                    <a:pt x="173" y="16"/>
                  </a:lnTo>
                  <a:lnTo>
                    <a:pt x="172" y="15"/>
                  </a:lnTo>
                  <a:lnTo>
                    <a:pt x="171" y="15"/>
                  </a:lnTo>
                  <a:lnTo>
                    <a:pt x="172" y="14"/>
                  </a:lnTo>
                  <a:lnTo>
                    <a:pt x="173" y="14"/>
                  </a:lnTo>
                  <a:lnTo>
                    <a:pt x="173" y="13"/>
                  </a:lnTo>
                  <a:lnTo>
                    <a:pt x="174" y="13"/>
                  </a:lnTo>
                  <a:lnTo>
                    <a:pt x="175" y="14"/>
                  </a:lnTo>
                  <a:lnTo>
                    <a:pt x="176" y="14"/>
                  </a:lnTo>
                  <a:lnTo>
                    <a:pt x="177" y="15"/>
                  </a:lnTo>
                  <a:lnTo>
                    <a:pt x="177" y="16"/>
                  </a:lnTo>
                  <a:lnTo>
                    <a:pt x="178" y="16"/>
                  </a:lnTo>
                  <a:lnTo>
                    <a:pt x="179" y="15"/>
                  </a:lnTo>
                  <a:lnTo>
                    <a:pt x="179" y="14"/>
                  </a:lnTo>
                  <a:lnTo>
                    <a:pt x="181" y="15"/>
                  </a:lnTo>
                  <a:lnTo>
                    <a:pt x="182" y="14"/>
                  </a:lnTo>
                  <a:lnTo>
                    <a:pt x="182" y="13"/>
                  </a:lnTo>
                  <a:lnTo>
                    <a:pt x="181" y="12"/>
                  </a:lnTo>
                  <a:lnTo>
                    <a:pt x="180" y="12"/>
                  </a:lnTo>
                  <a:lnTo>
                    <a:pt x="179" y="11"/>
                  </a:lnTo>
                  <a:lnTo>
                    <a:pt x="179" y="10"/>
                  </a:lnTo>
                  <a:lnTo>
                    <a:pt x="180" y="9"/>
                  </a:lnTo>
                  <a:lnTo>
                    <a:pt x="180" y="8"/>
                  </a:lnTo>
                  <a:lnTo>
                    <a:pt x="180" y="7"/>
                  </a:lnTo>
                  <a:lnTo>
                    <a:pt x="181" y="7"/>
                  </a:lnTo>
                  <a:lnTo>
                    <a:pt x="182" y="6"/>
                  </a:lnTo>
                  <a:lnTo>
                    <a:pt x="185" y="4"/>
                  </a:lnTo>
                  <a:lnTo>
                    <a:pt x="186" y="4"/>
                  </a:lnTo>
                  <a:lnTo>
                    <a:pt x="186" y="4"/>
                  </a:lnTo>
                  <a:lnTo>
                    <a:pt x="187" y="4"/>
                  </a:lnTo>
                  <a:lnTo>
                    <a:pt x="187" y="5"/>
                  </a:lnTo>
                  <a:lnTo>
                    <a:pt x="188" y="5"/>
                  </a:lnTo>
                  <a:lnTo>
                    <a:pt x="188" y="6"/>
                  </a:lnTo>
                  <a:lnTo>
                    <a:pt x="186" y="8"/>
                  </a:lnTo>
                  <a:lnTo>
                    <a:pt x="186" y="10"/>
                  </a:lnTo>
                  <a:lnTo>
                    <a:pt x="186" y="10"/>
                  </a:lnTo>
                  <a:close/>
                  <a:moveTo>
                    <a:pt x="172" y="2"/>
                  </a:moveTo>
                  <a:lnTo>
                    <a:pt x="171" y="2"/>
                  </a:lnTo>
                  <a:lnTo>
                    <a:pt x="170" y="2"/>
                  </a:lnTo>
                  <a:lnTo>
                    <a:pt x="170" y="1"/>
                  </a:lnTo>
                  <a:lnTo>
                    <a:pt x="170" y="0"/>
                  </a:lnTo>
                  <a:lnTo>
                    <a:pt x="171" y="0"/>
                  </a:lnTo>
                  <a:lnTo>
                    <a:pt x="172" y="0"/>
                  </a:lnTo>
                  <a:lnTo>
                    <a:pt x="173" y="0"/>
                  </a:lnTo>
                  <a:lnTo>
                    <a:pt x="173" y="1"/>
                  </a:lnTo>
                  <a:lnTo>
                    <a:pt x="172" y="2"/>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sp>
          <p:nvSpPr>
            <p:cNvPr id="4196" name="Freeform 131"/>
            <p:cNvSpPr>
              <a:spLocks noEditPoints="1"/>
            </p:cNvSpPr>
            <p:nvPr/>
          </p:nvSpPr>
          <p:spPr bwMode="auto">
            <a:xfrm>
              <a:off x="7093702" y="3012456"/>
              <a:ext cx="930276" cy="1069976"/>
            </a:xfrm>
            <a:custGeom>
              <a:avLst/>
              <a:gdLst>
                <a:gd name="T0" fmla="*/ 193 w 293"/>
                <a:gd name="T1" fmla="*/ 111 h 337"/>
                <a:gd name="T2" fmla="*/ 80 w 293"/>
                <a:gd name="T3" fmla="*/ 50 h 337"/>
                <a:gd name="T4" fmla="*/ 114 w 293"/>
                <a:gd name="T5" fmla="*/ 35 h 337"/>
                <a:gd name="T6" fmla="*/ 110 w 293"/>
                <a:gd name="T7" fmla="*/ 38 h 337"/>
                <a:gd name="T8" fmla="*/ 37 w 293"/>
                <a:gd name="T9" fmla="*/ 27 h 337"/>
                <a:gd name="T10" fmla="*/ 67 w 293"/>
                <a:gd name="T11" fmla="*/ 25 h 337"/>
                <a:gd name="T12" fmla="*/ 118 w 293"/>
                <a:gd name="T13" fmla="*/ 15 h 337"/>
                <a:gd name="T14" fmla="*/ 117 w 293"/>
                <a:gd name="T15" fmla="*/ 12 h 337"/>
                <a:gd name="T16" fmla="*/ 90 w 293"/>
                <a:gd name="T17" fmla="*/ 22 h 337"/>
                <a:gd name="T18" fmla="*/ 102 w 293"/>
                <a:gd name="T19" fmla="*/ 24 h 337"/>
                <a:gd name="T20" fmla="*/ 90 w 293"/>
                <a:gd name="T21" fmla="*/ 30 h 337"/>
                <a:gd name="T22" fmla="*/ 73 w 293"/>
                <a:gd name="T23" fmla="*/ 25 h 337"/>
                <a:gd name="T24" fmla="*/ 74 w 293"/>
                <a:gd name="T25" fmla="*/ 16 h 337"/>
                <a:gd name="T26" fmla="*/ 86 w 293"/>
                <a:gd name="T27" fmla="*/ 16 h 337"/>
                <a:gd name="T28" fmla="*/ 137 w 293"/>
                <a:gd name="T29" fmla="*/ 8 h 337"/>
                <a:gd name="T30" fmla="*/ 148 w 293"/>
                <a:gd name="T31" fmla="*/ 22 h 337"/>
                <a:gd name="T32" fmla="*/ 166 w 293"/>
                <a:gd name="T33" fmla="*/ 30 h 337"/>
                <a:gd name="T34" fmla="*/ 172 w 293"/>
                <a:gd name="T35" fmla="*/ 45 h 337"/>
                <a:gd name="T36" fmla="*/ 181 w 293"/>
                <a:gd name="T37" fmla="*/ 59 h 337"/>
                <a:gd name="T38" fmla="*/ 182 w 293"/>
                <a:gd name="T39" fmla="*/ 87 h 337"/>
                <a:gd name="T40" fmla="*/ 193 w 293"/>
                <a:gd name="T41" fmla="*/ 95 h 337"/>
                <a:gd name="T42" fmla="*/ 167 w 293"/>
                <a:gd name="T43" fmla="*/ 119 h 337"/>
                <a:gd name="T44" fmla="*/ 173 w 293"/>
                <a:gd name="T45" fmla="*/ 128 h 337"/>
                <a:gd name="T46" fmla="*/ 148 w 293"/>
                <a:gd name="T47" fmla="*/ 156 h 337"/>
                <a:gd name="T48" fmla="*/ 150 w 293"/>
                <a:gd name="T49" fmla="*/ 169 h 337"/>
                <a:gd name="T50" fmla="*/ 161 w 293"/>
                <a:gd name="T51" fmla="*/ 172 h 337"/>
                <a:gd name="T52" fmla="*/ 173 w 293"/>
                <a:gd name="T53" fmla="*/ 153 h 337"/>
                <a:gd name="T54" fmla="*/ 197 w 293"/>
                <a:gd name="T55" fmla="*/ 137 h 337"/>
                <a:gd name="T56" fmla="*/ 209 w 293"/>
                <a:gd name="T57" fmla="*/ 138 h 337"/>
                <a:gd name="T58" fmla="*/ 284 w 293"/>
                <a:gd name="T59" fmla="*/ 186 h 337"/>
                <a:gd name="T60" fmla="*/ 261 w 293"/>
                <a:gd name="T61" fmla="*/ 252 h 337"/>
                <a:gd name="T62" fmla="*/ 211 w 293"/>
                <a:gd name="T63" fmla="*/ 261 h 337"/>
                <a:gd name="T64" fmla="*/ 127 w 293"/>
                <a:gd name="T65" fmla="*/ 321 h 337"/>
                <a:gd name="T66" fmla="*/ 95 w 293"/>
                <a:gd name="T67" fmla="*/ 335 h 337"/>
                <a:gd name="T68" fmla="*/ 33 w 293"/>
                <a:gd name="T69" fmla="*/ 330 h 337"/>
                <a:gd name="T70" fmla="*/ 8 w 293"/>
                <a:gd name="T71" fmla="*/ 261 h 337"/>
                <a:gd name="T72" fmla="*/ 33 w 293"/>
                <a:gd name="T73" fmla="*/ 254 h 337"/>
                <a:gd name="T74" fmla="*/ 52 w 293"/>
                <a:gd name="T75" fmla="*/ 256 h 337"/>
                <a:gd name="T76" fmla="*/ 92 w 293"/>
                <a:gd name="T77" fmla="*/ 254 h 337"/>
                <a:gd name="T78" fmla="*/ 52 w 293"/>
                <a:gd name="T79" fmla="*/ 249 h 337"/>
                <a:gd name="T80" fmla="*/ 30 w 293"/>
                <a:gd name="T81" fmla="*/ 186 h 337"/>
                <a:gd name="T82" fmla="*/ 63 w 293"/>
                <a:gd name="T83" fmla="*/ 94 h 337"/>
                <a:gd name="T84" fmla="*/ 37 w 293"/>
                <a:gd name="T85" fmla="*/ 55 h 337"/>
                <a:gd name="T86" fmla="*/ 31 w 293"/>
                <a:gd name="T87" fmla="*/ 30 h 337"/>
                <a:gd name="T88" fmla="*/ 43 w 293"/>
                <a:gd name="T89" fmla="*/ 32 h 337"/>
                <a:gd name="T90" fmla="*/ 64 w 293"/>
                <a:gd name="T91" fmla="*/ 32 h 337"/>
                <a:gd name="T92" fmla="*/ 70 w 293"/>
                <a:gd name="T93" fmla="*/ 45 h 337"/>
                <a:gd name="T94" fmla="*/ 71 w 293"/>
                <a:gd name="T95" fmla="*/ 67 h 337"/>
                <a:gd name="T96" fmla="*/ 80 w 293"/>
                <a:gd name="T97" fmla="*/ 66 h 337"/>
                <a:gd name="T98" fmla="*/ 74 w 293"/>
                <a:gd name="T99" fmla="*/ 47 h 337"/>
                <a:gd name="T100" fmla="*/ 86 w 293"/>
                <a:gd name="T101" fmla="*/ 51 h 337"/>
                <a:gd name="T102" fmla="*/ 90 w 293"/>
                <a:gd name="T103" fmla="*/ 39 h 337"/>
                <a:gd name="T104" fmla="*/ 100 w 293"/>
                <a:gd name="T105" fmla="*/ 46 h 337"/>
                <a:gd name="T106" fmla="*/ 105 w 293"/>
                <a:gd name="T107" fmla="*/ 56 h 337"/>
                <a:gd name="T108" fmla="*/ 121 w 293"/>
                <a:gd name="T109" fmla="*/ 59 h 337"/>
                <a:gd name="T110" fmla="*/ 131 w 293"/>
                <a:gd name="T111" fmla="*/ 52 h 337"/>
                <a:gd name="T112" fmla="*/ 110 w 293"/>
                <a:gd name="T113" fmla="*/ 45 h 337"/>
                <a:gd name="T114" fmla="*/ 118 w 293"/>
                <a:gd name="T115" fmla="*/ 30 h 337"/>
                <a:gd name="T116" fmla="*/ 125 w 293"/>
                <a:gd name="T117" fmla="*/ 19 h 337"/>
                <a:gd name="T118" fmla="*/ 126 w 293"/>
                <a:gd name="T119" fmla="*/ 5 h 337"/>
                <a:gd name="T120" fmla="*/ 147 w 293"/>
                <a:gd name="T121" fmla="*/ 14 h 337"/>
                <a:gd name="T122" fmla="*/ 137 w 293"/>
                <a:gd name="T123" fmla="*/ 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3" h="337">
                  <a:moveTo>
                    <a:pt x="173" y="147"/>
                  </a:moveTo>
                  <a:lnTo>
                    <a:pt x="172" y="146"/>
                  </a:lnTo>
                  <a:lnTo>
                    <a:pt x="173" y="146"/>
                  </a:lnTo>
                  <a:lnTo>
                    <a:pt x="173" y="146"/>
                  </a:lnTo>
                  <a:lnTo>
                    <a:pt x="174" y="146"/>
                  </a:lnTo>
                  <a:lnTo>
                    <a:pt x="173" y="146"/>
                  </a:lnTo>
                  <a:lnTo>
                    <a:pt x="173" y="147"/>
                  </a:lnTo>
                  <a:close/>
                  <a:moveTo>
                    <a:pt x="182" y="143"/>
                  </a:moveTo>
                  <a:lnTo>
                    <a:pt x="181" y="143"/>
                  </a:lnTo>
                  <a:lnTo>
                    <a:pt x="180" y="143"/>
                  </a:lnTo>
                  <a:lnTo>
                    <a:pt x="180" y="144"/>
                  </a:lnTo>
                  <a:lnTo>
                    <a:pt x="180" y="143"/>
                  </a:lnTo>
                  <a:lnTo>
                    <a:pt x="180" y="142"/>
                  </a:lnTo>
                  <a:lnTo>
                    <a:pt x="180" y="141"/>
                  </a:lnTo>
                  <a:lnTo>
                    <a:pt x="181" y="141"/>
                  </a:lnTo>
                  <a:lnTo>
                    <a:pt x="181" y="142"/>
                  </a:lnTo>
                  <a:lnTo>
                    <a:pt x="182" y="142"/>
                  </a:lnTo>
                  <a:lnTo>
                    <a:pt x="182" y="143"/>
                  </a:lnTo>
                  <a:close/>
                  <a:moveTo>
                    <a:pt x="194" y="108"/>
                  </a:moveTo>
                  <a:lnTo>
                    <a:pt x="195" y="109"/>
                  </a:lnTo>
                  <a:lnTo>
                    <a:pt x="196" y="109"/>
                  </a:lnTo>
                  <a:lnTo>
                    <a:pt x="197" y="109"/>
                  </a:lnTo>
                  <a:lnTo>
                    <a:pt x="197" y="110"/>
                  </a:lnTo>
                  <a:lnTo>
                    <a:pt x="195" y="111"/>
                  </a:lnTo>
                  <a:lnTo>
                    <a:pt x="194" y="111"/>
                  </a:lnTo>
                  <a:lnTo>
                    <a:pt x="193" y="111"/>
                  </a:lnTo>
                  <a:lnTo>
                    <a:pt x="193" y="110"/>
                  </a:lnTo>
                  <a:lnTo>
                    <a:pt x="193" y="109"/>
                  </a:lnTo>
                  <a:lnTo>
                    <a:pt x="194" y="108"/>
                  </a:lnTo>
                  <a:close/>
                  <a:moveTo>
                    <a:pt x="192" y="83"/>
                  </a:moveTo>
                  <a:lnTo>
                    <a:pt x="192" y="83"/>
                  </a:lnTo>
                  <a:lnTo>
                    <a:pt x="191" y="83"/>
                  </a:lnTo>
                  <a:lnTo>
                    <a:pt x="191" y="84"/>
                  </a:lnTo>
                  <a:lnTo>
                    <a:pt x="190" y="83"/>
                  </a:lnTo>
                  <a:lnTo>
                    <a:pt x="189" y="83"/>
                  </a:lnTo>
                  <a:lnTo>
                    <a:pt x="188" y="83"/>
                  </a:lnTo>
                  <a:lnTo>
                    <a:pt x="187" y="83"/>
                  </a:lnTo>
                  <a:lnTo>
                    <a:pt x="188" y="81"/>
                  </a:lnTo>
                  <a:lnTo>
                    <a:pt x="189" y="79"/>
                  </a:lnTo>
                  <a:lnTo>
                    <a:pt x="189" y="78"/>
                  </a:lnTo>
                  <a:lnTo>
                    <a:pt x="190" y="78"/>
                  </a:lnTo>
                  <a:lnTo>
                    <a:pt x="190" y="79"/>
                  </a:lnTo>
                  <a:lnTo>
                    <a:pt x="191" y="79"/>
                  </a:lnTo>
                  <a:lnTo>
                    <a:pt x="192" y="80"/>
                  </a:lnTo>
                  <a:lnTo>
                    <a:pt x="192" y="81"/>
                  </a:lnTo>
                  <a:lnTo>
                    <a:pt x="192" y="83"/>
                  </a:lnTo>
                  <a:close/>
                  <a:moveTo>
                    <a:pt x="83" y="47"/>
                  </a:moveTo>
                  <a:lnTo>
                    <a:pt x="84" y="47"/>
                  </a:lnTo>
                  <a:lnTo>
                    <a:pt x="83" y="49"/>
                  </a:lnTo>
                  <a:lnTo>
                    <a:pt x="82" y="50"/>
                  </a:lnTo>
                  <a:lnTo>
                    <a:pt x="81" y="50"/>
                  </a:lnTo>
                  <a:lnTo>
                    <a:pt x="80" y="50"/>
                  </a:lnTo>
                  <a:lnTo>
                    <a:pt x="80" y="49"/>
                  </a:lnTo>
                  <a:lnTo>
                    <a:pt x="81" y="49"/>
                  </a:lnTo>
                  <a:lnTo>
                    <a:pt x="80" y="48"/>
                  </a:lnTo>
                  <a:lnTo>
                    <a:pt x="80" y="47"/>
                  </a:lnTo>
                  <a:lnTo>
                    <a:pt x="81" y="47"/>
                  </a:lnTo>
                  <a:lnTo>
                    <a:pt x="82" y="47"/>
                  </a:lnTo>
                  <a:lnTo>
                    <a:pt x="83" y="47"/>
                  </a:lnTo>
                  <a:close/>
                  <a:moveTo>
                    <a:pt x="99" y="45"/>
                  </a:moveTo>
                  <a:lnTo>
                    <a:pt x="98" y="45"/>
                  </a:lnTo>
                  <a:lnTo>
                    <a:pt x="97" y="45"/>
                  </a:lnTo>
                  <a:lnTo>
                    <a:pt x="97" y="45"/>
                  </a:lnTo>
                  <a:lnTo>
                    <a:pt x="98" y="45"/>
                  </a:lnTo>
                  <a:lnTo>
                    <a:pt x="98" y="44"/>
                  </a:lnTo>
                  <a:lnTo>
                    <a:pt x="99" y="44"/>
                  </a:lnTo>
                  <a:lnTo>
                    <a:pt x="100" y="45"/>
                  </a:lnTo>
                  <a:lnTo>
                    <a:pt x="99" y="45"/>
                  </a:lnTo>
                  <a:lnTo>
                    <a:pt x="99" y="45"/>
                  </a:lnTo>
                  <a:close/>
                  <a:moveTo>
                    <a:pt x="45" y="31"/>
                  </a:moveTo>
                  <a:lnTo>
                    <a:pt x="44" y="31"/>
                  </a:lnTo>
                  <a:lnTo>
                    <a:pt x="43" y="31"/>
                  </a:lnTo>
                  <a:lnTo>
                    <a:pt x="43" y="30"/>
                  </a:lnTo>
                  <a:lnTo>
                    <a:pt x="44" y="30"/>
                  </a:lnTo>
                  <a:lnTo>
                    <a:pt x="45" y="30"/>
                  </a:lnTo>
                  <a:lnTo>
                    <a:pt x="45" y="31"/>
                  </a:lnTo>
                  <a:close/>
                  <a:moveTo>
                    <a:pt x="113" y="35"/>
                  </a:moveTo>
                  <a:lnTo>
                    <a:pt x="114" y="35"/>
                  </a:lnTo>
                  <a:lnTo>
                    <a:pt x="115" y="35"/>
                  </a:lnTo>
                  <a:lnTo>
                    <a:pt x="116" y="36"/>
                  </a:lnTo>
                  <a:lnTo>
                    <a:pt x="116" y="36"/>
                  </a:lnTo>
                  <a:lnTo>
                    <a:pt x="116" y="37"/>
                  </a:lnTo>
                  <a:lnTo>
                    <a:pt x="116" y="38"/>
                  </a:lnTo>
                  <a:lnTo>
                    <a:pt x="117" y="38"/>
                  </a:lnTo>
                  <a:lnTo>
                    <a:pt x="116" y="38"/>
                  </a:lnTo>
                  <a:lnTo>
                    <a:pt x="116" y="38"/>
                  </a:lnTo>
                  <a:lnTo>
                    <a:pt x="114" y="39"/>
                  </a:lnTo>
                  <a:lnTo>
                    <a:pt x="113" y="39"/>
                  </a:lnTo>
                  <a:lnTo>
                    <a:pt x="112" y="39"/>
                  </a:lnTo>
                  <a:lnTo>
                    <a:pt x="111" y="39"/>
                  </a:lnTo>
                  <a:lnTo>
                    <a:pt x="111" y="40"/>
                  </a:lnTo>
                  <a:lnTo>
                    <a:pt x="110" y="39"/>
                  </a:lnTo>
                  <a:lnTo>
                    <a:pt x="110" y="40"/>
                  </a:lnTo>
                  <a:lnTo>
                    <a:pt x="106" y="43"/>
                  </a:lnTo>
                  <a:lnTo>
                    <a:pt x="105" y="43"/>
                  </a:lnTo>
                  <a:lnTo>
                    <a:pt x="103" y="42"/>
                  </a:lnTo>
                  <a:lnTo>
                    <a:pt x="103" y="41"/>
                  </a:lnTo>
                  <a:lnTo>
                    <a:pt x="103" y="40"/>
                  </a:lnTo>
                  <a:lnTo>
                    <a:pt x="105" y="39"/>
                  </a:lnTo>
                  <a:lnTo>
                    <a:pt x="105" y="40"/>
                  </a:lnTo>
                  <a:lnTo>
                    <a:pt x="106" y="40"/>
                  </a:lnTo>
                  <a:lnTo>
                    <a:pt x="107" y="40"/>
                  </a:lnTo>
                  <a:lnTo>
                    <a:pt x="109" y="39"/>
                  </a:lnTo>
                  <a:lnTo>
                    <a:pt x="110" y="38"/>
                  </a:lnTo>
                  <a:lnTo>
                    <a:pt x="110" y="38"/>
                  </a:lnTo>
                  <a:lnTo>
                    <a:pt x="112" y="37"/>
                  </a:lnTo>
                  <a:lnTo>
                    <a:pt x="113" y="36"/>
                  </a:lnTo>
                  <a:lnTo>
                    <a:pt x="113" y="35"/>
                  </a:lnTo>
                  <a:close/>
                  <a:moveTo>
                    <a:pt x="91" y="32"/>
                  </a:moveTo>
                  <a:lnTo>
                    <a:pt x="92" y="33"/>
                  </a:lnTo>
                  <a:lnTo>
                    <a:pt x="91" y="34"/>
                  </a:lnTo>
                  <a:lnTo>
                    <a:pt x="89" y="35"/>
                  </a:lnTo>
                  <a:lnTo>
                    <a:pt x="88" y="35"/>
                  </a:lnTo>
                  <a:lnTo>
                    <a:pt x="89" y="34"/>
                  </a:lnTo>
                  <a:lnTo>
                    <a:pt x="90" y="34"/>
                  </a:lnTo>
                  <a:lnTo>
                    <a:pt x="90" y="32"/>
                  </a:lnTo>
                  <a:lnTo>
                    <a:pt x="90" y="32"/>
                  </a:lnTo>
                  <a:lnTo>
                    <a:pt x="89" y="32"/>
                  </a:lnTo>
                  <a:lnTo>
                    <a:pt x="90" y="32"/>
                  </a:lnTo>
                  <a:lnTo>
                    <a:pt x="90" y="32"/>
                  </a:lnTo>
                  <a:lnTo>
                    <a:pt x="90" y="31"/>
                  </a:lnTo>
                  <a:lnTo>
                    <a:pt x="90" y="31"/>
                  </a:lnTo>
                  <a:lnTo>
                    <a:pt x="90" y="32"/>
                  </a:lnTo>
                  <a:lnTo>
                    <a:pt x="91" y="32"/>
                  </a:lnTo>
                  <a:lnTo>
                    <a:pt x="91" y="32"/>
                  </a:lnTo>
                  <a:close/>
                  <a:moveTo>
                    <a:pt x="38" y="28"/>
                  </a:moveTo>
                  <a:lnTo>
                    <a:pt x="37" y="29"/>
                  </a:lnTo>
                  <a:lnTo>
                    <a:pt x="35" y="28"/>
                  </a:lnTo>
                  <a:lnTo>
                    <a:pt x="36" y="28"/>
                  </a:lnTo>
                  <a:lnTo>
                    <a:pt x="37" y="27"/>
                  </a:lnTo>
                  <a:lnTo>
                    <a:pt x="39" y="27"/>
                  </a:lnTo>
                  <a:lnTo>
                    <a:pt x="39" y="26"/>
                  </a:lnTo>
                  <a:lnTo>
                    <a:pt x="40" y="26"/>
                  </a:lnTo>
                  <a:lnTo>
                    <a:pt x="42" y="26"/>
                  </a:lnTo>
                  <a:lnTo>
                    <a:pt x="41" y="26"/>
                  </a:lnTo>
                  <a:lnTo>
                    <a:pt x="39" y="27"/>
                  </a:lnTo>
                  <a:lnTo>
                    <a:pt x="38" y="28"/>
                  </a:lnTo>
                  <a:close/>
                  <a:moveTo>
                    <a:pt x="46" y="28"/>
                  </a:moveTo>
                  <a:lnTo>
                    <a:pt x="46" y="29"/>
                  </a:lnTo>
                  <a:lnTo>
                    <a:pt x="46" y="28"/>
                  </a:lnTo>
                  <a:lnTo>
                    <a:pt x="45" y="29"/>
                  </a:lnTo>
                  <a:lnTo>
                    <a:pt x="44" y="29"/>
                  </a:lnTo>
                  <a:lnTo>
                    <a:pt x="43" y="29"/>
                  </a:lnTo>
                  <a:lnTo>
                    <a:pt x="41" y="29"/>
                  </a:lnTo>
                  <a:lnTo>
                    <a:pt x="39" y="30"/>
                  </a:lnTo>
                  <a:lnTo>
                    <a:pt x="39" y="29"/>
                  </a:lnTo>
                  <a:lnTo>
                    <a:pt x="38" y="29"/>
                  </a:lnTo>
                  <a:lnTo>
                    <a:pt x="39" y="29"/>
                  </a:lnTo>
                  <a:lnTo>
                    <a:pt x="39" y="28"/>
                  </a:lnTo>
                  <a:lnTo>
                    <a:pt x="42" y="28"/>
                  </a:lnTo>
                  <a:lnTo>
                    <a:pt x="45" y="27"/>
                  </a:lnTo>
                  <a:lnTo>
                    <a:pt x="46" y="26"/>
                  </a:lnTo>
                  <a:lnTo>
                    <a:pt x="46" y="28"/>
                  </a:lnTo>
                  <a:close/>
                  <a:moveTo>
                    <a:pt x="68" y="24"/>
                  </a:moveTo>
                  <a:lnTo>
                    <a:pt x="68" y="25"/>
                  </a:lnTo>
                  <a:lnTo>
                    <a:pt x="67" y="25"/>
                  </a:lnTo>
                  <a:lnTo>
                    <a:pt x="65" y="26"/>
                  </a:lnTo>
                  <a:lnTo>
                    <a:pt x="65" y="26"/>
                  </a:lnTo>
                  <a:lnTo>
                    <a:pt x="64" y="25"/>
                  </a:lnTo>
                  <a:lnTo>
                    <a:pt x="65" y="25"/>
                  </a:lnTo>
                  <a:lnTo>
                    <a:pt x="66" y="25"/>
                  </a:lnTo>
                  <a:lnTo>
                    <a:pt x="67" y="25"/>
                  </a:lnTo>
                  <a:lnTo>
                    <a:pt x="67" y="24"/>
                  </a:lnTo>
                  <a:lnTo>
                    <a:pt x="68" y="24"/>
                  </a:lnTo>
                  <a:close/>
                  <a:moveTo>
                    <a:pt x="104" y="25"/>
                  </a:moveTo>
                  <a:lnTo>
                    <a:pt x="103" y="24"/>
                  </a:lnTo>
                  <a:lnTo>
                    <a:pt x="103" y="23"/>
                  </a:lnTo>
                  <a:lnTo>
                    <a:pt x="104" y="22"/>
                  </a:lnTo>
                  <a:lnTo>
                    <a:pt x="105" y="23"/>
                  </a:lnTo>
                  <a:lnTo>
                    <a:pt x="105" y="24"/>
                  </a:lnTo>
                  <a:lnTo>
                    <a:pt x="105" y="25"/>
                  </a:lnTo>
                  <a:lnTo>
                    <a:pt x="104" y="25"/>
                  </a:lnTo>
                  <a:close/>
                  <a:moveTo>
                    <a:pt x="99" y="19"/>
                  </a:moveTo>
                  <a:lnTo>
                    <a:pt x="99" y="20"/>
                  </a:lnTo>
                  <a:lnTo>
                    <a:pt x="98" y="20"/>
                  </a:lnTo>
                  <a:lnTo>
                    <a:pt x="97" y="21"/>
                  </a:lnTo>
                  <a:lnTo>
                    <a:pt x="96" y="21"/>
                  </a:lnTo>
                  <a:lnTo>
                    <a:pt x="97" y="20"/>
                  </a:lnTo>
                  <a:lnTo>
                    <a:pt x="97" y="19"/>
                  </a:lnTo>
                  <a:lnTo>
                    <a:pt x="98" y="19"/>
                  </a:lnTo>
                  <a:lnTo>
                    <a:pt x="99" y="19"/>
                  </a:lnTo>
                  <a:close/>
                  <a:moveTo>
                    <a:pt x="118" y="15"/>
                  </a:moveTo>
                  <a:lnTo>
                    <a:pt x="120" y="15"/>
                  </a:lnTo>
                  <a:lnTo>
                    <a:pt x="120" y="16"/>
                  </a:lnTo>
                  <a:lnTo>
                    <a:pt x="121" y="17"/>
                  </a:lnTo>
                  <a:lnTo>
                    <a:pt x="120" y="19"/>
                  </a:lnTo>
                  <a:lnTo>
                    <a:pt x="121" y="20"/>
                  </a:lnTo>
                  <a:lnTo>
                    <a:pt x="120" y="20"/>
                  </a:lnTo>
                  <a:lnTo>
                    <a:pt x="119" y="21"/>
                  </a:lnTo>
                  <a:lnTo>
                    <a:pt x="118" y="21"/>
                  </a:lnTo>
                  <a:lnTo>
                    <a:pt x="116" y="21"/>
                  </a:lnTo>
                  <a:lnTo>
                    <a:pt x="116" y="21"/>
                  </a:lnTo>
                  <a:lnTo>
                    <a:pt x="115" y="22"/>
                  </a:lnTo>
                  <a:lnTo>
                    <a:pt x="113" y="22"/>
                  </a:lnTo>
                  <a:lnTo>
                    <a:pt x="111" y="21"/>
                  </a:lnTo>
                  <a:lnTo>
                    <a:pt x="112" y="21"/>
                  </a:lnTo>
                  <a:lnTo>
                    <a:pt x="113" y="20"/>
                  </a:lnTo>
                  <a:lnTo>
                    <a:pt x="114" y="19"/>
                  </a:lnTo>
                  <a:lnTo>
                    <a:pt x="115" y="18"/>
                  </a:lnTo>
                  <a:lnTo>
                    <a:pt x="115" y="17"/>
                  </a:lnTo>
                  <a:lnTo>
                    <a:pt x="116" y="16"/>
                  </a:lnTo>
                  <a:lnTo>
                    <a:pt x="115" y="15"/>
                  </a:lnTo>
                  <a:lnTo>
                    <a:pt x="115" y="14"/>
                  </a:lnTo>
                  <a:lnTo>
                    <a:pt x="115" y="13"/>
                  </a:lnTo>
                  <a:lnTo>
                    <a:pt x="115" y="13"/>
                  </a:lnTo>
                  <a:lnTo>
                    <a:pt x="116" y="12"/>
                  </a:lnTo>
                  <a:lnTo>
                    <a:pt x="116" y="12"/>
                  </a:lnTo>
                  <a:lnTo>
                    <a:pt x="117" y="12"/>
                  </a:lnTo>
                  <a:lnTo>
                    <a:pt x="116" y="13"/>
                  </a:lnTo>
                  <a:lnTo>
                    <a:pt x="117" y="13"/>
                  </a:lnTo>
                  <a:lnTo>
                    <a:pt x="118" y="13"/>
                  </a:lnTo>
                  <a:lnTo>
                    <a:pt x="118" y="15"/>
                  </a:lnTo>
                  <a:close/>
                  <a:moveTo>
                    <a:pt x="103" y="10"/>
                  </a:moveTo>
                  <a:lnTo>
                    <a:pt x="103" y="11"/>
                  </a:lnTo>
                  <a:lnTo>
                    <a:pt x="103" y="12"/>
                  </a:lnTo>
                  <a:lnTo>
                    <a:pt x="102" y="13"/>
                  </a:lnTo>
                  <a:lnTo>
                    <a:pt x="101" y="13"/>
                  </a:lnTo>
                  <a:lnTo>
                    <a:pt x="100" y="13"/>
                  </a:lnTo>
                  <a:lnTo>
                    <a:pt x="100" y="14"/>
                  </a:lnTo>
                  <a:lnTo>
                    <a:pt x="99" y="14"/>
                  </a:lnTo>
                  <a:lnTo>
                    <a:pt x="97" y="15"/>
                  </a:lnTo>
                  <a:lnTo>
                    <a:pt x="97" y="15"/>
                  </a:lnTo>
                  <a:lnTo>
                    <a:pt x="96" y="15"/>
                  </a:lnTo>
                  <a:lnTo>
                    <a:pt x="96" y="16"/>
                  </a:lnTo>
                  <a:lnTo>
                    <a:pt x="95" y="16"/>
                  </a:lnTo>
                  <a:lnTo>
                    <a:pt x="94" y="17"/>
                  </a:lnTo>
                  <a:lnTo>
                    <a:pt x="92" y="16"/>
                  </a:lnTo>
                  <a:lnTo>
                    <a:pt x="92" y="18"/>
                  </a:lnTo>
                  <a:lnTo>
                    <a:pt x="90" y="18"/>
                  </a:lnTo>
                  <a:lnTo>
                    <a:pt x="89" y="19"/>
                  </a:lnTo>
                  <a:lnTo>
                    <a:pt x="89" y="20"/>
                  </a:lnTo>
                  <a:lnTo>
                    <a:pt x="88" y="22"/>
                  </a:lnTo>
                  <a:lnTo>
                    <a:pt x="89" y="22"/>
                  </a:lnTo>
                  <a:lnTo>
                    <a:pt x="90" y="22"/>
                  </a:lnTo>
                  <a:lnTo>
                    <a:pt x="90" y="22"/>
                  </a:lnTo>
                  <a:lnTo>
                    <a:pt x="90" y="23"/>
                  </a:lnTo>
                  <a:lnTo>
                    <a:pt x="90" y="24"/>
                  </a:lnTo>
                  <a:lnTo>
                    <a:pt x="90" y="25"/>
                  </a:lnTo>
                  <a:lnTo>
                    <a:pt x="90" y="25"/>
                  </a:lnTo>
                  <a:lnTo>
                    <a:pt x="90" y="26"/>
                  </a:lnTo>
                  <a:lnTo>
                    <a:pt x="90" y="26"/>
                  </a:lnTo>
                  <a:lnTo>
                    <a:pt x="91" y="26"/>
                  </a:lnTo>
                  <a:lnTo>
                    <a:pt x="92" y="25"/>
                  </a:lnTo>
                  <a:lnTo>
                    <a:pt x="93" y="26"/>
                  </a:lnTo>
                  <a:lnTo>
                    <a:pt x="93" y="25"/>
                  </a:lnTo>
                  <a:lnTo>
                    <a:pt x="93" y="26"/>
                  </a:lnTo>
                  <a:lnTo>
                    <a:pt x="93" y="25"/>
                  </a:lnTo>
                  <a:lnTo>
                    <a:pt x="94" y="25"/>
                  </a:lnTo>
                  <a:lnTo>
                    <a:pt x="95" y="25"/>
                  </a:lnTo>
                  <a:lnTo>
                    <a:pt x="96" y="26"/>
                  </a:lnTo>
                  <a:lnTo>
                    <a:pt x="96" y="25"/>
                  </a:lnTo>
                  <a:lnTo>
                    <a:pt x="97" y="25"/>
                  </a:lnTo>
                  <a:lnTo>
                    <a:pt x="97" y="25"/>
                  </a:lnTo>
                  <a:lnTo>
                    <a:pt x="97" y="24"/>
                  </a:lnTo>
                  <a:lnTo>
                    <a:pt x="98" y="24"/>
                  </a:lnTo>
                  <a:lnTo>
                    <a:pt x="99" y="25"/>
                  </a:lnTo>
                  <a:lnTo>
                    <a:pt x="100" y="24"/>
                  </a:lnTo>
                  <a:lnTo>
                    <a:pt x="101" y="24"/>
                  </a:lnTo>
                  <a:lnTo>
                    <a:pt x="102" y="25"/>
                  </a:lnTo>
                  <a:lnTo>
                    <a:pt x="102" y="24"/>
                  </a:lnTo>
                  <a:lnTo>
                    <a:pt x="103" y="24"/>
                  </a:lnTo>
                  <a:lnTo>
                    <a:pt x="103" y="25"/>
                  </a:lnTo>
                  <a:lnTo>
                    <a:pt x="102" y="25"/>
                  </a:lnTo>
                  <a:lnTo>
                    <a:pt x="101" y="25"/>
                  </a:lnTo>
                  <a:lnTo>
                    <a:pt x="102" y="25"/>
                  </a:lnTo>
                  <a:lnTo>
                    <a:pt x="102" y="25"/>
                  </a:lnTo>
                  <a:lnTo>
                    <a:pt x="103" y="25"/>
                  </a:lnTo>
                  <a:lnTo>
                    <a:pt x="102" y="26"/>
                  </a:lnTo>
                  <a:lnTo>
                    <a:pt x="101" y="27"/>
                  </a:lnTo>
                  <a:lnTo>
                    <a:pt x="100" y="27"/>
                  </a:lnTo>
                  <a:lnTo>
                    <a:pt x="99" y="27"/>
                  </a:lnTo>
                  <a:lnTo>
                    <a:pt x="99" y="26"/>
                  </a:lnTo>
                  <a:lnTo>
                    <a:pt x="98" y="26"/>
                  </a:lnTo>
                  <a:lnTo>
                    <a:pt x="97" y="26"/>
                  </a:lnTo>
                  <a:lnTo>
                    <a:pt x="97" y="26"/>
                  </a:lnTo>
                  <a:lnTo>
                    <a:pt x="97" y="27"/>
                  </a:lnTo>
                  <a:lnTo>
                    <a:pt x="96" y="27"/>
                  </a:lnTo>
                  <a:lnTo>
                    <a:pt x="96" y="28"/>
                  </a:lnTo>
                  <a:lnTo>
                    <a:pt x="95" y="29"/>
                  </a:lnTo>
                  <a:lnTo>
                    <a:pt x="94" y="29"/>
                  </a:lnTo>
                  <a:lnTo>
                    <a:pt x="94" y="30"/>
                  </a:lnTo>
                  <a:lnTo>
                    <a:pt x="93" y="30"/>
                  </a:lnTo>
                  <a:lnTo>
                    <a:pt x="92" y="31"/>
                  </a:lnTo>
                  <a:lnTo>
                    <a:pt x="91" y="31"/>
                  </a:lnTo>
                  <a:lnTo>
                    <a:pt x="91" y="30"/>
                  </a:lnTo>
                  <a:lnTo>
                    <a:pt x="90" y="30"/>
                  </a:lnTo>
                  <a:lnTo>
                    <a:pt x="89" y="31"/>
                  </a:lnTo>
                  <a:lnTo>
                    <a:pt x="88" y="31"/>
                  </a:lnTo>
                  <a:lnTo>
                    <a:pt x="87" y="31"/>
                  </a:lnTo>
                  <a:lnTo>
                    <a:pt x="86" y="30"/>
                  </a:lnTo>
                  <a:lnTo>
                    <a:pt x="87" y="29"/>
                  </a:lnTo>
                  <a:lnTo>
                    <a:pt x="86" y="29"/>
                  </a:lnTo>
                  <a:lnTo>
                    <a:pt x="85" y="29"/>
                  </a:lnTo>
                  <a:lnTo>
                    <a:pt x="85" y="28"/>
                  </a:lnTo>
                  <a:lnTo>
                    <a:pt x="84" y="28"/>
                  </a:lnTo>
                  <a:lnTo>
                    <a:pt x="85" y="27"/>
                  </a:lnTo>
                  <a:lnTo>
                    <a:pt x="84" y="27"/>
                  </a:lnTo>
                  <a:lnTo>
                    <a:pt x="84" y="26"/>
                  </a:lnTo>
                  <a:lnTo>
                    <a:pt x="82" y="27"/>
                  </a:lnTo>
                  <a:lnTo>
                    <a:pt x="82" y="26"/>
                  </a:lnTo>
                  <a:lnTo>
                    <a:pt x="81" y="26"/>
                  </a:lnTo>
                  <a:lnTo>
                    <a:pt x="82" y="25"/>
                  </a:lnTo>
                  <a:lnTo>
                    <a:pt x="82" y="25"/>
                  </a:lnTo>
                  <a:lnTo>
                    <a:pt x="82" y="24"/>
                  </a:lnTo>
                  <a:lnTo>
                    <a:pt x="81" y="24"/>
                  </a:lnTo>
                  <a:lnTo>
                    <a:pt x="80" y="23"/>
                  </a:lnTo>
                  <a:lnTo>
                    <a:pt x="79" y="23"/>
                  </a:lnTo>
                  <a:lnTo>
                    <a:pt x="76" y="24"/>
                  </a:lnTo>
                  <a:lnTo>
                    <a:pt x="75" y="24"/>
                  </a:lnTo>
                  <a:lnTo>
                    <a:pt x="74" y="24"/>
                  </a:lnTo>
                  <a:lnTo>
                    <a:pt x="74" y="25"/>
                  </a:lnTo>
                  <a:lnTo>
                    <a:pt x="73" y="25"/>
                  </a:lnTo>
                  <a:lnTo>
                    <a:pt x="72" y="25"/>
                  </a:lnTo>
                  <a:lnTo>
                    <a:pt x="71" y="25"/>
                  </a:lnTo>
                  <a:lnTo>
                    <a:pt x="72" y="25"/>
                  </a:lnTo>
                  <a:lnTo>
                    <a:pt x="71" y="25"/>
                  </a:lnTo>
                  <a:lnTo>
                    <a:pt x="72" y="24"/>
                  </a:lnTo>
                  <a:lnTo>
                    <a:pt x="73" y="23"/>
                  </a:lnTo>
                  <a:lnTo>
                    <a:pt x="74" y="23"/>
                  </a:lnTo>
                  <a:lnTo>
                    <a:pt x="72" y="23"/>
                  </a:lnTo>
                  <a:lnTo>
                    <a:pt x="71" y="23"/>
                  </a:lnTo>
                  <a:lnTo>
                    <a:pt x="71" y="22"/>
                  </a:lnTo>
                  <a:lnTo>
                    <a:pt x="72" y="22"/>
                  </a:lnTo>
                  <a:lnTo>
                    <a:pt x="73" y="22"/>
                  </a:lnTo>
                  <a:lnTo>
                    <a:pt x="74" y="21"/>
                  </a:lnTo>
                  <a:lnTo>
                    <a:pt x="75" y="21"/>
                  </a:lnTo>
                  <a:lnTo>
                    <a:pt x="76" y="20"/>
                  </a:lnTo>
                  <a:lnTo>
                    <a:pt x="76" y="19"/>
                  </a:lnTo>
                  <a:lnTo>
                    <a:pt x="77" y="19"/>
                  </a:lnTo>
                  <a:lnTo>
                    <a:pt x="75" y="19"/>
                  </a:lnTo>
                  <a:lnTo>
                    <a:pt x="76" y="18"/>
                  </a:lnTo>
                  <a:lnTo>
                    <a:pt x="78" y="16"/>
                  </a:lnTo>
                  <a:lnTo>
                    <a:pt x="77" y="16"/>
                  </a:lnTo>
                  <a:lnTo>
                    <a:pt x="75" y="17"/>
                  </a:lnTo>
                  <a:lnTo>
                    <a:pt x="74" y="17"/>
                  </a:lnTo>
                  <a:lnTo>
                    <a:pt x="74" y="16"/>
                  </a:lnTo>
                  <a:lnTo>
                    <a:pt x="73" y="16"/>
                  </a:lnTo>
                  <a:lnTo>
                    <a:pt x="74" y="16"/>
                  </a:lnTo>
                  <a:lnTo>
                    <a:pt x="75" y="15"/>
                  </a:lnTo>
                  <a:lnTo>
                    <a:pt x="76" y="15"/>
                  </a:lnTo>
                  <a:lnTo>
                    <a:pt x="76" y="14"/>
                  </a:lnTo>
                  <a:lnTo>
                    <a:pt x="77" y="14"/>
                  </a:lnTo>
                  <a:lnTo>
                    <a:pt x="77" y="15"/>
                  </a:lnTo>
                  <a:lnTo>
                    <a:pt x="77" y="14"/>
                  </a:lnTo>
                  <a:lnTo>
                    <a:pt x="78" y="14"/>
                  </a:lnTo>
                  <a:lnTo>
                    <a:pt x="78" y="14"/>
                  </a:lnTo>
                  <a:lnTo>
                    <a:pt x="78" y="13"/>
                  </a:lnTo>
                  <a:lnTo>
                    <a:pt x="79" y="13"/>
                  </a:lnTo>
                  <a:lnTo>
                    <a:pt x="80" y="13"/>
                  </a:lnTo>
                  <a:lnTo>
                    <a:pt x="80" y="13"/>
                  </a:lnTo>
                  <a:lnTo>
                    <a:pt x="82" y="13"/>
                  </a:lnTo>
                  <a:lnTo>
                    <a:pt x="84" y="13"/>
                  </a:lnTo>
                  <a:lnTo>
                    <a:pt x="84" y="13"/>
                  </a:lnTo>
                  <a:lnTo>
                    <a:pt x="83" y="13"/>
                  </a:lnTo>
                  <a:lnTo>
                    <a:pt x="82" y="14"/>
                  </a:lnTo>
                  <a:lnTo>
                    <a:pt x="83" y="14"/>
                  </a:lnTo>
                  <a:lnTo>
                    <a:pt x="84" y="14"/>
                  </a:lnTo>
                  <a:lnTo>
                    <a:pt x="84" y="14"/>
                  </a:lnTo>
                  <a:lnTo>
                    <a:pt x="84" y="15"/>
                  </a:lnTo>
                  <a:lnTo>
                    <a:pt x="85" y="15"/>
                  </a:lnTo>
                  <a:lnTo>
                    <a:pt x="86" y="15"/>
                  </a:lnTo>
                  <a:lnTo>
                    <a:pt x="85" y="15"/>
                  </a:lnTo>
                  <a:lnTo>
                    <a:pt x="86" y="15"/>
                  </a:lnTo>
                  <a:lnTo>
                    <a:pt x="86" y="16"/>
                  </a:lnTo>
                  <a:lnTo>
                    <a:pt x="89" y="16"/>
                  </a:lnTo>
                  <a:lnTo>
                    <a:pt x="90" y="15"/>
                  </a:lnTo>
                  <a:lnTo>
                    <a:pt x="91" y="15"/>
                  </a:lnTo>
                  <a:lnTo>
                    <a:pt x="92" y="15"/>
                  </a:lnTo>
                  <a:lnTo>
                    <a:pt x="94" y="14"/>
                  </a:lnTo>
                  <a:lnTo>
                    <a:pt x="94" y="13"/>
                  </a:lnTo>
                  <a:lnTo>
                    <a:pt x="94" y="13"/>
                  </a:lnTo>
                  <a:lnTo>
                    <a:pt x="95" y="13"/>
                  </a:lnTo>
                  <a:lnTo>
                    <a:pt x="96" y="13"/>
                  </a:lnTo>
                  <a:lnTo>
                    <a:pt x="96" y="12"/>
                  </a:lnTo>
                  <a:lnTo>
                    <a:pt x="97" y="12"/>
                  </a:lnTo>
                  <a:lnTo>
                    <a:pt x="98" y="12"/>
                  </a:lnTo>
                  <a:lnTo>
                    <a:pt x="98" y="11"/>
                  </a:lnTo>
                  <a:lnTo>
                    <a:pt x="100" y="11"/>
                  </a:lnTo>
                  <a:lnTo>
                    <a:pt x="101" y="10"/>
                  </a:lnTo>
                  <a:lnTo>
                    <a:pt x="102" y="10"/>
                  </a:lnTo>
                  <a:lnTo>
                    <a:pt x="103" y="10"/>
                  </a:lnTo>
                  <a:close/>
                  <a:moveTo>
                    <a:pt x="133" y="5"/>
                  </a:moveTo>
                  <a:lnTo>
                    <a:pt x="134" y="5"/>
                  </a:lnTo>
                  <a:lnTo>
                    <a:pt x="135" y="4"/>
                  </a:lnTo>
                  <a:lnTo>
                    <a:pt x="135" y="5"/>
                  </a:lnTo>
                  <a:lnTo>
                    <a:pt x="135" y="6"/>
                  </a:lnTo>
                  <a:lnTo>
                    <a:pt x="135" y="7"/>
                  </a:lnTo>
                  <a:lnTo>
                    <a:pt x="135" y="8"/>
                  </a:lnTo>
                  <a:lnTo>
                    <a:pt x="136" y="8"/>
                  </a:lnTo>
                  <a:lnTo>
                    <a:pt x="137" y="8"/>
                  </a:lnTo>
                  <a:lnTo>
                    <a:pt x="137" y="9"/>
                  </a:lnTo>
                  <a:lnTo>
                    <a:pt x="137" y="10"/>
                  </a:lnTo>
                  <a:lnTo>
                    <a:pt x="137" y="12"/>
                  </a:lnTo>
                  <a:lnTo>
                    <a:pt x="137" y="13"/>
                  </a:lnTo>
                  <a:lnTo>
                    <a:pt x="137" y="14"/>
                  </a:lnTo>
                  <a:lnTo>
                    <a:pt x="136" y="15"/>
                  </a:lnTo>
                  <a:lnTo>
                    <a:pt x="136" y="16"/>
                  </a:lnTo>
                  <a:lnTo>
                    <a:pt x="138" y="17"/>
                  </a:lnTo>
                  <a:lnTo>
                    <a:pt x="138" y="19"/>
                  </a:lnTo>
                  <a:lnTo>
                    <a:pt x="138" y="19"/>
                  </a:lnTo>
                  <a:lnTo>
                    <a:pt x="138" y="20"/>
                  </a:lnTo>
                  <a:lnTo>
                    <a:pt x="137" y="21"/>
                  </a:lnTo>
                  <a:lnTo>
                    <a:pt x="135" y="21"/>
                  </a:lnTo>
                  <a:lnTo>
                    <a:pt x="136" y="22"/>
                  </a:lnTo>
                  <a:lnTo>
                    <a:pt x="137" y="23"/>
                  </a:lnTo>
                  <a:lnTo>
                    <a:pt x="138" y="23"/>
                  </a:lnTo>
                  <a:lnTo>
                    <a:pt x="140" y="22"/>
                  </a:lnTo>
                  <a:lnTo>
                    <a:pt x="141" y="22"/>
                  </a:lnTo>
                  <a:lnTo>
                    <a:pt x="141" y="23"/>
                  </a:lnTo>
                  <a:lnTo>
                    <a:pt x="142" y="23"/>
                  </a:lnTo>
                  <a:lnTo>
                    <a:pt x="143" y="23"/>
                  </a:lnTo>
                  <a:lnTo>
                    <a:pt x="145" y="23"/>
                  </a:lnTo>
                  <a:lnTo>
                    <a:pt x="146" y="22"/>
                  </a:lnTo>
                  <a:lnTo>
                    <a:pt x="147" y="22"/>
                  </a:lnTo>
                  <a:lnTo>
                    <a:pt x="148" y="22"/>
                  </a:lnTo>
                  <a:lnTo>
                    <a:pt x="148" y="22"/>
                  </a:lnTo>
                  <a:lnTo>
                    <a:pt x="148" y="23"/>
                  </a:lnTo>
                  <a:lnTo>
                    <a:pt x="148" y="23"/>
                  </a:lnTo>
                  <a:lnTo>
                    <a:pt x="149" y="23"/>
                  </a:lnTo>
                  <a:lnTo>
                    <a:pt x="151" y="22"/>
                  </a:lnTo>
                  <a:lnTo>
                    <a:pt x="151" y="23"/>
                  </a:lnTo>
                  <a:lnTo>
                    <a:pt x="150" y="24"/>
                  </a:lnTo>
                  <a:lnTo>
                    <a:pt x="150" y="25"/>
                  </a:lnTo>
                  <a:lnTo>
                    <a:pt x="151" y="26"/>
                  </a:lnTo>
                  <a:lnTo>
                    <a:pt x="152" y="26"/>
                  </a:lnTo>
                  <a:lnTo>
                    <a:pt x="153" y="26"/>
                  </a:lnTo>
                  <a:lnTo>
                    <a:pt x="154" y="26"/>
                  </a:lnTo>
                  <a:lnTo>
                    <a:pt x="154" y="27"/>
                  </a:lnTo>
                  <a:lnTo>
                    <a:pt x="154" y="28"/>
                  </a:lnTo>
                  <a:lnTo>
                    <a:pt x="155" y="29"/>
                  </a:lnTo>
                  <a:lnTo>
                    <a:pt x="156" y="29"/>
                  </a:lnTo>
                  <a:lnTo>
                    <a:pt x="157" y="28"/>
                  </a:lnTo>
                  <a:lnTo>
                    <a:pt x="158" y="28"/>
                  </a:lnTo>
                  <a:lnTo>
                    <a:pt x="158" y="29"/>
                  </a:lnTo>
                  <a:lnTo>
                    <a:pt x="160" y="29"/>
                  </a:lnTo>
                  <a:lnTo>
                    <a:pt x="161" y="30"/>
                  </a:lnTo>
                  <a:lnTo>
                    <a:pt x="161" y="30"/>
                  </a:lnTo>
                  <a:lnTo>
                    <a:pt x="162" y="29"/>
                  </a:lnTo>
                  <a:lnTo>
                    <a:pt x="164" y="29"/>
                  </a:lnTo>
                  <a:lnTo>
                    <a:pt x="166" y="28"/>
                  </a:lnTo>
                  <a:lnTo>
                    <a:pt x="166" y="29"/>
                  </a:lnTo>
                  <a:lnTo>
                    <a:pt x="166" y="30"/>
                  </a:lnTo>
                  <a:lnTo>
                    <a:pt x="167" y="30"/>
                  </a:lnTo>
                  <a:lnTo>
                    <a:pt x="165" y="32"/>
                  </a:lnTo>
                  <a:lnTo>
                    <a:pt x="164" y="32"/>
                  </a:lnTo>
                  <a:lnTo>
                    <a:pt x="163" y="34"/>
                  </a:lnTo>
                  <a:lnTo>
                    <a:pt x="163" y="35"/>
                  </a:lnTo>
                  <a:lnTo>
                    <a:pt x="163" y="36"/>
                  </a:lnTo>
                  <a:lnTo>
                    <a:pt x="163" y="37"/>
                  </a:lnTo>
                  <a:lnTo>
                    <a:pt x="162" y="38"/>
                  </a:lnTo>
                  <a:lnTo>
                    <a:pt x="162" y="38"/>
                  </a:lnTo>
                  <a:lnTo>
                    <a:pt x="161" y="40"/>
                  </a:lnTo>
                  <a:lnTo>
                    <a:pt x="161" y="43"/>
                  </a:lnTo>
                  <a:lnTo>
                    <a:pt x="162" y="44"/>
                  </a:lnTo>
                  <a:lnTo>
                    <a:pt x="163" y="44"/>
                  </a:lnTo>
                  <a:lnTo>
                    <a:pt x="164" y="45"/>
                  </a:lnTo>
                  <a:lnTo>
                    <a:pt x="165" y="44"/>
                  </a:lnTo>
                  <a:lnTo>
                    <a:pt x="166" y="45"/>
                  </a:lnTo>
                  <a:lnTo>
                    <a:pt x="166" y="45"/>
                  </a:lnTo>
                  <a:lnTo>
                    <a:pt x="167" y="45"/>
                  </a:lnTo>
                  <a:lnTo>
                    <a:pt x="169" y="45"/>
                  </a:lnTo>
                  <a:lnTo>
                    <a:pt x="171" y="45"/>
                  </a:lnTo>
                  <a:lnTo>
                    <a:pt x="172" y="45"/>
                  </a:lnTo>
                  <a:lnTo>
                    <a:pt x="172" y="44"/>
                  </a:lnTo>
                  <a:lnTo>
                    <a:pt x="173" y="44"/>
                  </a:lnTo>
                  <a:lnTo>
                    <a:pt x="173" y="45"/>
                  </a:lnTo>
                  <a:lnTo>
                    <a:pt x="172" y="45"/>
                  </a:lnTo>
                  <a:lnTo>
                    <a:pt x="172" y="45"/>
                  </a:lnTo>
                  <a:lnTo>
                    <a:pt x="172" y="46"/>
                  </a:lnTo>
                  <a:lnTo>
                    <a:pt x="170" y="47"/>
                  </a:lnTo>
                  <a:lnTo>
                    <a:pt x="169" y="47"/>
                  </a:lnTo>
                  <a:lnTo>
                    <a:pt x="167" y="46"/>
                  </a:lnTo>
                  <a:lnTo>
                    <a:pt x="166" y="46"/>
                  </a:lnTo>
                  <a:lnTo>
                    <a:pt x="165" y="46"/>
                  </a:lnTo>
                  <a:lnTo>
                    <a:pt x="165" y="48"/>
                  </a:lnTo>
                  <a:lnTo>
                    <a:pt x="165" y="49"/>
                  </a:lnTo>
                  <a:lnTo>
                    <a:pt x="165" y="50"/>
                  </a:lnTo>
                  <a:lnTo>
                    <a:pt x="166" y="51"/>
                  </a:lnTo>
                  <a:lnTo>
                    <a:pt x="166" y="51"/>
                  </a:lnTo>
                  <a:lnTo>
                    <a:pt x="167" y="51"/>
                  </a:lnTo>
                  <a:lnTo>
                    <a:pt x="167" y="51"/>
                  </a:lnTo>
                  <a:lnTo>
                    <a:pt x="168" y="50"/>
                  </a:lnTo>
                  <a:lnTo>
                    <a:pt x="172" y="50"/>
                  </a:lnTo>
                  <a:lnTo>
                    <a:pt x="173" y="50"/>
                  </a:lnTo>
                  <a:lnTo>
                    <a:pt x="174" y="50"/>
                  </a:lnTo>
                  <a:lnTo>
                    <a:pt x="176" y="51"/>
                  </a:lnTo>
                  <a:lnTo>
                    <a:pt x="178" y="51"/>
                  </a:lnTo>
                  <a:lnTo>
                    <a:pt x="180" y="51"/>
                  </a:lnTo>
                  <a:lnTo>
                    <a:pt x="180" y="51"/>
                  </a:lnTo>
                  <a:lnTo>
                    <a:pt x="180" y="53"/>
                  </a:lnTo>
                  <a:lnTo>
                    <a:pt x="181" y="54"/>
                  </a:lnTo>
                  <a:lnTo>
                    <a:pt x="182" y="57"/>
                  </a:lnTo>
                  <a:lnTo>
                    <a:pt x="182" y="58"/>
                  </a:lnTo>
                  <a:lnTo>
                    <a:pt x="181" y="59"/>
                  </a:lnTo>
                  <a:lnTo>
                    <a:pt x="180" y="63"/>
                  </a:lnTo>
                  <a:lnTo>
                    <a:pt x="181" y="64"/>
                  </a:lnTo>
                  <a:lnTo>
                    <a:pt x="182" y="65"/>
                  </a:lnTo>
                  <a:lnTo>
                    <a:pt x="182" y="64"/>
                  </a:lnTo>
                  <a:lnTo>
                    <a:pt x="185" y="64"/>
                  </a:lnTo>
                  <a:lnTo>
                    <a:pt x="185" y="66"/>
                  </a:lnTo>
                  <a:lnTo>
                    <a:pt x="185" y="69"/>
                  </a:lnTo>
                  <a:lnTo>
                    <a:pt x="185" y="70"/>
                  </a:lnTo>
                  <a:lnTo>
                    <a:pt x="186" y="72"/>
                  </a:lnTo>
                  <a:lnTo>
                    <a:pt x="186" y="74"/>
                  </a:lnTo>
                  <a:lnTo>
                    <a:pt x="186" y="75"/>
                  </a:lnTo>
                  <a:lnTo>
                    <a:pt x="186" y="76"/>
                  </a:lnTo>
                  <a:lnTo>
                    <a:pt x="186" y="77"/>
                  </a:lnTo>
                  <a:lnTo>
                    <a:pt x="186" y="78"/>
                  </a:lnTo>
                  <a:lnTo>
                    <a:pt x="186" y="79"/>
                  </a:lnTo>
                  <a:lnTo>
                    <a:pt x="185" y="80"/>
                  </a:lnTo>
                  <a:lnTo>
                    <a:pt x="185" y="81"/>
                  </a:lnTo>
                  <a:lnTo>
                    <a:pt x="184" y="82"/>
                  </a:lnTo>
                  <a:lnTo>
                    <a:pt x="184" y="83"/>
                  </a:lnTo>
                  <a:lnTo>
                    <a:pt x="185" y="83"/>
                  </a:lnTo>
                  <a:lnTo>
                    <a:pt x="184" y="83"/>
                  </a:lnTo>
                  <a:lnTo>
                    <a:pt x="184" y="83"/>
                  </a:lnTo>
                  <a:lnTo>
                    <a:pt x="183" y="84"/>
                  </a:lnTo>
                  <a:lnTo>
                    <a:pt x="182" y="84"/>
                  </a:lnTo>
                  <a:lnTo>
                    <a:pt x="182" y="86"/>
                  </a:lnTo>
                  <a:lnTo>
                    <a:pt x="182" y="87"/>
                  </a:lnTo>
                  <a:lnTo>
                    <a:pt x="182" y="88"/>
                  </a:lnTo>
                  <a:lnTo>
                    <a:pt x="182" y="89"/>
                  </a:lnTo>
                  <a:lnTo>
                    <a:pt x="183" y="91"/>
                  </a:lnTo>
                  <a:lnTo>
                    <a:pt x="183" y="92"/>
                  </a:lnTo>
                  <a:lnTo>
                    <a:pt x="183" y="93"/>
                  </a:lnTo>
                  <a:lnTo>
                    <a:pt x="182" y="94"/>
                  </a:lnTo>
                  <a:lnTo>
                    <a:pt x="183" y="94"/>
                  </a:lnTo>
                  <a:lnTo>
                    <a:pt x="183" y="95"/>
                  </a:lnTo>
                  <a:lnTo>
                    <a:pt x="184" y="94"/>
                  </a:lnTo>
                  <a:lnTo>
                    <a:pt x="184" y="95"/>
                  </a:lnTo>
                  <a:lnTo>
                    <a:pt x="184" y="94"/>
                  </a:lnTo>
                  <a:lnTo>
                    <a:pt x="185" y="94"/>
                  </a:lnTo>
                  <a:lnTo>
                    <a:pt x="186" y="94"/>
                  </a:lnTo>
                  <a:lnTo>
                    <a:pt x="186" y="95"/>
                  </a:lnTo>
                  <a:lnTo>
                    <a:pt x="186" y="94"/>
                  </a:lnTo>
                  <a:lnTo>
                    <a:pt x="188" y="94"/>
                  </a:lnTo>
                  <a:lnTo>
                    <a:pt x="188" y="93"/>
                  </a:lnTo>
                  <a:lnTo>
                    <a:pt x="189" y="94"/>
                  </a:lnTo>
                  <a:lnTo>
                    <a:pt x="190" y="94"/>
                  </a:lnTo>
                  <a:lnTo>
                    <a:pt x="191" y="94"/>
                  </a:lnTo>
                  <a:lnTo>
                    <a:pt x="192" y="93"/>
                  </a:lnTo>
                  <a:lnTo>
                    <a:pt x="193" y="93"/>
                  </a:lnTo>
                  <a:lnTo>
                    <a:pt x="194" y="93"/>
                  </a:lnTo>
                  <a:lnTo>
                    <a:pt x="194" y="94"/>
                  </a:lnTo>
                  <a:lnTo>
                    <a:pt x="194" y="95"/>
                  </a:lnTo>
                  <a:lnTo>
                    <a:pt x="193" y="95"/>
                  </a:lnTo>
                  <a:lnTo>
                    <a:pt x="194" y="96"/>
                  </a:lnTo>
                  <a:lnTo>
                    <a:pt x="194" y="97"/>
                  </a:lnTo>
                  <a:lnTo>
                    <a:pt x="196" y="97"/>
                  </a:lnTo>
                  <a:lnTo>
                    <a:pt x="196" y="98"/>
                  </a:lnTo>
                  <a:lnTo>
                    <a:pt x="195" y="98"/>
                  </a:lnTo>
                  <a:lnTo>
                    <a:pt x="194" y="99"/>
                  </a:lnTo>
                  <a:lnTo>
                    <a:pt x="192" y="101"/>
                  </a:lnTo>
                  <a:lnTo>
                    <a:pt x="191" y="102"/>
                  </a:lnTo>
                  <a:lnTo>
                    <a:pt x="189" y="102"/>
                  </a:lnTo>
                  <a:lnTo>
                    <a:pt x="186" y="104"/>
                  </a:lnTo>
                  <a:lnTo>
                    <a:pt x="186" y="105"/>
                  </a:lnTo>
                  <a:lnTo>
                    <a:pt x="185" y="105"/>
                  </a:lnTo>
                  <a:lnTo>
                    <a:pt x="184" y="106"/>
                  </a:lnTo>
                  <a:lnTo>
                    <a:pt x="183" y="106"/>
                  </a:lnTo>
                  <a:lnTo>
                    <a:pt x="181" y="107"/>
                  </a:lnTo>
                  <a:lnTo>
                    <a:pt x="181" y="106"/>
                  </a:lnTo>
                  <a:lnTo>
                    <a:pt x="180" y="106"/>
                  </a:lnTo>
                  <a:lnTo>
                    <a:pt x="179" y="107"/>
                  </a:lnTo>
                  <a:lnTo>
                    <a:pt x="175" y="109"/>
                  </a:lnTo>
                  <a:lnTo>
                    <a:pt x="172" y="113"/>
                  </a:lnTo>
                  <a:lnTo>
                    <a:pt x="172" y="114"/>
                  </a:lnTo>
                  <a:lnTo>
                    <a:pt x="170" y="114"/>
                  </a:lnTo>
                  <a:lnTo>
                    <a:pt x="170" y="116"/>
                  </a:lnTo>
                  <a:lnTo>
                    <a:pt x="169" y="117"/>
                  </a:lnTo>
                  <a:lnTo>
                    <a:pt x="168" y="119"/>
                  </a:lnTo>
                  <a:lnTo>
                    <a:pt x="167" y="119"/>
                  </a:lnTo>
                  <a:lnTo>
                    <a:pt x="167" y="120"/>
                  </a:lnTo>
                  <a:lnTo>
                    <a:pt x="167" y="121"/>
                  </a:lnTo>
                  <a:lnTo>
                    <a:pt x="168" y="121"/>
                  </a:lnTo>
                  <a:lnTo>
                    <a:pt x="169" y="120"/>
                  </a:lnTo>
                  <a:lnTo>
                    <a:pt x="170" y="120"/>
                  </a:lnTo>
                  <a:lnTo>
                    <a:pt x="170" y="121"/>
                  </a:lnTo>
                  <a:lnTo>
                    <a:pt x="168" y="122"/>
                  </a:lnTo>
                  <a:lnTo>
                    <a:pt x="167" y="123"/>
                  </a:lnTo>
                  <a:lnTo>
                    <a:pt x="167" y="124"/>
                  </a:lnTo>
                  <a:lnTo>
                    <a:pt x="167" y="125"/>
                  </a:lnTo>
                  <a:lnTo>
                    <a:pt x="167" y="125"/>
                  </a:lnTo>
                  <a:lnTo>
                    <a:pt x="167" y="126"/>
                  </a:lnTo>
                  <a:lnTo>
                    <a:pt x="167" y="125"/>
                  </a:lnTo>
                  <a:lnTo>
                    <a:pt x="168" y="125"/>
                  </a:lnTo>
                  <a:lnTo>
                    <a:pt x="169" y="124"/>
                  </a:lnTo>
                  <a:lnTo>
                    <a:pt x="170" y="124"/>
                  </a:lnTo>
                  <a:lnTo>
                    <a:pt x="171" y="123"/>
                  </a:lnTo>
                  <a:lnTo>
                    <a:pt x="172" y="123"/>
                  </a:lnTo>
                  <a:lnTo>
                    <a:pt x="172" y="124"/>
                  </a:lnTo>
                  <a:lnTo>
                    <a:pt x="171" y="124"/>
                  </a:lnTo>
                  <a:lnTo>
                    <a:pt x="172" y="125"/>
                  </a:lnTo>
                  <a:lnTo>
                    <a:pt x="173" y="125"/>
                  </a:lnTo>
                  <a:lnTo>
                    <a:pt x="174" y="126"/>
                  </a:lnTo>
                  <a:lnTo>
                    <a:pt x="174" y="127"/>
                  </a:lnTo>
                  <a:lnTo>
                    <a:pt x="173" y="127"/>
                  </a:lnTo>
                  <a:lnTo>
                    <a:pt x="173" y="128"/>
                  </a:lnTo>
                  <a:lnTo>
                    <a:pt x="172" y="128"/>
                  </a:lnTo>
                  <a:lnTo>
                    <a:pt x="170" y="130"/>
                  </a:lnTo>
                  <a:lnTo>
                    <a:pt x="169" y="131"/>
                  </a:lnTo>
                  <a:lnTo>
                    <a:pt x="168" y="132"/>
                  </a:lnTo>
                  <a:lnTo>
                    <a:pt x="167" y="133"/>
                  </a:lnTo>
                  <a:lnTo>
                    <a:pt x="167" y="134"/>
                  </a:lnTo>
                  <a:lnTo>
                    <a:pt x="165" y="134"/>
                  </a:lnTo>
                  <a:lnTo>
                    <a:pt x="164" y="135"/>
                  </a:lnTo>
                  <a:lnTo>
                    <a:pt x="164" y="136"/>
                  </a:lnTo>
                  <a:lnTo>
                    <a:pt x="163" y="137"/>
                  </a:lnTo>
                  <a:lnTo>
                    <a:pt x="162" y="139"/>
                  </a:lnTo>
                  <a:lnTo>
                    <a:pt x="161" y="140"/>
                  </a:lnTo>
                  <a:lnTo>
                    <a:pt x="161" y="140"/>
                  </a:lnTo>
                  <a:lnTo>
                    <a:pt x="161" y="141"/>
                  </a:lnTo>
                  <a:lnTo>
                    <a:pt x="161" y="143"/>
                  </a:lnTo>
                  <a:lnTo>
                    <a:pt x="160" y="145"/>
                  </a:lnTo>
                  <a:lnTo>
                    <a:pt x="159" y="145"/>
                  </a:lnTo>
                  <a:lnTo>
                    <a:pt x="156" y="146"/>
                  </a:lnTo>
                  <a:lnTo>
                    <a:pt x="153" y="153"/>
                  </a:lnTo>
                  <a:lnTo>
                    <a:pt x="152" y="153"/>
                  </a:lnTo>
                  <a:lnTo>
                    <a:pt x="151" y="153"/>
                  </a:lnTo>
                  <a:lnTo>
                    <a:pt x="150" y="153"/>
                  </a:lnTo>
                  <a:lnTo>
                    <a:pt x="150" y="153"/>
                  </a:lnTo>
                  <a:lnTo>
                    <a:pt x="149" y="154"/>
                  </a:lnTo>
                  <a:lnTo>
                    <a:pt x="148" y="155"/>
                  </a:lnTo>
                  <a:lnTo>
                    <a:pt x="148" y="156"/>
                  </a:lnTo>
                  <a:lnTo>
                    <a:pt x="149" y="156"/>
                  </a:lnTo>
                  <a:lnTo>
                    <a:pt x="150" y="156"/>
                  </a:lnTo>
                  <a:lnTo>
                    <a:pt x="152" y="155"/>
                  </a:lnTo>
                  <a:lnTo>
                    <a:pt x="153" y="155"/>
                  </a:lnTo>
                  <a:lnTo>
                    <a:pt x="154" y="156"/>
                  </a:lnTo>
                  <a:lnTo>
                    <a:pt x="154" y="158"/>
                  </a:lnTo>
                  <a:lnTo>
                    <a:pt x="153" y="158"/>
                  </a:lnTo>
                  <a:lnTo>
                    <a:pt x="152" y="159"/>
                  </a:lnTo>
                  <a:lnTo>
                    <a:pt x="152" y="159"/>
                  </a:lnTo>
                  <a:lnTo>
                    <a:pt x="151" y="161"/>
                  </a:lnTo>
                  <a:lnTo>
                    <a:pt x="150" y="161"/>
                  </a:lnTo>
                  <a:lnTo>
                    <a:pt x="150" y="162"/>
                  </a:lnTo>
                  <a:lnTo>
                    <a:pt x="151" y="162"/>
                  </a:lnTo>
                  <a:lnTo>
                    <a:pt x="152" y="162"/>
                  </a:lnTo>
                  <a:lnTo>
                    <a:pt x="152" y="163"/>
                  </a:lnTo>
                  <a:lnTo>
                    <a:pt x="151" y="164"/>
                  </a:lnTo>
                  <a:lnTo>
                    <a:pt x="150" y="165"/>
                  </a:lnTo>
                  <a:lnTo>
                    <a:pt x="149" y="165"/>
                  </a:lnTo>
                  <a:lnTo>
                    <a:pt x="148" y="166"/>
                  </a:lnTo>
                  <a:lnTo>
                    <a:pt x="148" y="167"/>
                  </a:lnTo>
                  <a:lnTo>
                    <a:pt x="148" y="167"/>
                  </a:lnTo>
                  <a:lnTo>
                    <a:pt x="149" y="167"/>
                  </a:lnTo>
                  <a:lnTo>
                    <a:pt x="150" y="168"/>
                  </a:lnTo>
                  <a:lnTo>
                    <a:pt x="149" y="169"/>
                  </a:lnTo>
                  <a:lnTo>
                    <a:pt x="150" y="168"/>
                  </a:lnTo>
                  <a:lnTo>
                    <a:pt x="150" y="169"/>
                  </a:lnTo>
                  <a:lnTo>
                    <a:pt x="150" y="170"/>
                  </a:lnTo>
                  <a:lnTo>
                    <a:pt x="149" y="172"/>
                  </a:lnTo>
                  <a:lnTo>
                    <a:pt x="148" y="172"/>
                  </a:lnTo>
                  <a:lnTo>
                    <a:pt x="149" y="172"/>
                  </a:lnTo>
                  <a:lnTo>
                    <a:pt x="149" y="172"/>
                  </a:lnTo>
                  <a:lnTo>
                    <a:pt x="148" y="173"/>
                  </a:lnTo>
                  <a:lnTo>
                    <a:pt x="149" y="173"/>
                  </a:lnTo>
                  <a:lnTo>
                    <a:pt x="149" y="172"/>
                  </a:lnTo>
                  <a:lnTo>
                    <a:pt x="149" y="172"/>
                  </a:lnTo>
                  <a:lnTo>
                    <a:pt x="150" y="172"/>
                  </a:lnTo>
                  <a:lnTo>
                    <a:pt x="150" y="173"/>
                  </a:lnTo>
                  <a:lnTo>
                    <a:pt x="150" y="174"/>
                  </a:lnTo>
                  <a:lnTo>
                    <a:pt x="150" y="175"/>
                  </a:lnTo>
                  <a:lnTo>
                    <a:pt x="151" y="177"/>
                  </a:lnTo>
                  <a:lnTo>
                    <a:pt x="151" y="178"/>
                  </a:lnTo>
                  <a:lnTo>
                    <a:pt x="152" y="178"/>
                  </a:lnTo>
                  <a:lnTo>
                    <a:pt x="154" y="178"/>
                  </a:lnTo>
                  <a:lnTo>
                    <a:pt x="154" y="178"/>
                  </a:lnTo>
                  <a:lnTo>
                    <a:pt x="154" y="177"/>
                  </a:lnTo>
                  <a:lnTo>
                    <a:pt x="155" y="177"/>
                  </a:lnTo>
                  <a:lnTo>
                    <a:pt x="156" y="176"/>
                  </a:lnTo>
                  <a:lnTo>
                    <a:pt x="157" y="175"/>
                  </a:lnTo>
                  <a:lnTo>
                    <a:pt x="160" y="174"/>
                  </a:lnTo>
                  <a:lnTo>
                    <a:pt x="160" y="172"/>
                  </a:lnTo>
                  <a:lnTo>
                    <a:pt x="161" y="172"/>
                  </a:lnTo>
                  <a:lnTo>
                    <a:pt x="161" y="172"/>
                  </a:lnTo>
                  <a:lnTo>
                    <a:pt x="161" y="171"/>
                  </a:lnTo>
                  <a:lnTo>
                    <a:pt x="162" y="171"/>
                  </a:lnTo>
                  <a:lnTo>
                    <a:pt x="163" y="170"/>
                  </a:lnTo>
                  <a:lnTo>
                    <a:pt x="164" y="170"/>
                  </a:lnTo>
                  <a:lnTo>
                    <a:pt x="164" y="169"/>
                  </a:lnTo>
                  <a:lnTo>
                    <a:pt x="165" y="168"/>
                  </a:lnTo>
                  <a:lnTo>
                    <a:pt x="166" y="168"/>
                  </a:lnTo>
                  <a:lnTo>
                    <a:pt x="167" y="166"/>
                  </a:lnTo>
                  <a:lnTo>
                    <a:pt x="167" y="165"/>
                  </a:lnTo>
                  <a:lnTo>
                    <a:pt x="168" y="165"/>
                  </a:lnTo>
                  <a:lnTo>
                    <a:pt x="168" y="163"/>
                  </a:lnTo>
                  <a:lnTo>
                    <a:pt x="167" y="162"/>
                  </a:lnTo>
                  <a:lnTo>
                    <a:pt x="168" y="162"/>
                  </a:lnTo>
                  <a:lnTo>
                    <a:pt x="169" y="161"/>
                  </a:lnTo>
                  <a:lnTo>
                    <a:pt x="169" y="160"/>
                  </a:lnTo>
                  <a:lnTo>
                    <a:pt x="168" y="159"/>
                  </a:lnTo>
                  <a:lnTo>
                    <a:pt x="168" y="159"/>
                  </a:lnTo>
                  <a:lnTo>
                    <a:pt x="169" y="159"/>
                  </a:lnTo>
                  <a:lnTo>
                    <a:pt x="168" y="158"/>
                  </a:lnTo>
                  <a:lnTo>
                    <a:pt x="167" y="158"/>
                  </a:lnTo>
                  <a:lnTo>
                    <a:pt x="168" y="156"/>
                  </a:lnTo>
                  <a:lnTo>
                    <a:pt x="170" y="155"/>
                  </a:lnTo>
                  <a:lnTo>
                    <a:pt x="172" y="154"/>
                  </a:lnTo>
                  <a:lnTo>
                    <a:pt x="173" y="154"/>
                  </a:lnTo>
                  <a:lnTo>
                    <a:pt x="173" y="154"/>
                  </a:lnTo>
                  <a:lnTo>
                    <a:pt x="173" y="153"/>
                  </a:lnTo>
                  <a:lnTo>
                    <a:pt x="174" y="151"/>
                  </a:lnTo>
                  <a:lnTo>
                    <a:pt x="174" y="150"/>
                  </a:lnTo>
                  <a:lnTo>
                    <a:pt x="175" y="149"/>
                  </a:lnTo>
                  <a:lnTo>
                    <a:pt x="177" y="147"/>
                  </a:lnTo>
                  <a:lnTo>
                    <a:pt x="178" y="147"/>
                  </a:lnTo>
                  <a:lnTo>
                    <a:pt x="179" y="148"/>
                  </a:lnTo>
                  <a:lnTo>
                    <a:pt x="179" y="149"/>
                  </a:lnTo>
                  <a:lnTo>
                    <a:pt x="180" y="149"/>
                  </a:lnTo>
                  <a:lnTo>
                    <a:pt x="180" y="149"/>
                  </a:lnTo>
                  <a:lnTo>
                    <a:pt x="181" y="149"/>
                  </a:lnTo>
                  <a:lnTo>
                    <a:pt x="183" y="148"/>
                  </a:lnTo>
                  <a:lnTo>
                    <a:pt x="186" y="147"/>
                  </a:lnTo>
                  <a:lnTo>
                    <a:pt x="188" y="146"/>
                  </a:lnTo>
                  <a:lnTo>
                    <a:pt x="189" y="146"/>
                  </a:lnTo>
                  <a:lnTo>
                    <a:pt x="190" y="145"/>
                  </a:lnTo>
                  <a:lnTo>
                    <a:pt x="191" y="144"/>
                  </a:lnTo>
                  <a:lnTo>
                    <a:pt x="192" y="143"/>
                  </a:lnTo>
                  <a:lnTo>
                    <a:pt x="192" y="144"/>
                  </a:lnTo>
                  <a:lnTo>
                    <a:pt x="192" y="144"/>
                  </a:lnTo>
                  <a:lnTo>
                    <a:pt x="193" y="143"/>
                  </a:lnTo>
                  <a:lnTo>
                    <a:pt x="194" y="142"/>
                  </a:lnTo>
                  <a:lnTo>
                    <a:pt x="194" y="140"/>
                  </a:lnTo>
                  <a:lnTo>
                    <a:pt x="195" y="140"/>
                  </a:lnTo>
                  <a:lnTo>
                    <a:pt x="196" y="139"/>
                  </a:lnTo>
                  <a:lnTo>
                    <a:pt x="196" y="137"/>
                  </a:lnTo>
                  <a:lnTo>
                    <a:pt x="197" y="137"/>
                  </a:lnTo>
                  <a:lnTo>
                    <a:pt x="197" y="136"/>
                  </a:lnTo>
                  <a:lnTo>
                    <a:pt x="197" y="135"/>
                  </a:lnTo>
                  <a:lnTo>
                    <a:pt x="198" y="136"/>
                  </a:lnTo>
                  <a:lnTo>
                    <a:pt x="198" y="137"/>
                  </a:lnTo>
                  <a:lnTo>
                    <a:pt x="199" y="137"/>
                  </a:lnTo>
                  <a:lnTo>
                    <a:pt x="199" y="137"/>
                  </a:lnTo>
                  <a:lnTo>
                    <a:pt x="200" y="136"/>
                  </a:lnTo>
                  <a:lnTo>
                    <a:pt x="201" y="137"/>
                  </a:lnTo>
                  <a:lnTo>
                    <a:pt x="201" y="136"/>
                  </a:lnTo>
                  <a:lnTo>
                    <a:pt x="202" y="136"/>
                  </a:lnTo>
                  <a:lnTo>
                    <a:pt x="202" y="135"/>
                  </a:lnTo>
                  <a:lnTo>
                    <a:pt x="203" y="134"/>
                  </a:lnTo>
                  <a:lnTo>
                    <a:pt x="202" y="134"/>
                  </a:lnTo>
                  <a:lnTo>
                    <a:pt x="202" y="134"/>
                  </a:lnTo>
                  <a:lnTo>
                    <a:pt x="202" y="133"/>
                  </a:lnTo>
                  <a:lnTo>
                    <a:pt x="203" y="132"/>
                  </a:lnTo>
                  <a:lnTo>
                    <a:pt x="203" y="131"/>
                  </a:lnTo>
                  <a:lnTo>
                    <a:pt x="205" y="131"/>
                  </a:lnTo>
                  <a:lnTo>
                    <a:pt x="205" y="131"/>
                  </a:lnTo>
                  <a:lnTo>
                    <a:pt x="206" y="131"/>
                  </a:lnTo>
                  <a:lnTo>
                    <a:pt x="206" y="132"/>
                  </a:lnTo>
                  <a:lnTo>
                    <a:pt x="206" y="133"/>
                  </a:lnTo>
                  <a:lnTo>
                    <a:pt x="206" y="134"/>
                  </a:lnTo>
                  <a:lnTo>
                    <a:pt x="207" y="133"/>
                  </a:lnTo>
                  <a:lnTo>
                    <a:pt x="208" y="133"/>
                  </a:lnTo>
                  <a:lnTo>
                    <a:pt x="209" y="138"/>
                  </a:lnTo>
                  <a:lnTo>
                    <a:pt x="210" y="141"/>
                  </a:lnTo>
                  <a:lnTo>
                    <a:pt x="212" y="149"/>
                  </a:lnTo>
                  <a:lnTo>
                    <a:pt x="214" y="153"/>
                  </a:lnTo>
                  <a:lnTo>
                    <a:pt x="217" y="157"/>
                  </a:lnTo>
                  <a:lnTo>
                    <a:pt x="217" y="158"/>
                  </a:lnTo>
                  <a:lnTo>
                    <a:pt x="218" y="159"/>
                  </a:lnTo>
                  <a:lnTo>
                    <a:pt x="218" y="160"/>
                  </a:lnTo>
                  <a:lnTo>
                    <a:pt x="220" y="162"/>
                  </a:lnTo>
                  <a:lnTo>
                    <a:pt x="224" y="165"/>
                  </a:lnTo>
                  <a:lnTo>
                    <a:pt x="226" y="167"/>
                  </a:lnTo>
                  <a:lnTo>
                    <a:pt x="227" y="168"/>
                  </a:lnTo>
                  <a:lnTo>
                    <a:pt x="228" y="169"/>
                  </a:lnTo>
                  <a:lnTo>
                    <a:pt x="231" y="173"/>
                  </a:lnTo>
                  <a:lnTo>
                    <a:pt x="234" y="176"/>
                  </a:lnTo>
                  <a:lnTo>
                    <a:pt x="235" y="176"/>
                  </a:lnTo>
                  <a:lnTo>
                    <a:pt x="237" y="179"/>
                  </a:lnTo>
                  <a:lnTo>
                    <a:pt x="258" y="178"/>
                  </a:lnTo>
                  <a:lnTo>
                    <a:pt x="268" y="174"/>
                  </a:lnTo>
                  <a:lnTo>
                    <a:pt x="269" y="173"/>
                  </a:lnTo>
                  <a:lnTo>
                    <a:pt x="273" y="183"/>
                  </a:lnTo>
                  <a:lnTo>
                    <a:pt x="274" y="185"/>
                  </a:lnTo>
                  <a:lnTo>
                    <a:pt x="275" y="188"/>
                  </a:lnTo>
                  <a:lnTo>
                    <a:pt x="275" y="189"/>
                  </a:lnTo>
                  <a:lnTo>
                    <a:pt x="278" y="188"/>
                  </a:lnTo>
                  <a:lnTo>
                    <a:pt x="283" y="185"/>
                  </a:lnTo>
                  <a:lnTo>
                    <a:pt x="284" y="186"/>
                  </a:lnTo>
                  <a:lnTo>
                    <a:pt x="285" y="188"/>
                  </a:lnTo>
                  <a:lnTo>
                    <a:pt x="287" y="190"/>
                  </a:lnTo>
                  <a:lnTo>
                    <a:pt x="288" y="192"/>
                  </a:lnTo>
                  <a:lnTo>
                    <a:pt x="293" y="197"/>
                  </a:lnTo>
                  <a:lnTo>
                    <a:pt x="288" y="198"/>
                  </a:lnTo>
                  <a:lnTo>
                    <a:pt x="270" y="200"/>
                  </a:lnTo>
                  <a:lnTo>
                    <a:pt x="269" y="200"/>
                  </a:lnTo>
                  <a:lnTo>
                    <a:pt x="269" y="200"/>
                  </a:lnTo>
                  <a:lnTo>
                    <a:pt x="268" y="202"/>
                  </a:lnTo>
                  <a:lnTo>
                    <a:pt x="258" y="208"/>
                  </a:lnTo>
                  <a:lnTo>
                    <a:pt x="257" y="209"/>
                  </a:lnTo>
                  <a:lnTo>
                    <a:pt x="256" y="209"/>
                  </a:lnTo>
                  <a:lnTo>
                    <a:pt x="257" y="210"/>
                  </a:lnTo>
                  <a:lnTo>
                    <a:pt x="256" y="211"/>
                  </a:lnTo>
                  <a:lnTo>
                    <a:pt x="258" y="216"/>
                  </a:lnTo>
                  <a:lnTo>
                    <a:pt x="260" y="218"/>
                  </a:lnTo>
                  <a:lnTo>
                    <a:pt x="260" y="219"/>
                  </a:lnTo>
                  <a:lnTo>
                    <a:pt x="261" y="223"/>
                  </a:lnTo>
                  <a:lnTo>
                    <a:pt x="258" y="229"/>
                  </a:lnTo>
                  <a:lnTo>
                    <a:pt x="259" y="229"/>
                  </a:lnTo>
                  <a:lnTo>
                    <a:pt x="258" y="241"/>
                  </a:lnTo>
                  <a:lnTo>
                    <a:pt x="258" y="242"/>
                  </a:lnTo>
                  <a:lnTo>
                    <a:pt x="258" y="242"/>
                  </a:lnTo>
                  <a:lnTo>
                    <a:pt x="260" y="251"/>
                  </a:lnTo>
                  <a:lnTo>
                    <a:pt x="260" y="252"/>
                  </a:lnTo>
                  <a:lnTo>
                    <a:pt x="261" y="252"/>
                  </a:lnTo>
                  <a:lnTo>
                    <a:pt x="260" y="258"/>
                  </a:lnTo>
                  <a:lnTo>
                    <a:pt x="260" y="260"/>
                  </a:lnTo>
                  <a:lnTo>
                    <a:pt x="251" y="261"/>
                  </a:lnTo>
                  <a:lnTo>
                    <a:pt x="250" y="261"/>
                  </a:lnTo>
                  <a:lnTo>
                    <a:pt x="250" y="261"/>
                  </a:lnTo>
                  <a:lnTo>
                    <a:pt x="249" y="262"/>
                  </a:lnTo>
                  <a:lnTo>
                    <a:pt x="248" y="263"/>
                  </a:lnTo>
                  <a:lnTo>
                    <a:pt x="247" y="263"/>
                  </a:lnTo>
                  <a:lnTo>
                    <a:pt x="246" y="265"/>
                  </a:lnTo>
                  <a:lnTo>
                    <a:pt x="244" y="265"/>
                  </a:lnTo>
                  <a:lnTo>
                    <a:pt x="241" y="267"/>
                  </a:lnTo>
                  <a:lnTo>
                    <a:pt x="237" y="267"/>
                  </a:lnTo>
                  <a:lnTo>
                    <a:pt x="237" y="269"/>
                  </a:lnTo>
                  <a:lnTo>
                    <a:pt x="236" y="270"/>
                  </a:lnTo>
                  <a:lnTo>
                    <a:pt x="233" y="271"/>
                  </a:lnTo>
                  <a:lnTo>
                    <a:pt x="233" y="272"/>
                  </a:lnTo>
                  <a:lnTo>
                    <a:pt x="231" y="273"/>
                  </a:lnTo>
                  <a:lnTo>
                    <a:pt x="230" y="273"/>
                  </a:lnTo>
                  <a:lnTo>
                    <a:pt x="227" y="271"/>
                  </a:lnTo>
                  <a:lnTo>
                    <a:pt x="222" y="269"/>
                  </a:lnTo>
                  <a:lnTo>
                    <a:pt x="221" y="269"/>
                  </a:lnTo>
                  <a:lnTo>
                    <a:pt x="220" y="269"/>
                  </a:lnTo>
                  <a:lnTo>
                    <a:pt x="217" y="268"/>
                  </a:lnTo>
                  <a:lnTo>
                    <a:pt x="212" y="267"/>
                  </a:lnTo>
                  <a:lnTo>
                    <a:pt x="212" y="264"/>
                  </a:lnTo>
                  <a:lnTo>
                    <a:pt x="211" y="261"/>
                  </a:lnTo>
                  <a:lnTo>
                    <a:pt x="202" y="261"/>
                  </a:lnTo>
                  <a:lnTo>
                    <a:pt x="189" y="269"/>
                  </a:lnTo>
                  <a:lnTo>
                    <a:pt x="187" y="273"/>
                  </a:lnTo>
                  <a:lnTo>
                    <a:pt x="186" y="274"/>
                  </a:lnTo>
                  <a:lnTo>
                    <a:pt x="186" y="278"/>
                  </a:lnTo>
                  <a:lnTo>
                    <a:pt x="171" y="284"/>
                  </a:lnTo>
                  <a:lnTo>
                    <a:pt x="170" y="285"/>
                  </a:lnTo>
                  <a:lnTo>
                    <a:pt x="163" y="288"/>
                  </a:lnTo>
                  <a:lnTo>
                    <a:pt x="167" y="297"/>
                  </a:lnTo>
                  <a:lnTo>
                    <a:pt x="178" y="314"/>
                  </a:lnTo>
                  <a:lnTo>
                    <a:pt x="179" y="321"/>
                  </a:lnTo>
                  <a:lnTo>
                    <a:pt x="178" y="325"/>
                  </a:lnTo>
                  <a:lnTo>
                    <a:pt x="176" y="326"/>
                  </a:lnTo>
                  <a:lnTo>
                    <a:pt x="167" y="329"/>
                  </a:lnTo>
                  <a:lnTo>
                    <a:pt x="167" y="328"/>
                  </a:lnTo>
                  <a:lnTo>
                    <a:pt x="161" y="331"/>
                  </a:lnTo>
                  <a:lnTo>
                    <a:pt x="160" y="331"/>
                  </a:lnTo>
                  <a:lnTo>
                    <a:pt x="159" y="332"/>
                  </a:lnTo>
                  <a:lnTo>
                    <a:pt x="154" y="331"/>
                  </a:lnTo>
                  <a:lnTo>
                    <a:pt x="151" y="331"/>
                  </a:lnTo>
                  <a:lnTo>
                    <a:pt x="147" y="327"/>
                  </a:lnTo>
                  <a:lnTo>
                    <a:pt x="144" y="326"/>
                  </a:lnTo>
                  <a:lnTo>
                    <a:pt x="141" y="325"/>
                  </a:lnTo>
                  <a:lnTo>
                    <a:pt x="140" y="322"/>
                  </a:lnTo>
                  <a:lnTo>
                    <a:pt x="138" y="322"/>
                  </a:lnTo>
                  <a:lnTo>
                    <a:pt x="127" y="321"/>
                  </a:lnTo>
                  <a:lnTo>
                    <a:pt x="125" y="320"/>
                  </a:lnTo>
                  <a:lnTo>
                    <a:pt x="123" y="320"/>
                  </a:lnTo>
                  <a:lnTo>
                    <a:pt x="121" y="321"/>
                  </a:lnTo>
                  <a:lnTo>
                    <a:pt x="122" y="325"/>
                  </a:lnTo>
                  <a:lnTo>
                    <a:pt x="119" y="326"/>
                  </a:lnTo>
                  <a:lnTo>
                    <a:pt x="118" y="325"/>
                  </a:lnTo>
                  <a:lnTo>
                    <a:pt x="118" y="326"/>
                  </a:lnTo>
                  <a:lnTo>
                    <a:pt x="117" y="327"/>
                  </a:lnTo>
                  <a:lnTo>
                    <a:pt x="117" y="330"/>
                  </a:lnTo>
                  <a:lnTo>
                    <a:pt x="119" y="331"/>
                  </a:lnTo>
                  <a:lnTo>
                    <a:pt x="119" y="331"/>
                  </a:lnTo>
                  <a:lnTo>
                    <a:pt x="117" y="332"/>
                  </a:lnTo>
                  <a:lnTo>
                    <a:pt x="113" y="334"/>
                  </a:lnTo>
                  <a:lnTo>
                    <a:pt x="113" y="333"/>
                  </a:lnTo>
                  <a:lnTo>
                    <a:pt x="112" y="331"/>
                  </a:lnTo>
                  <a:lnTo>
                    <a:pt x="111" y="330"/>
                  </a:lnTo>
                  <a:lnTo>
                    <a:pt x="110" y="329"/>
                  </a:lnTo>
                  <a:lnTo>
                    <a:pt x="108" y="326"/>
                  </a:lnTo>
                  <a:lnTo>
                    <a:pt x="107" y="324"/>
                  </a:lnTo>
                  <a:lnTo>
                    <a:pt x="103" y="325"/>
                  </a:lnTo>
                  <a:lnTo>
                    <a:pt x="102" y="326"/>
                  </a:lnTo>
                  <a:lnTo>
                    <a:pt x="101" y="328"/>
                  </a:lnTo>
                  <a:lnTo>
                    <a:pt x="100" y="329"/>
                  </a:lnTo>
                  <a:lnTo>
                    <a:pt x="99" y="330"/>
                  </a:lnTo>
                  <a:lnTo>
                    <a:pt x="94" y="332"/>
                  </a:lnTo>
                  <a:lnTo>
                    <a:pt x="95" y="335"/>
                  </a:lnTo>
                  <a:lnTo>
                    <a:pt x="89" y="337"/>
                  </a:lnTo>
                  <a:lnTo>
                    <a:pt x="89" y="331"/>
                  </a:lnTo>
                  <a:lnTo>
                    <a:pt x="88" y="330"/>
                  </a:lnTo>
                  <a:lnTo>
                    <a:pt x="88" y="328"/>
                  </a:lnTo>
                  <a:lnTo>
                    <a:pt x="87" y="327"/>
                  </a:lnTo>
                  <a:lnTo>
                    <a:pt x="86" y="324"/>
                  </a:lnTo>
                  <a:lnTo>
                    <a:pt x="85" y="322"/>
                  </a:lnTo>
                  <a:lnTo>
                    <a:pt x="84" y="319"/>
                  </a:lnTo>
                  <a:lnTo>
                    <a:pt x="84" y="319"/>
                  </a:lnTo>
                  <a:lnTo>
                    <a:pt x="83" y="320"/>
                  </a:lnTo>
                  <a:lnTo>
                    <a:pt x="83" y="321"/>
                  </a:lnTo>
                  <a:lnTo>
                    <a:pt x="82" y="321"/>
                  </a:lnTo>
                  <a:lnTo>
                    <a:pt x="78" y="324"/>
                  </a:lnTo>
                  <a:lnTo>
                    <a:pt x="72" y="327"/>
                  </a:lnTo>
                  <a:lnTo>
                    <a:pt x="71" y="327"/>
                  </a:lnTo>
                  <a:lnTo>
                    <a:pt x="59" y="334"/>
                  </a:lnTo>
                  <a:lnTo>
                    <a:pt x="57" y="331"/>
                  </a:lnTo>
                  <a:lnTo>
                    <a:pt x="54" y="330"/>
                  </a:lnTo>
                  <a:lnTo>
                    <a:pt x="53" y="330"/>
                  </a:lnTo>
                  <a:lnTo>
                    <a:pt x="52" y="329"/>
                  </a:lnTo>
                  <a:lnTo>
                    <a:pt x="48" y="327"/>
                  </a:lnTo>
                  <a:lnTo>
                    <a:pt x="47" y="328"/>
                  </a:lnTo>
                  <a:lnTo>
                    <a:pt x="40" y="331"/>
                  </a:lnTo>
                  <a:lnTo>
                    <a:pt x="36" y="332"/>
                  </a:lnTo>
                  <a:lnTo>
                    <a:pt x="34" y="333"/>
                  </a:lnTo>
                  <a:lnTo>
                    <a:pt x="33" y="330"/>
                  </a:lnTo>
                  <a:lnTo>
                    <a:pt x="30" y="325"/>
                  </a:lnTo>
                  <a:lnTo>
                    <a:pt x="27" y="324"/>
                  </a:lnTo>
                  <a:lnTo>
                    <a:pt x="24" y="321"/>
                  </a:lnTo>
                  <a:lnTo>
                    <a:pt x="18" y="320"/>
                  </a:lnTo>
                  <a:lnTo>
                    <a:pt x="17" y="319"/>
                  </a:lnTo>
                  <a:lnTo>
                    <a:pt x="13" y="319"/>
                  </a:lnTo>
                  <a:lnTo>
                    <a:pt x="13" y="312"/>
                  </a:lnTo>
                  <a:lnTo>
                    <a:pt x="20" y="302"/>
                  </a:lnTo>
                  <a:lnTo>
                    <a:pt x="20" y="299"/>
                  </a:lnTo>
                  <a:lnTo>
                    <a:pt x="21" y="297"/>
                  </a:lnTo>
                  <a:lnTo>
                    <a:pt x="20" y="295"/>
                  </a:lnTo>
                  <a:lnTo>
                    <a:pt x="15" y="291"/>
                  </a:lnTo>
                  <a:lnTo>
                    <a:pt x="7" y="280"/>
                  </a:lnTo>
                  <a:lnTo>
                    <a:pt x="4" y="277"/>
                  </a:lnTo>
                  <a:lnTo>
                    <a:pt x="1" y="273"/>
                  </a:lnTo>
                  <a:lnTo>
                    <a:pt x="1" y="273"/>
                  </a:lnTo>
                  <a:lnTo>
                    <a:pt x="1" y="271"/>
                  </a:lnTo>
                  <a:lnTo>
                    <a:pt x="1" y="268"/>
                  </a:lnTo>
                  <a:lnTo>
                    <a:pt x="0" y="265"/>
                  </a:lnTo>
                  <a:lnTo>
                    <a:pt x="0" y="262"/>
                  </a:lnTo>
                  <a:lnTo>
                    <a:pt x="1" y="261"/>
                  </a:lnTo>
                  <a:lnTo>
                    <a:pt x="3" y="261"/>
                  </a:lnTo>
                  <a:lnTo>
                    <a:pt x="4" y="261"/>
                  </a:lnTo>
                  <a:lnTo>
                    <a:pt x="4" y="261"/>
                  </a:lnTo>
                  <a:lnTo>
                    <a:pt x="6" y="261"/>
                  </a:lnTo>
                  <a:lnTo>
                    <a:pt x="8" y="261"/>
                  </a:lnTo>
                  <a:lnTo>
                    <a:pt x="10" y="259"/>
                  </a:lnTo>
                  <a:lnTo>
                    <a:pt x="11" y="260"/>
                  </a:lnTo>
                  <a:lnTo>
                    <a:pt x="12" y="261"/>
                  </a:lnTo>
                  <a:lnTo>
                    <a:pt x="13" y="261"/>
                  </a:lnTo>
                  <a:lnTo>
                    <a:pt x="17" y="260"/>
                  </a:lnTo>
                  <a:lnTo>
                    <a:pt x="18" y="260"/>
                  </a:lnTo>
                  <a:lnTo>
                    <a:pt x="19" y="259"/>
                  </a:lnTo>
                  <a:lnTo>
                    <a:pt x="20" y="259"/>
                  </a:lnTo>
                  <a:lnTo>
                    <a:pt x="21" y="258"/>
                  </a:lnTo>
                  <a:lnTo>
                    <a:pt x="22" y="257"/>
                  </a:lnTo>
                  <a:lnTo>
                    <a:pt x="23" y="257"/>
                  </a:lnTo>
                  <a:lnTo>
                    <a:pt x="23" y="258"/>
                  </a:lnTo>
                  <a:lnTo>
                    <a:pt x="23" y="259"/>
                  </a:lnTo>
                  <a:lnTo>
                    <a:pt x="24" y="259"/>
                  </a:lnTo>
                  <a:lnTo>
                    <a:pt x="25" y="259"/>
                  </a:lnTo>
                  <a:lnTo>
                    <a:pt x="27" y="258"/>
                  </a:lnTo>
                  <a:lnTo>
                    <a:pt x="27" y="258"/>
                  </a:lnTo>
                  <a:lnTo>
                    <a:pt x="27" y="257"/>
                  </a:lnTo>
                  <a:lnTo>
                    <a:pt x="27" y="256"/>
                  </a:lnTo>
                  <a:lnTo>
                    <a:pt x="27" y="255"/>
                  </a:lnTo>
                  <a:lnTo>
                    <a:pt x="27" y="254"/>
                  </a:lnTo>
                  <a:lnTo>
                    <a:pt x="28" y="254"/>
                  </a:lnTo>
                  <a:lnTo>
                    <a:pt x="30" y="254"/>
                  </a:lnTo>
                  <a:lnTo>
                    <a:pt x="32" y="254"/>
                  </a:lnTo>
                  <a:lnTo>
                    <a:pt x="33" y="254"/>
                  </a:lnTo>
                  <a:lnTo>
                    <a:pt x="33" y="254"/>
                  </a:lnTo>
                  <a:lnTo>
                    <a:pt x="35" y="254"/>
                  </a:lnTo>
                  <a:lnTo>
                    <a:pt x="36" y="254"/>
                  </a:lnTo>
                  <a:lnTo>
                    <a:pt x="37" y="254"/>
                  </a:lnTo>
                  <a:lnTo>
                    <a:pt x="38" y="254"/>
                  </a:lnTo>
                  <a:lnTo>
                    <a:pt x="39" y="254"/>
                  </a:lnTo>
                  <a:lnTo>
                    <a:pt x="39" y="254"/>
                  </a:lnTo>
                  <a:lnTo>
                    <a:pt x="40" y="255"/>
                  </a:lnTo>
                  <a:lnTo>
                    <a:pt x="43" y="256"/>
                  </a:lnTo>
                  <a:lnTo>
                    <a:pt x="44" y="256"/>
                  </a:lnTo>
                  <a:lnTo>
                    <a:pt x="44" y="257"/>
                  </a:lnTo>
                  <a:lnTo>
                    <a:pt x="45" y="257"/>
                  </a:lnTo>
                  <a:lnTo>
                    <a:pt x="45" y="258"/>
                  </a:lnTo>
                  <a:lnTo>
                    <a:pt x="44" y="258"/>
                  </a:lnTo>
                  <a:lnTo>
                    <a:pt x="43" y="259"/>
                  </a:lnTo>
                  <a:lnTo>
                    <a:pt x="42" y="259"/>
                  </a:lnTo>
                  <a:lnTo>
                    <a:pt x="43" y="259"/>
                  </a:lnTo>
                  <a:lnTo>
                    <a:pt x="44" y="259"/>
                  </a:lnTo>
                  <a:lnTo>
                    <a:pt x="45" y="259"/>
                  </a:lnTo>
                  <a:lnTo>
                    <a:pt x="46" y="258"/>
                  </a:lnTo>
                  <a:lnTo>
                    <a:pt x="48" y="258"/>
                  </a:lnTo>
                  <a:lnTo>
                    <a:pt x="49" y="257"/>
                  </a:lnTo>
                  <a:lnTo>
                    <a:pt x="50" y="256"/>
                  </a:lnTo>
                  <a:lnTo>
                    <a:pt x="51" y="255"/>
                  </a:lnTo>
                  <a:lnTo>
                    <a:pt x="52" y="255"/>
                  </a:lnTo>
                  <a:lnTo>
                    <a:pt x="52" y="255"/>
                  </a:lnTo>
                  <a:lnTo>
                    <a:pt x="52" y="256"/>
                  </a:lnTo>
                  <a:lnTo>
                    <a:pt x="53" y="256"/>
                  </a:lnTo>
                  <a:lnTo>
                    <a:pt x="59" y="255"/>
                  </a:lnTo>
                  <a:lnTo>
                    <a:pt x="62" y="255"/>
                  </a:lnTo>
                  <a:lnTo>
                    <a:pt x="63" y="256"/>
                  </a:lnTo>
                  <a:lnTo>
                    <a:pt x="64" y="256"/>
                  </a:lnTo>
                  <a:lnTo>
                    <a:pt x="66" y="256"/>
                  </a:lnTo>
                  <a:lnTo>
                    <a:pt x="68" y="256"/>
                  </a:lnTo>
                  <a:lnTo>
                    <a:pt x="69" y="256"/>
                  </a:lnTo>
                  <a:lnTo>
                    <a:pt x="71" y="256"/>
                  </a:lnTo>
                  <a:lnTo>
                    <a:pt x="72" y="257"/>
                  </a:lnTo>
                  <a:lnTo>
                    <a:pt x="73" y="257"/>
                  </a:lnTo>
                  <a:lnTo>
                    <a:pt x="74" y="258"/>
                  </a:lnTo>
                  <a:lnTo>
                    <a:pt x="75" y="258"/>
                  </a:lnTo>
                  <a:lnTo>
                    <a:pt x="77" y="257"/>
                  </a:lnTo>
                  <a:lnTo>
                    <a:pt x="77" y="256"/>
                  </a:lnTo>
                  <a:lnTo>
                    <a:pt x="78" y="255"/>
                  </a:lnTo>
                  <a:lnTo>
                    <a:pt x="80" y="255"/>
                  </a:lnTo>
                  <a:lnTo>
                    <a:pt x="83" y="254"/>
                  </a:lnTo>
                  <a:lnTo>
                    <a:pt x="84" y="255"/>
                  </a:lnTo>
                  <a:lnTo>
                    <a:pt x="85" y="255"/>
                  </a:lnTo>
                  <a:lnTo>
                    <a:pt x="88" y="254"/>
                  </a:lnTo>
                  <a:lnTo>
                    <a:pt x="90" y="254"/>
                  </a:lnTo>
                  <a:lnTo>
                    <a:pt x="90" y="254"/>
                  </a:lnTo>
                  <a:lnTo>
                    <a:pt x="91" y="254"/>
                  </a:lnTo>
                  <a:lnTo>
                    <a:pt x="91" y="254"/>
                  </a:lnTo>
                  <a:lnTo>
                    <a:pt x="92" y="254"/>
                  </a:lnTo>
                  <a:lnTo>
                    <a:pt x="94" y="254"/>
                  </a:lnTo>
                  <a:lnTo>
                    <a:pt x="95" y="254"/>
                  </a:lnTo>
                  <a:lnTo>
                    <a:pt x="96" y="253"/>
                  </a:lnTo>
                  <a:lnTo>
                    <a:pt x="96" y="252"/>
                  </a:lnTo>
                  <a:lnTo>
                    <a:pt x="95" y="252"/>
                  </a:lnTo>
                  <a:lnTo>
                    <a:pt x="96" y="250"/>
                  </a:lnTo>
                  <a:lnTo>
                    <a:pt x="97" y="249"/>
                  </a:lnTo>
                  <a:lnTo>
                    <a:pt x="97" y="249"/>
                  </a:lnTo>
                  <a:lnTo>
                    <a:pt x="97" y="248"/>
                  </a:lnTo>
                  <a:lnTo>
                    <a:pt x="97" y="248"/>
                  </a:lnTo>
                  <a:lnTo>
                    <a:pt x="93" y="248"/>
                  </a:lnTo>
                  <a:lnTo>
                    <a:pt x="90" y="248"/>
                  </a:lnTo>
                  <a:lnTo>
                    <a:pt x="86" y="249"/>
                  </a:lnTo>
                  <a:lnTo>
                    <a:pt x="84" y="249"/>
                  </a:lnTo>
                  <a:lnTo>
                    <a:pt x="81" y="250"/>
                  </a:lnTo>
                  <a:lnTo>
                    <a:pt x="78" y="250"/>
                  </a:lnTo>
                  <a:lnTo>
                    <a:pt x="74" y="250"/>
                  </a:lnTo>
                  <a:lnTo>
                    <a:pt x="71" y="249"/>
                  </a:lnTo>
                  <a:lnTo>
                    <a:pt x="69" y="249"/>
                  </a:lnTo>
                  <a:lnTo>
                    <a:pt x="65" y="249"/>
                  </a:lnTo>
                  <a:lnTo>
                    <a:pt x="63" y="249"/>
                  </a:lnTo>
                  <a:lnTo>
                    <a:pt x="61" y="248"/>
                  </a:lnTo>
                  <a:lnTo>
                    <a:pt x="59" y="248"/>
                  </a:lnTo>
                  <a:lnTo>
                    <a:pt x="56" y="248"/>
                  </a:lnTo>
                  <a:lnTo>
                    <a:pt x="54" y="249"/>
                  </a:lnTo>
                  <a:lnTo>
                    <a:pt x="52" y="249"/>
                  </a:lnTo>
                  <a:lnTo>
                    <a:pt x="51" y="249"/>
                  </a:lnTo>
                  <a:lnTo>
                    <a:pt x="49" y="248"/>
                  </a:lnTo>
                  <a:lnTo>
                    <a:pt x="47" y="248"/>
                  </a:lnTo>
                  <a:lnTo>
                    <a:pt x="46" y="248"/>
                  </a:lnTo>
                  <a:lnTo>
                    <a:pt x="46" y="248"/>
                  </a:lnTo>
                  <a:lnTo>
                    <a:pt x="44" y="248"/>
                  </a:lnTo>
                  <a:lnTo>
                    <a:pt x="43" y="248"/>
                  </a:lnTo>
                  <a:lnTo>
                    <a:pt x="39" y="248"/>
                  </a:lnTo>
                  <a:lnTo>
                    <a:pt x="38" y="248"/>
                  </a:lnTo>
                  <a:lnTo>
                    <a:pt x="36" y="248"/>
                  </a:lnTo>
                  <a:lnTo>
                    <a:pt x="35" y="248"/>
                  </a:lnTo>
                  <a:lnTo>
                    <a:pt x="33" y="248"/>
                  </a:lnTo>
                  <a:lnTo>
                    <a:pt x="33" y="248"/>
                  </a:lnTo>
                  <a:lnTo>
                    <a:pt x="32" y="248"/>
                  </a:lnTo>
                  <a:lnTo>
                    <a:pt x="31" y="248"/>
                  </a:lnTo>
                  <a:lnTo>
                    <a:pt x="31" y="246"/>
                  </a:lnTo>
                  <a:lnTo>
                    <a:pt x="33" y="239"/>
                  </a:lnTo>
                  <a:lnTo>
                    <a:pt x="33" y="236"/>
                  </a:lnTo>
                  <a:lnTo>
                    <a:pt x="34" y="235"/>
                  </a:lnTo>
                  <a:lnTo>
                    <a:pt x="45" y="232"/>
                  </a:lnTo>
                  <a:lnTo>
                    <a:pt x="47" y="221"/>
                  </a:lnTo>
                  <a:lnTo>
                    <a:pt x="33" y="208"/>
                  </a:lnTo>
                  <a:lnTo>
                    <a:pt x="32" y="200"/>
                  </a:lnTo>
                  <a:lnTo>
                    <a:pt x="32" y="191"/>
                  </a:lnTo>
                  <a:lnTo>
                    <a:pt x="30" y="188"/>
                  </a:lnTo>
                  <a:lnTo>
                    <a:pt x="30" y="186"/>
                  </a:lnTo>
                  <a:lnTo>
                    <a:pt x="29" y="186"/>
                  </a:lnTo>
                  <a:lnTo>
                    <a:pt x="30" y="185"/>
                  </a:lnTo>
                  <a:lnTo>
                    <a:pt x="33" y="180"/>
                  </a:lnTo>
                  <a:lnTo>
                    <a:pt x="46" y="165"/>
                  </a:lnTo>
                  <a:lnTo>
                    <a:pt x="54" y="160"/>
                  </a:lnTo>
                  <a:lnTo>
                    <a:pt x="54" y="153"/>
                  </a:lnTo>
                  <a:lnTo>
                    <a:pt x="54" y="149"/>
                  </a:lnTo>
                  <a:lnTo>
                    <a:pt x="55" y="140"/>
                  </a:lnTo>
                  <a:lnTo>
                    <a:pt x="55" y="135"/>
                  </a:lnTo>
                  <a:lnTo>
                    <a:pt x="56" y="133"/>
                  </a:lnTo>
                  <a:lnTo>
                    <a:pt x="59" y="127"/>
                  </a:lnTo>
                  <a:lnTo>
                    <a:pt x="65" y="121"/>
                  </a:lnTo>
                  <a:lnTo>
                    <a:pt x="65" y="114"/>
                  </a:lnTo>
                  <a:lnTo>
                    <a:pt x="68" y="113"/>
                  </a:lnTo>
                  <a:lnTo>
                    <a:pt x="75" y="110"/>
                  </a:lnTo>
                  <a:lnTo>
                    <a:pt x="76" y="108"/>
                  </a:lnTo>
                  <a:lnTo>
                    <a:pt x="78" y="104"/>
                  </a:lnTo>
                  <a:lnTo>
                    <a:pt x="78" y="103"/>
                  </a:lnTo>
                  <a:lnTo>
                    <a:pt x="78" y="103"/>
                  </a:lnTo>
                  <a:lnTo>
                    <a:pt x="71" y="105"/>
                  </a:lnTo>
                  <a:lnTo>
                    <a:pt x="68" y="102"/>
                  </a:lnTo>
                  <a:lnTo>
                    <a:pt x="67" y="102"/>
                  </a:lnTo>
                  <a:lnTo>
                    <a:pt x="66" y="100"/>
                  </a:lnTo>
                  <a:lnTo>
                    <a:pt x="65" y="96"/>
                  </a:lnTo>
                  <a:lnTo>
                    <a:pt x="64" y="95"/>
                  </a:lnTo>
                  <a:lnTo>
                    <a:pt x="63" y="94"/>
                  </a:lnTo>
                  <a:lnTo>
                    <a:pt x="62" y="92"/>
                  </a:lnTo>
                  <a:lnTo>
                    <a:pt x="62" y="91"/>
                  </a:lnTo>
                  <a:lnTo>
                    <a:pt x="62" y="89"/>
                  </a:lnTo>
                  <a:lnTo>
                    <a:pt x="61" y="88"/>
                  </a:lnTo>
                  <a:lnTo>
                    <a:pt x="60" y="89"/>
                  </a:lnTo>
                  <a:lnTo>
                    <a:pt x="56" y="91"/>
                  </a:lnTo>
                  <a:lnTo>
                    <a:pt x="55" y="91"/>
                  </a:lnTo>
                  <a:lnTo>
                    <a:pt x="52" y="91"/>
                  </a:lnTo>
                  <a:lnTo>
                    <a:pt x="50" y="89"/>
                  </a:lnTo>
                  <a:lnTo>
                    <a:pt x="48" y="89"/>
                  </a:lnTo>
                  <a:lnTo>
                    <a:pt x="48" y="88"/>
                  </a:lnTo>
                  <a:lnTo>
                    <a:pt x="46" y="87"/>
                  </a:lnTo>
                  <a:lnTo>
                    <a:pt x="44" y="85"/>
                  </a:lnTo>
                  <a:lnTo>
                    <a:pt x="43" y="85"/>
                  </a:lnTo>
                  <a:lnTo>
                    <a:pt x="41" y="86"/>
                  </a:lnTo>
                  <a:lnTo>
                    <a:pt x="32" y="84"/>
                  </a:lnTo>
                  <a:lnTo>
                    <a:pt x="33" y="78"/>
                  </a:lnTo>
                  <a:lnTo>
                    <a:pt x="32" y="74"/>
                  </a:lnTo>
                  <a:lnTo>
                    <a:pt x="33" y="71"/>
                  </a:lnTo>
                  <a:lnTo>
                    <a:pt x="33" y="70"/>
                  </a:lnTo>
                  <a:lnTo>
                    <a:pt x="33" y="68"/>
                  </a:lnTo>
                  <a:lnTo>
                    <a:pt x="33" y="67"/>
                  </a:lnTo>
                  <a:lnTo>
                    <a:pt x="34" y="67"/>
                  </a:lnTo>
                  <a:lnTo>
                    <a:pt x="35" y="64"/>
                  </a:lnTo>
                  <a:lnTo>
                    <a:pt x="36" y="56"/>
                  </a:lnTo>
                  <a:lnTo>
                    <a:pt x="37" y="55"/>
                  </a:lnTo>
                  <a:lnTo>
                    <a:pt x="30" y="50"/>
                  </a:lnTo>
                  <a:lnTo>
                    <a:pt x="26" y="45"/>
                  </a:lnTo>
                  <a:lnTo>
                    <a:pt x="23" y="43"/>
                  </a:lnTo>
                  <a:lnTo>
                    <a:pt x="20" y="41"/>
                  </a:lnTo>
                  <a:lnTo>
                    <a:pt x="19" y="38"/>
                  </a:lnTo>
                  <a:lnTo>
                    <a:pt x="19" y="37"/>
                  </a:lnTo>
                  <a:lnTo>
                    <a:pt x="19" y="35"/>
                  </a:lnTo>
                  <a:lnTo>
                    <a:pt x="18" y="32"/>
                  </a:lnTo>
                  <a:lnTo>
                    <a:pt x="18" y="32"/>
                  </a:lnTo>
                  <a:lnTo>
                    <a:pt x="19" y="32"/>
                  </a:lnTo>
                  <a:lnTo>
                    <a:pt x="20" y="32"/>
                  </a:lnTo>
                  <a:lnTo>
                    <a:pt x="21" y="31"/>
                  </a:lnTo>
                  <a:lnTo>
                    <a:pt x="22" y="31"/>
                  </a:lnTo>
                  <a:lnTo>
                    <a:pt x="22" y="30"/>
                  </a:lnTo>
                  <a:lnTo>
                    <a:pt x="23" y="30"/>
                  </a:lnTo>
                  <a:lnTo>
                    <a:pt x="23" y="31"/>
                  </a:lnTo>
                  <a:lnTo>
                    <a:pt x="24" y="31"/>
                  </a:lnTo>
                  <a:lnTo>
                    <a:pt x="25" y="31"/>
                  </a:lnTo>
                  <a:lnTo>
                    <a:pt x="25" y="30"/>
                  </a:lnTo>
                  <a:lnTo>
                    <a:pt x="26" y="30"/>
                  </a:lnTo>
                  <a:lnTo>
                    <a:pt x="26" y="31"/>
                  </a:lnTo>
                  <a:lnTo>
                    <a:pt x="27" y="31"/>
                  </a:lnTo>
                  <a:lnTo>
                    <a:pt x="27" y="31"/>
                  </a:lnTo>
                  <a:lnTo>
                    <a:pt x="29" y="31"/>
                  </a:lnTo>
                  <a:lnTo>
                    <a:pt x="30" y="31"/>
                  </a:lnTo>
                  <a:lnTo>
                    <a:pt x="31" y="30"/>
                  </a:lnTo>
                  <a:lnTo>
                    <a:pt x="32" y="30"/>
                  </a:lnTo>
                  <a:lnTo>
                    <a:pt x="32" y="31"/>
                  </a:lnTo>
                  <a:lnTo>
                    <a:pt x="31" y="31"/>
                  </a:lnTo>
                  <a:lnTo>
                    <a:pt x="31" y="32"/>
                  </a:lnTo>
                  <a:lnTo>
                    <a:pt x="32" y="32"/>
                  </a:lnTo>
                  <a:lnTo>
                    <a:pt x="31" y="32"/>
                  </a:lnTo>
                  <a:lnTo>
                    <a:pt x="32" y="32"/>
                  </a:lnTo>
                  <a:lnTo>
                    <a:pt x="32" y="33"/>
                  </a:lnTo>
                  <a:lnTo>
                    <a:pt x="33" y="33"/>
                  </a:lnTo>
                  <a:lnTo>
                    <a:pt x="33" y="33"/>
                  </a:lnTo>
                  <a:lnTo>
                    <a:pt x="34" y="33"/>
                  </a:lnTo>
                  <a:lnTo>
                    <a:pt x="35" y="33"/>
                  </a:lnTo>
                  <a:lnTo>
                    <a:pt x="34" y="34"/>
                  </a:lnTo>
                  <a:lnTo>
                    <a:pt x="33" y="34"/>
                  </a:lnTo>
                  <a:lnTo>
                    <a:pt x="34" y="34"/>
                  </a:lnTo>
                  <a:lnTo>
                    <a:pt x="36" y="33"/>
                  </a:lnTo>
                  <a:lnTo>
                    <a:pt x="37" y="33"/>
                  </a:lnTo>
                  <a:lnTo>
                    <a:pt x="37" y="32"/>
                  </a:lnTo>
                  <a:lnTo>
                    <a:pt x="38" y="32"/>
                  </a:lnTo>
                  <a:lnTo>
                    <a:pt x="38" y="32"/>
                  </a:lnTo>
                  <a:lnTo>
                    <a:pt x="39" y="32"/>
                  </a:lnTo>
                  <a:lnTo>
                    <a:pt x="39" y="31"/>
                  </a:lnTo>
                  <a:lnTo>
                    <a:pt x="41" y="31"/>
                  </a:lnTo>
                  <a:lnTo>
                    <a:pt x="42" y="31"/>
                  </a:lnTo>
                  <a:lnTo>
                    <a:pt x="41" y="32"/>
                  </a:lnTo>
                  <a:lnTo>
                    <a:pt x="43" y="32"/>
                  </a:lnTo>
                  <a:lnTo>
                    <a:pt x="43" y="31"/>
                  </a:lnTo>
                  <a:lnTo>
                    <a:pt x="44" y="31"/>
                  </a:lnTo>
                  <a:lnTo>
                    <a:pt x="45" y="31"/>
                  </a:lnTo>
                  <a:lnTo>
                    <a:pt x="46" y="30"/>
                  </a:lnTo>
                  <a:lnTo>
                    <a:pt x="46" y="31"/>
                  </a:lnTo>
                  <a:lnTo>
                    <a:pt x="48" y="31"/>
                  </a:lnTo>
                  <a:lnTo>
                    <a:pt x="49" y="32"/>
                  </a:lnTo>
                  <a:lnTo>
                    <a:pt x="50" y="32"/>
                  </a:lnTo>
                  <a:lnTo>
                    <a:pt x="51" y="32"/>
                  </a:lnTo>
                  <a:lnTo>
                    <a:pt x="52" y="32"/>
                  </a:lnTo>
                  <a:lnTo>
                    <a:pt x="53" y="32"/>
                  </a:lnTo>
                  <a:lnTo>
                    <a:pt x="53" y="33"/>
                  </a:lnTo>
                  <a:lnTo>
                    <a:pt x="53" y="34"/>
                  </a:lnTo>
                  <a:lnTo>
                    <a:pt x="54" y="34"/>
                  </a:lnTo>
                  <a:lnTo>
                    <a:pt x="55" y="34"/>
                  </a:lnTo>
                  <a:lnTo>
                    <a:pt x="56" y="34"/>
                  </a:lnTo>
                  <a:lnTo>
                    <a:pt x="58" y="34"/>
                  </a:lnTo>
                  <a:lnTo>
                    <a:pt x="59" y="34"/>
                  </a:lnTo>
                  <a:lnTo>
                    <a:pt x="60" y="34"/>
                  </a:lnTo>
                  <a:lnTo>
                    <a:pt x="61" y="34"/>
                  </a:lnTo>
                  <a:lnTo>
                    <a:pt x="62" y="33"/>
                  </a:lnTo>
                  <a:lnTo>
                    <a:pt x="63" y="33"/>
                  </a:lnTo>
                  <a:lnTo>
                    <a:pt x="64" y="32"/>
                  </a:lnTo>
                  <a:lnTo>
                    <a:pt x="64" y="33"/>
                  </a:lnTo>
                  <a:lnTo>
                    <a:pt x="65" y="33"/>
                  </a:lnTo>
                  <a:lnTo>
                    <a:pt x="64" y="32"/>
                  </a:lnTo>
                  <a:lnTo>
                    <a:pt x="65" y="32"/>
                  </a:lnTo>
                  <a:lnTo>
                    <a:pt x="65" y="32"/>
                  </a:lnTo>
                  <a:lnTo>
                    <a:pt x="66" y="32"/>
                  </a:lnTo>
                  <a:lnTo>
                    <a:pt x="68" y="32"/>
                  </a:lnTo>
                  <a:lnTo>
                    <a:pt x="67" y="33"/>
                  </a:lnTo>
                  <a:lnTo>
                    <a:pt x="67" y="34"/>
                  </a:lnTo>
                  <a:lnTo>
                    <a:pt x="67" y="35"/>
                  </a:lnTo>
                  <a:lnTo>
                    <a:pt x="67" y="36"/>
                  </a:lnTo>
                  <a:lnTo>
                    <a:pt x="67" y="37"/>
                  </a:lnTo>
                  <a:lnTo>
                    <a:pt x="68" y="37"/>
                  </a:lnTo>
                  <a:lnTo>
                    <a:pt x="68" y="38"/>
                  </a:lnTo>
                  <a:lnTo>
                    <a:pt x="68" y="38"/>
                  </a:lnTo>
                  <a:lnTo>
                    <a:pt x="69" y="38"/>
                  </a:lnTo>
                  <a:lnTo>
                    <a:pt x="71" y="38"/>
                  </a:lnTo>
                  <a:lnTo>
                    <a:pt x="71" y="39"/>
                  </a:lnTo>
                  <a:lnTo>
                    <a:pt x="71" y="40"/>
                  </a:lnTo>
                  <a:lnTo>
                    <a:pt x="70" y="41"/>
                  </a:lnTo>
                  <a:lnTo>
                    <a:pt x="70" y="42"/>
                  </a:lnTo>
                  <a:lnTo>
                    <a:pt x="71" y="42"/>
                  </a:lnTo>
                  <a:lnTo>
                    <a:pt x="70" y="43"/>
                  </a:lnTo>
                  <a:lnTo>
                    <a:pt x="71" y="44"/>
                  </a:lnTo>
                  <a:lnTo>
                    <a:pt x="71" y="44"/>
                  </a:lnTo>
                  <a:lnTo>
                    <a:pt x="71" y="44"/>
                  </a:lnTo>
                  <a:lnTo>
                    <a:pt x="71" y="45"/>
                  </a:lnTo>
                  <a:lnTo>
                    <a:pt x="71" y="45"/>
                  </a:lnTo>
                  <a:lnTo>
                    <a:pt x="70" y="45"/>
                  </a:lnTo>
                  <a:lnTo>
                    <a:pt x="69" y="46"/>
                  </a:lnTo>
                  <a:lnTo>
                    <a:pt x="68" y="47"/>
                  </a:lnTo>
                  <a:lnTo>
                    <a:pt x="68" y="48"/>
                  </a:lnTo>
                  <a:lnTo>
                    <a:pt x="67" y="49"/>
                  </a:lnTo>
                  <a:lnTo>
                    <a:pt x="67" y="50"/>
                  </a:lnTo>
                  <a:lnTo>
                    <a:pt x="67" y="51"/>
                  </a:lnTo>
                  <a:lnTo>
                    <a:pt x="66" y="52"/>
                  </a:lnTo>
                  <a:lnTo>
                    <a:pt x="66" y="53"/>
                  </a:lnTo>
                  <a:lnTo>
                    <a:pt x="67" y="55"/>
                  </a:lnTo>
                  <a:lnTo>
                    <a:pt x="67" y="56"/>
                  </a:lnTo>
                  <a:lnTo>
                    <a:pt x="67" y="57"/>
                  </a:lnTo>
                  <a:lnTo>
                    <a:pt x="68" y="57"/>
                  </a:lnTo>
                  <a:lnTo>
                    <a:pt x="68" y="56"/>
                  </a:lnTo>
                  <a:lnTo>
                    <a:pt x="69" y="57"/>
                  </a:lnTo>
                  <a:lnTo>
                    <a:pt x="69" y="56"/>
                  </a:lnTo>
                  <a:lnTo>
                    <a:pt x="70" y="56"/>
                  </a:lnTo>
                  <a:lnTo>
                    <a:pt x="70" y="57"/>
                  </a:lnTo>
                  <a:lnTo>
                    <a:pt x="70" y="59"/>
                  </a:lnTo>
                  <a:lnTo>
                    <a:pt x="71" y="59"/>
                  </a:lnTo>
                  <a:lnTo>
                    <a:pt x="71" y="60"/>
                  </a:lnTo>
                  <a:lnTo>
                    <a:pt x="71" y="61"/>
                  </a:lnTo>
                  <a:lnTo>
                    <a:pt x="71" y="62"/>
                  </a:lnTo>
                  <a:lnTo>
                    <a:pt x="71" y="63"/>
                  </a:lnTo>
                  <a:lnTo>
                    <a:pt x="71" y="64"/>
                  </a:lnTo>
                  <a:lnTo>
                    <a:pt x="71" y="66"/>
                  </a:lnTo>
                  <a:lnTo>
                    <a:pt x="71" y="67"/>
                  </a:lnTo>
                  <a:lnTo>
                    <a:pt x="72" y="68"/>
                  </a:lnTo>
                  <a:lnTo>
                    <a:pt x="72" y="69"/>
                  </a:lnTo>
                  <a:lnTo>
                    <a:pt x="73" y="70"/>
                  </a:lnTo>
                  <a:lnTo>
                    <a:pt x="73" y="71"/>
                  </a:lnTo>
                  <a:lnTo>
                    <a:pt x="75" y="72"/>
                  </a:lnTo>
                  <a:lnTo>
                    <a:pt x="77" y="72"/>
                  </a:lnTo>
                  <a:lnTo>
                    <a:pt x="78" y="73"/>
                  </a:lnTo>
                  <a:lnTo>
                    <a:pt x="78" y="73"/>
                  </a:lnTo>
                  <a:lnTo>
                    <a:pt x="79" y="73"/>
                  </a:lnTo>
                  <a:lnTo>
                    <a:pt x="79" y="72"/>
                  </a:lnTo>
                  <a:lnTo>
                    <a:pt x="78" y="72"/>
                  </a:lnTo>
                  <a:lnTo>
                    <a:pt x="79" y="72"/>
                  </a:lnTo>
                  <a:lnTo>
                    <a:pt x="80" y="71"/>
                  </a:lnTo>
                  <a:lnTo>
                    <a:pt x="80" y="70"/>
                  </a:lnTo>
                  <a:lnTo>
                    <a:pt x="79" y="70"/>
                  </a:lnTo>
                  <a:lnTo>
                    <a:pt x="79" y="70"/>
                  </a:lnTo>
                  <a:lnTo>
                    <a:pt x="80" y="70"/>
                  </a:lnTo>
                  <a:lnTo>
                    <a:pt x="81" y="69"/>
                  </a:lnTo>
                  <a:lnTo>
                    <a:pt x="82" y="68"/>
                  </a:lnTo>
                  <a:lnTo>
                    <a:pt x="81" y="68"/>
                  </a:lnTo>
                  <a:lnTo>
                    <a:pt x="80" y="68"/>
                  </a:lnTo>
                  <a:lnTo>
                    <a:pt x="78" y="68"/>
                  </a:lnTo>
                  <a:lnTo>
                    <a:pt x="78" y="68"/>
                  </a:lnTo>
                  <a:lnTo>
                    <a:pt x="78" y="67"/>
                  </a:lnTo>
                  <a:lnTo>
                    <a:pt x="79" y="66"/>
                  </a:lnTo>
                  <a:lnTo>
                    <a:pt x="80" y="66"/>
                  </a:lnTo>
                  <a:lnTo>
                    <a:pt x="79" y="65"/>
                  </a:lnTo>
                  <a:lnTo>
                    <a:pt x="79" y="64"/>
                  </a:lnTo>
                  <a:lnTo>
                    <a:pt x="80" y="64"/>
                  </a:lnTo>
                  <a:lnTo>
                    <a:pt x="80" y="63"/>
                  </a:lnTo>
                  <a:lnTo>
                    <a:pt x="79" y="63"/>
                  </a:lnTo>
                  <a:lnTo>
                    <a:pt x="79" y="62"/>
                  </a:lnTo>
                  <a:lnTo>
                    <a:pt x="78" y="62"/>
                  </a:lnTo>
                  <a:lnTo>
                    <a:pt x="79" y="62"/>
                  </a:lnTo>
                  <a:lnTo>
                    <a:pt x="79" y="61"/>
                  </a:lnTo>
                  <a:lnTo>
                    <a:pt x="78" y="60"/>
                  </a:lnTo>
                  <a:lnTo>
                    <a:pt x="78" y="59"/>
                  </a:lnTo>
                  <a:lnTo>
                    <a:pt x="77" y="58"/>
                  </a:lnTo>
                  <a:lnTo>
                    <a:pt x="76" y="57"/>
                  </a:lnTo>
                  <a:lnTo>
                    <a:pt x="75" y="57"/>
                  </a:lnTo>
                  <a:lnTo>
                    <a:pt x="74" y="56"/>
                  </a:lnTo>
                  <a:lnTo>
                    <a:pt x="74" y="55"/>
                  </a:lnTo>
                  <a:lnTo>
                    <a:pt x="71" y="53"/>
                  </a:lnTo>
                  <a:lnTo>
                    <a:pt x="73" y="51"/>
                  </a:lnTo>
                  <a:lnTo>
                    <a:pt x="72" y="51"/>
                  </a:lnTo>
                  <a:lnTo>
                    <a:pt x="71" y="51"/>
                  </a:lnTo>
                  <a:lnTo>
                    <a:pt x="71" y="50"/>
                  </a:lnTo>
                  <a:lnTo>
                    <a:pt x="71" y="50"/>
                  </a:lnTo>
                  <a:lnTo>
                    <a:pt x="72" y="50"/>
                  </a:lnTo>
                  <a:lnTo>
                    <a:pt x="72" y="49"/>
                  </a:lnTo>
                  <a:lnTo>
                    <a:pt x="72" y="48"/>
                  </a:lnTo>
                  <a:lnTo>
                    <a:pt x="74" y="47"/>
                  </a:lnTo>
                  <a:lnTo>
                    <a:pt x="75" y="48"/>
                  </a:lnTo>
                  <a:lnTo>
                    <a:pt x="75" y="47"/>
                  </a:lnTo>
                  <a:lnTo>
                    <a:pt x="76" y="48"/>
                  </a:lnTo>
                  <a:lnTo>
                    <a:pt x="76" y="47"/>
                  </a:lnTo>
                  <a:lnTo>
                    <a:pt x="77" y="47"/>
                  </a:lnTo>
                  <a:lnTo>
                    <a:pt x="78" y="48"/>
                  </a:lnTo>
                  <a:lnTo>
                    <a:pt x="78" y="49"/>
                  </a:lnTo>
                  <a:lnTo>
                    <a:pt x="77" y="49"/>
                  </a:lnTo>
                  <a:lnTo>
                    <a:pt x="78" y="50"/>
                  </a:lnTo>
                  <a:lnTo>
                    <a:pt x="78" y="51"/>
                  </a:lnTo>
                  <a:lnTo>
                    <a:pt x="78" y="51"/>
                  </a:lnTo>
                  <a:lnTo>
                    <a:pt x="78" y="52"/>
                  </a:lnTo>
                  <a:lnTo>
                    <a:pt x="78" y="53"/>
                  </a:lnTo>
                  <a:lnTo>
                    <a:pt x="78" y="55"/>
                  </a:lnTo>
                  <a:lnTo>
                    <a:pt x="79" y="55"/>
                  </a:lnTo>
                  <a:lnTo>
                    <a:pt x="80" y="53"/>
                  </a:lnTo>
                  <a:lnTo>
                    <a:pt x="81" y="53"/>
                  </a:lnTo>
                  <a:lnTo>
                    <a:pt x="81" y="52"/>
                  </a:lnTo>
                  <a:lnTo>
                    <a:pt x="82" y="51"/>
                  </a:lnTo>
                  <a:lnTo>
                    <a:pt x="83" y="51"/>
                  </a:lnTo>
                  <a:lnTo>
                    <a:pt x="84" y="50"/>
                  </a:lnTo>
                  <a:lnTo>
                    <a:pt x="84" y="50"/>
                  </a:lnTo>
                  <a:lnTo>
                    <a:pt x="84" y="51"/>
                  </a:lnTo>
                  <a:lnTo>
                    <a:pt x="84" y="51"/>
                  </a:lnTo>
                  <a:lnTo>
                    <a:pt x="84" y="52"/>
                  </a:lnTo>
                  <a:lnTo>
                    <a:pt x="86" y="51"/>
                  </a:lnTo>
                  <a:lnTo>
                    <a:pt x="87" y="51"/>
                  </a:lnTo>
                  <a:lnTo>
                    <a:pt x="90" y="50"/>
                  </a:lnTo>
                  <a:lnTo>
                    <a:pt x="90" y="49"/>
                  </a:lnTo>
                  <a:lnTo>
                    <a:pt x="90" y="49"/>
                  </a:lnTo>
                  <a:lnTo>
                    <a:pt x="90" y="48"/>
                  </a:lnTo>
                  <a:lnTo>
                    <a:pt x="90" y="49"/>
                  </a:lnTo>
                  <a:lnTo>
                    <a:pt x="89" y="49"/>
                  </a:lnTo>
                  <a:lnTo>
                    <a:pt x="89" y="48"/>
                  </a:lnTo>
                  <a:lnTo>
                    <a:pt x="90" y="48"/>
                  </a:lnTo>
                  <a:lnTo>
                    <a:pt x="89" y="48"/>
                  </a:lnTo>
                  <a:lnTo>
                    <a:pt x="88" y="48"/>
                  </a:lnTo>
                  <a:lnTo>
                    <a:pt x="87" y="48"/>
                  </a:lnTo>
                  <a:lnTo>
                    <a:pt x="87" y="47"/>
                  </a:lnTo>
                  <a:lnTo>
                    <a:pt x="86" y="46"/>
                  </a:lnTo>
                  <a:lnTo>
                    <a:pt x="87" y="45"/>
                  </a:lnTo>
                  <a:lnTo>
                    <a:pt x="87" y="45"/>
                  </a:lnTo>
                  <a:lnTo>
                    <a:pt x="87" y="44"/>
                  </a:lnTo>
                  <a:lnTo>
                    <a:pt x="88" y="44"/>
                  </a:lnTo>
                  <a:lnTo>
                    <a:pt x="88" y="43"/>
                  </a:lnTo>
                  <a:lnTo>
                    <a:pt x="88" y="42"/>
                  </a:lnTo>
                  <a:lnTo>
                    <a:pt x="90" y="41"/>
                  </a:lnTo>
                  <a:lnTo>
                    <a:pt x="90" y="40"/>
                  </a:lnTo>
                  <a:lnTo>
                    <a:pt x="90" y="40"/>
                  </a:lnTo>
                  <a:lnTo>
                    <a:pt x="90" y="40"/>
                  </a:lnTo>
                  <a:lnTo>
                    <a:pt x="90" y="39"/>
                  </a:lnTo>
                  <a:lnTo>
                    <a:pt x="90" y="39"/>
                  </a:lnTo>
                  <a:lnTo>
                    <a:pt x="91" y="39"/>
                  </a:lnTo>
                  <a:lnTo>
                    <a:pt x="93" y="38"/>
                  </a:lnTo>
                  <a:lnTo>
                    <a:pt x="94" y="38"/>
                  </a:lnTo>
                  <a:lnTo>
                    <a:pt x="95" y="38"/>
                  </a:lnTo>
                  <a:lnTo>
                    <a:pt x="96" y="38"/>
                  </a:lnTo>
                  <a:lnTo>
                    <a:pt x="96" y="38"/>
                  </a:lnTo>
                  <a:lnTo>
                    <a:pt x="95" y="38"/>
                  </a:lnTo>
                  <a:lnTo>
                    <a:pt x="95" y="39"/>
                  </a:lnTo>
                  <a:lnTo>
                    <a:pt x="97" y="39"/>
                  </a:lnTo>
                  <a:lnTo>
                    <a:pt x="97" y="38"/>
                  </a:lnTo>
                  <a:lnTo>
                    <a:pt x="97" y="40"/>
                  </a:lnTo>
                  <a:lnTo>
                    <a:pt x="97" y="40"/>
                  </a:lnTo>
                  <a:lnTo>
                    <a:pt x="97" y="41"/>
                  </a:lnTo>
                  <a:lnTo>
                    <a:pt x="96" y="42"/>
                  </a:lnTo>
                  <a:lnTo>
                    <a:pt x="96" y="43"/>
                  </a:lnTo>
                  <a:lnTo>
                    <a:pt x="96" y="44"/>
                  </a:lnTo>
                  <a:lnTo>
                    <a:pt x="96" y="45"/>
                  </a:lnTo>
                  <a:lnTo>
                    <a:pt x="95" y="45"/>
                  </a:lnTo>
                  <a:lnTo>
                    <a:pt x="95" y="46"/>
                  </a:lnTo>
                  <a:lnTo>
                    <a:pt x="95" y="47"/>
                  </a:lnTo>
                  <a:lnTo>
                    <a:pt x="95" y="46"/>
                  </a:lnTo>
                  <a:lnTo>
                    <a:pt x="97" y="46"/>
                  </a:lnTo>
                  <a:lnTo>
                    <a:pt x="97" y="46"/>
                  </a:lnTo>
                  <a:lnTo>
                    <a:pt x="98" y="47"/>
                  </a:lnTo>
                  <a:lnTo>
                    <a:pt x="99" y="46"/>
                  </a:lnTo>
                  <a:lnTo>
                    <a:pt x="100" y="46"/>
                  </a:lnTo>
                  <a:lnTo>
                    <a:pt x="101" y="46"/>
                  </a:lnTo>
                  <a:lnTo>
                    <a:pt x="100" y="47"/>
                  </a:lnTo>
                  <a:lnTo>
                    <a:pt x="101" y="47"/>
                  </a:lnTo>
                  <a:lnTo>
                    <a:pt x="102" y="47"/>
                  </a:lnTo>
                  <a:lnTo>
                    <a:pt x="103" y="48"/>
                  </a:lnTo>
                  <a:lnTo>
                    <a:pt x="103" y="50"/>
                  </a:lnTo>
                  <a:lnTo>
                    <a:pt x="104" y="51"/>
                  </a:lnTo>
                  <a:lnTo>
                    <a:pt x="103" y="52"/>
                  </a:lnTo>
                  <a:lnTo>
                    <a:pt x="103" y="53"/>
                  </a:lnTo>
                  <a:lnTo>
                    <a:pt x="105" y="52"/>
                  </a:lnTo>
                  <a:lnTo>
                    <a:pt x="107" y="52"/>
                  </a:lnTo>
                  <a:lnTo>
                    <a:pt x="108" y="52"/>
                  </a:lnTo>
                  <a:lnTo>
                    <a:pt x="110" y="52"/>
                  </a:lnTo>
                  <a:lnTo>
                    <a:pt x="110" y="53"/>
                  </a:lnTo>
                  <a:lnTo>
                    <a:pt x="108" y="53"/>
                  </a:lnTo>
                  <a:lnTo>
                    <a:pt x="105" y="54"/>
                  </a:lnTo>
                  <a:lnTo>
                    <a:pt x="104" y="55"/>
                  </a:lnTo>
                  <a:lnTo>
                    <a:pt x="103" y="55"/>
                  </a:lnTo>
                  <a:lnTo>
                    <a:pt x="103" y="54"/>
                  </a:lnTo>
                  <a:lnTo>
                    <a:pt x="102" y="55"/>
                  </a:lnTo>
                  <a:lnTo>
                    <a:pt x="101" y="57"/>
                  </a:lnTo>
                  <a:lnTo>
                    <a:pt x="102" y="57"/>
                  </a:lnTo>
                  <a:lnTo>
                    <a:pt x="103" y="56"/>
                  </a:lnTo>
                  <a:lnTo>
                    <a:pt x="103" y="56"/>
                  </a:lnTo>
                  <a:lnTo>
                    <a:pt x="104" y="56"/>
                  </a:lnTo>
                  <a:lnTo>
                    <a:pt x="105" y="56"/>
                  </a:lnTo>
                  <a:lnTo>
                    <a:pt x="106" y="56"/>
                  </a:lnTo>
                  <a:lnTo>
                    <a:pt x="107" y="56"/>
                  </a:lnTo>
                  <a:lnTo>
                    <a:pt x="108" y="56"/>
                  </a:lnTo>
                  <a:lnTo>
                    <a:pt x="107" y="57"/>
                  </a:lnTo>
                  <a:lnTo>
                    <a:pt x="106" y="57"/>
                  </a:lnTo>
                  <a:lnTo>
                    <a:pt x="105" y="57"/>
                  </a:lnTo>
                  <a:lnTo>
                    <a:pt x="105" y="58"/>
                  </a:lnTo>
                  <a:lnTo>
                    <a:pt x="106" y="58"/>
                  </a:lnTo>
                  <a:lnTo>
                    <a:pt x="106" y="59"/>
                  </a:lnTo>
                  <a:lnTo>
                    <a:pt x="107" y="59"/>
                  </a:lnTo>
                  <a:lnTo>
                    <a:pt x="108" y="59"/>
                  </a:lnTo>
                  <a:lnTo>
                    <a:pt x="109" y="59"/>
                  </a:lnTo>
                  <a:lnTo>
                    <a:pt x="110" y="59"/>
                  </a:lnTo>
                  <a:lnTo>
                    <a:pt x="111" y="58"/>
                  </a:lnTo>
                  <a:lnTo>
                    <a:pt x="112" y="58"/>
                  </a:lnTo>
                  <a:lnTo>
                    <a:pt x="113" y="59"/>
                  </a:lnTo>
                  <a:lnTo>
                    <a:pt x="113" y="58"/>
                  </a:lnTo>
                  <a:lnTo>
                    <a:pt x="114" y="57"/>
                  </a:lnTo>
                  <a:lnTo>
                    <a:pt x="115" y="57"/>
                  </a:lnTo>
                  <a:lnTo>
                    <a:pt x="116" y="57"/>
                  </a:lnTo>
                  <a:lnTo>
                    <a:pt x="117" y="57"/>
                  </a:lnTo>
                  <a:lnTo>
                    <a:pt x="118" y="58"/>
                  </a:lnTo>
                  <a:lnTo>
                    <a:pt x="119" y="58"/>
                  </a:lnTo>
                  <a:lnTo>
                    <a:pt x="120" y="57"/>
                  </a:lnTo>
                  <a:lnTo>
                    <a:pt x="121" y="58"/>
                  </a:lnTo>
                  <a:lnTo>
                    <a:pt x="121" y="59"/>
                  </a:lnTo>
                  <a:lnTo>
                    <a:pt x="122" y="60"/>
                  </a:lnTo>
                  <a:lnTo>
                    <a:pt x="122" y="62"/>
                  </a:lnTo>
                  <a:lnTo>
                    <a:pt x="122" y="63"/>
                  </a:lnTo>
                  <a:lnTo>
                    <a:pt x="123" y="63"/>
                  </a:lnTo>
                  <a:lnTo>
                    <a:pt x="123" y="62"/>
                  </a:lnTo>
                  <a:lnTo>
                    <a:pt x="123" y="61"/>
                  </a:lnTo>
                  <a:lnTo>
                    <a:pt x="122" y="60"/>
                  </a:lnTo>
                  <a:lnTo>
                    <a:pt x="122" y="58"/>
                  </a:lnTo>
                  <a:lnTo>
                    <a:pt x="122" y="57"/>
                  </a:lnTo>
                  <a:lnTo>
                    <a:pt x="122" y="57"/>
                  </a:lnTo>
                  <a:lnTo>
                    <a:pt x="123" y="57"/>
                  </a:lnTo>
                  <a:lnTo>
                    <a:pt x="124" y="58"/>
                  </a:lnTo>
                  <a:lnTo>
                    <a:pt x="125" y="58"/>
                  </a:lnTo>
                  <a:lnTo>
                    <a:pt x="126" y="58"/>
                  </a:lnTo>
                  <a:lnTo>
                    <a:pt x="126" y="57"/>
                  </a:lnTo>
                  <a:lnTo>
                    <a:pt x="124" y="55"/>
                  </a:lnTo>
                  <a:lnTo>
                    <a:pt x="126" y="55"/>
                  </a:lnTo>
                  <a:lnTo>
                    <a:pt x="128" y="54"/>
                  </a:lnTo>
                  <a:lnTo>
                    <a:pt x="129" y="54"/>
                  </a:lnTo>
                  <a:lnTo>
                    <a:pt x="129" y="55"/>
                  </a:lnTo>
                  <a:lnTo>
                    <a:pt x="132" y="55"/>
                  </a:lnTo>
                  <a:lnTo>
                    <a:pt x="133" y="54"/>
                  </a:lnTo>
                  <a:lnTo>
                    <a:pt x="132" y="54"/>
                  </a:lnTo>
                  <a:lnTo>
                    <a:pt x="132" y="53"/>
                  </a:lnTo>
                  <a:lnTo>
                    <a:pt x="131" y="53"/>
                  </a:lnTo>
                  <a:lnTo>
                    <a:pt x="131" y="52"/>
                  </a:lnTo>
                  <a:lnTo>
                    <a:pt x="131" y="51"/>
                  </a:lnTo>
                  <a:lnTo>
                    <a:pt x="129" y="51"/>
                  </a:lnTo>
                  <a:lnTo>
                    <a:pt x="129" y="51"/>
                  </a:lnTo>
                  <a:lnTo>
                    <a:pt x="129" y="50"/>
                  </a:lnTo>
                  <a:lnTo>
                    <a:pt x="127" y="49"/>
                  </a:lnTo>
                  <a:lnTo>
                    <a:pt x="126" y="49"/>
                  </a:lnTo>
                  <a:lnTo>
                    <a:pt x="124" y="49"/>
                  </a:lnTo>
                  <a:lnTo>
                    <a:pt x="123" y="50"/>
                  </a:lnTo>
                  <a:lnTo>
                    <a:pt x="122" y="50"/>
                  </a:lnTo>
                  <a:lnTo>
                    <a:pt x="122" y="49"/>
                  </a:lnTo>
                  <a:lnTo>
                    <a:pt x="120" y="50"/>
                  </a:lnTo>
                  <a:lnTo>
                    <a:pt x="119" y="49"/>
                  </a:lnTo>
                  <a:lnTo>
                    <a:pt x="118" y="49"/>
                  </a:lnTo>
                  <a:lnTo>
                    <a:pt x="118" y="48"/>
                  </a:lnTo>
                  <a:lnTo>
                    <a:pt x="118" y="47"/>
                  </a:lnTo>
                  <a:lnTo>
                    <a:pt x="118" y="46"/>
                  </a:lnTo>
                  <a:lnTo>
                    <a:pt x="117" y="45"/>
                  </a:lnTo>
                  <a:lnTo>
                    <a:pt x="117" y="45"/>
                  </a:lnTo>
                  <a:lnTo>
                    <a:pt x="116" y="45"/>
                  </a:lnTo>
                  <a:lnTo>
                    <a:pt x="116" y="45"/>
                  </a:lnTo>
                  <a:lnTo>
                    <a:pt x="115" y="45"/>
                  </a:lnTo>
                  <a:lnTo>
                    <a:pt x="114" y="45"/>
                  </a:lnTo>
                  <a:lnTo>
                    <a:pt x="113" y="45"/>
                  </a:lnTo>
                  <a:lnTo>
                    <a:pt x="112" y="46"/>
                  </a:lnTo>
                  <a:lnTo>
                    <a:pt x="111" y="45"/>
                  </a:lnTo>
                  <a:lnTo>
                    <a:pt x="110" y="45"/>
                  </a:lnTo>
                  <a:lnTo>
                    <a:pt x="111" y="45"/>
                  </a:lnTo>
                  <a:lnTo>
                    <a:pt x="112" y="45"/>
                  </a:lnTo>
                  <a:lnTo>
                    <a:pt x="113" y="45"/>
                  </a:lnTo>
                  <a:lnTo>
                    <a:pt x="113" y="44"/>
                  </a:lnTo>
                  <a:lnTo>
                    <a:pt x="114" y="44"/>
                  </a:lnTo>
                  <a:lnTo>
                    <a:pt x="116" y="43"/>
                  </a:lnTo>
                  <a:lnTo>
                    <a:pt x="116" y="43"/>
                  </a:lnTo>
                  <a:lnTo>
                    <a:pt x="118" y="41"/>
                  </a:lnTo>
                  <a:lnTo>
                    <a:pt x="119" y="41"/>
                  </a:lnTo>
                  <a:lnTo>
                    <a:pt x="119" y="40"/>
                  </a:lnTo>
                  <a:lnTo>
                    <a:pt x="121" y="39"/>
                  </a:lnTo>
                  <a:lnTo>
                    <a:pt x="122" y="39"/>
                  </a:lnTo>
                  <a:lnTo>
                    <a:pt x="122" y="38"/>
                  </a:lnTo>
                  <a:lnTo>
                    <a:pt x="123" y="38"/>
                  </a:lnTo>
                  <a:lnTo>
                    <a:pt x="123" y="38"/>
                  </a:lnTo>
                  <a:lnTo>
                    <a:pt x="123" y="37"/>
                  </a:lnTo>
                  <a:lnTo>
                    <a:pt x="123" y="36"/>
                  </a:lnTo>
                  <a:lnTo>
                    <a:pt x="122" y="36"/>
                  </a:lnTo>
                  <a:lnTo>
                    <a:pt x="122" y="35"/>
                  </a:lnTo>
                  <a:lnTo>
                    <a:pt x="121" y="34"/>
                  </a:lnTo>
                  <a:lnTo>
                    <a:pt x="120" y="33"/>
                  </a:lnTo>
                  <a:lnTo>
                    <a:pt x="119" y="32"/>
                  </a:lnTo>
                  <a:lnTo>
                    <a:pt x="118" y="32"/>
                  </a:lnTo>
                  <a:lnTo>
                    <a:pt x="118" y="31"/>
                  </a:lnTo>
                  <a:lnTo>
                    <a:pt x="119" y="31"/>
                  </a:lnTo>
                  <a:lnTo>
                    <a:pt x="118" y="30"/>
                  </a:lnTo>
                  <a:lnTo>
                    <a:pt x="117" y="29"/>
                  </a:lnTo>
                  <a:lnTo>
                    <a:pt x="117" y="28"/>
                  </a:lnTo>
                  <a:lnTo>
                    <a:pt x="116" y="28"/>
                  </a:lnTo>
                  <a:lnTo>
                    <a:pt x="116" y="27"/>
                  </a:lnTo>
                  <a:lnTo>
                    <a:pt x="116" y="26"/>
                  </a:lnTo>
                  <a:lnTo>
                    <a:pt x="114" y="26"/>
                  </a:lnTo>
                  <a:lnTo>
                    <a:pt x="114" y="25"/>
                  </a:lnTo>
                  <a:lnTo>
                    <a:pt x="115" y="25"/>
                  </a:lnTo>
                  <a:lnTo>
                    <a:pt x="116" y="25"/>
                  </a:lnTo>
                  <a:lnTo>
                    <a:pt x="116" y="25"/>
                  </a:lnTo>
                  <a:lnTo>
                    <a:pt x="117" y="25"/>
                  </a:lnTo>
                  <a:lnTo>
                    <a:pt x="117" y="25"/>
                  </a:lnTo>
                  <a:lnTo>
                    <a:pt x="118" y="24"/>
                  </a:lnTo>
                  <a:lnTo>
                    <a:pt x="119" y="23"/>
                  </a:lnTo>
                  <a:lnTo>
                    <a:pt x="120" y="23"/>
                  </a:lnTo>
                  <a:lnTo>
                    <a:pt x="121" y="22"/>
                  </a:lnTo>
                  <a:lnTo>
                    <a:pt x="122" y="22"/>
                  </a:lnTo>
                  <a:lnTo>
                    <a:pt x="122" y="21"/>
                  </a:lnTo>
                  <a:lnTo>
                    <a:pt x="122" y="21"/>
                  </a:lnTo>
                  <a:lnTo>
                    <a:pt x="125" y="20"/>
                  </a:lnTo>
                  <a:lnTo>
                    <a:pt x="126" y="20"/>
                  </a:lnTo>
                  <a:lnTo>
                    <a:pt x="126" y="19"/>
                  </a:lnTo>
                  <a:lnTo>
                    <a:pt x="128" y="19"/>
                  </a:lnTo>
                  <a:lnTo>
                    <a:pt x="127" y="19"/>
                  </a:lnTo>
                  <a:lnTo>
                    <a:pt x="126" y="19"/>
                  </a:lnTo>
                  <a:lnTo>
                    <a:pt x="125" y="19"/>
                  </a:lnTo>
                  <a:lnTo>
                    <a:pt x="124" y="19"/>
                  </a:lnTo>
                  <a:lnTo>
                    <a:pt x="124" y="19"/>
                  </a:lnTo>
                  <a:lnTo>
                    <a:pt x="123" y="19"/>
                  </a:lnTo>
                  <a:lnTo>
                    <a:pt x="124" y="17"/>
                  </a:lnTo>
                  <a:lnTo>
                    <a:pt x="125" y="16"/>
                  </a:lnTo>
                  <a:lnTo>
                    <a:pt x="125" y="15"/>
                  </a:lnTo>
                  <a:lnTo>
                    <a:pt x="126" y="15"/>
                  </a:lnTo>
                  <a:lnTo>
                    <a:pt x="126" y="14"/>
                  </a:lnTo>
                  <a:lnTo>
                    <a:pt x="127" y="13"/>
                  </a:lnTo>
                  <a:lnTo>
                    <a:pt x="127" y="13"/>
                  </a:lnTo>
                  <a:lnTo>
                    <a:pt x="126" y="13"/>
                  </a:lnTo>
                  <a:lnTo>
                    <a:pt x="125" y="13"/>
                  </a:lnTo>
                  <a:lnTo>
                    <a:pt x="124" y="13"/>
                  </a:lnTo>
                  <a:lnTo>
                    <a:pt x="124" y="12"/>
                  </a:lnTo>
                  <a:lnTo>
                    <a:pt x="125" y="11"/>
                  </a:lnTo>
                  <a:lnTo>
                    <a:pt x="125" y="10"/>
                  </a:lnTo>
                  <a:lnTo>
                    <a:pt x="126" y="10"/>
                  </a:lnTo>
                  <a:lnTo>
                    <a:pt x="126" y="9"/>
                  </a:lnTo>
                  <a:lnTo>
                    <a:pt x="125" y="9"/>
                  </a:lnTo>
                  <a:lnTo>
                    <a:pt x="125" y="8"/>
                  </a:lnTo>
                  <a:lnTo>
                    <a:pt x="124" y="7"/>
                  </a:lnTo>
                  <a:lnTo>
                    <a:pt x="124" y="6"/>
                  </a:lnTo>
                  <a:lnTo>
                    <a:pt x="125" y="6"/>
                  </a:lnTo>
                  <a:lnTo>
                    <a:pt x="126" y="6"/>
                  </a:lnTo>
                  <a:lnTo>
                    <a:pt x="127" y="6"/>
                  </a:lnTo>
                  <a:lnTo>
                    <a:pt x="126" y="5"/>
                  </a:lnTo>
                  <a:lnTo>
                    <a:pt x="126" y="4"/>
                  </a:lnTo>
                  <a:lnTo>
                    <a:pt x="127" y="4"/>
                  </a:lnTo>
                  <a:lnTo>
                    <a:pt x="128" y="4"/>
                  </a:lnTo>
                  <a:lnTo>
                    <a:pt x="129" y="4"/>
                  </a:lnTo>
                  <a:lnTo>
                    <a:pt x="130" y="4"/>
                  </a:lnTo>
                  <a:lnTo>
                    <a:pt x="132" y="4"/>
                  </a:lnTo>
                  <a:lnTo>
                    <a:pt x="133" y="5"/>
                  </a:lnTo>
                  <a:close/>
                  <a:moveTo>
                    <a:pt x="150" y="5"/>
                  </a:moveTo>
                  <a:lnTo>
                    <a:pt x="150" y="6"/>
                  </a:lnTo>
                  <a:lnTo>
                    <a:pt x="149" y="7"/>
                  </a:lnTo>
                  <a:lnTo>
                    <a:pt x="151" y="7"/>
                  </a:lnTo>
                  <a:lnTo>
                    <a:pt x="152" y="8"/>
                  </a:lnTo>
                  <a:lnTo>
                    <a:pt x="152" y="10"/>
                  </a:lnTo>
                  <a:lnTo>
                    <a:pt x="153" y="10"/>
                  </a:lnTo>
                  <a:lnTo>
                    <a:pt x="153" y="11"/>
                  </a:lnTo>
                  <a:lnTo>
                    <a:pt x="154" y="12"/>
                  </a:lnTo>
                  <a:lnTo>
                    <a:pt x="154" y="12"/>
                  </a:lnTo>
                  <a:lnTo>
                    <a:pt x="154" y="13"/>
                  </a:lnTo>
                  <a:lnTo>
                    <a:pt x="154" y="13"/>
                  </a:lnTo>
                  <a:lnTo>
                    <a:pt x="152" y="14"/>
                  </a:lnTo>
                  <a:lnTo>
                    <a:pt x="151" y="15"/>
                  </a:lnTo>
                  <a:lnTo>
                    <a:pt x="150" y="15"/>
                  </a:lnTo>
                  <a:lnTo>
                    <a:pt x="148" y="16"/>
                  </a:lnTo>
                  <a:lnTo>
                    <a:pt x="148" y="16"/>
                  </a:lnTo>
                  <a:lnTo>
                    <a:pt x="147" y="15"/>
                  </a:lnTo>
                  <a:lnTo>
                    <a:pt x="147" y="14"/>
                  </a:lnTo>
                  <a:lnTo>
                    <a:pt x="147" y="13"/>
                  </a:lnTo>
                  <a:lnTo>
                    <a:pt x="146" y="13"/>
                  </a:lnTo>
                  <a:lnTo>
                    <a:pt x="146" y="13"/>
                  </a:lnTo>
                  <a:lnTo>
                    <a:pt x="145" y="12"/>
                  </a:lnTo>
                  <a:lnTo>
                    <a:pt x="143" y="12"/>
                  </a:lnTo>
                  <a:lnTo>
                    <a:pt x="142" y="12"/>
                  </a:lnTo>
                  <a:lnTo>
                    <a:pt x="141" y="11"/>
                  </a:lnTo>
                  <a:lnTo>
                    <a:pt x="141" y="10"/>
                  </a:lnTo>
                  <a:lnTo>
                    <a:pt x="141" y="9"/>
                  </a:lnTo>
                  <a:lnTo>
                    <a:pt x="141" y="8"/>
                  </a:lnTo>
                  <a:lnTo>
                    <a:pt x="142" y="7"/>
                  </a:lnTo>
                  <a:lnTo>
                    <a:pt x="143" y="6"/>
                  </a:lnTo>
                  <a:lnTo>
                    <a:pt x="144" y="6"/>
                  </a:lnTo>
                  <a:lnTo>
                    <a:pt x="145" y="6"/>
                  </a:lnTo>
                  <a:lnTo>
                    <a:pt x="146" y="6"/>
                  </a:lnTo>
                  <a:lnTo>
                    <a:pt x="147" y="5"/>
                  </a:lnTo>
                  <a:lnTo>
                    <a:pt x="148" y="5"/>
                  </a:lnTo>
                  <a:lnTo>
                    <a:pt x="150" y="5"/>
                  </a:lnTo>
                  <a:close/>
                  <a:moveTo>
                    <a:pt x="142" y="5"/>
                  </a:moveTo>
                  <a:lnTo>
                    <a:pt x="142" y="6"/>
                  </a:lnTo>
                  <a:lnTo>
                    <a:pt x="140" y="7"/>
                  </a:lnTo>
                  <a:lnTo>
                    <a:pt x="139" y="6"/>
                  </a:lnTo>
                  <a:lnTo>
                    <a:pt x="139" y="6"/>
                  </a:lnTo>
                  <a:lnTo>
                    <a:pt x="139" y="5"/>
                  </a:lnTo>
                  <a:lnTo>
                    <a:pt x="137" y="5"/>
                  </a:lnTo>
                  <a:lnTo>
                    <a:pt x="137" y="4"/>
                  </a:lnTo>
                  <a:lnTo>
                    <a:pt x="136" y="3"/>
                  </a:lnTo>
                  <a:lnTo>
                    <a:pt x="136" y="2"/>
                  </a:lnTo>
                  <a:lnTo>
                    <a:pt x="137" y="1"/>
                  </a:lnTo>
                  <a:lnTo>
                    <a:pt x="138" y="1"/>
                  </a:lnTo>
                  <a:lnTo>
                    <a:pt x="141" y="0"/>
                  </a:lnTo>
                  <a:lnTo>
                    <a:pt x="141" y="0"/>
                  </a:lnTo>
                  <a:lnTo>
                    <a:pt x="142" y="0"/>
                  </a:lnTo>
                  <a:lnTo>
                    <a:pt x="143" y="0"/>
                  </a:lnTo>
                  <a:lnTo>
                    <a:pt x="144" y="0"/>
                  </a:lnTo>
                  <a:lnTo>
                    <a:pt x="144" y="1"/>
                  </a:lnTo>
                  <a:lnTo>
                    <a:pt x="142" y="2"/>
                  </a:lnTo>
                  <a:lnTo>
                    <a:pt x="142" y="4"/>
                  </a:lnTo>
                  <a:lnTo>
                    <a:pt x="142" y="5"/>
                  </a:lnTo>
                  <a:close/>
                </a:path>
              </a:pathLst>
            </a:custGeom>
            <a:solidFill>
              <a:schemeClr val="bg1">
                <a:lumMod val="75000"/>
              </a:schemeClr>
            </a:solidFill>
            <a:ln>
              <a:solidFill>
                <a:schemeClr val="bg1">
                  <a:lumMod val="85000"/>
                </a:schemeClr>
              </a:solidFill>
            </a:ln>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nb-NO">
                <a:solidFill>
                  <a:prstClr val="black"/>
                </a:solidFill>
                <a:latin typeface="Arial" charset="0"/>
                <a:cs typeface="Arial" charset="0"/>
              </a:endParaRPr>
            </a:p>
          </p:txBody>
        </p:sp>
      </p:grpSp>
      <p:sp>
        <p:nvSpPr>
          <p:cNvPr id="4" name="Tittel 3"/>
          <p:cNvSpPr>
            <a:spLocks noGrp="1"/>
          </p:cNvSpPr>
          <p:nvPr>
            <p:ph type="title"/>
          </p:nvPr>
        </p:nvSpPr>
        <p:spPr/>
        <p:txBody>
          <a:bodyPr/>
          <a:lstStyle/>
          <a:p>
            <a:r>
              <a:rPr lang="nb-NO" dirty="0" smtClean="0"/>
              <a:t>Nordmøre</a:t>
            </a:r>
            <a:endParaRPr lang="nb-NO" dirty="0"/>
          </a:p>
        </p:txBody>
      </p:sp>
      <p:sp>
        <p:nvSpPr>
          <p:cNvPr id="136" name="TekstSylinder 135"/>
          <p:cNvSpPr txBox="1"/>
          <p:nvPr/>
        </p:nvSpPr>
        <p:spPr>
          <a:xfrm>
            <a:off x="5816465" y="4508310"/>
            <a:ext cx="527864"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Aure</a:t>
            </a:r>
            <a:endParaRPr lang="nb-NO" sz="1100" dirty="0">
              <a:solidFill>
                <a:prstClr val="black"/>
              </a:solidFill>
              <a:effectLst>
                <a:glow rad="63500">
                  <a:prstClr val="white">
                    <a:alpha val="40000"/>
                  </a:prstClr>
                </a:glow>
              </a:effectLst>
              <a:latin typeface="Arial" charset="0"/>
              <a:cs typeface="Arial" charset="0"/>
            </a:endParaRPr>
          </a:p>
        </p:txBody>
      </p:sp>
      <p:sp>
        <p:nvSpPr>
          <p:cNvPr id="137" name="TekstSylinder 136"/>
          <p:cNvSpPr txBox="1"/>
          <p:nvPr/>
        </p:nvSpPr>
        <p:spPr>
          <a:xfrm>
            <a:off x="5051066" y="3424163"/>
            <a:ext cx="642862"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Smøla</a:t>
            </a:r>
            <a:endParaRPr lang="nb-NO" sz="1100" dirty="0">
              <a:solidFill>
                <a:prstClr val="black"/>
              </a:solidFill>
              <a:effectLst>
                <a:glow rad="63500">
                  <a:prstClr val="white">
                    <a:alpha val="40000"/>
                  </a:prstClr>
                </a:glow>
              </a:effectLst>
              <a:latin typeface="Arial" charset="0"/>
              <a:cs typeface="Arial" charset="0"/>
            </a:endParaRPr>
          </a:p>
        </p:txBody>
      </p:sp>
      <p:sp>
        <p:nvSpPr>
          <p:cNvPr id="138" name="TekstSylinder 137"/>
          <p:cNvSpPr txBox="1"/>
          <p:nvPr/>
        </p:nvSpPr>
        <p:spPr>
          <a:xfrm>
            <a:off x="4264229" y="4852011"/>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Kristiansund</a:t>
            </a:r>
            <a:endParaRPr lang="nb-NO" sz="1100" dirty="0">
              <a:solidFill>
                <a:prstClr val="black"/>
              </a:solidFill>
              <a:effectLst>
                <a:glow rad="63500">
                  <a:prstClr val="white">
                    <a:alpha val="40000"/>
                  </a:prstClr>
                </a:glow>
              </a:effectLst>
              <a:latin typeface="Arial" charset="0"/>
              <a:cs typeface="Arial" charset="0"/>
            </a:endParaRPr>
          </a:p>
        </p:txBody>
      </p:sp>
      <p:sp>
        <p:nvSpPr>
          <p:cNvPr id="139" name="TekstSylinder 138"/>
          <p:cNvSpPr txBox="1"/>
          <p:nvPr/>
        </p:nvSpPr>
        <p:spPr>
          <a:xfrm>
            <a:off x="3788363" y="5240953"/>
            <a:ext cx="633368"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Averøy</a:t>
            </a:r>
            <a:endParaRPr lang="nb-NO" sz="1100" dirty="0">
              <a:solidFill>
                <a:prstClr val="black"/>
              </a:solidFill>
              <a:effectLst>
                <a:glow rad="63500">
                  <a:prstClr val="white">
                    <a:alpha val="40000"/>
                  </a:prstClr>
                </a:glow>
              </a:effectLst>
              <a:latin typeface="Arial" charset="0"/>
              <a:cs typeface="Arial" charset="0"/>
            </a:endParaRPr>
          </a:p>
        </p:txBody>
      </p:sp>
      <p:sp>
        <p:nvSpPr>
          <p:cNvPr id="140" name="TekstSylinder 139"/>
          <p:cNvSpPr txBox="1"/>
          <p:nvPr/>
        </p:nvSpPr>
        <p:spPr>
          <a:xfrm>
            <a:off x="5049821" y="5439716"/>
            <a:ext cx="723953"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Tingvoll</a:t>
            </a:r>
            <a:endParaRPr lang="nb-NO" sz="1100" dirty="0">
              <a:solidFill>
                <a:prstClr val="black"/>
              </a:solidFill>
              <a:effectLst>
                <a:glow rad="63500">
                  <a:prstClr val="white">
                    <a:alpha val="40000"/>
                  </a:prstClr>
                </a:glow>
              </a:effectLst>
              <a:latin typeface="Arial" charset="0"/>
              <a:cs typeface="Arial" charset="0"/>
            </a:endParaRPr>
          </a:p>
        </p:txBody>
      </p:sp>
      <p:sp>
        <p:nvSpPr>
          <p:cNvPr id="141" name="TekstSylinder 140"/>
          <p:cNvSpPr txBox="1"/>
          <p:nvPr/>
        </p:nvSpPr>
        <p:spPr>
          <a:xfrm>
            <a:off x="5811450" y="4916544"/>
            <a:ext cx="597327"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Halsa</a:t>
            </a:r>
            <a:endParaRPr lang="nb-NO" sz="1100" dirty="0">
              <a:solidFill>
                <a:prstClr val="black"/>
              </a:solidFill>
              <a:effectLst>
                <a:glow rad="63500">
                  <a:prstClr val="white">
                    <a:alpha val="40000"/>
                  </a:prstClr>
                </a:glow>
              </a:effectLst>
              <a:latin typeface="Arial" charset="0"/>
              <a:cs typeface="Arial" charset="0"/>
            </a:endParaRPr>
          </a:p>
        </p:txBody>
      </p:sp>
      <p:sp>
        <p:nvSpPr>
          <p:cNvPr id="142" name="TekstSylinder 141"/>
          <p:cNvSpPr txBox="1"/>
          <p:nvPr/>
        </p:nvSpPr>
        <p:spPr>
          <a:xfrm>
            <a:off x="6440165" y="5741724"/>
            <a:ext cx="77896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Surnadal</a:t>
            </a:r>
            <a:endParaRPr lang="nb-NO" sz="1100" dirty="0">
              <a:solidFill>
                <a:prstClr val="black"/>
              </a:solidFill>
              <a:effectLst>
                <a:glow rad="63500">
                  <a:prstClr val="white">
                    <a:alpha val="40000"/>
                  </a:prstClr>
                </a:glow>
              </a:effectLst>
              <a:latin typeface="Arial" charset="0"/>
              <a:cs typeface="Arial" charset="0"/>
            </a:endParaRPr>
          </a:p>
        </p:txBody>
      </p:sp>
      <p:sp>
        <p:nvSpPr>
          <p:cNvPr id="143" name="TekstSylinder 142"/>
          <p:cNvSpPr txBox="1"/>
          <p:nvPr/>
        </p:nvSpPr>
        <p:spPr>
          <a:xfrm>
            <a:off x="7527801" y="5346456"/>
            <a:ext cx="642650"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Rindal</a:t>
            </a:r>
            <a:endParaRPr lang="nb-NO" sz="1100" dirty="0">
              <a:solidFill>
                <a:prstClr val="black"/>
              </a:solidFill>
              <a:effectLst>
                <a:glow rad="63500">
                  <a:prstClr val="white">
                    <a:alpha val="40000"/>
                  </a:prstClr>
                </a:glow>
              </a:effectLst>
              <a:latin typeface="Arial" charset="0"/>
              <a:cs typeface="Arial" charset="0"/>
            </a:endParaRPr>
          </a:p>
        </p:txBody>
      </p:sp>
      <p:sp>
        <p:nvSpPr>
          <p:cNvPr id="144" name="TekstSylinder 143"/>
          <p:cNvSpPr txBox="1"/>
          <p:nvPr/>
        </p:nvSpPr>
        <p:spPr>
          <a:xfrm>
            <a:off x="5773775" y="6607076"/>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Sunndal</a:t>
            </a:r>
            <a:endParaRPr lang="nb-NO" sz="1100" dirty="0">
              <a:solidFill>
                <a:prstClr val="black"/>
              </a:solidFill>
              <a:effectLst>
                <a:glow rad="63500">
                  <a:prstClr val="white">
                    <a:alpha val="40000"/>
                  </a:prstClr>
                </a:glow>
              </a:effectLst>
              <a:latin typeface="Arial" charset="0"/>
              <a:cs typeface="Arial" charset="0"/>
            </a:endParaRPr>
          </a:p>
        </p:txBody>
      </p:sp>
      <p:sp>
        <p:nvSpPr>
          <p:cNvPr id="145" name="TekstSylinder 144"/>
          <p:cNvSpPr txBox="1"/>
          <p:nvPr/>
        </p:nvSpPr>
        <p:spPr>
          <a:xfrm>
            <a:off x="4452587" y="5796780"/>
            <a:ext cx="802191"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Gjemnes</a:t>
            </a:r>
            <a:endParaRPr lang="nb-NO" sz="1100" dirty="0">
              <a:solidFill>
                <a:prstClr val="black"/>
              </a:solidFill>
              <a:effectLst>
                <a:glow rad="63500">
                  <a:prstClr val="white">
                    <a:alpha val="40000"/>
                  </a:prstClr>
                </a:glow>
              </a:effectLst>
              <a:latin typeface="Arial" charset="0"/>
              <a:cs typeface="Arial" charset="0"/>
            </a:endParaRPr>
          </a:p>
        </p:txBody>
      </p:sp>
      <p:sp>
        <p:nvSpPr>
          <p:cNvPr id="146" name="TekstSylinder 145"/>
          <p:cNvSpPr txBox="1"/>
          <p:nvPr/>
        </p:nvSpPr>
        <p:spPr>
          <a:xfrm>
            <a:off x="3356481" y="5536556"/>
            <a:ext cx="525315"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Eide</a:t>
            </a:r>
            <a:endParaRPr lang="nb-NO" sz="1100" dirty="0">
              <a:solidFill>
                <a:prstClr val="black"/>
              </a:solidFill>
              <a:effectLst>
                <a:glow rad="63500">
                  <a:prstClr val="white">
                    <a:alpha val="40000"/>
                  </a:prstClr>
                </a:glow>
              </a:effectLst>
              <a:latin typeface="Arial" charset="0"/>
              <a:cs typeface="Arial" charset="0"/>
            </a:endParaRPr>
          </a:p>
        </p:txBody>
      </p:sp>
      <p:sp>
        <p:nvSpPr>
          <p:cNvPr id="147" name="TekstSylinder 146"/>
          <p:cNvSpPr txBox="1"/>
          <p:nvPr/>
        </p:nvSpPr>
        <p:spPr>
          <a:xfrm>
            <a:off x="6408777" y="2974782"/>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Hitra</a:t>
            </a:r>
            <a:endParaRPr lang="nb-NO" sz="1100" dirty="0">
              <a:solidFill>
                <a:prstClr val="black"/>
              </a:solidFill>
              <a:effectLst>
                <a:glow rad="63500">
                  <a:prstClr val="white">
                    <a:alpha val="40000"/>
                  </a:prstClr>
                </a:glow>
              </a:effectLst>
              <a:latin typeface="Arial" charset="0"/>
              <a:cs typeface="Arial" charset="0"/>
            </a:endParaRPr>
          </a:p>
        </p:txBody>
      </p:sp>
      <p:sp>
        <p:nvSpPr>
          <p:cNvPr id="148" name="TekstSylinder 147"/>
          <p:cNvSpPr txBox="1"/>
          <p:nvPr/>
        </p:nvSpPr>
        <p:spPr>
          <a:xfrm>
            <a:off x="7164730" y="4282054"/>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Hemne</a:t>
            </a:r>
            <a:endParaRPr lang="nb-NO" sz="1100" dirty="0">
              <a:solidFill>
                <a:prstClr val="black"/>
              </a:solidFill>
              <a:effectLst>
                <a:glow rad="63500">
                  <a:prstClr val="white">
                    <a:alpha val="40000"/>
                  </a:prstClr>
                </a:glow>
              </a:effectLst>
              <a:latin typeface="Arial" charset="0"/>
              <a:cs typeface="Arial" charset="0"/>
            </a:endParaRPr>
          </a:p>
        </p:txBody>
      </p:sp>
      <p:sp>
        <p:nvSpPr>
          <p:cNvPr id="149" name="TekstSylinder 148"/>
          <p:cNvSpPr txBox="1"/>
          <p:nvPr/>
        </p:nvSpPr>
        <p:spPr>
          <a:xfrm>
            <a:off x="8410762" y="4536511"/>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Orkdal</a:t>
            </a:r>
            <a:endParaRPr lang="nb-NO" sz="1100" dirty="0">
              <a:solidFill>
                <a:prstClr val="black"/>
              </a:solidFill>
              <a:effectLst>
                <a:glow rad="63500">
                  <a:prstClr val="white">
                    <a:alpha val="40000"/>
                  </a:prstClr>
                </a:glow>
              </a:effectLst>
              <a:latin typeface="Arial" charset="0"/>
              <a:cs typeface="Arial" charset="0"/>
            </a:endParaRPr>
          </a:p>
        </p:txBody>
      </p:sp>
      <p:sp>
        <p:nvSpPr>
          <p:cNvPr id="150" name="TekstSylinder 149"/>
          <p:cNvSpPr txBox="1"/>
          <p:nvPr/>
        </p:nvSpPr>
        <p:spPr>
          <a:xfrm>
            <a:off x="7814641" y="6693702"/>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Oppdal</a:t>
            </a:r>
            <a:endParaRPr lang="nb-NO" sz="1100" dirty="0">
              <a:solidFill>
                <a:prstClr val="black"/>
              </a:solidFill>
              <a:effectLst>
                <a:glow rad="63500">
                  <a:prstClr val="white">
                    <a:alpha val="40000"/>
                  </a:prstClr>
                </a:glow>
              </a:effectLst>
              <a:latin typeface="Arial" charset="0"/>
              <a:cs typeface="Arial" charset="0"/>
            </a:endParaRPr>
          </a:p>
        </p:txBody>
      </p:sp>
      <p:graphicFrame>
        <p:nvGraphicFramePr>
          <p:cNvPr id="5" name="Tabell 4"/>
          <p:cNvGraphicFramePr>
            <a:graphicFrameLocks noGrp="1"/>
          </p:cNvGraphicFramePr>
          <p:nvPr>
            <p:extLst>
              <p:ext uri="{D42A27DB-BD31-4B8C-83A1-F6EECF244321}">
                <p14:modId xmlns:p14="http://schemas.microsoft.com/office/powerpoint/2010/main" val="145528713"/>
              </p:ext>
            </p:extLst>
          </p:nvPr>
        </p:nvGraphicFramePr>
        <p:xfrm>
          <a:off x="323528" y="1700808"/>
          <a:ext cx="2885498" cy="1854200"/>
        </p:xfrm>
        <a:graphic>
          <a:graphicData uri="http://schemas.openxmlformats.org/drawingml/2006/table">
            <a:tbl>
              <a:tblPr firstRow="1" bandRow="1">
                <a:tableStyleId>{5C22544A-7EE6-4342-B048-85BDC9FD1C3A}</a:tableStyleId>
              </a:tblPr>
              <a:tblGrid>
                <a:gridCol w="1567417"/>
                <a:gridCol w="633784"/>
                <a:gridCol w="684297"/>
              </a:tblGrid>
              <a:tr h="370840">
                <a:tc gridSpan="3">
                  <a:txBody>
                    <a:bodyPr/>
                    <a:lstStyle/>
                    <a:p>
                      <a:r>
                        <a:rPr lang="nb-NO" dirty="0" smtClean="0">
                          <a:solidFill>
                            <a:schemeClr val="accent1"/>
                          </a:solidFill>
                        </a:rPr>
                        <a:t>Pendling til og fra Surnadal</a:t>
                      </a:r>
                      <a:endParaRPr lang="nb-NO" dirty="0">
                        <a:solidFill>
                          <a:schemeClr val="accent1"/>
                        </a:solidFill>
                      </a:endParaRPr>
                    </a:p>
                  </a:txBody>
                  <a:tcPr>
                    <a:noFill/>
                  </a:tcPr>
                </a:tc>
                <a:tc hMerge="1">
                  <a:txBody>
                    <a:bodyPr/>
                    <a:lstStyle/>
                    <a:p>
                      <a:endParaRPr lang="nb-NO" dirty="0"/>
                    </a:p>
                  </a:txBody>
                  <a:tcPr/>
                </a:tc>
                <a:tc hMerge="1">
                  <a:txBody>
                    <a:bodyPr/>
                    <a:lstStyle/>
                    <a:p>
                      <a:endParaRPr lang="nb-NO" dirty="0"/>
                    </a:p>
                  </a:txBody>
                  <a:tcPr/>
                </a:tc>
              </a:tr>
              <a:tr h="370840">
                <a:tc>
                  <a:txBody>
                    <a:bodyPr/>
                    <a:lstStyle/>
                    <a:p>
                      <a:endParaRPr lang="nb-NO" dirty="0">
                        <a:solidFill>
                          <a:sysClr val="windowText" lastClr="000000"/>
                        </a:solidFill>
                      </a:endParaRPr>
                    </a:p>
                  </a:txBody>
                  <a:tcPr>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Ut</a:t>
                      </a:r>
                      <a:endParaRPr lang="nb-NO" dirty="0">
                        <a:solidFill>
                          <a:sysClr val="windowText" lastClr="000000"/>
                        </a:solidFill>
                      </a:endParaRPr>
                    </a:p>
                  </a:txBody>
                  <a:tcPr>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Inn</a:t>
                      </a:r>
                      <a:endParaRPr lang="nb-NO" dirty="0">
                        <a:solidFill>
                          <a:sysClr val="windowText" lastClr="000000"/>
                        </a:solidFill>
                      </a:endParaRPr>
                    </a:p>
                  </a:txBody>
                  <a:tcPr>
                    <a:lnB w="12700" cap="flat" cmpd="sng" algn="ctr">
                      <a:solidFill>
                        <a:schemeClr val="bg1">
                          <a:lumMod val="65000"/>
                        </a:schemeClr>
                      </a:solidFill>
                      <a:prstDash val="solid"/>
                      <a:round/>
                      <a:headEnd type="none" w="med" len="med"/>
                      <a:tailEnd type="none" w="med" len="med"/>
                    </a:lnB>
                    <a:noFill/>
                  </a:tcPr>
                </a:tc>
              </a:tr>
              <a:tr h="370840">
                <a:tc>
                  <a:txBody>
                    <a:bodyPr/>
                    <a:lstStyle/>
                    <a:p>
                      <a:r>
                        <a:rPr lang="nb-NO" dirty="0" smtClean="0">
                          <a:solidFill>
                            <a:sysClr val="windowText" lastClr="000000"/>
                          </a:solidFill>
                        </a:rPr>
                        <a:t>Rindal</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108</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171</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r>
              <a:tr h="370840">
                <a:tc>
                  <a:txBody>
                    <a:bodyPr/>
                    <a:lstStyle/>
                    <a:p>
                      <a:r>
                        <a:rPr lang="nb-NO" dirty="0" smtClean="0">
                          <a:solidFill>
                            <a:sysClr val="windowText" lastClr="000000"/>
                          </a:solidFill>
                        </a:rPr>
                        <a:t>Halsa</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52</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90</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r>
              <a:tr h="370840">
                <a:tc>
                  <a:txBody>
                    <a:bodyPr/>
                    <a:lstStyle/>
                    <a:p>
                      <a:r>
                        <a:rPr lang="nb-NO" dirty="0" smtClean="0">
                          <a:solidFill>
                            <a:sysClr val="windowText" lastClr="000000"/>
                          </a:solidFill>
                        </a:rPr>
                        <a:t>Sunndal</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112</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r>
                        <a:rPr lang="nb-NO" dirty="0" smtClean="0">
                          <a:solidFill>
                            <a:sysClr val="windowText" lastClr="000000"/>
                          </a:solidFill>
                        </a:rPr>
                        <a:t>22</a:t>
                      </a:r>
                      <a:endParaRPr lang="nb-NO" dirty="0">
                        <a:solidFill>
                          <a:sysClr val="windowText" lastClr="000000"/>
                        </a:solidFill>
                      </a:endParaRPr>
                    </a:p>
                  </a:txBody>
                  <a:tcP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r>
            </a:tbl>
          </a:graphicData>
        </a:graphic>
      </p:graphicFrame>
      <p:sp>
        <p:nvSpPr>
          <p:cNvPr id="44" name="Plassholder for innhold 4"/>
          <p:cNvSpPr txBox="1">
            <a:spLocks/>
          </p:cNvSpPr>
          <p:nvPr/>
        </p:nvSpPr>
        <p:spPr>
          <a:xfrm>
            <a:off x="4714876" y="1617681"/>
            <a:ext cx="4000528" cy="4525963"/>
          </a:xfrm>
          <a:prstGeom prst="rect">
            <a:avLst/>
          </a:prstGeom>
        </p:spPr>
        <p:txBody>
          <a:bodyPr/>
          <a:lst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r>
              <a:rPr lang="nb-NO" sz="2400" dirty="0" smtClean="0">
                <a:solidFill>
                  <a:prstClr val="black"/>
                </a:solidFill>
              </a:rPr>
              <a:t>Eksempel på hverdagsregion</a:t>
            </a:r>
            <a:endParaRPr lang="nb-NO" sz="2400" dirty="0">
              <a:solidFill>
                <a:prstClr val="black"/>
              </a:solidFill>
            </a:endParaRPr>
          </a:p>
        </p:txBody>
      </p:sp>
      <p:sp>
        <p:nvSpPr>
          <p:cNvPr id="48" name="TekstSylinder 47"/>
          <p:cNvSpPr txBox="1"/>
          <p:nvPr/>
        </p:nvSpPr>
        <p:spPr>
          <a:xfrm>
            <a:off x="8339523" y="5300629"/>
            <a:ext cx="1020156" cy="261610"/>
          </a:xfrm>
          <a:prstGeom prst="rect">
            <a:avLst/>
          </a:prstGeom>
          <a:noFill/>
        </p:spPr>
        <p:txBody>
          <a:bodyPr wrap="square" rtlCol="0">
            <a:spAutoFit/>
          </a:bodyPr>
          <a:lstStyle/>
          <a:p>
            <a:pPr fontAlgn="base">
              <a:spcBef>
                <a:spcPct val="0"/>
              </a:spcBef>
              <a:spcAft>
                <a:spcPct val="0"/>
              </a:spcAft>
            </a:pPr>
            <a:r>
              <a:rPr lang="nb-NO" sz="1100" dirty="0" smtClean="0">
                <a:solidFill>
                  <a:prstClr val="black"/>
                </a:solidFill>
                <a:effectLst>
                  <a:glow rad="63500">
                    <a:prstClr val="white">
                      <a:alpha val="40000"/>
                    </a:prstClr>
                  </a:glow>
                </a:effectLst>
                <a:latin typeface="Arial" charset="0"/>
                <a:cs typeface="Arial" charset="0"/>
              </a:rPr>
              <a:t>Meldal</a:t>
            </a:r>
            <a:endParaRPr lang="nb-NO" sz="1100" dirty="0">
              <a:solidFill>
                <a:prstClr val="black"/>
              </a:solidFill>
              <a:effectLst>
                <a:glow rad="63500">
                  <a:prstClr val="white">
                    <a:alpha val="40000"/>
                  </a:prstClr>
                </a:glow>
              </a:effectLst>
              <a:latin typeface="Arial" charset="0"/>
              <a:cs typeface="Arial" charset="0"/>
            </a:endParaRPr>
          </a:p>
        </p:txBody>
      </p:sp>
      <p:cxnSp>
        <p:nvCxnSpPr>
          <p:cNvPr id="6" name="Rett pil 5"/>
          <p:cNvCxnSpPr/>
          <p:nvPr/>
        </p:nvCxnSpPr>
        <p:spPr>
          <a:xfrm flipH="1">
            <a:off x="6979126" y="5408363"/>
            <a:ext cx="716122" cy="2522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tt pil 9"/>
          <p:cNvCxnSpPr/>
          <p:nvPr/>
        </p:nvCxnSpPr>
        <p:spPr>
          <a:xfrm flipV="1">
            <a:off x="5981753" y="6239622"/>
            <a:ext cx="567900" cy="386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Rett pil 12"/>
          <p:cNvCxnSpPr/>
          <p:nvPr/>
        </p:nvCxnSpPr>
        <p:spPr>
          <a:xfrm>
            <a:off x="6154154" y="4913631"/>
            <a:ext cx="403748" cy="5095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76736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Nordmøre</a:t>
            </a:r>
            <a:endParaRPr lang="nb-NO" dirty="0"/>
          </a:p>
        </p:txBody>
      </p:sp>
      <p:sp>
        <p:nvSpPr>
          <p:cNvPr id="5" name="Plassholder for innhold 4"/>
          <p:cNvSpPr>
            <a:spLocks noGrp="1"/>
          </p:cNvSpPr>
          <p:nvPr>
            <p:ph sz="half" idx="2"/>
          </p:nvPr>
        </p:nvSpPr>
        <p:spPr/>
        <p:txBody>
          <a:bodyPr/>
          <a:lstStyle/>
          <a:p>
            <a:pPr marL="0" indent="0">
              <a:buNone/>
            </a:pPr>
            <a:r>
              <a:rPr lang="nb-NO" sz="2400" dirty="0" smtClean="0"/>
              <a:t>Eksempel på hverdagsregion</a:t>
            </a:r>
            <a:endParaRPr lang="nb-NO" sz="2400" dirty="0"/>
          </a:p>
        </p:txBody>
      </p:sp>
      <p:pic>
        <p:nvPicPr>
          <p:cNvPr id="3" name="Bild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77922"/>
            <a:ext cx="9144000" cy="4580078"/>
          </a:xfrm>
          <a:prstGeom prst="rect">
            <a:avLst/>
          </a:prstGeom>
        </p:spPr>
      </p:pic>
      <p:sp>
        <p:nvSpPr>
          <p:cNvPr id="4" name="Plassholder for innhold 3"/>
          <p:cNvSpPr>
            <a:spLocks noGrp="1"/>
          </p:cNvSpPr>
          <p:nvPr>
            <p:ph sz="half" idx="1"/>
          </p:nvPr>
        </p:nvSpPr>
        <p:spPr>
          <a:xfrm>
            <a:off x="457200" y="1600200"/>
            <a:ext cx="3610744" cy="4525963"/>
          </a:xfrm>
        </p:spPr>
        <p:txBody>
          <a:bodyPr/>
          <a:lstStyle/>
          <a:p>
            <a:pPr marL="0" indent="0">
              <a:buNone/>
            </a:pPr>
            <a:r>
              <a:rPr lang="nb-NO" dirty="0" smtClean="0"/>
              <a:t>Detaljvarehandel</a:t>
            </a:r>
          </a:p>
          <a:p>
            <a:r>
              <a:rPr lang="nb-NO" dirty="0" smtClean="0"/>
              <a:t>Dekningsgrad for varetilbud</a:t>
            </a:r>
          </a:p>
          <a:p>
            <a:endParaRPr lang="nb-NO" dirty="0" smtClean="0"/>
          </a:p>
          <a:p>
            <a:pPr>
              <a:buFont typeface="Wingdings" panose="05000000000000000000" pitchFamily="2" charset="2"/>
              <a:buChar char="à"/>
            </a:pPr>
            <a:r>
              <a:rPr lang="nb-NO" dirty="0" smtClean="0">
                <a:sym typeface="Wingdings" panose="05000000000000000000" pitchFamily="2" charset="2"/>
              </a:rPr>
              <a:t>Hvor man handler</a:t>
            </a:r>
          </a:p>
          <a:p>
            <a:pPr marL="0" indent="0">
              <a:buNone/>
            </a:pPr>
            <a:endParaRPr lang="nb-NO" dirty="0" smtClean="0"/>
          </a:p>
          <a:p>
            <a:pPr marL="0" indent="0">
              <a:buNone/>
            </a:pPr>
            <a:endParaRPr lang="nb-NO" dirty="0" smtClean="0"/>
          </a:p>
          <a:p>
            <a:endParaRPr lang="nb-NO" dirty="0"/>
          </a:p>
        </p:txBody>
      </p:sp>
    </p:spTree>
    <p:extLst>
      <p:ext uri="{BB962C8B-B14F-4D97-AF65-F5344CB8AC3E}">
        <p14:creationId xmlns:p14="http://schemas.microsoft.com/office/powerpoint/2010/main" val="9240121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20" y="116632"/>
            <a:ext cx="9344318"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tel 1"/>
          <p:cNvSpPr>
            <a:spLocks noGrp="1"/>
          </p:cNvSpPr>
          <p:nvPr>
            <p:ph type="title"/>
          </p:nvPr>
        </p:nvSpPr>
        <p:spPr>
          <a:xfrm>
            <a:off x="101674" y="116632"/>
            <a:ext cx="8286750" cy="785812"/>
          </a:xfrm>
        </p:spPr>
        <p:txBody>
          <a:bodyPr/>
          <a:lstStyle/>
          <a:p>
            <a:r>
              <a:rPr lang="nb-NO" dirty="0" smtClean="0"/>
              <a:t>  Nordmøre</a:t>
            </a:r>
            <a:endParaRPr lang="nb-NO" dirty="0"/>
          </a:p>
        </p:txBody>
      </p:sp>
    </p:spTree>
    <p:extLst>
      <p:ext uri="{BB962C8B-B14F-4D97-AF65-F5344CB8AC3E}">
        <p14:creationId xmlns:p14="http://schemas.microsoft.com/office/powerpoint/2010/main" val="9140749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6038" y="1343025"/>
            <a:ext cx="6510337"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03699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de 5"/>
          <p:cNvPicPr>
            <a:picLocks noChangeAspect="1"/>
          </p:cNvPicPr>
          <p:nvPr/>
        </p:nvPicPr>
        <p:blipFill>
          <a:blip r:embed="rId2"/>
          <a:stretch>
            <a:fillRect/>
          </a:stretch>
        </p:blipFill>
        <p:spPr>
          <a:xfrm>
            <a:off x="0" y="-171400"/>
            <a:ext cx="9252520" cy="7734300"/>
          </a:xfrm>
          <a:prstGeom prst="rect">
            <a:avLst/>
          </a:prstGeom>
        </p:spPr>
      </p:pic>
    </p:spTree>
    <p:extLst>
      <p:ext uri="{BB962C8B-B14F-4D97-AF65-F5344CB8AC3E}">
        <p14:creationId xmlns:p14="http://schemas.microsoft.com/office/powerpoint/2010/main" val="126780956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47" y="0"/>
            <a:ext cx="9168448" cy="6858000"/>
          </a:xfrm>
          <a:prstGeom prst="rect">
            <a:avLst/>
          </a:prstGeom>
        </p:spPr>
      </p:pic>
      <p:sp>
        <p:nvSpPr>
          <p:cNvPr id="2" name="Tittel 1"/>
          <p:cNvSpPr>
            <a:spLocks noGrp="1"/>
          </p:cNvSpPr>
          <p:nvPr>
            <p:ph type="ctrTitle"/>
          </p:nvPr>
        </p:nvSpPr>
        <p:spPr>
          <a:xfrm>
            <a:off x="-252536" y="860149"/>
            <a:ext cx="8604448" cy="862856"/>
          </a:xfrm>
        </p:spPr>
        <p:txBody>
          <a:bodyPr/>
          <a:lstStyle/>
          <a:p>
            <a:r>
              <a:rPr lang="nn-NO" dirty="0" smtClean="0">
                <a:solidFill>
                  <a:schemeClr val="tx2"/>
                </a:solidFill>
                <a:effectLst>
                  <a:outerShdw blurRad="38100" dist="38100" dir="2700000" algn="tl">
                    <a:srgbClr val="000000">
                      <a:alpha val="43137"/>
                    </a:srgbClr>
                  </a:outerShdw>
                </a:effectLst>
              </a:rPr>
              <a:t>Verktøykassa for </a:t>
            </a:r>
            <a:br>
              <a:rPr lang="nn-NO" dirty="0" smtClean="0">
                <a:solidFill>
                  <a:schemeClr val="tx2"/>
                </a:solidFill>
                <a:effectLst>
                  <a:outerShdw blurRad="38100" dist="38100" dir="2700000" algn="tl">
                    <a:srgbClr val="000000">
                      <a:alpha val="43137"/>
                    </a:srgbClr>
                  </a:outerShdw>
                </a:effectLst>
              </a:rPr>
            </a:br>
            <a:r>
              <a:rPr lang="nn-NO" dirty="0" smtClean="0">
                <a:solidFill>
                  <a:schemeClr val="tx2"/>
                </a:solidFill>
                <a:effectLst>
                  <a:outerShdw blurRad="38100" dist="38100" dir="2700000" algn="tl">
                    <a:srgbClr val="000000">
                      <a:alpha val="43137"/>
                    </a:srgbClr>
                  </a:outerShdw>
                </a:effectLst>
              </a:rPr>
              <a:t>kommunereforma</a:t>
            </a:r>
            <a:endParaRPr lang="nn-NO" dirty="0">
              <a:solidFill>
                <a:schemeClr val="tx2"/>
              </a:solidFill>
              <a:effectLst>
                <a:outerShdw blurRad="38100" dist="38100" dir="2700000" algn="tl">
                  <a:srgbClr val="000000">
                    <a:alpha val="43137"/>
                  </a:srgbClr>
                </a:outerShdw>
              </a:effectLst>
            </a:endParaRPr>
          </a:p>
        </p:txBody>
      </p:sp>
      <p:pic>
        <p:nvPicPr>
          <p:cNvPr id="6" name="Bild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9" y="12251"/>
            <a:ext cx="1689341" cy="847898"/>
          </a:xfrm>
          <a:prstGeom prst="rect">
            <a:avLst/>
          </a:prstGeom>
        </p:spPr>
      </p:pic>
    </p:spTree>
    <p:extLst>
      <p:ext uri="{BB962C8B-B14F-4D97-AF65-F5344CB8AC3E}">
        <p14:creationId xmlns:p14="http://schemas.microsoft.com/office/powerpoint/2010/main" val="27870814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Mulighetene</a:t>
            </a:r>
            <a:endParaRPr lang="nb-NO" dirty="0"/>
          </a:p>
        </p:txBody>
      </p:sp>
      <p:graphicFrame>
        <p:nvGraphicFramePr>
          <p:cNvPr id="7" name="Plassholder for innhold 6"/>
          <p:cNvGraphicFramePr>
            <a:graphicFrameLocks noGrp="1"/>
          </p:cNvGraphicFramePr>
          <p:nvPr>
            <p:ph idx="1"/>
            <p:extLst>
              <p:ext uri="{D42A27DB-BD31-4B8C-83A1-F6EECF244321}">
                <p14:modId xmlns:p14="http://schemas.microsoft.com/office/powerpoint/2010/main" val="3343669928"/>
              </p:ext>
            </p:extLst>
          </p:nvPr>
        </p:nvGraphicFramePr>
        <p:xfrm>
          <a:off x="457200" y="1600200"/>
          <a:ext cx="69723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76895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p:txBody>
          <a:bodyPr/>
          <a:lstStyle/>
          <a:p>
            <a:r>
              <a:rPr lang="nb-NO" dirty="0" smtClean="0"/>
              <a:t>Mye kan skje i løpet av året</a:t>
            </a:r>
            <a:endParaRPr lang="nb-NO" dirty="0"/>
          </a:p>
        </p:txBody>
      </p:sp>
      <p:sp>
        <p:nvSpPr>
          <p:cNvPr id="3" name="Plassholder for innhold 2"/>
          <p:cNvSpPr>
            <a:spLocks noGrp="1"/>
          </p:cNvSpPr>
          <p:nvPr>
            <p:ph sz="half" idx="1"/>
          </p:nvPr>
        </p:nvSpPr>
        <p:spPr/>
        <p:txBody>
          <a:bodyPr/>
          <a:lstStyle/>
          <a:p>
            <a:r>
              <a:rPr lang="nb-NO" dirty="0" smtClean="0"/>
              <a:t>Innbygger-undersøkelse</a:t>
            </a:r>
          </a:p>
          <a:p>
            <a:r>
              <a:rPr lang="nb-NO" dirty="0" err="1" smtClean="0"/>
              <a:t>Faktainnhenting</a:t>
            </a:r>
            <a:r>
              <a:rPr lang="nb-NO" dirty="0" smtClean="0"/>
              <a:t>/</a:t>
            </a:r>
            <a:br>
              <a:rPr lang="nb-NO" dirty="0" smtClean="0"/>
            </a:br>
            <a:r>
              <a:rPr lang="nb-NO" dirty="0" smtClean="0"/>
              <a:t>Utfordringsbilde</a:t>
            </a:r>
          </a:p>
          <a:p>
            <a:r>
              <a:rPr lang="nb-NO" dirty="0" smtClean="0"/>
              <a:t>Kommunevalg – nye politikere</a:t>
            </a:r>
          </a:p>
          <a:p>
            <a:r>
              <a:rPr lang="nb-NO" dirty="0" smtClean="0"/>
              <a:t>Prosesser pågår i alle kommuner</a:t>
            </a:r>
          </a:p>
          <a:p>
            <a:endParaRPr lang="nb-NO" dirty="0" smtClean="0"/>
          </a:p>
          <a:p>
            <a:endParaRPr lang="nb-NO" dirty="0"/>
          </a:p>
        </p:txBody>
      </p:sp>
      <p:pic>
        <p:nvPicPr>
          <p:cNvPr id="3074" name="Picture 2" descr="C:\Users\fmmrribr\AppData\Local\Microsoft\Windows\Temporary Internet Files\Content.IE5\3LFG9R81\sy045fd0[1].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191000" y="2721705"/>
            <a:ext cx="3048000" cy="2282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4004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403460" y="692696"/>
            <a:ext cx="7000924" cy="785818"/>
          </a:xfrm>
        </p:spPr>
        <p:txBody>
          <a:bodyPr/>
          <a:lstStyle/>
          <a:p>
            <a:r>
              <a:rPr lang="nb-NO" dirty="0" smtClean="0"/>
              <a:t>Veien videre</a:t>
            </a:r>
            <a:endParaRPr lang="nb-NO" dirty="0"/>
          </a:p>
        </p:txBody>
      </p:sp>
      <p:sp>
        <p:nvSpPr>
          <p:cNvPr id="3" name="Plassholder for innhold 2"/>
          <p:cNvSpPr>
            <a:spLocks noGrp="1"/>
          </p:cNvSpPr>
          <p:nvPr>
            <p:ph idx="1"/>
          </p:nvPr>
        </p:nvSpPr>
        <p:spPr>
          <a:xfrm>
            <a:off x="403460" y="2132856"/>
            <a:ext cx="6972320" cy="4525963"/>
          </a:xfrm>
        </p:spPr>
        <p:txBody>
          <a:bodyPr/>
          <a:lstStyle/>
          <a:p>
            <a:pPr lvl="1">
              <a:buFont typeface="Wingdings" panose="05000000000000000000" pitchFamily="2" charset="2"/>
              <a:buChar char="Ø"/>
            </a:pPr>
            <a:r>
              <a:rPr lang="nb-NO" sz="2000" b="1" dirty="0" smtClean="0"/>
              <a:t>Status	</a:t>
            </a:r>
            <a:r>
              <a:rPr lang="nb-NO" sz="2000" dirty="0" smtClean="0"/>
              <a:t>hvor </a:t>
            </a:r>
            <a:r>
              <a:rPr lang="nb-NO" sz="2000" dirty="0"/>
              <a:t>er </a:t>
            </a:r>
            <a:r>
              <a:rPr lang="nb-NO" sz="2000" dirty="0" smtClean="0"/>
              <a:t>Surnadal kommune </a:t>
            </a:r>
            <a:r>
              <a:rPr lang="nb-NO" sz="2000" dirty="0"/>
              <a:t>i dag?</a:t>
            </a:r>
          </a:p>
          <a:p>
            <a:pPr lvl="1">
              <a:buFont typeface="Wingdings" panose="05000000000000000000" pitchFamily="2" charset="2"/>
              <a:buChar char="Ø"/>
            </a:pPr>
            <a:r>
              <a:rPr lang="nb-NO" sz="2000" b="1" dirty="0" smtClean="0"/>
              <a:t>Mål	</a:t>
            </a:r>
            <a:r>
              <a:rPr lang="nb-NO" sz="2000" dirty="0" smtClean="0"/>
              <a:t>hvordan ønsker vi at Surnadal kommune skal 		være om 20 - 40 år?</a:t>
            </a:r>
            <a:endParaRPr lang="nb-NO" sz="2000" dirty="0"/>
          </a:p>
          <a:p>
            <a:pPr lvl="1">
              <a:buFont typeface="Wingdings" panose="05000000000000000000" pitchFamily="2" charset="2"/>
              <a:buChar char="Ø"/>
            </a:pPr>
            <a:r>
              <a:rPr lang="nb-NO" sz="2000" b="1" dirty="0"/>
              <a:t>Strategi</a:t>
            </a:r>
            <a:r>
              <a:rPr lang="nb-NO" sz="2000" dirty="0"/>
              <a:t> 	</a:t>
            </a:r>
            <a:r>
              <a:rPr lang="nb-NO" sz="2000" dirty="0" smtClean="0"/>
              <a:t>hvordan skal </a:t>
            </a:r>
            <a:r>
              <a:rPr lang="nb-NO" sz="2000" dirty="0"/>
              <a:t>vi </a:t>
            </a:r>
            <a:r>
              <a:rPr lang="nb-NO" sz="2000" dirty="0" smtClean="0"/>
              <a:t>nå måla våre?</a:t>
            </a:r>
            <a:endParaRPr lang="nb-NO" sz="2000" dirty="0"/>
          </a:p>
          <a:p>
            <a:pPr marL="0" indent="0">
              <a:buNone/>
            </a:pPr>
            <a:endParaRPr lang="nb-NO" sz="2000" dirty="0"/>
          </a:p>
          <a:p>
            <a:pPr marL="0" indent="0">
              <a:buNone/>
            </a:pPr>
            <a:r>
              <a:rPr lang="nb-NO" sz="2000" dirty="0" smtClean="0"/>
              <a:t>Utredningsfasen skal gi dere relevant </a:t>
            </a:r>
            <a:r>
              <a:rPr lang="nb-NO" sz="2000" dirty="0"/>
              <a:t>og riktig informasjon, og det er viktig med gode </a:t>
            </a:r>
            <a:r>
              <a:rPr lang="nb-NO" sz="2000" dirty="0" smtClean="0"/>
              <a:t>prognoser</a:t>
            </a:r>
            <a:r>
              <a:rPr lang="nb-NO" sz="2000" dirty="0"/>
              <a:t>. </a:t>
            </a:r>
            <a:r>
              <a:rPr lang="nb-NO" sz="2000" dirty="0" smtClean="0"/>
              <a:t>Samtidig er det viktig å benytte lokalkunnskap – og være obs på feilkilder. </a:t>
            </a:r>
            <a:endParaRPr lang="nb-NO" dirty="0"/>
          </a:p>
        </p:txBody>
      </p:sp>
    </p:spTree>
    <p:extLst>
      <p:ext uri="{BB962C8B-B14F-4D97-AF65-F5344CB8AC3E}">
        <p14:creationId xmlns:p14="http://schemas.microsoft.com/office/powerpoint/2010/main" val="104555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tel 1"/>
          <p:cNvSpPr>
            <a:spLocks noGrp="1"/>
          </p:cNvSpPr>
          <p:nvPr>
            <p:ph type="title"/>
          </p:nvPr>
        </p:nvSpPr>
        <p:spPr>
          <a:xfrm>
            <a:off x="683568" y="1026683"/>
            <a:ext cx="7886700" cy="994172"/>
          </a:xfrm>
        </p:spPr>
        <p:txBody>
          <a:bodyPr>
            <a:normAutofit fontScale="90000"/>
          </a:bodyPr>
          <a:lstStyle/>
          <a:p>
            <a:r>
              <a:rPr lang="nb-NO" b="1" dirty="0" smtClean="0">
                <a:solidFill>
                  <a:srgbClr val="FF0000"/>
                </a:solidFill>
              </a:rPr>
              <a:t>Utfordringer</a:t>
            </a:r>
            <a:r>
              <a:rPr lang="nb-NO" b="1" dirty="0">
                <a:solidFill>
                  <a:srgbClr val="FF0000"/>
                </a:solidFill>
              </a:rPr>
              <a:t/>
            </a:r>
            <a:br>
              <a:rPr lang="nb-NO" b="1" dirty="0">
                <a:solidFill>
                  <a:srgbClr val="FF0000"/>
                </a:solidFill>
              </a:rPr>
            </a:br>
            <a:r>
              <a:rPr lang="nb-NO" sz="1800" b="1" dirty="0" smtClean="0">
                <a:solidFill>
                  <a:srgbClr val="FF0000"/>
                </a:solidFill>
              </a:rPr>
              <a:t>Hvor står min kommune og </a:t>
            </a:r>
            <a:br>
              <a:rPr lang="nb-NO" sz="1800" b="1" dirty="0" smtClean="0">
                <a:solidFill>
                  <a:srgbClr val="FF0000"/>
                </a:solidFill>
              </a:rPr>
            </a:br>
            <a:r>
              <a:rPr lang="nb-NO" sz="1800" b="1" dirty="0" smtClean="0">
                <a:solidFill>
                  <a:srgbClr val="FF0000"/>
                </a:solidFill>
              </a:rPr>
              <a:t>region i dag?</a:t>
            </a:r>
            <a:endParaRPr lang="nb-NO" sz="1800" b="1" dirty="0">
              <a:solidFill>
                <a:srgbClr val="FF0000"/>
              </a:solidFill>
            </a:endParaRPr>
          </a:p>
        </p:txBody>
      </p:sp>
      <p:pic>
        <p:nvPicPr>
          <p:cNvPr id="5" name="Plassholder for innhold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707904" y="-60960"/>
            <a:ext cx="5436096" cy="4374197"/>
          </a:xfrm>
        </p:spPr>
      </p:pic>
      <p:pic>
        <p:nvPicPr>
          <p:cNvPr id="4" name="Plassholder for innhold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28716"/>
            <a:ext cx="5580111" cy="4629284"/>
          </a:xfrm>
          <a:prstGeom prst="rect">
            <a:avLst/>
          </a:prstGeom>
        </p:spPr>
      </p:pic>
      <p:sp>
        <p:nvSpPr>
          <p:cNvPr id="6" name="TekstSylinder 5"/>
          <p:cNvSpPr txBox="1"/>
          <p:nvPr/>
        </p:nvSpPr>
        <p:spPr>
          <a:xfrm>
            <a:off x="5932170" y="4653573"/>
            <a:ext cx="3300413" cy="1938992"/>
          </a:xfrm>
          <a:prstGeom prst="rect">
            <a:avLst/>
          </a:prstGeom>
          <a:noFill/>
        </p:spPr>
        <p:txBody>
          <a:bodyPr wrap="square" rtlCol="0">
            <a:spAutoFit/>
          </a:bodyPr>
          <a:lstStyle/>
          <a:p>
            <a:r>
              <a:rPr lang="nb-NO" sz="3300" b="1" dirty="0" smtClean="0">
                <a:solidFill>
                  <a:srgbClr val="FF0000"/>
                </a:solidFill>
                <a:latin typeface="Calibri Light" panose="020F0302020204030204"/>
              </a:rPr>
              <a:t>Muligheter</a:t>
            </a:r>
          </a:p>
          <a:p>
            <a:endParaRPr lang="nb-NO" sz="3300" b="1" dirty="0">
              <a:solidFill>
                <a:srgbClr val="FF0000"/>
              </a:solidFill>
              <a:latin typeface="Calibri Light" panose="020F0302020204030204"/>
            </a:endParaRPr>
          </a:p>
          <a:p>
            <a:r>
              <a:rPr lang="nb-NO" b="1" dirty="0" smtClean="0">
                <a:solidFill>
                  <a:srgbClr val="FF0000"/>
                </a:solidFill>
                <a:latin typeface="Calibri Light" panose="020F0302020204030204"/>
              </a:rPr>
              <a:t>Hvor kommer det til å skje mest positiv  samfunnsutvikling de neste 30 til 50 åra?</a:t>
            </a:r>
            <a:endParaRPr lang="nb-NO" b="1" dirty="0">
              <a:solidFill>
                <a:srgbClr val="FF0000"/>
              </a:solidFill>
              <a:latin typeface="Calibri Light" panose="020F0302020204030204"/>
            </a:endParaRPr>
          </a:p>
        </p:txBody>
      </p:sp>
      <p:pic>
        <p:nvPicPr>
          <p:cNvPr id="7" name="Bild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39" y="12251"/>
            <a:ext cx="1689341" cy="847898"/>
          </a:xfrm>
          <a:prstGeom prst="rect">
            <a:avLst/>
          </a:prstGeom>
        </p:spPr>
      </p:pic>
    </p:spTree>
    <p:extLst>
      <p:ext uri="{BB962C8B-B14F-4D97-AF65-F5344CB8AC3E}">
        <p14:creationId xmlns:p14="http://schemas.microsoft.com/office/powerpoint/2010/main" val="3590798979"/>
      </p:ext>
    </p:extLst>
  </p:cSld>
  <p:clrMapOvr>
    <a:masterClrMapping/>
  </p:clrMapOvr>
</p:sld>
</file>

<file path=ppt/theme/theme1.xml><?xml version="1.0" encoding="utf-8"?>
<a:theme xmlns:a="http://schemas.openxmlformats.org/drawingml/2006/main" name="Lysbildemal naturli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ysbildemal vannmerk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Lysbildemal vannmerk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Lysbildemal vannmerk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3_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Lysbildemal naturlig</Template>
  <TotalTime>5635</TotalTime>
  <Words>1027</Words>
  <Application>Microsoft Office PowerPoint</Application>
  <PresentationFormat>Skjermfremvisning (4:3)</PresentationFormat>
  <Paragraphs>235</Paragraphs>
  <Slides>33</Slides>
  <Notes>14</Notes>
  <HiddenSlides>0</HiddenSlides>
  <MMClips>0</MMClips>
  <ScaleCrop>false</ScaleCrop>
  <HeadingPairs>
    <vt:vector size="6" baseType="variant">
      <vt:variant>
        <vt:lpstr>Tema</vt:lpstr>
      </vt:variant>
      <vt:variant>
        <vt:i4>7</vt:i4>
      </vt:variant>
      <vt:variant>
        <vt:lpstr>Innebygde OLE-servere</vt:lpstr>
      </vt:variant>
      <vt:variant>
        <vt:i4>1</vt:i4>
      </vt:variant>
      <vt:variant>
        <vt:lpstr>Lysbildetitler</vt:lpstr>
      </vt:variant>
      <vt:variant>
        <vt:i4>33</vt:i4>
      </vt:variant>
    </vt:vector>
  </HeadingPairs>
  <TitlesOfParts>
    <vt:vector size="41" baseType="lpstr">
      <vt:lpstr>Lysbildemal naturlig</vt:lpstr>
      <vt:lpstr>Lysbildemal vannmerke</vt:lpstr>
      <vt:lpstr>1_Lysbildemal vannmerke</vt:lpstr>
      <vt:lpstr>2_Lysbildemal vannmerke</vt:lpstr>
      <vt:lpstr>2_Office-tema</vt:lpstr>
      <vt:lpstr>3_Office-tema</vt:lpstr>
      <vt:lpstr>Office-tema</vt:lpstr>
      <vt:lpstr>Microsoft Excel-diagram</vt:lpstr>
      <vt:lpstr>PowerPoint-presentasjon</vt:lpstr>
      <vt:lpstr>KOMMUNEREFORMA</vt:lpstr>
      <vt:lpstr>Antall personer i arbeidsfør alder per person over 80 år</vt:lpstr>
      <vt:lpstr>PowerPoint-presentasjon</vt:lpstr>
      <vt:lpstr>Flyttestrømmer !</vt:lpstr>
      <vt:lpstr>PowerPoint-presentasjon</vt:lpstr>
      <vt:lpstr>Stortingets oppdrag til kommunene </vt:lpstr>
      <vt:lpstr>Hvorfor reform?</vt:lpstr>
      <vt:lpstr>Anbefalinger</vt:lpstr>
      <vt:lpstr>Oppdragsbrev av 03.07.14 fra  Kommunal- og mod.dept. til fylkesmennene </vt:lpstr>
      <vt:lpstr>”Tvang”?</vt:lpstr>
      <vt:lpstr>Fra oppdragsbrevet, forts.</vt:lpstr>
      <vt:lpstr>Kommunegrenser versus fylkesgrenser</vt:lpstr>
      <vt:lpstr>Lokal milepælsplan i  Møre og Romsdal </vt:lpstr>
      <vt:lpstr>Fase 1 – Oppstartsfase (gjennomført)</vt:lpstr>
      <vt:lpstr>Fase 2 -  Utredningsfase</vt:lpstr>
      <vt:lpstr>Fase 3 - Beslutningsfase</vt:lpstr>
      <vt:lpstr>Litt  fakta</vt:lpstr>
      <vt:lpstr>PowerPoint-presentasjon</vt:lpstr>
      <vt:lpstr>Dagens kommunestruktur - folketall</vt:lpstr>
      <vt:lpstr>Dagens kommunestruktur – areal i km2</vt:lpstr>
      <vt:lpstr>PowerPoint-presentasjon</vt:lpstr>
      <vt:lpstr>PowerPoint-presentasjon</vt:lpstr>
      <vt:lpstr>Nordmøre</vt:lpstr>
      <vt:lpstr>Nordmøre</vt:lpstr>
      <vt:lpstr>  Nordmøre</vt:lpstr>
      <vt:lpstr>PowerPoint-presentasjon</vt:lpstr>
      <vt:lpstr>PowerPoint-presentasjon</vt:lpstr>
      <vt:lpstr>Verktøykassa for  kommunereforma</vt:lpstr>
      <vt:lpstr>Mulighetene</vt:lpstr>
      <vt:lpstr>Mye kan skje i løpet av året</vt:lpstr>
      <vt:lpstr>Veien videre</vt:lpstr>
      <vt:lpstr>Utfordringer Hvor står min kommune og  region i dag?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PowerPoint-presentasjon</dc:title>
  <dc:creator>Elin Røshol</dc:creator>
  <cp:lastModifiedBy>Aaram Linda</cp:lastModifiedBy>
  <cp:revision>127</cp:revision>
  <cp:lastPrinted>2014-09-17T07:22:51Z</cp:lastPrinted>
  <dcterms:created xsi:type="dcterms:W3CDTF">2012-10-26T08:22:47Z</dcterms:created>
  <dcterms:modified xsi:type="dcterms:W3CDTF">2015-02-23T08:28:35Z</dcterms:modified>
</cp:coreProperties>
</file>