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9" r:id="rId2"/>
  </p:sldMasterIdLst>
  <p:notesMasterIdLst>
    <p:notesMasterId r:id="rId11"/>
  </p:notesMasterIdLst>
  <p:handoutMasterIdLst>
    <p:handoutMasterId r:id="rId12"/>
  </p:handoutMasterIdLst>
  <p:sldIdLst>
    <p:sldId id="256" r:id="rId3"/>
    <p:sldId id="268" r:id="rId4"/>
    <p:sldId id="260" r:id="rId5"/>
    <p:sldId id="266" r:id="rId6"/>
    <p:sldId id="261" r:id="rId7"/>
    <p:sldId id="263" r:id="rId8"/>
    <p:sldId id="269" r:id="rId9"/>
    <p:sldId id="262" r:id="rId10"/>
  </p:sldIdLst>
  <p:sldSz cx="9144000" cy="6858000" type="screen4x3"/>
  <p:notesSz cx="6810375" cy="9942513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4" autoAdjust="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kakakakak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16956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4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66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94041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98604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>
                <a:solidFill>
                  <a:prstClr val="black"/>
                </a:solidFill>
              </a:rPr>
              <a:pPr/>
              <a:t>7</a:t>
            </a:fld>
            <a:endParaRPr lang="nn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566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6481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03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37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3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991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086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52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82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261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82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75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475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2332-D534-4771-B240-93835083F156}" type="slidenum">
              <a:rPr lang="nb-NO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41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BB2024C-06A0-466B-947B-661C2DACEC65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 defTabSz="914400"/>
              <a:t>10.12.2013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434970F-22C9-43E2-A569-852B0D278958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6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                      </a:t>
            </a:r>
            <a:r>
              <a:rPr lang="nb-NO" sz="4800" dirty="0" smtClean="0"/>
              <a:t>Nytt i 2014</a:t>
            </a:r>
            <a:endParaRPr lang="nb-NO" sz="4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70742" y="2780985"/>
            <a:ext cx="6260537" cy="461665"/>
          </a:xfrm>
        </p:spPr>
        <p:txBody>
          <a:bodyPr/>
          <a:lstStyle/>
          <a:p>
            <a:pPr algn="ctr"/>
            <a:r>
              <a:rPr lang="nb-NO" sz="2400" dirty="0" smtClean="0"/>
              <a:t>Avdelingsdirektør Roar Arne Kvitvik</a:t>
            </a: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86359"/>
            <a:ext cx="8229600" cy="804342"/>
          </a:xfrm>
        </p:spPr>
        <p:txBody>
          <a:bodyPr>
            <a:normAutofit fontScale="90000"/>
          </a:bodyPr>
          <a:lstStyle/>
          <a:p>
            <a:r>
              <a:rPr lang="nb-NO" dirty="0"/>
              <a:t>Kommunal- og moderniseringsdepartementet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2909455" y="1911927"/>
            <a:ext cx="5871808" cy="4466202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KRD omorganisert fra 1. jan 2014</a:t>
            </a:r>
          </a:p>
          <a:p>
            <a:r>
              <a:rPr lang="nb-NO" dirty="0" smtClean="0"/>
              <a:t>Statsråd Jan Tore Sanner</a:t>
            </a:r>
          </a:p>
          <a:p>
            <a:r>
              <a:rPr lang="nb-NO" sz="2400" dirty="0" smtClean="0"/>
              <a:t>Statssekretærer:   Paul Chaffey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                        Per-Willy Amundsen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                        Jardar Jensen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                        Anders Bals</a:t>
            </a:r>
          </a:p>
          <a:p>
            <a:pPr marL="0" indent="0">
              <a:buNone/>
            </a:pPr>
            <a:r>
              <a:rPr lang="nb-NO" sz="2400" dirty="0"/>
              <a:t> </a:t>
            </a:r>
            <a:r>
              <a:rPr lang="nb-NO" sz="2400" dirty="0" smtClean="0"/>
              <a:t>                                 Kristin Holm Jensen</a:t>
            </a:r>
          </a:p>
          <a:p>
            <a:r>
              <a:rPr lang="nb-NO" sz="2400" dirty="0" smtClean="0"/>
              <a:t>Departementsråd: Eivind Dale</a:t>
            </a:r>
          </a:p>
          <a:p>
            <a:r>
              <a:rPr lang="nb-NO" sz="2400" dirty="0" smtClean="0"/>
              <a:t>Oppgaver overføres fra FAD og        MD (Planavdelingen og Kartverket)</a:t>
            </a:r>
          </a:p>
        </p:txBody>
      </p:sp>
      <p:pic>
        <p:nvPicPr>
          <p:cNvPr id="1026" name="Picture 2" descr="C:\Users\fmnorak\Desktop\Jan Tore Sanner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5597"/>
            <a:ext cx="2093982" cy="283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57200" y="4662684"/>
            <a:ext cx="2093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Jan Tore Sanner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36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 descr="C:\Users\fmnoris\Desktop\Bilde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59"/>
          <a:stretch/>
        </p:blipFill>
        <p:spPr bwMode="auto">
          <a:xfrm>
            <a:off x="467623" y="615600"/>
            <a:ext cx="8111931" cy="558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11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6550"/>
            <a:ext cx="8229600" cy="869058"/>
          </a:xfrm>
        </p:spPr>
        <p:txBody>
          <a:bodyPr/>
          <a:lstStyle/>
          <a:p>
            <a:pPr algn="ctr"/>
            <a:r>
              <a:rPr lang="nb-NO" dirty="0" smtClean="0"/>
              <a:t>Kommunereform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5608"/>
            <a:ext cx="8229600" cy="4927179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50 år siden sist det ble gjennomført en større kommunereform i Norge</a:t>
            </a:r>
          </a:p>
          <a:p>
            <a:r>
              <a:rPr lang="nb-NO" dirty="0" smtClean="0"/>
              <a:t>Regjeringen vil ha færre og mer robuste kommuner</a:t>
            </a:r>
          </a:p>
          <a:p>
            <a:r>
              <a:rPr lang="nb-NO" dirty="0" smtClean="0"/>
              <a:t>Aktuelt med </a:t>
            </a:r>
            <a:r>
              <a:rPr lang="nb-NO" dirty="0" smtClean="0">
                <a:solidFill>
                  <a:srgbClr val="FF0000"/>
                </a:solidFill>
              </a:rPr>
              <a:t>nye oppgaver </a:t>
            </a:r>
            <a:r>
              <a:rPr lang="nb-NO" dirty="0" smtClean="0"/>
              <a:t>til kommunene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Generalistkommuneprinsippet</a:t>
            </a:r>
            <a:r>
              <a:rPr lang="nb-NO" dirty="0" smtClean="0"/>
              <a:t> ligger fast </a:t>
            </a:r>
          </a:p>
          <a:p>
            <a:r>
              <a:rPr lang="nb-NO" dirty="0" smtClean="0"/>
              <a:t>KS skal sammen med Fylkesmannen legge til rette for lokale prosesser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Kommunale samarbeidsformer i Nordland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489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Innovasjon i kommunesektoren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Satsingsområde i 2014</a:t>
            </a:r>
          </a:p>
          <a:p>
            <a:r>
              <a:rPr lang="nb-NO" dirty="0" smtClean="0"/>
              <a:t>Hovedmålet er: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b-NO" sz="2400" dirty="0" smtClean="0">
                <a:solidFill>
                  <a:srgbClr val="FF0000"/>
                </a:solidFill>
              </a:rPr>
              <a:t> En bedre ressursbruk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b-NO" sz="2400" dirty="0" smtClean="0">
                <a:solidFill>
                  <a:srgbClr val="FF0000"/>
                </a:solidFill>
              </a:rPr>
              <a:t> Bedre og tryggere kommunale tjenester         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b-NO" sz="2400" dirty="0" smtClean="0">
                <a:solidFill>
                  <a:srgbClr val="FF0000"/>
                </a:solidFill>
              </a:rPr>
              <a:t>  Møte fremtidens utfordring</a:t>
            </a:r>
          </a:p>
          <a:p>
            <a:pPr marL="0" indent="0">
              <a:buNone/>
            </a:pPr>
            <a:r>
              <a:rPr lang="nb-NO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KRD: «Innovasjon i kommunesektoren kan defineres som prosessen med å utvikle nye ideer og realisere dem slik at de gir en merverdi for samfunnet»  </a:t>
            </a:r>
            <a:endParaRPr lang="nb-NO" sz="2400" dirty="0" smtClean="0">
              <a:solidFill>
                <a:srgbClr val="FF0000"/>
              </a:solidFill>
            </a:endParaRPr>
          </a:p>
          <a:p>
            <a:pPr marL="685800" indent="-571500">
              <a:buFont typeface="Wingdings" panose="05000000000000000000" pitchFamily="2" charset="2"/>
              <a:buChar char="§"/>
            </a:pPr>
            <a:r>
              <a:rPr lang="nb-NO" sz="3500" dirty="0" smtClean="0">
                <a:solidFill>
                  <a:srgbClr val="FF0000"/>
                </a:solidFill>
              </a:rPr>
              <a:t>  Fylkesmannen gir skjønnsmidler           </a:t>
            </a:r>
            <a:endParaRPr lang="nb-NO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2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Kopi (2) av siso v bjørn holtan 006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191375"/>
          </a:xfrm>
        </p:spPr>
      </p:pic>
    </p:spTree>
    <p:extLst>
      <p:ext uri="{BB962C8B-B14F-4D97-AF65-F5344CB8AC3E}">
        <p14:creationId xmlns:p14="http://schemas.microsoft.com/office/powerpoint/2010/main" val="189775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347"/>
            <a:ext cx="8229600" cy="939039"/>
          </a:xfrm>
        </p:spPr>
        <p:txBody>
          <a:bodyPr/>
          <a:lstStyle/>
          <a:p>
            <a:pPr algn="ctr"/>
            <a:r>
              <a:rPr lang="nb-NO" dirty="0" smtClean="0"/>
              <a:t>Reindrift over til Fylkesmannen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Fra 1.januar 2014 legges Områdestyrene ned</a:t>
            </a:r>
          </a:p>
          <a:p>
            <a:r>
              <a:rPr lang="nb-NO" dirty="0" smtClean="0"/>
              <a:t>De regionale forvaltningskontorene overføres til fylkesmennene i de fem nordligste fylkene</a:t>
            </a:r>
          </a:p>
          <a:p>
            <a:r>
              <a:rPr lang="nb-NO" dirty="0" smtClean="0"/>
              <a:t>Reindriften blir lagt inn som en seksjon under </a:t>
            </a:r>
            <a:r>
              <a:rPr lang="nb-NO" dirty="0" err="1" smtClean="0"/>
              <a:t>FM’s</a:t>
            </a:r>
            <a:r>
              <a:rPr lang="nb-NO" dirty="0" smtClean="0"/>
              <a:t> landbruksavdeling</a:t>
            </a:r>
          </a:p>
          <a:p>
            <a:r>
              <a:rPr lang="nb-NO" dirty="0" smtClean="0"/>
              <a:t>Kontorsted på Fauske</a:t>
            </a:r>
          </a:p>
          <a:p>
            <a:endParaRPr lang="nb-NO" sz="2800" dirty="0" smtClean="0"/>
          </a:p>
        </p:txBody>
      </p:sp>
    </p:spTree>
    <p:extLst>
      <p:ext uri="{BB962C8B-B14F-4D97-AF65-F5344CB8AC3E}">
        <p14:creationId xmlns:p14="http://schemas.microsoft.com/office/powerpoint/2010/main" val="22375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Interkommunalt plansamarbeid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Foretatt en undersøkelse i 2012 av NIBR i og Østlandsforskning.  4 utvalgte fylker</a:t>
            </a:r>
          </a:p>
          <a:p>
            <a:r>
              <a:rPr lang="nb-NO" dirty="0" smtClean="0"/>
              <a:t>Konklusjoner: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nb-NO" dirty="0" smtClean="0">
                <a:solidFill>
                  <a:srgbClr val="FF0000"/>
                </a:solidFill>
              </a:rPr>
              <a:t>Distriktskommunens mest akutte planutfordring er plankompetanse. Interkommunalt samarbeid etter modell for administrativt vertskommunesamarbeid synes å være en godt egnet modell for å styrke plankompetansen.</a:t>
            </a:r>
            <a:endParaRPr lang="nb-NO" dirty="0" smtClean="0"/>
          </a:p>
          <a:p>
            <a:r>
              <a:rPr lang="nb-NO" dirty="0" smtClean="0"/>
              <a:t>Ny kartlegging av NIBR etter oppdrag fra MD som omfatter alle fylkene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343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377</TotalTime>
  <Words>254</Words>
  <Application>Microsoft Office PowerPoint</Application>
  <PresentationFormat>Skjermfremvisning (4:3)</PresentationFormat>
  <Paragraphs>46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0" baseType="lpstr">
      <vt:lpstr>PowerPoint-presentasjon</vt:lpstr>
      <vt:lpstr>Office-tema</vt:lpstr>
      <vt:lpstr>                      Nytt i 2014</vt:lpstr>
      <vt:lpstr>Kommunal- og moderniseringsdepartementet</vt:lpstr>
      <vt:lpstr>PowerPoint-presentasjon</vt:lpstr>
      <vt:lpstr>Kommunereform</vt:lpstr>
      <vt:lpstr>Innovasjon i kommunesektoren </vt:lpstr>
      <vt:lpstr>PowerPoint-presentasjon</vt:lpstr>
      <vt:lpstr>Reindrift over til Fylkesmannen</vt:lpstr>
      <vt:lpstr>Interkommunalt plansamarbeid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Nytt i 2014</dc:title>
  <dc:creator>Kvitvik Roar Arne</dc:creator>
  <cp:lastModifiedBy>Kvitvik Roar Arne</cp:lastModifiedBy>
  <cp:revision>27</cp:revision>
  <cp:lastPrinted>2013-12-09T20:18:53Z</cp:lastPrinted>
  <dcterms:created xsi:type="dcterms:W3CDTF">2013-12-06T10:16:21Z</dcterms:created>
  <dcterms:modified xsi:type="dcterms:W3CDTF">2013-12-10T09:06:56Z</dcterms:modified>
</cp:coreProperties>
</file>