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8" r:id="rId4"/>
    <p:sldId id="266" r:id="rId5"/>
    <p:sldId id="259" r:id="rId6"/>
    <p:sldId id="265" r:id="rId7"/>
    <p:sldId id="270" r:id="rId8"/>
    <p:sldId id="267" r:id="rId9"/>
    <p:sldId id="257" r:id="rId10"/>
    <p:sldId id="268" r:id="rId11"/>
    <p:sldId id="264" r:id="rId12"/>
    <p:sldId id="263" r:id="rId13"/>
    <p:sldId id="261" r:id="rId14"/>
    <p:sldId id="262" r:id="rId15"/>
    <p:sldId id="269" r:id="rId16"/>
    <p:sldId id="260" r:id="rId1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9E8131-570C-4333-9BA4-4F65329530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FBEB574-FD08-4DBB-B395-3020EE51D3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8D53CBA-D992-40C2-A8F6-6A0769A54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104A-A49A-4339-9CD4-B5AB8A6B6E7B}" type="datetimeFigureOut">
              <a:rPr lang="nb-NO" smtClean="0"/>
              <a:t>10.09.2018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BEE605A-492E-44F5-8A88-AD8B0F750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5DE6EF8-8E17-45B7-AD06-58B9D0657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BDB5-5649-4625-9C5C-3F9DA020DB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6782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239A0E-6844-4ADA-8193-094D0D296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1BB870-72DD-4DEF-A280-85882E040F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2064A38-430D-4E6A-8460-1F69D0324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104A-A49A-4339-9CD4-B5AB8A6B6E7B}" type="datetimeFigureOut">
              <a:rPr lang="nb-NO" smtClean="0"/>
              <a:t>10.09.2018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3CFA0F-9B10-4CD9-8D27-333BD6FF1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54A31DF-306C-4A4E-8D44-546879A50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BDB5-5649-4625-9C5C-3F9DA020DB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779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53FA4D-DA98-45F5-BD88-D3C6E0DE2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723A94D-C265-4E60-8CA2-34168839B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900823C-BB2D-448B-BFCF-0AFCEA9DF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104A-A49A-4339-9CD4-B5AB8A6B6E7B}" type="datetimeFigureOut">
              <a:rPr lang="nb-NO" smtClean="0"/>
              <a:t>10.09.2018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4783420-D7FE-4DBF-8156-30DF06D60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E5BBAAB-E3A2-4CDB-B499-2E4E0DCC0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BDB5-5649-4625-9C5C-3F9DA020DB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6939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0C6BD0-AA61-42C1-9EF2-51F3B2A4A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BBCAC05-3974-40D2-AA09-B4848C7714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B7501B4-B3E7-4F97-891D-0CCEB74298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9D992E0-9F98-4173-89E1-D90EDE9B8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104A-A49A-4339-9CD4-B5AB8A6B6E7B}" type="datetimeFigureOut">
              <a:rPr lang="nb-NO" smtClean="0"/>
              <a:t>10.09.2018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9EA154B-BFA4-44CB-837A-4477F434A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0FB2554-4C99-47E2-8A06-CF7C13EE1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BDB5-5649-4625-9C5C-3F9DA020DB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8814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4E6C60-AF9F-4EC9-AF36-D2E740D1C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C58FECC-7E40-4968-AD09-CDF2E5AA6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F79B572-856D-49F6-8C4F-1E0BD3D7BC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09A5483-5529-41E9-9490-426DE2F939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E3EF907-5E06-44A7-9430-6C72669310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8AF9E7E-4DBB-47F5-8C2C-E442AF868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104A-A49A-4339-9CD4-B5AB8A6B6E7B}" type="datetimeFigureOut">
              <a:rPr lang="nb-NO" smtClean="0"/>
              <a:t>10.09.2018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215585A-7285-49AA-A060-52FD3F858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7CB4056-D770-40C4-93EA-65B0222C2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BDB5-5649-4625-9C5C-3F9DA020DB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7723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431B92-D5CF-4210-B7A6-736CA1A55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544980D-B9D9-46DC-9FB5-A920B8053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104A-A49A-4339-9CD4-B5AB8A6B6E7B}" type="datetimeFigureOut">
              <a:rPr lang="nb-NO" smtClean="0"/>
              <a:t>10.09.2018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C94701C-10D9-417F-8015-7AD511690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79850DE-C250-4E04-8595-41EB115BE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BDB5-5649-4625-9C5C-3F9DA020DB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2409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D26419A-8BD0-44A7-8D19-D28DEBD6D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104A-A49A-4339-9CD4-B5AB8A6B6E7B}" type="datetimeFigureOut">
              <a:rPr lang="nb-NO" smtClean="0"/>
              <a:t>10.09.2018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5F424C8-358B-4873-BEA0-87C97C31D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AAB6750-EBDA-4BEC-A95E-ACDE6DDEC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BDB5-5649-4625-9C5C-3F9DA020DB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3098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B31E8-1055-4021-893B-18F1D5D06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54F12C0-052E-4962-BF3E-21C32BDFC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EB71335-085F-4883-9554-9F8B5DC4A3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7C0FE08-D2EF-4D09-ABAF-E147AFB83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104A-A49A-4339-9CD4-B5AB8A6B6E7B}" type="datetimeFigureOut">
              <a:rPr lang="nb-NO" smtClean="0"/>
              <a:t>10.09.2018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CF0CAA4-98D3-4235-891D-F1D164FBC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9ACDDE7-3DCD-476D-8C97-87457CB1F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BDB5-5649-4625-9C5C-3F9DA020DB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4756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7BDFF2-7E0F-4B16-9B68-CC8DB2007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56AC5D0-5942-4893-A45D-560C22CF20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6EAA1C7-575A-4103-BB13-819D705F1F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4E00B89-6C51-451A-8ED1-DEC175456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104A-A49A-4339-9CD4-B5AB8A6B6E7B}" type="datetimeFigureOut">
              <a:rPr lang="nb-NO" smtClean="0"/>
              <a:t>10.09.2018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849D812-587D-436B-BF55-11DD68416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08720DF-CF4C-4FB6-AB83-4CA6ED0DF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BDB5-5649-4625-9C5C-3F9DA020DB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5202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94C065-C728-472E-B96C-6E5D1C54A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0C08632-C6A0-4D49-82FC-7ADA9FDF4C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B58EE4B-D8AB-4467-8197-565CCCCC3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104A-A49A-4339-9CD4-B5AB8A6B6E7B}" type="datetimeFigureOut">
              <a:rPr lang="nb-NO" smtClean="0"/>
              <a:t>10.09.2018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41DC167-5C78-403E-9FE6-EC0C672F0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5D77AE2-07B7-4E68-8DB7-2814E7F6B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BDB5-5649-4625-9C5C-3F9DA020DB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7879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13B7220-17E9-40A5-B6B1-CA4C7AD8F6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B22F54D-A701-4727-9728-E6E120D6E4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00D21D9-4058-4394-98E1-32FEE903B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104A-A49A-4339-9CD4-B5AB8A6B6E7B}" type="datetimeFigureOut">
              <a:rPr lang="nb-NO" smtClean="0"/>
              <a:t>10.09.2018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8A981C8-3597-4FF7-9E58-43022A325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D0B73C3-D5E9-4ADB-849C-987260315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BDB5-5649-4625-9C5C-3F9DA020DB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8713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301A838-5D32-498C-9E7A-A0DADFF19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F262D8B-8AF4-4BF7-B384-066A378FF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E18DB23-08B3-4327-AAD2-E1D7569B53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8104A-A49A-4339-9CD4-B5AB8A6B6E7B}" type="datetimeFigureOut">
              <a:rPr lang="nb-NO" smtClean="0"/>
              <a:t>10.09.2018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ECE2F75-EB34-4302-86C2-6D4CF17FF6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D5B30E7-1B09-4EF3-9900-B6ED97BB2A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0BDB5-5649-4625-9C5C-3F9DA020DB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7151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EAC902-6163-4015-BC07-1DC7D6A3DB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Nedbør for Nordland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849AD81-72EB-4751-94BE-805565883C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Beregnet gjennomsnittlig månedsnedbør for perioden 2080 til 2100 for 14 utvalgte steder i Nordland.</a:t>
            </a:r>
          </a:p>
          <a:p>
            <a:r>
              <a:rPr lang="nb-NO" dirty="0"/>
              <a:t>Utarbeidet av Fylkesmannen i Nordland, september 2018</a:t>
            </a:r>
          </a:p>
        </p:txBody>
      </p:sp>
    </p:spTree>
    <p:extLst>
      <p:ext uri="{BB962C8B-B14F-4D97-AF65-F5344CB8AC3E}">
        <p14:creationId xmlns:p14="http://schemas.microsoft.com/office/powerpoint/2010/main" val="2753228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C13A7C-5959-4EF8-B560-9F8197B96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Nedbør for Nordland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022155B-6D6C-44C0-B738-20BAA64FA02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nb-NO" b="1" dirty="0"/>
              <a:t>Utslippsbaner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nb-NO" dirty="0"/>
              <a:t>En viktig premiss i arbeidet med klimaarbeidet er hvilke utslippsbaner som legges til grunn for arbeidet. I arbeidet med utslippsreduksjon er det målene i </a:t>
            </a:r>
            <a:r>
              <a:rPr lang="nb-NO" dirty="0" err="1"/>
              <a:t>Parisavtalen</a:t>
            </a:r>
            <a:r>
              <a:rPr lang="nb-NO" dirty="0"/>
              <a:t> som er førende. I arbeidet med klimatilpasning skal derimot «føre var»-prinsippet legges til grunn. Det vil si at vi skal planlegge for et fremtidig samfunn der vi ikke har greid å redusere globale klimagassutslipp.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nb-NO" dirty="0"/>
              <a:t>Vi har derfor to fremtidsscenarier å ta utgangspunkt i. Det ene er at vi globalt sett når </a:t>
            </a:r>
            <a:r>
              <a:rPr lang="nb-NO" dirty="0" err="1"/>
              <a:t>Parisavtalens</a:t>
            </a:r>
            <a:r>
              <a:rPr lang="nb-NO" dirty="0"/>
              <a:t> målsetninger for utslippskutt. Dette kaller vi lav utslippsbane. Det andre er at vi fortsetter utslipp som før, dette kaller vi høy utslippsbane. I beregninger av fremtidig nedbør for ulike steder i Nordland er begge utslippsbanene presentert.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nb-NO" b="1" dirty="0"/>
              <a:t>Forventet klimautvikling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nb-NO" dirty="0"/>
              <a:t>Data som beskriver forventet klimautvikling i Nordland er hentet fra Klimaprofil Nordland. Klimaprofilen er utarbeidet av Norsk klimaservicesenter som driftes av blant annet meteorologisk institutt og NVE. Data er beregnet for årene i perioden 2080 til 2100. Dagens gjennomsnittlige månedsnedbør er hentet fra meteorologisk institutt og representerer normalperioden 1960 til 1990.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nb-NO" b="1" dirty="0"/>
              <a:t>Målestasjoner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nb-NO" dirty="0"/>
              <a:t>Data for nedbør er presentert for 14 ulike stasjoner geografisk spredt rundt i Nordland. Målestasjonenes plassering er vist på kartet til høyre.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5CA19AFF-F03D-4323-B06F-97314ADDD0D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58525" y="1825625"/>
            <a:ext cx="380895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994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B5F80D-2C03-4F50-A507-78657F451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Andenes</a:t>
            </a:r>
          </a:p>
        </p:txBody>
      </p:sp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9194F071-4EB9-4A50-A2D4-7C70766A71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966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E70E4-9921-477A-8B4A-5EA98CE7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Sortland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F75D93CE-463F-4284-BB27-1D5725EF49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421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E70E4-9921-477A-8B4A-5EA98CE7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Leknes</a:t>
            </a:r>
          </a:p>
        </p:txBody>
      </p:sp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0928A379-2C6A-4863-8F59-6C734E6C05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279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E70E4-9921-477A-8B4A-5EA98CE7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Narvik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DDB0972D-3C92-4869-BB79-6509297E04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99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FEABAA-C7C9-4F30-B531-AB692A86A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Drag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AF93A36A-EDEA-4675-A2DB-688D5E7599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768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E70E4-9921-477A-8B4A-5EA98CE7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Røst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0BCE04E8-C06C-4279-99C9-648F440F65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162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D1667F-246A-447F-9E03-1E0EE9C79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Bodø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E618D843-D8D5-480D-9F56-42D3F865FC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123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E70E4-9921-477A-8B4A-5EA98CE7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Sulitjelma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29328E28-D254-436E-9ED5-37D423DCEE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422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E70E4-9921-477A-8B4A-5EA98CE7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Glomfjord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B064D02F-D997-4778-A38B-7B66D19410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07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E70E4-9921-477A-8B4A-5EA98CE7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 i Rana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C1946052-3AD4-4B74-A8CE-483D97A3E9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964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E70E4-9921-477A-8B4A-5EA98CE7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Sandnessjøen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EAF1204E-D4C8-4080-93BA-CB05532E31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087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E70E4-9921-477A-8B4A-5EA98CE7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Mosjøen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2212D51C-8A1B-454A-80FB-2B41CC69BF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261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E70E4-9921-477A-8B4A-5EA98CE7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Hattfjelldal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081BE5BA-5A7B-4F28-AABB-CB4C704287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727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E70E4-9921-477A-8B4A-5EA98CE7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Brønnøysund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249030B8-485D-4201-9D19-5643BBDF68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590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254</Words>
  <Application>Microsoft Office PowerPoint</Application>
  <PresentationFormat>Widescreen</PresentationFormat>
  <Paragraphs>25</Paragraphs>
  <Slides>16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Office-tema</vt:lpstr>
      <vt:lpstr>Nedbør for Nordland</vt:lpstr>
      <vt:lpstr>Nedbør for Nordland</vt:lpstr>
      <vt:lpstr>Andenes</vt:lpstr>
      <vt:lpstr>Sortland</vt:lpstr>
      <vt:lpstr>Leknes</vt:lpstr>
      <vt:lpstr>Narvik</vt:lpstr>
      <vt:lpstr>Drag</vt:lpstr>
      <vt:lpstr>Røst</vt:lpstr>
      <vt:lpstr>Bodø</vt:lpstr>
      <vt:lpstr>Sulitjelma</vt:lpstr>
      <vt:lpstr>Glomfjord</vt:lpstr>
      <vt:lpstr>Mo i Rana</vt:lpstr>
      <vt:lpstr>Sandnessjøen</vt:lpstr>
      <vt:lpstr>Mosjøen</vt:lpstr>
      <vt:lpstr>Hattfjelldal</vt:lpstr>
      <vt:lpstr>Brønnøysund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Jordbru, Asgeir</dc:creator>
  <cp:lastModifiedBy>Jordbru, Asgeir</cp:lastModifiedBy>
  <cp:revision>8</cp:revision>
  <dcterms:created xsi:type="dcterms:W3CDTF">2018-09-07T11:25:07Z</dcterms:created>
  <dcterms:modified xsi:type="dcterms:W3CDTF">2018-09-10T08:56:44Z</dcterms:modified>
</cp:coreProperties>
</file>