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63" r:id="rId6"/>
    <p:sldId id="363" r:id="rId7"/>
    <p:sldId id="302" r:id="rId8"/>
    <p:sldId id="360" r:id="rId9"/>
    <p:sldId id="355" r:id="rId10"/>
    <p:sldId id="366" r:id="rId11"/>
    <p:sldId id="364" r:id="rId12"/>
    <p:sldId id="365" r:id="rId13"/>
    <p:sldId id="357" r:id="rId14"/>
    <p:sldId id="356" r:id="rId15"/>
    <p:sldId id="261" r:id="rId16"/>
  </p:sldIdLst>
  <p:sldSz cx="12192000" cy="6858000"/>
  <p:notesSz cx="6858000" cy="9144000"/>
  <p:defaultTextStyle>
    <a:defPPr>
      <a:defRPr lang="nb-NO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264C79-F4C9-45F0-B937-DB1426E2F479}" v="1" dt="2021-10-25T11:22:02.813"/>
    <p1510:client id="{DE033B13-A1D9-454E-B216-F9F24A51AA1D}" v="10" dt="2021-10-24T19:52:10.0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-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DDDFD-34E0-40BF-9CEA-7632540D09C2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63118-4A1B-4D68-B8D7-C0E4FB6F72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6539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63118-4A1B-4D68-B8D7-C0E4FB6F72D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4695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7A650-8B7B-491F-A515-9563C2D8E36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4147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Selv om andelen som fullfører og består er langt lavere på yrkesfag (YF), har denne utdanningsretningen hatt en noe mer positiv utvikling – fra 63,4 prosent i 2010-kullet til 66,8 prosent i 2013-kullet.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63118-4A1B-4D68-B8D7-C0E4FB6F72D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06323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7A650-8B7B-491F-A515-9563C2D8E36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6204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7A650-8B7B-491F-A515-9563C2D8E36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222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7A650-8B7B-491F-A515-9563C2D8E36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83850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C7A650-8B7B-491F-A515-9563C2D8E36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2308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lys&#10;&#10;Automatisk generert beskrivelse">
            <a:extLst>
              <a:ext uri="{FF2B5EF4-FFF2-40B4-BE49-F238E27FC236}">
                <a16:creationId xmlns:a16="http://schemas.microsoft.com/office/drawing/2014/main" id="{CBE90EAD-7FC9-4480-A0E8-38F8C82D47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5" y="284"/>
            <a:ext cx="12190230" cy="685743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B1DC55-44F6-4069-AF9A-5B34877C4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030" y="2513397"/>
            <a:ext cx="5736770" cy="138499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45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D8B9EDE-1B0E-47B9-B29A-E0C8F33B6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30" y="3833907"/>
            <a:ext cx="5736770" cy="519373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3375">
                <a:solidFill>
                  <a:schemeClr val="lt1"/>
                </a:solidFill>
              </a:defRPr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2A15006B-E6FC-4BC1-9F85-D5213386E3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030" y="793899"/>
            <a:ext cx="2050650" cy="606747"/>
          </a:xfrm>
          <a:prstGeom prst="rect">
            <a:avLst/>
          </a:prstGeom>
        </p:spPr>
      </p:pic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CBB3E1A1-149E-43EF-A00B-E73E2FD232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5030" y="4717653"/>
            <a:ext cx="4390570" cy="34624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Dato, navn og sted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DBFB3BB-A9E2-4452-AE69-64E0C8BDA8F0}"/>
              </a:ext>
            </a:extLst>
          </p:cNvPr>
          <p:cNvSpPr txBox="1"/>
          <p:nvPr userDrawn="1"/>
        </p:nvSpPr>
        <p:spPr>
          <a:xfrm>
            <a:off x="1045030" y="6114758"/>
            <a:ext cx="2434770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 viser vei.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1CC2109-F165-4C9A-A92E-B0301059A6DA}"/>
              </a:ext>
            </a:extLst>
          </p:cNvPr>
          <p:cNvSpPr txBox="1"/>
          <p:nvPr userDrawn="1"/>
        </p:nvSpPr>
        <p:spPr>
          <a:xfrm>
            <a:off x="10307188" y="6114758"/>
            <a:ext cx="1478412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viken.no</a:t>
            </a:r>
          </a:p>
        </p:txBody>
      </p:sp>
      <p:sp>
        <p:nvSpPr>
          <p:cNvPr id="18" name="Plassholder for dato 3">
            <a:extLst>
              <a:ext uri="{FF2B5EF4-FFF2-40B4-BE49-F238E27FC236}">
                <a16:creationId xmlns:a16="http://schemas.microsoft.com/office/drawing/2014/main" id="{3152A350-489F-4862-8F54-71BDAE4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420E965-D13E-4770-852F-F65F35A78476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9" name="Plassholder for bunntekst 4">
            <a:extLst>
              <a:ext uri="{FF2B5EF4-FFF2-40B4-BE49-F238E27FC236}">
                <a16:creationId xmlns:a16="http://schemas.microsoft.com/office/drawing/2014/main" id="{FEF2B48C-81A4-4001-B469-8F8419D63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20" name="Plassholder for lysbildenummer 5">
            <a:extLst>
              <a:ext uri="{FF2B5EF4-FFF2-40B4-BE49-F238E27FC236}">
                <a16:creationId xmlns:a16="http://schemas.microsoft.com/office/drawing/2014/main" id="{18BF42A2-AF0C-44F9-9BA2-94A44115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0839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(kort tittel)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lys&#10;&#10;Automatisk generert beskrivelse">
            <a:extLst>
              <a:ext uri="{FF2B5EF4-FFF2-40B4-BE49-F238E27FC236}">
                <a16:creationId xmlns:a16="http://schemas.microsoft.com/office/drawing/2014/main" id="{CBE90EAD-7FC9-4480-A0E8-38F8C82D47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5" y="284"/>
            <a:ext cx="12190230" cy="685743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B1DC55-44F6-4069-AF9A-5B34877C40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5030" y="2437197"/>
            <a:ext cx="5736770" cy="1615827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10500">
                <a:solidFill>
                  <a:schemeClr val="lt1"/>
                </a:solidFill>
              </a:defRPr>
            </a:lvl1pPr>
          </a:lstStyle>
          <a:p>
            <a:r>
              <a:rPr lang="nb-NO"/>
              <a:t>Kort tittel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2A15006B-E6FC-4BC1-9F85-D5213386E3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030" y="793899"/>
            <a:ext cx="2050650" cy="606747"/>
          </a:xfrm>
          <a:prstGeom prst="rect">
            <a:avLst/>
          </a:prstGeom>
        </p:spPr>
      </p:pic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CBB3E1A1-149E-43EF-A00B-E73E2FD232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5030" y="4717653"/>
            <a:ext cx="4390570" cy="34624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Dato, navn og sted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DBFB3BB-A9E2-4452-AE69-64E0C8BDA8F0}"/>
              </a:ext>
            </a:extLst>
          </p:cNvPr>
          <p:cNvSpPr txBox="1"/>
          <p:nvPr userDrawn="1"/>
        </p:nvSpPr>
        <p:spPr>
          <a:xfrm>
            <a:off x="1045030" y="6114758"/>
            <a:ext cx="2434770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 viser vei.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1CC2109-F165-4C9A-A92E-B0301059A6DA}"/>
              </a:ext>
            </a:extLst>
          </p:cNvPr>
          <p:cNvSpPr txBox="1"/>
          <p:nvPr userDrawn="1"/>
        </p:nvSpPr>
        <p:spPr>
          <a:xfrm>
            <a:off x="10307188" y="6114758"/>
            <a:ext cx="1478412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viken.no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0BA62BB3-92B3-475B-BC06-D90B196945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420E965-D13E-4770-852F-F65F35A78476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91279D8C-2C67-4655-944A-1B3E23E01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04C14438-9EBA-464A-9953-D7E057465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099D210E-CF77-49AA-BCC8-3DD1EACB88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30" y="3833907"/>
            <a:ext cx="5736770" cy="519373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3375">
                <a:solidFill>
                  <a:schemeClr val="lt1"/>
                </a:solidFill>
              </a:defRPr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586027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uten pil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B1DC55-44F6-4069-AF9A-5B34877C4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029" y="2513397"/>
            <a:ext cx="7914035" cy="138499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45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D8B9EDE-1B0E-47B9-B29A-E0C8F33B6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9" y="3833907"/>
            <a:ext cx="7914035" cy="519373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3375">
                <a:solidFill>
                  <a:schemeClr val="lt1"/>
                </a:solidFill>
              </a:defRPr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2A15006B-E6FC-4BC1-9F85-D5213386E3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030" y="793899"/>
            <a:ext cx="2050650" cy="606747"/>
          </a:xfrm>
          <a:prstGeom prst="rect">
            <a:avLst/>
          </a:prstGeom>
        </p:spPr>
      </p:pic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CBB3E1A1-149E-43EF-A00B-E73E2FD232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5030" y="4717653"/>
            <a:ext cx="7914034" cy="34624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Dato, navn og sted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DBFB3BB-A9E2-4452-AE69-64E0C8BDA8F0}"/>
              </a:ext>
            </a:extLst>
          </p:cNvPr>
          <p:cNvSpPr txBox="1"/>
          <p:nvPr userDrawn="1"/>
        </p:nvSpPr>
        <p:spPr>
          <a:xfrm>
            <a:off x="1045030" y="6114758"/>
            <a:ext cx="2434770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 viser vei.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1CC2109-F165-4C9A-A92E-B0301059A6DA}"/>
              </a:ext>
            </a:extLst>
          </p:cNvPr>
          <p:cNvSpPr txBox="1"/>
          <p:nvPr userDrawn="1"/>
        </p:nvSpPr>
        <p:spPr>
          <a:xfrm>
            <a:off x="10307188" y="6114758"/>
            <a:ext cx="1478412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viken.no</a:t>
            </a:r>
          </a:p>
        </p:txBody>
      </p:sp>
      <p:sp>
        <p:nvSpPr>
          <p:cNvPr id="18" name="Plassholder for dato 3">
            <a:extLst>
              <a:ext uri="{FF2B5EF4-FFF2-40B4-BE49-F238E27FC236}">
                <a16:creationId xmlns:a16="http://schemas.microsoft.com/office/drawing/2014/main" id="{3152A350-489F-4862-8F54-71BDAE4F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420E965-D13E-4770-852F-F65F35A78476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9" name="Plassholder for bunntekst 4">
            <a:extLst>
              <a:ext uri="{FF2B5EF4-FFF2-40B4-BE49-F238E27FC236}">
                <a16:creationId xmlns:a16="http://schemas.microsoft.com/office/drawing/2014/main" id="{FEF2B48C-81A4-4001-B469-8F8419D63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20" name="Plassholder for lysbildenummer 5">
            <a:extLst>
              <a:ext uri="{FF2B5EF4-FFF2-40B4-BE49-F238E27FC236}">
                <a16:creationId xmlns:a16="http://schemas.microsoft.com/office/drawing/2014/main" id="{18BF42A2-AF0C-44F9-9BA2-94A441153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20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(med bilde)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12D20A38-943D-4168-90FF-FDD1105BEC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0858" y="0"/>
            <a:ext cx="4531142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7B1DC55-44F6-4069-AF9A-5B34877C4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030" y="2513397"/>
            <a:ext cx="5736770" cy="1384995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100000"/>
              </a:lnSpc>
              <a:defRPr sz="45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D8B9EDE-1B0E-47B9-B29A-E0C8F33B6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30" y="3833907"/>
            <a:ext cx="5736770" cy="519373"/>
          </a:xfrm>
        </p:spPr>
        <p:txBody>
          <a:bodyPr wrap="square"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3375">
                <a:solidFill>
                  <a:schemeClr val="lt1"/>
                </a:solidFill>
              </a:defRPr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E1FFC39-2357-49CF-8AAD-0ED9850288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420E965-D13E-4770-852F-F65F35A78476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1193AB3-C4F9-4D46-AD16-5F87447DC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AD10DF-26F4-4DFA-B0C9-DF9C1D79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2A15006B-E6FC-4BC1-9F85-D5213386E3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5030" y="793899"/>
            <a:ext cx="2050650" cy="606747"/>
          </a:xfrm>
          <a:prstGeom prst="rect">
            <a:avLst/>
          </a:prstGeom>
        </p:spPr>
      </p:pic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CBB3E1A1-149E-43EF-A00B-E73E2FD2324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5030" y="4717653"/>
            <a:ext cx="4390570" cy="34624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b-NO"/>
              <a:t>Dato, navn og sted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DBFB3BB-A9E2-4452-AE69-64E0C8BDA8F0}"/>
              </a:ext>
            </a:extLst>
          </p:cNvPr>
          <p:cNvSpPr txBox="1"/>
          <p:nvPr userDrawn="1"/>
        </p:nvSpPr>
        <p:spPr>
          <a:xfrm>
            <a:off x="1045030" y="6114758"/>
            <a:ext cx="2434770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 viser vei.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1CC2109-F165-4C9A-A92E-B0301059A6DA}"/>
              </a:ext>
            </a:extLst>
          </p:cNvPr>
          <p:cNvSpPr txBox="1"/>
          <p:nvPr userDrawn="1"/>
        </p:nvSpPr>
        <p:spPr>
          <a:xfrm>
            <a:off x="6135167" y="6114758"/>
            <a:ext cx="1478412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viken.no</a:t>
            </a:r>
          </a:p>
        </p:txBody>
      </p:sp>
    </p:spTree>
    <p:extLst>
      <p:ext uri="{BB962C8B-B14F-4D97-AF65-F5344CB8AC3E}">
        <p14:creationId xmlns:p14="http://schemas.microsoft.com/office/powerpoint/2010/main" val="2059341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FEAEB1-8C63-49EB-BE5E-EE8BCDD77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36B4A9-0FBB-4B0C-B442-0C3235633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9C8A982-D60A-47C1-8542-FD8F6CE522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334430-C11F-4FD0-A785-DF791A41E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B9117-300E-4182-A5DF-A863D28A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E3F2D03-051D-434B-9F84-359CC717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434" y="1316025"/>
            <a:ext cx="10076286" cy="46166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000">
                <a:latin typeface="+mn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37422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(blå bakgrunn)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FEAEB1-8C63-49EB-BE5E-EE8BCDD77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36B4A9-0FBB-4B0C-B442-0C3235633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B9117-300E-4182-A5DF-A863D28A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E3F2D03-051D-434B-9F84-359CC717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434" y="1316025"/>
            <a:ext cx="10076286" cy="46166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+mn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3DF35F69-0FD8-4D00-A56E-1BBFB23FA5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9A25A69F-237E-4781-A7DB-40B8E0019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A1305964-8E15-4EE2-9A36-608889FAE4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695" y="6167658"/>
            <a:ext cx="1271700" cy="3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9691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9">
            <a:extLst>
              <a:ext uri="{FF2B5EF4-FFF2-40B4-BE49-F238E27FC236}">
                <a16:creationId xmlns:a16="http://schemas.microsoft.com/office/drawing/2014/main" id="{5D76A853-CC1C-43A8-B146-AB8268B7F1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39267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FFEAEB1-8C63-49EB-BE5E-EE8BCDD7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1904" y="690342"/>
            <a:ext cx="5921816" cy="634789"/>
          </a:xfr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36B4A9-0FBB-4B0C-B442-0C3235633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04" y="2304700"/>
            <a:ext cx="5921816" cy="3148517"/>
          </a:xfr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B9117-300E-4182-A5DF-A863D28A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E3F2D03-051D-434B-9F84-359CC717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1903" y="1316025"/>
            <a:ext cx="5921817" cy="4616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000">
                <a:latin typeface="+mn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0BB92BC6-5BDF-45DF-99F8-5ACD15B0E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5719A1A7-E711-4F30-AF0D-CA5E6528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6854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med tekst (blå)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9">
            <a:extLst>
              <a:ext uri="{FF2B5EF4-FFF2-40B4-BE49-F238E27FC236}">
                <a16:creationId xmlns:a16="http://schemas.microsoft.com/office/drawing/2014/main" id="{5D76A853-CC1C-43A8-B146-AB8268B7F1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39267" cy="6858000"/>
          </a:xfrm>
          <a:solidFill>
            <a:schemeClr val="tx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FFEAEB1-8C63-49EB-BE5E-EE8BCDD7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1904" y="690342"/>
            <a:ext cx="5921816" cy="634789"/>
          </a:xfrm>
        </p:spPr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36B4A9-0FBB-4B0C-B442-0C3235633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04" y="2304700"/>
            <a:ext cx="5921816" cy="3148517"/>
          </a:xfrm>
        </p:spPr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B9117-300E-4182-A5DF-A863D28A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E3F2D03-051D-434B-9F84-359CC717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1903" y="1316025"/>
            <a:ext cx="5921817" cy="4616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+mn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E97B0A48-2A1F-45CE-AFFD-A38599E1FF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09C52729-CAB5-4793-B860-3C387D450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4088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teks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FEAEB1-8C63-49EB-BE5E-EE8BCDD7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435" y="690342"/>
            <a:ext cx="5818665" cy="634789"/>
          </a:xfr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36B4A9-0FBB-4B0C-B442-0C3235633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435" y="2304700"/>
            <a:ext cx="5818665" cy="3148517"/>
          </a:xfr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B9117-300E-4182-A5DF-A863D28A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E3F2D03-051D-434B-9F84-359CC717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434" y="1316025"/>
            <a:ext cx="5818666" cy="46166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000">
                <a:latin typeface="+mn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lassholder for bilde 9">
            <a:extLst>
              <a:ext uri="{FF2B5EF4-FFF2-40B4-BE49-F238E27FC236}">
                <a16:creationId xmlns:a16="http://schemas.microsoft.com/office/drawing/2014/main" id="{CD3E5898-0D14-4686-B4C3-0D2BF9350FB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52733" y="0"/>
            <a:ext cx="4539267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25DDBFB5-D05C-4C3D-B49A-0BAA64CB56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36EDBA6A-6FFF-4127-A602-6E6701983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761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med tekst #2 (blå)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FEAEB1-8C63-49EB-BE5E-EE8BCDD7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435" y="690342"/>
            <a:ext cx="5818500" cy="634789"/>
          </a:xfrm>
        </p:spPr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36B4A9-0FBB-4B0C-B442-0C3235633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435" y="2304700"/>
            <a:ext cx="5818500" cy="3148517"/>
          </a:xfrm>
        </p:spPr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B9117-300E-4182-A5DF-A863D28A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E3F2D03-051D-434B-9F84-359CC717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434" y="1316025"/>
            <a:ext cx="5818500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000">
                <a:solidFill>
                  <a:schemeClr val="lt1"/>
                </a:solidFill>
                <a:latin typeface="+mn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173D174E-23C5-4E0E-A66C-80E38B1278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52733" y="0"/>
            <a:ext cx="4539267" cy="6858000"/>
          </a:xfrm>
          <a:solidFill>
            <a:schemeClr val="tx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F3228187-17A7-4941-93A3-7BAA15C59C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FE5B00C6-FA51-48B4-A05D-AA95E5B7C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2E3FF2EB-7133-49A0-AC21-D171C5BDDD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695" y="6167658"/>
            <a:ext cx="1271700" cy="3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49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(blå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FEAEB1-8C63-49EB-BE5E-EE8BCDD7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435" y="727177"/>
            <a:ext cx="5818500" cy="403957"/>
          </a:xfrm>
        </p:spPr>
        <p:txBody>
          <a:bodyPr lIns="0" tIns="0" rIns="0" bIns="0">
            <a:spAutoFit/>
          </a:bodyPr>
          <a:lstStyle>
            <a:lvl1pPr>
              <a:defRPr sz="2625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B9117-300E-4182-A5DF-A863D28A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E3F2D03-051D-434B-9F84-359CC717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434" y="1155291"/>
            <a:ext cx="5818500" cy="288540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75">
                <a:solidFill>
                  <a:schemeClr val="lt1"/>
                </a:solidFill>
                <a:latin typeface="+mn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173D174E-23C5-4E0E-A66C-80E38B12787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52733" y="0"/>
            <a:ext cx="4539267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2C04A90-2F2C-406F-8814-1DF977BE19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7435" y="2107834"/>
            <a:ext cx="5818500" cy="230413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956"/>
              </a:spcAft>
              <a:buClrTx/>
              <a:buFont typeface="Arial" panose="020B0604020202020204" pitchFamily="34" charset="0"/>
              <a:buNone/>
              <a:defRPr sz="3000" b="0" i="1" u="none" cap="none">
                <a:solidFill>
                  <a:schemeClr val="lt1"/>
                </a:solidFill>
                <a:latin typeface="+mn-lt"/>
              </a:defRPr>
            </a:lvl1pPr>
            <a:lvl2pPr marL="235744" indent="0" algn="l">
              <a:lnSpc>
                <a:spcPct val="110000"/>
              </a:lnSpc>
              <a:spcBef>
                <a:spcPts val="0"/>
              </a:spcBef>
              <a:spcAft>
                <a:spcPts val="750"/>
              </a:spcAft>
              <a:buClrTx/>
              <a:buFont typeface="Calibri Light" panose="020F0302020204030204" pitchFamily="34" charset="0"/>
              <a:buNone/>
              <a:defRPr sz="1875" b="0" i="0" u="none" cap="none">
                <a:solidFill>
                  <a:schemeClr val="lt1"/>
                </a:solidFill>
                <a:latin typeface="+mn-lt"/>
              </a:defRPr>
            </a:lvl2pPr>
            <a:lvl3pPr marL="1007269" indent="-182166" algn="l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Tx/>
              <a:buFont typeface="Calibri Light" panose="020F0302020204030204" pitchFamily="34" charset="0"/>
              <a:buChar char="▪"/>
              <a:defRPr sz="1875" b="0" i="0" u="none" cap="none">
                <a:solidFill>
                  <a:schemeClr val="lt1"/>
                </a:solidFill>
                <a:latin typeface="+mn-lt"/>
              </a:defRPr>
            </a:lvl3pPr>
            <a:lvl4pPr marL="1007100" indent="-182250" algn="l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Tx/>
              <a:buFont typeface="Calibri Light" panose="020F0302020204030204" pitchFamily="34" charset="0"/>
              <a:buChar char="▪"/>
              <a:defRPr sz="1875" b="0" i="0" u="none" cap="none">
                <a:solidFill>
                  <a:schemeClr val="lt1"/>
                </a:solidFill>
                <a:latin typeface="+mn-lt"/>
              </a:defRPr>
            </a:lvl4pPr>
            <a:lvl5pPr marL="1007100" indent="-182250" algn="l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Tx/>
              <a:buFont typeface="Calibri Light" panose="020F0302020204030204" pitchFamily="34" charset="0"/>
              <a:buChar char="▪"/>
              <a:defRPr sz="1875" b="0" i="0" u="none" cap="none">
                <a:solidFill>
                  <a:schemeClr val="lt1"/>
                </a:solidFill>
                <a:latin typeface="+mn-lt"/>
              </a:defRPr>
            </a:lvl5pPr>
          </a:lstStyle>
          <a:p>
            <a:pPr lvl="0"/>
            <a:r>
              <a:rPr lang="nb-NO"/>
              <a:t>«Sitat»</a:t>
            </a:r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BEC32CE5-95BD-4C13-8B32-C193E80B1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7435" y="4578276"/>
            <a:ext cx="5818500" cy="230832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0">
                <a:solidFill>
                  <a:schemeClr val="lt1"/>
                </a:solidFill>
                <a:latin typeface="+mj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Fornavn Etternavn, stilling</a:t>
            </a:r>
          </a:p>
        </p:txBody>
      </p:sp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C124B09E-8322-4EA5-B639-F0ADA9339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20" name="Plassholder for bunntekst 4">
            <a:extLst>
              <a:ext uri="{FF2B5EF4-FFF2-40B4-BE49-F238E27FC236}">
                <a16:creationId xmlns:a16="http://schemas.microsoft.com/office/drawing/2014/main" id="{F0C355EC-4F90-4F0E-98A3-8A6B999EE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AADD258E-E845-48D6-A465-DA3B9900B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695" y="6167658"/>
            <a:ext cx="1271700" cy="3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83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ngre sitat (blå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FEAEB1-8C63-49EB-BE5E-EE8BCDD7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434" y="727177"/>
            <a:ext cx="8395178" cy="403957"/>
          </a:xfrm>
        </p:spPr>
        <p:txBody>
          <a:bodyPr wrap="square" lIns="0" tIns="0" rIns="0" bIns="0">
            <a:noAutofit/>
          </a:bodyPr>
          <a:lstStyle>
            <a:lvl1pPr>
              <a:defRPr sz="2625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B9117-300E-4182-A5DF-A863D28A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E3F2D03-051D-434B-9F84-359CC717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434" y="1155291"/>
            <a:ext cx="8395178" cy="28854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75">
                <a:solidFill>
                  <a:schemeClr val="lt1"/>
                </a:solidFill>
                <a:latin typeface="+mn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2C04A90-2F2C-406F-8814-1DF977BE19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7435" y="2107834"/>
            <a:ext cx="8395178" cy="230413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956"/>
              </a:spcAft>
              <a:buClrTx/>
              <a:buFont typeface="Arial" panose="020B0604020202020204" pitchFamily="34" charset="0"/>
              <a:buNone/>
              <a:defRPr sz="3000" b="0" i="1" u="none" cap="none">
                <a:solidFill>
                  <a:schemeClr val="lt1"/>
                </a:solidFill>
                <a:latin typeface="+mn-lt"/>
              </a:defRPr>
            </a:lvl1pPr>
            <a:lvl2pPr marL="235744" indent="0" algn="l">
              <a:lnSpc>
                <a:spcPct val="110000"/>
              </a:lnSpc>
              <a:spcBef>
                <a:spcPts val="0"/>
              </a:spcBef>
              <a:spcAft>
                <a:spcPts val="750"/>
              </a:spcAft>
              <a:buClrTx/>
              <a:buFont typeface="Calibri Light" panose="020F0302020204030204" pitchFamily="34" charset="0"/>
              <a:buNone/>
              <a:defRPr sz="1875" b="0" i="0" u="none" cap="none">
                <a:solidFill>
                  <a:schemeClr val="lt1"/>
                </a:solidFill>
                <a:latin typeface="+mn-lt"/>
              </a:defRPr>
            </a:lvl2pPr>
            <a:lvl3pPr marL="1007269" indent="-182166" algn="l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Tx/>
              <a:buFont typeface="Calibri Light" panose="020F0302020204030204" pitchFamily="34" charset="0"/>
              <a:buChar char="▪"/>
              <a:defRPr sz="1875" b="0" i="0" u="none" cap="none">
                <a:solidFill>
                  <a:schemeClr val="lt1"/>
                </a:solidFill>
                <a:latin typeface="+mn-lt"/>
              </a:defRPr>
            </a:lvl3pPr>
            <a:lvl4pPr marL="1007100" indent="-182250" algn="l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Tx/>
              <a:buFont typeface="Calibri Light" panose="020F0302020204030204" pitchFamily="34" charset="0"/>
              <a:buChar char="▪"/>
              <a:defRPr sz="1875" b="0" i="0" u="none" cap="none">
                <a:solidFill>
                  <a:schemeClr val="lt1"/>
                </a:solidFill>
                <a:latin typeface="+mn-lt"/>
              </a:defRPr>
            </a:lvl4pPr>
            <a:lvl5pPr marL="1007100" indent="-182250" algn="l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Tx/>
              <a:buFont typeface="Calibri Light" panose="020F0302020204030204" pitchFamily="34" charset="0"/>
              <a:buChar char="▪"/>
              <a:defRPr sz="1875" b="0" i="0" u="none" cap="none">
                <a:solidFill>
                  <a:schemeClr val="lt1"/>
                </a:solidFill>
                <a:latin typeface="+mn-lt"/>
              </a:defRPr>
            </a:lvl5pPr>
          </a:lstStyle>
          <a:p>
            <a:pPr lvl="0"/>
            <a:r>
              <a:rPr lang="nb-NO"/>
              <a:t>«Sitat»</a:t>
            </a:r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BEC32CE5-95BD-4C13-8B32-C193E80B1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7435" y="4578276"/>
            <a:ext cx="8395178" cy="2308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0">
                <a:solidFill>
                  <a:schemeClr val="lt1"/>
                </a:solidFill>
                <a:latin typeface="+mj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Fornavn Etternavn, stilling</a:t>
            </a:r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640D122A-A039-4ED7-963F-52B27DE1A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D520E27B-D7B5-4C56-A0CB-F9554FB09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A77C360-8BA7-453E-8769-F716E4CCFE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695" y="6167658"/>
            <a:ext cx="1271700" cy="3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18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ngre sita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FEAEB1-8C63-49EB-BE5E-EE8BCDD7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434" y="727177"/>
            <a:ext cx="8395178" cy="403957"/>
          </a:xfrm>
        </p:spPr>
        <p:txBody>
          <a:bodyPr wrap="square" lIns="0" tIns="0" rIns="0" bIns="0">
            <a:noAutofit/>
          </a:bodyPr>
          <a:lstStyle>
            <a:lvl1pPr>
              <a:defRPr sz="2625">
                <a:solidFill>
                  <a:schemeClr val="dk2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9B9117-300E-4182-A5DF-A863D28AD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dk2"/>
                </a:solidFill>
              </a:defRPr>
            </a:lvl1pPr>
          </a:lstStyle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E3F2D03-051D-434B-9F84-359CC717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77434" y="1155291"/>
            <a:ext cx="8395178" cy="28854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75">
                <a:solidFill>
                  <a:schemeClr val="dk2"/>
                </a:solidFill>
                <a:latin typeface="+mn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B2C04A90-2F2C-406F-8814-1DF977BE19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7435" y="2107834"/>
            <a:ext cx="8395178" cy="2304138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spcAft>
                <a:spcPts val="956"/>
              </a:spcAft>
              <a:buClrTx/>
              <a:buFont typeface="Arial" panose="020B0604020202020204" pitchFamily="34" charset="0"/>
              <a:buNone/>
              <a:defRPr sz="3000" b="0" i="1" u="none" cap="none">
                <a:solidFill>
                  <a:schemeClr val="dk2"/>
                </a:solidFill>
                <a:latin typeface="+mn-lt"/>
              </a:defRPr>
            </a:lvl1pPr>
            <a:lvl2pPr marL="235744" indent="0" algn="l">
              <a:lnSpc>
                <a:spcPct val="110000"/>
              </a:lnSpc>
              <a:spcBef>
                <a:spcPts val="0"/>
              </a:spcBef>
              <a:spcAft>
                <a:spcPts val="750"/>
              </a:spcAft>
              <a:buClrTx/>
              <a:buFont typeface="Calibri Light" panose="020F0302020204030204" pitchFamily="34" charset="0"/>
              <a:buNone/>
              <a:defRPr sz="1875" b="0" i="0" u="none" cap="none">
                <a:solidFill>
                  <a:schemeClr val="lt1"/>
                </a:solidFill>
                <a:latin typeface="+mn-lt"/>
              </a:defRPr>
            </a:lvl2pPr>
            <a:lvl3pPr marL="1007269" indent="-182166" algn="l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Tx/>
              <a:buFont typeface="Calibri Light" panose="020F0302020204030204" pitchFamily="34" charset="0"/>
              <a:buChar char="▪"/>
              <a:defRPr sz="1875" b="0" i="0" u="none" cap="none">
                <a:solidFill>
                  <a:schemeClr val="lt1"/>
                </a:solidFill>
                <a:latin typeface="+mn-lt"/>
              </a:defRPr>
            </a:lvl3pPr>
            <a:lvl4pPr marL="1007100" indent="-182250" algn="l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Tx/>
              <a:buFont typeface="Calibri Light" panose="020F0302020204030204" pitchFamily="34" charset="0"/>
              <a:buChar char="▪"/>
              <a:defRPr sz="1875" b="0" i="0" u="none" cap="none">
                <a:solidFill>
                  <a:schemeClr val="lt1"/>
                </a:solidFill>
                <a:latin typeface="+mn-lt"/>
              </a:defRPr>
            </a:lvl4pPr>
            <a:lvl5pPr marL="1007100" indent="-182250" algn="l">
              <a:lnSpc>
                <a:spcPct val="110000"/>
              </a:lnSpc>
              <a:spcBef>
                <a:spcPts val="0"/>
              </a:spcBef>
              <a:spcAft>
                <a:spcPts val="544"/>
              </a:spcAft>
              <a:buClrTx/>
              <a:buFont typeface="Calibri Light" panose="020F0302020204030204" pitchFamily="34" charset="0"/>
              <a:buChar char="▪"/>
              <a:defRPr sz="1875" b="0" i="0" u="none" cap="none">
                <a:solidFill>
                  <a:schemeClr val="lt1"/>
                </a:solidFill>
                <a:latin typeface="+mn-lt"/>
              </a:defRPr>
            </a:lvl5pPr>
          </a:lstStyle>
          <a:p>
            <a:pPr lvl="0"/>
            <a:r>
              <a:rPr lang="nb-NO"/>
              <a:t>«Sitat»</a:t>
            </a:r>
          </a:p>
        </p:txBody>
      </p:sp>
      <p:sp>
        <p:nvSpPr>
          <p:cNvPr id="17" name="Plassholder for tekst 7">
            <a:extLst>
              <a:ext uri="{FF2B5EF4-FFF2-40B4-BE49-F238E27FC236}">
                <a16:creationId xmlns:a16="http://schemas.microsoft.com/office/drawing/2014/main" id="{BEC32CE5-95BD-4C13-8B32-C193E80B1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7435" y="4578276"/>
            <a:ext cx="8395178" cy="2308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500" b="0">
                <a:solidFill>
                  <a:schemeClr val="dk2"/>
                </a:solidFill>
                <a:latin typeface="+mj-lt"/>
              </a:defRPr>
            </a:lvl1pPr>
            <a:lvl2pPr marL="235744" indent="0">
              <a:buNone/>
              <a:defRPr sz="3000"/>
            </a:lvl2pPr>
            <a:lvl3pPr marL="825103" indent="0">
              <a:buNone/>
              <a:defRPr sz="3000"/>
            </a:lvl3pPr>
            <a:lvl4pPr marL="824850" indent="0">
              <a:buNone/>
              <a:defRPr sz="3000"/>
            </a:lvl4pPr>
            <a:lvl5pPr marL="824850" indent="0">
              <a:buNone/>
              <a:defRPr sz="3000"/>
            </a:lvl5pPr>
          </a:lstStyle>
          <a:p>
            <a:pPr lvl="0"/>
            <a:r>
              <a:rPr lang="nb-NO"/>
              <a:t>Fornavn Etternavn, stilling</a:t>
            </a:r>
          </a:p>
        </p:txBody>
      </p:sp>
      <p:sp>
        <p:nvSpPr>
          <p:cNvPr id="10" name="Plassholder for dato 3">
            <a:extLst>
              <a:ext uri="{FF2B5EF4-FFF2-40B4-BE49-F238E27FC236}">
                <a16:creationId xmlns:a16="http://schemas.microsoft.com/office/drawing/2014/main" id="{CE10B104-F501-46BD-B18A-5EA9D6724E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1" name="Plassholder for bunntekst 4">
            <a:extLst>
              <a:ext uri="{FF2B5EF4-FFF2-40B4-BE49-F238E27FC236}">
                <a16:creationId xmlns:a16="http://schemas.microsoft.com/office/drawing/2014/main" id="{9FAE5EF2-D058-4AF3-8175-0E684BD13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E705B453-C832-4698-9F2E-14171BAC22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695" y="6167658"/>
            <a:ext cx="1271700" cy="3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26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tels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lys&#10;&#10;Automatisk generert beskrivelse">
            <a:extLst>
              <a:ext uri="{FF2B5EF4-FFF2-40B4-BE49-F238E27FC236}">
                <a16:creationId xmlns:a16="http://schemas.microsoft.com/office/drawing/2014/main" id="{5771A827-240E-48C8-ABCC-0B4E3E05D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5" y="284"/>
            <a:ext cx="12190230" cy="685743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2588D3B-0759-4C2D-8879-5183A2958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280" y="2752664"/>
            <a:ext cx="6076895" cy="1384995"/>
          </a:xfrm>
        </p:spPr>
        <p:txBody>
          <a:bodyPr wrap="square" lIns="0" tIns="0" rIns="0" bIns="0" anchor="t">
            <a:noAutofit/>
          </a:bodyPr>
          <a:lstStyle>
            <a:lvl1pPr>
              <a:defRPr sz="45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3696035-C63F-45EC-B15A-768626EEE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8280" y="4057937"/>
            <a:ext cx="6076895" cy="542745"/>
          </a:xfr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3375">
                <a:solidFill>
                  <a:schemeClr val="lt1"/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811D83-B066-482C-A3A2-9B02539BE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Plassholder for dato 3">
            <a:extLst>
              <a:ext uri="{FF2B5EF4-FFF2-40B4-BE49-F238E27FC236}">
                <a16:creationId xmlns:a16="http://schemas.microsoft.com/office/drawing/2014/main" id="{C717830C-6466-4767-9CEE-20D095187D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2" name="Plassholder for bunntekst 4">
            <a:extLst>
              <a:ext uri="{FF2B5EF4-FFF2-40B4-BE49-F238E27FC236}">
                <a16:creationId xmlns:a16="http://schemas.microsoft.com/office/drawing/2014/main" id="{4D9DE646-C5FD-4BDA-AC35-07DABE813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5FD8E8E-714A-468F-A315-D77D298796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7695" y="6167658"/>
            <a:ext cx="1271700" cy="3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50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48603A-260B-42FD-824D-988DE5C16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B337642-1948-41FB-9711-2F5D47102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Plassholder for dato 3">
            <a:extLst>
              <a:ext uri="{FF2B5EF4-FFF2-40B4-BE49-F238E27FC236}">
                <a16:creationId xmlns:a16="http://schemas.microsoft.com/office/drawing/2014/main" id="{81C2033B-513E-494D-BAFB-F4F8B80FD8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7" name="Plassholder for bunntekst 4">
            <a:extLst>
              <a:ext uri="{FF2B5EF4-FFF2-40B4-BE49-F238E27FC236}">
                <a16:creationId xmlns:a16="http://schemas.microsoft.com/office/drawing/2014/main" id="{C61CE774-2C85-48B0-B7AE-B602C59A3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5207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DADD818-317C-4CA1-933B-3FFCA809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9F37F354-D523-4744-9DD7-5A2118C13E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DDED0CB-21DF-4F8F-82AA-1777CF6E4355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7C2DEDDC-50A2-4261-9169-908237416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2734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e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lys&#10;&#10;Automatisk generert beskrivelse">
            <a:extLst>
              <a:ext uri="{FF2B5EF4-FFF2-40B4-BE49-F238E27FC236}">
                <a16:creationId xmlns:a16="http://schemas.microsoft.com/office/drawing/2014/main" id="{CBE90EAD-7FC9-4480-A0E8-38F8C82D47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5" y="284"/>
            <a:ext cx="12190230" cy="685743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7B1DC55-44F6-4069-AF9A-5B34877C405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45030" y="2992001"/>
            <a:ext cx="5736770" cy="1269578"/>
          </a:xfrm>
        </p:spPr>
        <p:txBody>
          <a:bodyPr lIns="0" tIns="0" rIns="0" bIns="0" anchor="t">
            <a:spAutoFit/>
          </a:bodyPr>
          <a:lstStyle>
            <a:lvl1pPr algn="l">
              <a:lnSpc>
                <a:spcPct val="100000"/>
              </a:lnSpc>
              <a:defRPr sz="8250">
                <a:solidFill>
                  <a:schemeClr val="lt1"/>
                </a:solidFill>
                <a:latin typeface="+mn-lt"/>
              </a:defRPr>
            </a:lvl1pPr>
          </a:lstStyle>
          <a:p>
            <a:r>
              <a:rPr lang="nb-NO"/>
              <a:t>Avslutning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DBFB3BB-A9E2-4452-AE69-64E0C8BDA8F0}"/>
              </a:ext>
            </a:extLst>
          </p:cNvPr>
          <p:cNvSpPr txBox="1"/>
          <p:nvPr userDrawn="1"/>
        </p:nvSpPr>
        <p:spPr>
          <a:xfrm>
            <a:off x="1045030" y="6114758"/>
            <a:ext cx="2434770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 viser vei.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1CC2109-F165-4C9A-A92E-B0301059A6DA}"/>
              </a:ext>
            </a:extLst>
          </p:cNvPr>
          <p:cNvSpPr txBox="1"/>
          <p:nvPr userDrawn="1"/>
        </p:nvSpPr>
        <p:spPr>
          <a:xfrm>
            <a:off x="10307188" y="6114758"/>
            <a:ext cx="1478412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>
                <a:solidFill>
                  <a:schemeClr val="lt1"/>
                </a:solidFill>
                <a:latin typeface="+mj-lt"/>
              </a:rPr>
              <a:t>viken.no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ED8935C5-843E-4C46-8DC9-D1E2337522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7420E965-D13E-4770-852F-F65F35A78476}" type="datetime1">
              <a:rPr lang="nb-NO" smtClean="0"/>
              <a:pPr/>
              <a:t>03.11.2021</a:t>
            </a:fld>
            <a:endParaRPr lang="nb-NO"/>
          </a:p>
        </p:txBody>
      </p:sp>
      <p:sp>
        <p:nvSpPr>
          <p:cNvPr id="17" name="Plassholder for bunntekst 4">
            <a:extLst>
              <a:ext uri="{FF2B5EF4-FFF2-40B4-BE49-F238E27FC236}">
                <a16:creationId xmlns:a16="http://schemas.microsoft.com/office/drawing/2014/main" id="{2D2F0BF3-BE6D-4B80-BA41-C2FBF4378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18" name="Plassholder for lysbildenummer 5">
            <a:extLst>
              <a:ext uri="{FF2B5EF4-FFF2-40B4-BE49-F238E27FC236}">
                <a16:creationId xmlns:a16="http://schemas.microsoft.com/office/drawing/2014/main" id="{98485F1A-EDC7-4955-99D0-A8F85021B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-135017"/>
            <a:ext cx="0" cy="0"/>
          </a:xfrm>
        </p:spPr>
        <p:txBody>
          <a:bodyPr lIns="0" tIns="0" rIns="0" bIns="0"/>
          <a:lstStyle>
            <a:lvl1pPr>
              <a:defRPr sz="100"/>
            </a:lvl1pPr>
          </a:lstStyle>
          <a:p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9" name="Grafikk 18">
            <a:extLst>
              <a:ext uri="{FF2B5EF4-FFF2-40B4-BE49-F238E27FC236}">
                <a16:creationId xmlns:a16="http://schemas.microsoft.com/office/drawing/2014/main" id="{33EBA9B3-0312-49E6-83AD-134432FF4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030" y="793898"/>
            <a:ext cx="2050650" cy="60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27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FFB490-A0CF-49D4-8077-470CDBD42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36BB0B-C5F9-4A85-A411-E471F454BC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6884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987532E-3195-4ACC-86DC-E803028436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6884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7F47C6B-B370-4C90-9024-AE409FC2A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DEDF-007E-439E-B245-CB326C4BBF9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8C0D8A6-DB8D-4804-96E0-E4C863F97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4FA741-8081-4331-A638-192B777FC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3F8D-13D9-476F-8913-874048E624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2328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 descr="Et bilde som inneholder lys&#10;&#10;Automatisk generert beskrivelse">
            <a:extLst>
              <a:ext uri="{FF2B5EF4-FFF2-40B4-BE49-F238E27FC236}">
                <a16:creationId xmlns:a16="http://schemas.microsoft.com/office/drawing/2014/main" id="{1EC0E4C4-3BBA-4C52-A3A7-75BE9130C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" y="284"/>
            <a:ext cx="12190230" cy="6857433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CB6844EF-DB8E-4AF9-9F34-9CDDDD85BE8D}"/>
              </a:ext>
            </a:extLst>
          </p:cNvPr>
          <p:cNvSpPr/>
          <p:nvPr/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rgbClr val="008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 descr="Et bilde som inneholder lys&#10;&#10;Automatisk generert beskrivelse">
            <a:extLst>
              <a:ext uri="{FF2B5EF4-FFF2-40B4-BE49-F238E27FC236}">
                <a16:creationId xmlns:a16="http://schemas.microsoft.com/office/drawing/2014/main" id="{AB4C1311-1974-4179-8BD1-FE25B1F151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7"/>
            <a:ext cx="12190230" cy="685743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5FB16F1-1EE8-4D3B-88A2-A493557A13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992702"/>
            <a:ext cx="10515601" cy="2115784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256FE78-5F53-46CA-9941-9ADDB62161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200560"/>
            <a:ext cx="10515601" cy="138559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ECF3C85-6C0C-45C2-8DDB-743694BB8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83DEDF-007E-439E-B245-CB326C4BBF91}" type="datetimeFigureOut">
              <a:rPr lang="nb-NO" smtClean="0"/>
              <a:pPr/>
              <a:t>03.11.2021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6F66373-3B7B-4945-868B-05809A950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F2FE77-5F61-4B30-AF9D-2B98FEEE2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8F3F8D-13D9-476F-8913-874048E624A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Grafikk 10">
            <a:extLst>
              <a:ext uri="{FF2B5EF4-FFF2-40B4-BE49-F238E27FC236}">
                <a16:creationId xmlns:a16="http://schemas.microsoft.com/office/drawing/2014/main" id="{574CA816-F730-4DAD-B5DE-49C4F8E9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5030" y="793899"/>
            <a:ext cx="2050650" cy="606747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0B9ACA4-99F9-4DE7-A0F2-D1E1F41FCEBD}"/>
              </a:ext>
            </a:extLst>
          </p:cNvPr>
          <p:cNvSpPr txBox="1"/>
          <p:nvPr/>
        </p:nvSpPr>
        <p:spPr>
          <a:xfrm>
            <a:off x="838199" y="5935013"/>
            <a:ext cx="2743200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nb-NO" sz="1875" b="1" dirty="0">
                <a:solidFill>
                  <a:schemeClr val="lt1"/>
                </a:solidFill>
                <a:latin typeface="+mn-lt"/>
              </a:rPr>
              <a:t>Viken viser vei.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B2AB60E0-ADDB-4CF6-84A2-C5CE855FEB70}"/>
              </a:ext>
            </a:extLst>
          </p:cNvPr>
          <p:cNvSpPr txBox="1"/>
          <p:nvPr/>
        </p:nvSpPr>
        <p:spPr>
          <a:xfrm>
            <a:off x="8610601" y="5935013"/>
            <a:ext cx="2743200" cy="38087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r"/>
            <a:r>
              <a:rPr lang="nb-NO" sz="1875" b="1" dirty="0">
                <a:solidFill>
                  <a:schemeClr val="lt1"/>
                </a:solidFill>
                <a:latin typeface="+mn-lt"/>
              </a:rPr>
              <a:t>viken.no</a:t>
            </a:r>
          </a:p>
        </p:txBody>
      </p:sp>
    </p:spTree>
    <p:extLst>
      <p:ext uri="{BB962C8B-B14F-4D97-AF65-F5344CB8AC3E}">
        <p14:creationId xmlns:p14="http://schemas.microsoft.com/office/powerpoint/2010/main" val="20153603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4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930DA7-9335-4E46-9D83-420FC8BE5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CC9872-E4D6-4729-80A2-7FA451248D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556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14C5C33-0EC6-416F-9FED-B905746D5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3DEDF-007E-439E-B245-CB326C4BBF91}" type="datetimeFigureOut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E329F5-FA29-4C37-A90C-58A8BB5AD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8D4DB3E-5BB2-449A-836D-41ECA9D5A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F3F8D-13D9-476F-8913-874048E624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6875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25333CE-E4E2-46CD-A211-FBCCF30BD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435" y="690342"/>
            <a:ext cx="10076286" cy="63478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95B3541-F5A7-44E8-8744-B830164AD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7435" y="2304700"/>
            <a:ext cx="10076286" cy="314851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ACD0877-F496-4E1A-90A4-9A96B06F8F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-480356"/>
            <a:ext cx="2743200" cy="23083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500">
                <a:solidFill>
                  <a:schemeClr val="dk2"/>
                </a:solidFill>
                <a:latin typeface="+mj-lt"/>
              </a:defRPr>
            </a:lvl1pPr>
          </a:lstStyle>
          <a:p>
            <a:fld id="{59086B7A-53CA-4ECB-8F71-2038023721F6}" type="datetime1">
              <a:rPr lang="nb-NO" smtClean="0"/>
              <a:t>03.11.2021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DA992D3-FBFB-419D-BA44-8BEA390578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-480356"/>
            <a:ext cx="4114800" cy="23083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1500">
                <a:solidFill>
                  <a:schemeClr val="dk2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5955A2-1F59-4ADF-AF15-A6BAE1A6C2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05255" y="6167658"/>
            <a:ext cx="2743200" cy="23083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500">
                <a:solidFill>
                  <a:schemeClr val="dk2"/>
                </a:solidFill>
                <a:latin typeface="+mj-lt"/>
              </a:defRPr>
            </a:lvl1pPr>
          </a:lstStyle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DBE43377-2C6B-4E52-B06A-0F7A9CC6809F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07695" y="6167658"/>
            <a:ext cx="1271700" cy="37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6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71" r:id="rId3"/>
    <p:sldLayoutId id="2147483661" r:id="rId4"/>
    <p:sldLayoutId id="214748365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51" r:id="rId14"/>
    <p:sldLayoutId id="2147483654" r:id="rId15"/>
    <p:sldLayoutId id="2147483655" r:id="rId16"/>
    <p:sldLayoutId id="2147483670" r:id="rId17"/>
    <p:sldLayoutId id="2147483674" r:id="rId18"/>
    <p:sldLayoutId id="2147483676" r:id="rId19"/>
    <p:sldLayoutId id="2147483677" r:id="rId20"/>
  </p:sldLayoutIdLst>
  <p:hf hdr="0" ftr="0" dt="0"/>
  <p:txStyles>
    <p:titleStyle>
      <a:lvl1pPr algn="l" defTabSz="914411" rtl="0" eaLnBrk="1" latinLnBrk="0" hangingPunct="1">
        <a:lnSpc>
          <a:spcPct val="100000"/>
        </a:lnSpc>
        <a:spcBef>
          <a:spcPct val="0"/>
        </a:spcBef>
        <a:buNone/>
        <a:defRPr sz="4125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235744" indent="-235744" algn="l" defTabSz="914411" rtl="0" eaLnBrk="1" latinLnBrk="0" hangingPunct="1">
        <a:lnSpc>
          <a:spcPct val="110000"/>
        </a:lnSpc>
        <a:spcBef>
          <a:spcPts val="0"/>
        </a:spcBef>
        <a:spcAft>
          <a:spcPts val="956"/>
        </a:spcAft>
        <a:buFont typeface="Arial" panose="020B0604020202020204" pitchFamily="34" charset="0"/>
        <a:buChar char="•"/>
        <a:defRPr sz="2250" kern="1200">
          <a:solidFill>
            <a:schemeClr val="dk2"/>
          </a:solidFill>
          <a:latin typeface="+mn-lt"/>
          <a:ea typeface="+mn-ea"/>
          <a:cs typeface="+mn-cs"/>
        </a:defRPr>
      </a:lvl1pPr>
      <a:lvl2pPr marL="503634" indent="-267891" algn="l" defTabSz="914411" rtl="0" eaLnBrk="1" latinLnBrk="0" hangingPunct="1">
        <a:lnSpc>
          <a:spcPct val="110000"/>
        </a:lnSpc>
        <a:spcBef>
          <a:spcPts val="0"/>
        </a:spcBef>
        <a:spcAft>
          <a:spcPts val="750"/>
        </a:spcAft>
        <a:buFont typeface="Calibri Light" panose="020F0302020204030204" pitchFamily="34" charset="0"/>
        <a:buChar char="–"/>
        <a:defRPr sz="1875" kern="1200">
          <a:solidFill>
            <a:schemeClr val="dk2"/>
          </a:solidFill>
          <a:latin typeface="+mn-lt"/>
          <a:ea typeface="+mn-ea"/>
          <a:cs typeface="+mn-cs"/>
        </a:defRPr>
      </a:lvl2pPr>
      <a:lvl3pPr marL="1007269" indent="-182166" algn="l" defTabSz="914411" rtl="0" eaLnBrk="1" latinLnBrk="0" hangingPunct="1">
        <a:lnSpc>
          <a:spcPct val="110000"/>
        </a:lnSpc>
        <a:spcBef>
          <a:spcPts val="0"/>
        </a:spcBef>
        <a:spcAft>
          <a:spcPts val="544"/>
        </a:spcAft>
        <a:buFont typeface="Calibri Light" panose="020F0302020204030204" pitchFamily="34" charset="0"/>
        <a:buChar char="▪"/>
        <a:defRPr sz="1875" kern="1200">
          <a:solidFill>
            <a:schemeClr val="dk2"/>
          </a:solidFill>
          <a:latin typeface="+mn-lt"/>
          <a:ea typeface="+mn-ea"/>
          <a:cs typeface="+mn-cs"/>
        </a:defRPr>
      </a:lvl3pPr>
      <a:lvl4pPr marL="1007100" indent="-182250" algn="l" defTabSz="914411" rtl="0" eaLnBrk="1" latinLnBrk="0" hangingPunct="1">
        <a:lnSpc>
          <a:spcPct val="110000"/>
        </a:lnSpc>
        <a:spcBef>
          <a:spcPts val="0"/>
        </a:spcBef>
        <a:spcAft>
          <a:spcPts val="544"/>
        </a:spcAft>
        <a:buFont typeface="Calibri Light" panose="020F0302020204030204" pitchFamily="34" charset="0"/>
        <a:buChar char="▪"/>
        <a:defRPr sz="1875" kern="1200">
          <a:solidFill>
            <a:schemeClr val="dk2"/>
          </a:solidFill>
          <a:latin typeface="+mn-lt"/>
          <a:ea typeface="+mn-ea"/>
          <a:cs typeface="+mn-cs"/>
        </a:defRPr>
      </a:lvl4pPr>
      <a:lvl5pPr marL="1007100" indent="-182250" algn="l" defTabSz="914411" rtl="0" eaLnBrk="1" latinLnBrk="0" hangingPunct="1">
        <a:lnSpc>
          <a:spcPct val="110000"/>
        </a:lnSpc>
        <a:spcBef>
          <a:spcPts val="0"/>
        </a:spcBef>
        <a:spcAft>
          <a:spcPts val="544"/>
        </a:spcAft>
        <a:buFont typeface="Calibri Light" panose="020F0302020204030204" pitchFamily="34" charset="0"/>
        <a:buChar char="▪"/>
        <a:defRPr sz="1875" kern="1200">
          <a:solidFill>
            <a:schemeClr val="dk2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www.l&#230;replassjegerne.no/" TargetMode="Externa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9126D5-3981-44A2-9385-8E16F7D06E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Kompetanse for fremtiden</a:t>
            </a:r>
            <a:br>
              <a:rPr lang="nb-NO" dirty="0"/>
            </a:br>
            <a:r>
              <a:rPr lang="nb-NO" sz="3600" dirty="0"/>
              <a:t>Fag og yrkesopplæring for å redusere frafall og utenforskap…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1EC9505-2194-4C85-B35D-67646144B6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KS konferanse 26.okt 2021</a:t>
            </a:r>
            <a:br>
              <a:rPr lang="nb-NO" dirty="0"/>
            </a:br>
            <a:r>
              <a:rPr lang="nb-NO" dirty="0"/>
              <a:t>Knut Erik Hovde og Mariann Ruud Movik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33799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Høstblader på et tre">
            <a:extLst>
              <a:ext uri="{FF2B5EF4-FFF2-40B4-BE49-F238E27FC236}">
                <a16:creationId xmlns:a16="http://schemas.microsoft.com/office/drawing/2014/main" id="{EE5BD5D5-EFAC-4E2C-AE09-EC664C991B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482"/>
            <a:ext cx="12192000" cy="8126015"/>
          </a:xfrm>
          <a:prstGeom prst="rect">
            <a:avLst/>
          </a:prstGeom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4D46F6BF-ADED-4074-AB58-C3BA5C46E215}"/>
              </a:ext>
            </a:extLst>
          </p:cNvPr>
          <p:cNvSpPr txBox="1">
            <a:spLocks/>
          </p:cNvSpPr>
          <p:nvPr/>
        </p:nvSpPr>
        <p:spPr>
          <a:xfrm>
            <a:off x="2196548" y="2644338"/>
            <a:ext cx="8391939" cy="918994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3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6000" dirty="0">
                <a:latin typeface="Calibri Light"/>
                <a:cs typeface="Calibri Light"/>
              </a:rPr>
              <a:t>Tema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nb-NO" sz="2800" dirty="0"/>
              <a:t>Velg yrkesfag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nb-NO" sz="2800" dirty="0"/>
              <a:t>Hva dere kan bidra med…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nb-NO" sz="2800" dirty="0"/>
              <a:t>De viktige overgangene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nb-NO" sz="2800" dirty="0"/>
              <a:t>Noen av Vikens tiltak som hindrer frafall og utenforskap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nb-NO" sz="2800" dirty="0"/>
              <a:t>www.læreplassjegerne.no</a:t>
            </a:r>
          </a:p>
        </p:txBody>
      </p:sp>
    </p:spTree>
    <p:extLst>
      <p:ext uri="{BB962C8B-B14F-4D97-AF65-F5344CB8AC3E}">
        <p14:creationId xmlns:p14="http://schemas.microsoft.com/office/powerpoint/2010/main" val="146698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E3F711-232B-4A2D-A1B3-32DD0885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Velge yrkesfag?</a:t>
            </a:r>
            <a:endParaRPr lang="nb-NO" dirty="0">
              <a:latin typeface="+mn-lt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7E9EE7-C4C1-41DF-8A1C-EE0437000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04" y="1825625"/>
            <a:ext cx="5595731" cy="3607766"/>
          </a:xfrm>
        </p:spPr>
        <p:txBody>
          <a:bodyPr/>
          <a:lstStyle/>
          <a:p>
            <a:pPr algn="l"/>
            <a:r>
              <a:rPr lang="nb-NO" dirty="0"/>
              <a:t>Ifølge SSB kan vi trenge så mange som 70.000 flere </a:t>
            </a:r>
            <a:r>
              <a:rPr lang="nb-NO" b="1" dirty="0"/>
              <a:t>fagarbeidere</a:t>
            </a:r>
            <a:r>
              <a:rPr lang="nb-NO" dirty="0"/>
              <a:t> i 2035</a:t>
            </a:r>
          </a:p>
        </p:txBody>
      </p:sp>
      <p:pic>
        <p:nvPicPr>
          <p:cNvPr id="4" name="Bilde 3" descr="Et bilde som inneholder tegning, tallerken&#10;&#10;Automatisk generert beskrivelse">
            <a:extLst>
              <a:ext uri="{FF2B5EF4-FFF2-40B4-BE49-F238E27FC236}">
                <a16:creationId xmlns:a16="http://schemas.microsoft.com/office/drawing/2014/main" id="{D5FA580F-A048-4562-AF50-CD88F6D07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341" y="299897"/>
            <a:ext cx="2249424" cy="224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8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69D89FBB-734D-4BB7-A0E8-8D6F7431F62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323485" y="1346012"/>
            <a:ext cx="8893353" cy="5511988"/>
          </a:xfr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1A78A86D-4263-430F-A3B6-65D4823B3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531" y="412046"/>
            <a:ext cx="10076286" cy="634789"/>
          </a:xfrm>
        </p:spPr>
        <p:txBody>
          <a:bodyPr/>
          <a:lstStyle/>
          <a:p>
            <a:pPr algn="ctr"/>
            <a:r>
              <a:rPr lang="nb-NO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Alle veier fører til fag/svennebrev…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AC03DA1-A97C-4DC8-92B2-7AF84BBE1172}"/>
              </a:ext>
            </a:extLst>
          </p:cNvPr>
          <p:cNvSpPr txBox="1"/>
          <p:nvPr/>
        </p:nvSpPr>
        <p:spPr>
          <a:xfrm>
            <a:off x="10472530" y="4393096"/>
            <a:ext cx="1719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+ Fagbrev på jobb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52DB94E-8171-46AF-AEE7-A70C56F17CC6}"/>
              </a:ext>
            </a:extLst>
          </p:cNvPr>
          <p:cNvSpPr txBox="1"/>
          <p:nvPr/>
        </p:nvSpPr>
        <p:spPr>
          <a:xfrm>
            <a:off x="10378911" y="4393096"/>
            <a:ext cx="155542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Fagbrev på jobb</a:t>
            </a:r>
          </a:p>
        </p:txBody>
      </p:sp>
    </p:spTree>
    <p:extLst>
      <p:ext uri="{BB962C8B-B14F-4D97-AF65-F5344CB8AC3E}">
        <p14:creationId xmlns:p14="http://schemas.microsoft.com/office/powerpoint/2010/main" val="1137579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45E3B74-09A0-45D1-99F6-D1F9764BE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FBDFE5B2-30AA-4B07-A289-8689B0294A66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21076A50-FDC9-4D24-9886-697C84089C8A}"/>
              </a:ext>
            </a:extLst>
          </p:cNvPr>
          <p:cNvSpPr txBox="1">
            <a:spLocks/>
          </p:cNvSpPr>
          <p:nvPr/>
        </p:nvSpPr>
        <p:spPr>
          <a:xfrm>
            <a:off x="1077435" y="690342"/>
            <a:ext cx="10076286" cy="634789"/>
          </a:xfrm>
          <a:prstGeom prst="rect">
            <a:avLst/>
          </a:prstGeom>
        </p:spPr>
        <p:txBody>
          <a:bodyPr/>
          <a:lstStyle>
            <a:lvl1pPr algn="l" defTabSz="914411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125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Fra tilstandsrapport 2020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87A3524-EBB2-4AF9-9B4C-99026E6F4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968" y="1597890"/>
            <a:ext cx="70485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35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4F6B0D-CE96-4E19-95CD-B67FAC6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460" y="307891"/>
            <a:ext cx="10076286" cy="634789"/>
          </a:xfrm>
        </p:spPr>
        <p:txBody>
          <a:bodyPr/>
          <a:lstStyle/>
          <a:p>
            <a:pPr algn="ctr"/>
            <a:r>
              <a:rPr lang="nb-NO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Redusere utenforskap ved at flere fullfører med fagopplæring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F8FC0C-FF23-44D9-80E5-8B53BCC55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28161"/>
            <a:ext cx="10515600" cy="6136849"/>
          </a:xfrm>
        </p:spPr>
        <p:txBody>
          <a:bodyPr>
            <a:normAutofit fontScale="70000" lnSpcReduction="20000"/>
          </a:bodyPr>
          <a:lstStyle/>
          <a:p>
            <a:pPr marL="0" indent="0" algn="l" rtl="0" fontAlgn="base">
              <a:buNone/>
            </a:pPr>
            <a:b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sz="4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Nok læreplasser</a:t>
            </a:r>
          </a:p>
          <a:p>
            <a:pPr algn="l" rtl="0" fontAlgn="base">
              <a:buFont typeface="Wingdings" panose="05000000000000000000" pitchFamily="2" charset="2"/>
              <a:buChar char="Ø"/>
            </a:pP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Fremsnakke fag- og yrkesopplæring</a:t>
            </a:r>
            <a:b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Det er gode muligheter for læreplass og behov for fagarbeidere</a:t>
            </a:r>
            <a:b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endParaRPr lang="nb-NO" sz="4200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l" rtl="0" fontAlgn="base">
              <a:buFont typeface="Wingdings" panose="05000000000000000000" pitchFamily="2" charset="2"/>
              <a:buChar char="Ø"/>
            </a:pP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Flere lærlinger i kommunene, flere lærefag (</a:t>
            </a:r>
            <a:r>
              <a:rPr lang="nb-NO" sz="4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Adm</a:t>
            </a: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, IT, </a:t>
            </a:r>
            <a:r>
              <a:rPr lang="nb-NO" sz="420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Byggdrifter</a:t>
            </a: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… Lærekandidater i mange lærefag)</a:t>
            </a:r>
            <a:b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endParaRPr lang="nb-NO" sz="4200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fontAlgn="base">
              <a:buFont typeface="Wingdings" panose="05000000000000000000" pitchFamily="2" charset="2"/>
              <a:buChar char="Ø"/>
            </a:pP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Lærlingeklausuler:</a:t>
            </a:r>
            <a:b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Anbud/ arrangementer og innkjøp: Bruk lærebedrifter…</a:t>
            </a:r>
          </a:p>
          <a:p>
            <a:pPr algn="l" rtl="0" fontAlgn="base">
              <a:buFont typeface="Wingdings" panose="05000000000000000000" pitchFamily="2" charset="2"/>
              <a:buChar char="Ø"/>
            </a:pPr>
            <a:endParaRPr lang="nb-NO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marL="0" indent="0" fontAlgn="base">
              <a:buNone/>
            </a:pPr>
            <a:endParaRPr lang="nb-NO" sz="4600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marL="0" indent="0" algn="l" rtl="0" fontAlgn="base">
              <a:buNone/>
            </a:pPr>
            <a:b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b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5383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4F6B0D-CE96-4E19-95CD-B67FAC60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460" y="307891"/>
            <a:ext cx="10076286" cy="634789"/>
          </a:xfrm>
        </p:spPr>
        <p:txBody>
          <a:bodyPr/>
          <a:lstStyle/>
          <a:p>
            <a:pPr algn="ctr"/>
            <a:r>
              <a:rPr lang="nb-NO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Redusere utenforskap ved at flere fullfører med fagopplæring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F8FC0C-FF23-44D9-80E5-8B53BCC55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5803" y="1239625"/>
            <a:ext cx="10515600" cy="6136849"/>
          </a:xfrm>
        </p:spPr>
        <p:txBody>
          <a:bodyPr>
            <a:normAutofit fontScale="70000" lnSpcReduction="20000"/>
          </a:bodyPr>
          <a:lstStyle/>
          <a:p>
            <a:pPr marL="0" indent="0" algn="l" rtl="0" fontAlgn="base">
              <a:buNone/>
            </a:pPr>
            <a:b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endParaRPr lang="nb-NO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l" rtl="0" fontAlgn="base">
              <a:buFont typeface="Wingdings" panose="05000000000000000000" pitchFamily="2" charset="2"/>
              <a:buChar char="Ø"/>
            </a:pP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Riktig dimensjonering av opplæringstilbudet tilpasset arbeidslivets behov og ungdommens ønsker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De viktige overgangene…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Legge til rette for at ungdom kan få arbeidspraksis (frivillig arbeid, samarbeid med skolene, praksisplasser)</a:t>
            </a:r>
          </a:p>
          <a:p>
            <a:pPr marL="0" indent="0" fontAlgn="base">
              <a:buNone/>
            </a:pPr>
            <a:br>
              <a:rPr lang="nb-NO" sz="4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sz="4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Men nok læreplasser løser ikke utfordringen for alle…</a:t>
            </a:r>
          </a:p>
          <a:p>
            <a:pPr fontAlgn="base">
              <a:buFont typeface="Wingdings" panose="05000000000000000000" pitchFamily="2" charset="2"/>
              <a:buChar char="Ø"/>
            </a:pPr>
            <a:r>
              <a:rPr lang="nb-NO" sz="420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Behov for andre tilbud…</a:t>
            </a:r>
          </a:p>
          <a:p>
            <a:pPr marL="0" indent="0" fontAlgn="base">
              <a:buNone/>
            </a:pPr>
            <a:endParaRPr lang="nb-NO" sz="4600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marL="0" indent="0" algn="l" rtl="0" fontAlgn="base">
              <a:buNone/>
            </a:pPr>
            <a:b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b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78190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4F6B0D-CE96-4E19-95CD-B67FAC603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Aktiv på vei mot læreplass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F8FC0C-FF23-44D9-80E5-8B53BCC55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028195"/>
            <a:ext cx="11171549" cy="5191975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nb-NO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marL="0" indent="0" fontAlgn="base">
              <a:buNone/>
            </a:pPr>
            <a: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Kurstilbud for inntil 200 ungdommer i Viken på 9 kursteder</a:t>
            </a:r>
            <a:b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b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Tiltak for å gi ungdom nye muligheter og for å hindre frafall og utenforskap</a:t>
            </a:r>
            <a:b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Tverrfaglig samarbeid: </a:t>
            </a:r>
            <a: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Nav/ Oppfølgingstjeneste/ Fag og yrkesopplæring</a:t>
            </a:r>
            <a:b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b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Målgruppe: </a:t>
            </a:r>
            <a: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Ungdom mellom 18 og 25 år som har fullført Vg2 men ikke fått læreplass</a:t>
            </a:r>
            <a:b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Fase 1 avklaringsfase 6 uker</a:t>
            </a:r>
            <a:b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Fase 2: Undervisning fellesfag og relevant praksis i 6 </a:t>
            </a:r>
            <a:r>
              <a:rPr lang="nb-NO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mnd</a:t>
            </a:r>
            <a:b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Mål: </a:t>
            </a:r>
            <a: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Læreplass som lærling eller lærekandidat</a:t>
            </a:r>
            <a:br>
              <a:rPr 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endParaRPr lang="nb-NO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marL="0" indent="0" fontAlgn="base">
              <a:buNone/>
            </a:pPr>
            <a:r>
              <a:rPr lang="nb-NO" altLang="nb-NO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Gjennomføringsavtale 2021-2025: </a:t>
            </a:r>
            <a:r>
              <a:rPr lang="nb-NO" altLang="nb-NO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NAV Øst-Viken, NAV Vest-Viken og Viken Fylkeskommune</a:t>
            </a:r>
            <a:endParaRPr lang="nb-NO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marL="0" indent="0" algn="l" rtl="0" fontAlgn="base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265AA1F-AB10-498D-9ABC-C0A5B34A8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5216" y="59587"/>
            <a:ext cx="1734532" cy="151276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C34DB8E-0009-456E-8BE7-97C10AED4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81" y="506688"/>
            <a:ext cx="2422839" cy="102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4F6B0D-CE96-4E19-95CD-B67FAC603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Resultater</a:t>
            </a:r>
            <a:br>
              <a:rPr lang="nb-NO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nb-NO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Aktiv på vei mot læreplass</a:t>
            </a:r>
            <a:br>
              <a:rPr lang="nb-NO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nb-NO" sz="2800" b="1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Kurs 2013-2020 i Buskerud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F8FC0C-FF23-44D9-80E5-8B53BCC55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00899"/>
            <a:ext cx="10515600" cy="5191975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nb-NO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marL="0" indent="0" algn="l" rtl="0" fontAlgn="base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265AA1F-AB10-498D-9ABC-C0A5B34A8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7060" y="98098"/>
            <a:ext cx="2085975" cy="181927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EC34DB8E-0009-456E-8BE7-97C10AED4C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581" y="506688"/>
            <a:ext cx="2422839" cy="1023938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52A9D952-43C4-4857-B837-E486D585EE0F}"/>
              </a:ext>
            </a:extLst>
          </p:cNvPr>
          <p:cNvSpPr txBox="1"/>
          <p:nvPr/>
        </p:nvSpPr>
        <p:spPr>
          <a:xfrm>
            <a:off x="1722878" y="2061216"/>
            <a:ext cx="9986209" cy="3901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225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Sluttresultatene kan sammenfattes i tre hovedgrupper:</a:t>
            </a:r>
          </a:p>
          <a:p>
            <a:pPr marL="0" indent="0">
              <a:buNone/>
            </a:pPr>
            <a:endParaRPr lang="nb-NO" sz="2250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lvl="0"/>
            <a:r>
              <a:rPr lang="nb-NO" sz="22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60% fullfører utdanning</a:t>
            </a:r>
            <a:br>
              <a:rPr lang="nb-NO" sz="22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sz="225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Formidling til læreplass/lærekandidat/opplæring i bedrift/</a:t>
            </a:r>
            <a:br>
              <a:rPr lang="nb-NO" sz="225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sz="225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VG3 yrkesfag, eller annen utdanning</a:t>
            </a:r>
            <a:br>
              <a:rPr lang="nb-NO" sz="225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endParaRPr lang="nb-NO" sz="2250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lvl="0"/>
            <a:r>
              <a:rPr lang="nb-NO" sz="22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20% i ordinært arbeid</a:t>
            </a:r>
            <a:br>
              <a:rPr lang="nb-NO" sz="22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sz="225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Formidling til ordinær jobb. </a:t>
            </a:r>
            <a:br>
              <a:rPr lang="nb-NO" sz="22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endParaRPr lang="nb-NO" sz="2250" b="1" dirty="0">
              <a:solidFill>
                <a:schemeClr val="tx2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lvl="0"/>
            <a:r>
              <a:rPr lang="nb-NO" sz="22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20% tilbakeført til NAV </a:t>
            </a:r>
            <a:br>
              <a:rPr lang="nb-NO" sz="22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</a:br>
            <a:r>
              <a:rPr lang="nb-NO" sz="225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Med avklaring av mer omfattende utfordringer, og anbefalt handlingsplan </a:t>
            </a:r>
          </a:p>
        </p:txBody>
      </p:sp>
    </p:spTree>
    <p:extLst>
      <p:ext uri="{BB962C8B-B14F-4D97-AF65-F5344CB8AC3E}">
        <p14:creationId xmlns:p14="http://schemas.microsoft.com/office/powerpoint/2010/main" val="2933270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C0790D72-F4F4-4C04-8B86-0B9F125B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365125"/>
            <a:ext cx="8610600" cy="1325563"/>
          </a:xfrm>
        </p:spPr>
        <p:txBody>
          <a:bodyPr anchor="ctr">
            <a:normAutofit/>
          </a:bodyPr>
          <a:lstStyle/>
          <a:p>
            <a:pPr algn="ctr"/>
            <a:r>
              <a:rPr lang="nb-NO" sz="5400" dirty="0">
                <a:latin typeface="+mn-lt"/>
              </a:rPr>
              <a:t>7 læreplassjegere i Viken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AB793B1-1169-4F97-A6D8-F1C6B10DD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8061" y="1775929"/>
            <a:ext cx="5181600" cy="4351338"/>
          </a:xfrm>
        </p:spPr>
        <p:txBody>
          <a:bodyPr>
            <a:normAutofit/>
          </a:bodyPr>
          <a:lstStyle/>
          <a:p>
            <a:r>
              <a:rPr lang="nb-NO" dirty="0"/>
              <a:t>Møter med næringsliv og kommuner</a:t>
            </a:r>
          </a:p>
          <a:p>
            <a:r>
              <a:rPr lang="nb-NO" dirty="0"/>
              <a:t>Motivere elever og lærere</a:t>
            </a:r>
          </a:p>
          <a:p>
            <a:r>
              <a:rPr lang="nb-NO" dirty="0"/>
              <a:t>Samarbeid Fotball klubber i Viken</a:t>
            </a:r>
          </a:p>
          <a:p>
            <a:r>
              <a:rPr lang="nb-NO" dirty="0"/>
              <a:t>Samarbeid med fagforeninger </a:t>
            </a:r>
          </a:p>
          <a:p>
            <a:r>
              <a:rPr lang="nb-NO" dirty="0" err="1"/>
              <a:t>Lærlingkampanjer</a:t>
            </a:r>
            <a:r>
              <a:rPr lang="nb-NO" dirty="0"/>
              <a:t> og messer</a:t>
            </a:r>
          </a:p>
          <a:p>
            <a:r>
              <a:rPr lang="nb-NO" dirty="0"/>
              <a:t>Være der folk er…</a:t>
            </a:r>
          </a:p>
          <a:p>
            <a:r>
              <a:rPr lang="nb-NO" dirty="0">
                <a:hlinkClick r:id="rId2"/>
              </a:rPr>
              <a:t>www.læreplassjegerne.no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16" name="Plassholder for innhold 15">
            <a:extLst>
              <a:ext uri="{FF2B5EF4-FFF2-40B4-BE49-F238E27FC236}">
                <a16:creationId xmlns:a16="http://schemas.microsoft.com/office/drawing/2014/main" id="{C64EA1AE-9C21-4086-8272-DA78BFF5EDF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6352" y="1480931"/>
            <a:ext cx="6258839" cy="4646336"/>
          </a:xfrm>
        </p:spPr>
      </p:pic>
    </p:spTree>
    <p:extLst>
      <p:ext uri="{BB962C8B-B14F-4D97-AF65-F5344CB8AC3E}">
        <p14:creationId xmlns:p14="http://schemas.microsoft.com/office/powerpoint/2010/main" val="2058866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erson, dress, mann, holder&#10;&#10;Automatisk generert beskrivelse">
            <a:extLst>
              <a:ext uri="{FF2B5EF4-FFF2-40B4-BE49-F238E27FC236}">
                <a16:creationId xmlns:a16="http://schemas.microsoft.com/office/drawing/2014/main" id="{F9E234CC-F5D7-C14A-B106-A327FFF86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5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erson, skilt, kvinne, mann&#10;&#10;Automatisk generert beskrivelse">
            <a:extLst>
              <a:ext uri="{FF2B5EF4-FFF2-40B4-BE49-F238E27FC236}">
                <a16:creationId xmlns:a16="http://schemas.microsoft.com/office/drawing/2014/main" id="{43F62349-903A-B54A-A50A-8428111F1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79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03B5C"/>
      </a:dk2>
      <a:lt2>
        <a:srgbClr val="0085CA"/>
      </a:lt2>
      <a:accent1>
        <a:srgbClr val="0085CA"/>
      </a:accent1>
      <a:accent2>
        <a:srgbClr val="FF9E1B"/>
      </a:accent2>
      <a:accent3>
        <a:srgbClr val="FF5C39"/>
      </a:accent3>
      <a:accent4>
        <a:srgbClr val="009775"/>
      </a:accent4>
      <a:accent5>
        <a:srgbClr val="99D6EA"/>
      </a:accent5>
      <a:accent6>
        <a:srgbClr val="FBD872"/>
      </a:accent6>
      <a:hlink>
        <a:srgbClr val="0563C1"/>
      </a:hlink>
      <a:folHlink>
        <a:srgbClr val="954F72"/>
      </a:folHlink>
    </a:clrScheme>
    <a:fontScheme name="Viken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ken PPT_final  -  Skrivebeskyttet" id="{535A08B5-2F8F-41A6-BB94-1AA2FFD98F03}" vid="{578294DB-19C7-4DEC-8045-D4A4FCDC9E4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D9E3441EB2B14B91573E86A2437853" ma:contentTypeVersion="4" ma:contentTypeDescription="Opprett et nytt dokument." ma:contentTypeScope="" ma:versionID="6e908541625ec44d50c98a94cb8d0a50">
  <xsd:schema xmlns:xsd="http://www.w3.org/2001/XMLSchema" xmlns:xs="http://www.w3.org/2001/XMLSchema" xmlns:p="http://schemas.microsoft.com/office/2006/metadata/properties" xmlns:ns2="40facf77-e62e-4510-b54a-4dca6f2cf793" targetNamespace="http://schemas.microsoft.com/office/2006/metadata/properties" ma:root="true" ma:fieldsID="c2305b2698efff63d991d6bd8dda8652" ns2:_="">
    <xsd:import namespace="40facf77-e62e-4510-b54a-4dca6f2cf7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acf77-e62e-4510-b54a-4dca6f2cf7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2383AB-2075-4611-BA67-369722C75C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448C99-ED90-4C70-916A-BAA66FD834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facf77-e62e-4510-b54a-4dca6f2cf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AB78E12-1464-4AF2-AFF8-8F5FB78D4660}">
  <ds:schemaRefs>
    <ds:schemaRef ds:uri="http://schemas.microsoft.com/office/2006/metadata/properties"/>
    <ds:schemaRef ds:uri="http://schemas.microsoft.com/office/infopath/2007/PartnerControls"/>
    <ds:schemaRef ds:uri="40facf77-e62e-4510-b54a-4dca6f2cf793"/>
    <ds:schemaRef ds:uri="http://purl.org/dc/dcmitype/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54718</TotalTime>
  <Words>456</Words>
  <Application>Microsoft Office PowerPoint</Application>
  <PresentationFormat>Widescreen</PresentationFormat>
  <Paragraphs>58</Paragraphs>
  <Slides>12</Slides>
  <Notes>7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Office-tema</vt:lpstr>
      <vt:lpstr>Kompetanse for fremtiden Fag og yrkesopplæring for å redusere frafall og utenforskap…</vt:lpstr>
      <vt:lpstr>PowerPoint-presentasjon</vt:lpstr>
      <vt:lpstr>Velge yrkesfag?</vt:lpstr>
      <vt:lpstr>Alle veier fører til fag/svennebrev…</vt:lpstr>
      <vt:lpstr>PowerPoint-presentasjon</vt:lpstr>
      <vt:lpstr>Redusere utenforskap ved at flere fullfører med fagopplæring</vt:lpstr>
      <vt:lpstr>Redusere utenforskap ved at flere fullfører med fagopplæring</vt:lpstr>
      <vt:lpstr>Aktiv på vei mot læreplass</vt:lpstr>
      <vt:lpstr>Resultater Aktiv på vei mot læreplass Kurs 2013-2020 i Buskerud</vt:lpstr>
      <vt:lpstr>7 læreplassjegere i Viken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Helhetlig kvalitetssystem</dc:title>
  <dc:creator>Inger Moland Wahl</dc:creator>
  <cp:lastModifiedBy>Gay, Kari Øyen</cp:lastModifiedBy>
  <cp:revision>11</cp:revision>
  <dcterms:created xsi:type="dcterms:W3CDTF">2020-05-20T10:41:56Z</dcterms:created>
  <dcterms:modified xsi:type="dcterms:W3CDTF">2021-11-03T14:05:37Z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6f5184-95c9-4497-b4c5-49bcf01b7f74_Enabled">
    <vt:lpwstr>true</vt:lpwstr>
  </property>
  <property fmtid="{D5CDD505-2E9C-101B-9397-08002B2CF9AE}" pid="3" name="MSIP_Label_696f5184-95c9-4497-b4c5-49bcf01b7f74_SetDate">
    <vt:lpwstr>2020-05-20T10:44:13Z</vt:lpwstr>
  </property>
  <property fmtid="{D5CDD505-2E9C-101B-9397-08002B2CF9AE}" pid="4" name="MSIP_Label_696f5184-95c9-4497-b4c5-49bcf01b7f74_Method">
    <vt:lpwstr>Standard</vt:lpwstr>
  </property>
  <property fmtid="{D5CDD505-2E9C-101B-9397-08002B2CF9AE}" pid="5" name="MSIP_Label_696f5184-95c9-4497-b4c5-49bcf01b7f74_Name">
    <vt:lpwstr>Intern</vt:lpwstr>
  </property>
  <property fmtid="{D5CDD505-2E9C-101B-9397-08002B2CF9AE}" pid="6" name="MSIP_Label_696f5184-95c9-4497-b4c5-49bcf01b7f74_SiteId">
    <vt:lpwstr>3d50ddd4-00a1-4ab7-9788-decf14a8728f</vt:lpwstr>
  </property>
  <property fmtid="{D5CDD505-2E9C-101B-9397-08002B2CF9AE}" pid="7" name="MSIP_Label_696f5184-95c9-4497-b4c5-49bcf01b7f74_ActionId">
    <vt:lpwstr>aacacef2-626f-4c33-a4b9-b27b71af9951</vt:lpwstr>
  </property>
  <property fmtid="{D5CDD505-2E9C-101B-9397-08002B2CF9AE}" pid="8" name="MSIP_Label_696f5184-95c9-4497-b4c5-49bcf01b7f74_ContentBits">
    <vt:lpwstr>0</vt:lpwstr>
  </property>
  <property fmtid="{D5CDD505-2E9C-101B-9397-08002B2CF9AE}" pid="9" name="ContentTypeId">
    <vt:lpwstr>0x010100A7D9E3441EB2B14B91573E86A2437853</vt:lpwstr>
  </property>
</Properties>
</file>