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notesSlides/notesSlide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notesSlides/notesSlide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66" r:id="rId2"/>
  </p:sldMasterIdLst>
  <p:notesMasterIdLst>
    <p:notesMasterId r:id="rId43"/>
  </p:notesMasterIdLst>
  <p:sldIdLst>
    <p:sldId id="260" r:id="rId3"/>
    <p:sldId id="261" r:id="rId4"/>
    <p:sldId id="310" r:id="rId5"/>
    <p:sldId id="291" r:id="rId6"/>
    <p:sldId id="292" r:id="rId7"/>
    <p:sldId id="308" r:id="rId8"/>
    <p:sldId id="311" r:id="rId9"/>
    <p:sldId id="425" r:id="rId10"/>
    <p:sldId id="422" r:id="rId11"/>
    <p:sldId id="293" r:id="rId12"/>
    <p:sldId id="295" r:id="rId13"/>
    <p:sldId id="304" r:id="rId14"/>
    <p:sldId id="300" r:id="rId15"/>
    <p:sldId id="312" r:id="rId16"/>
    <p:sldId id="296" r:id="rId17"/>
    <p:sldId id="313" r:id="rId18"/>
    <p:sldId id="424" r:id="rId19"/>
    <p:sldId id="302" r:id="rId20"/>
    <p:sldId id="303" r:id="rId21"/>
    <p:sldId id="299" r:id="rId22"/>
    <p:sldId id="272" r:id="rId23"/>
    <p:sldId id="305" r:id="rId24"/>
    <p:sldId id="427" r:id="rId25"/>
    <p:sldId id="428" r:id="rId26"/>
    <p:sldId id="429" r:id="rId27"/>
    <p:sldId id="306" r:id="rId28"/>
    <p:sldId id="263" r:id="rId29"/>
    <p:sldId id="266" r:id="rId30"/>
    <p:sldId id="264" r:id="rId31"/>
    <p:sldId id="265" r:id="rId32"/>
    <p:sldId id="431" r:id="rId33"/>
    <p:sldId id="432" r:id="rId34"/>
    <p:sldId id="433" r:id="rId35"/>
    <p:sldId id="434" r:id="rId36"/>
    <p:sldId id="270" r:id="rId37"/>
    <p:sldId id="435" r:id="rId38"/>
    <p:sldId id="436" r:id="rId39"/>
    <p:sldId id="271" r:id="rId40"/>
    <p:sldId id="430" r:id="rId41"/>
    <p:sldId id="307" r:id="rId42"/>
  </p:sldIdLst>
  <p:sldSz cx="12192000" cy="6858000"/>
  <p:notesSz cx="6735763" cy="9866313"/>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BA"/>
    <a:srgbClr val="00244E"/>
    <a:srgbClr val="000000"/>
    <a:srgbClr val="7A942F"/>
    <a:srgbClr val="DBEB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4404" autoAdjust="0"/>
  </p:normalViewPr>
  <p:slideViewPr>
    <p:cSldViewPr snapToGrid="0">
      <p:cViewPr varScale="1">
        <p:scale>
          <a:sx n="146" d="100"/>
          <a:sy n="146" d="100"/>
        </p:scale>
        <p:origin x="702" y="14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charts/_rels/chart1.xml.rels><?xml version="1.0" encoding="UTF-8" standalone="yes"?>
<Relationships xmlns="http://schemas.openxmlformats.org/package/2006/relationships"><Relationship Id="rId3" Type="http://schemas.openxmlformats.org/officeDocument/2006/relationships/oleObject" Target="https://fylkesmannen-my.sharepoint.com/personal/fakra_butt_statsforvalteren_no/Documents/P&#229;melding%20til%20Tilsynsforumm&#248;te%20_21.%20november%20kl.%201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embeddings/oleObject1.bin"/></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b-NO" sz="2400" b="1" dirty="0">
                <a:solidFill>
                  <a:schemeClr val="tx2"/>
                </a:solidFill>
              </a:rPr>
              <a:t>Oversikt over statlige</a:t>
            </a:r>
            <a:r>
              <a:rPr lang="nb-NO" sz="2400" b="1" baseline="0" dirty="0">
                <a:solidFill>
                  <a:schemeClr val="tx2"/>
                </a:solidFill>
              </a:rPr>
              <a:t> tilsyn med </a:t>
            </a:r>
          </a:p>
          <a:p>
            <a:pPr>
              <a:defRPr/>
            </a:pPr>
            <a:r>
              <a:rPr lang="nb-NO" sz="2400" b="1" baseline="0" dirty="0">
                <a:solidFill>
                  <a:schemeClr val="tx2"/>
                </a:solidFill>
              </a:rPr>
              <a:t>Bærum kommune i 2024</a:t>
            </a:r>
            <a:endParaRPr lang="nb-NO" sz="2400" b="1" dirty="0">
              <a:solidFill>
                <a:schemeClr val="tx2"/>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b-NO"/>
        </a:p>
      </c:txPr>
    </c:title>
    <c:autoTitleDeleted val="0"/>
    <c:plotArea>
      <c:layout/>
      <c:lineChart>
        <c:grouping val="standard"/>
        <c:varyColors val="0"/>
        <c:ser>
          <c:idx val="0"/>
          <c:order val="0"/>
          <c:tx>
            <c:strRef>
              <c:f>'[Påmelding til Tilsynsforummøte _21. november kl. 10.xlsx]Sheet1'!$E$11</c:f>
              <c:strCache>
                <c:ptCount val="1"/>
                <c:pt idx="0">
                  <c:v>Statlige tilsyn</c:v>
                </c:pt>
              </c:strCache>
            </c:strRef>
          </c:tx>
          <c:spPr>
            <a:ln w="63500" cap="rnd">
              <a:solidFill>
                <a:schemeClr val="accent1"/>
              </a:solidFill>
              <a:round/>
            </a:ln>
            <a:effectLst/>
          </c:spPr>
          <c:marker>
            <c:symbol val="none"/>
          </c:marker>
          <c:cat>
            <c:numRef>
              <c:f>'[Påmelding til Tilsynsforummøte _21. november kl. 10.xlsx]Sheet1'!$D$12:$D$16</c:f>
              <c:numCache>
                <c:formatCode>General</c:formatCode>
                <c:ptCount val="5"/>
                <c:pt idx="0">
                  <c:v>2020</c:v>
                </c:pt>
                <c:pt idx="1">
                  <c:v>2021</c:v>
                </c:pt>
                <c:pt idx="2">
                  <c:v>2022</c:v>
                </c:pt>
                <c:pt idx="3">
                  <c:v>2023</c:v>
                </c:pt>
                <c:pt idx="4">
                  <c:v>2024</c:v>
                </c:pt>
              </c:numCache>
            </c:numRef>
          </c:cat>
          <c:val>
            <c:numRef>
              <c:f>'[Påmelding til Tilsynsforummøte _21. november kl. 10.xlsx]Sheet1'!$E$12:$E$16</c:f>
              <c:numCache>
                <c:formatCode>General</c:formatCode>
                <c:ptCount val="5"/>
                <c:pt idx="0">
                  <c:v>2</c:v>
                </c:pt>
                <c:pt idx="1">
                  <c:v>6</c:v>
                </c:pt>
                <c:pt idx="2">
                  <c:v>1</c:v>
                </c:pt>
                <c:pt idx="3">
                  <c:v>7</c:v>
                </c:pt>
                <c:pt idx="4">
                  <c:v>18</c:v>
                </c:pt>
              </c:numCache>
            </c:numRef>
          </c:val>
          <c:smooth val="0"/>
          <c:extLst>
            <c:ext xmlns:c16="http://schemas.microsoft.com/office/drawing/2014/chart" uri="{C3380CC4-5D6E-409C-BE32-E72D297353CC}">
              <c16:uniqueId val="{00000000-54F7-4A71-AC22-B5393A5F660A}"/>
            </c:ext>
          </c:extLst>
        </c:ser>
        <c:dLbls>
          <c:showLegendKey val="0"/>
          <c:showVal val="0"/>
          <c:showCatName val="0"/>
          <c:showSerName val="0"/>
          <c:showPercent val="0"/>
          <c:showBubbleSize val="0"/>
        </c:dLbls>
        <c:smooth val="0"/>
        <c:axId val="595754688"/>
        <c:axId val="595752768"/>
      </c:lineChart>
      <c:catAx>
        <c:axId val="5957546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595752768"/>
        <c:crosses val="autoZero"/>
        <c:auto val="1"/>
        <c:lblAlgn val="ctr"/>
        <c:lblOffset val="100"/>
        <c:noMultiLvlLbl val="0"/>
      </c:catAx>
      <c:valAx>
        <c:axId val="595752768"/>
        <c:scaling>
          <c:orientation val="minMax"/>
        </c:scaling>
        <c:delete val="0"/>
        <c:axPos val="l"/>
        <c:majorGridlines>
          <c:spPr>
            <a:ln w="9525" cap="flat" cmpd="sng" algn="ctr">
              <a:solidFill>
                <a:schemeClr val="accent3">
                  <a:lumMod val="20000"/>
                  <a:lumOff val="8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2"/>
                </a:solidFill>
                <a:latin typeface="+mn-lt"/>
                <a:ea typeface="+mn-ea"/>
                <a:cs typeface="+mn-cs"/>
              </a:defRPr>
            </a:pPr>
            <a:endParaRPr lang="nb-NO"/>
          </a:p>
        </c:txPr>
        <c:crossAx val="595754688"/>
        <c:crosses val="autoZero"/>
        <c:crossBetween val="between"/>
      </c:valAx>
      <c:dTable>
        <c:showHorzBorder val="1"/>
        <c:showVertBorder val="1"/>
        <c:showOutline val="1"/>
        <c:showKeys val="1"/>
        <c:spPr>
          <a:noFill/>
          <a:ln w="9525" cap="flat" cmpd="sng" algn="ctr">
            <a:solidFill>
              <a:schemeClr val="accent3">
                <a:lumMod val="60000"/>
                <a:lumOff val="40000"/>
              </a:schemeClr>
            </a:solidFill>
            <a:round/>
          </a:ln>
          <a:effectLst/>
        </c:spPr>
        <c:txPr>
          <a:bodyPr rot="0" spcFirstLastPara="1" vertOverflow="ellipsis" vert="horz" wrap="square" anchor="ctr" anchorCtr="1"/>
          <a:lstStyle/>
          <a:p>
            <a:pPr rtl="0">
              <a:defRPr sz="1400" b="0" i="0" u="none" strike="noStrike" kern="1200" baseline="0">
                <a:solidFill>
                  <a:schemeClr val="tx2"/>
                </a:solidFill>
                <a:latin typeface="+mn-lt"/>
                <a:ea typeface="+mn-ea"/>
                <a:cs typeface="+mn-cs"/>
              </a:defRPr>
            </a:pPr>
            <a:endParaRPr lang="nb-NO"/>
          </a:p>
        </c:txPr>
      </c:dTable>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b-NO"/>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'Ark1'!$B$19</c:f>
              <c:strCache>
                <c:ptCount val="1"/>
                <c:pt idx="0">
                  <c:v>Sum tilsyn </c:v>
                </c:pt>
              </c:strCache>
            </c:strRef>
          </c:tx>
          <c:spPr>
            <a:ln w="50800" cap="rnd">
              <a:solidFill>
                <a:srgbClr val="00ADBA">
                  <a:lumMod val="75000"/>
                </a:srgbClr>
              </a:solidFill>
              <a:round/>
            </a:ln>
            <a:effectLst/>
          </c:spPr>
          <c:marker>
            <c:symbol val="none"/>
          </c:marker>
          <c:cat>
            <c:multiLvlStrRef>
              <c:f>'Ark1'!$C$17:$F$18</c:f>
              <c:multiLvlStrCache>
                <c:ptCount val="4"/>
                <c:lvl>
                  <c:pt idx="0">
                    <c:v>des.23</c:v>
                  </c:pt>
                  <c:pt idx="1">
                    <c:v>mar.24</c:v>
                  </c:pt>
                  <c:pt idx="2">
                    <c:v>jun.24</c:v>
                  </c:pt>
                  <c:pt idx="3">
                    <c:v>nov.24</c:v>
                  </c:pt>
                </c:lvl>
                <c:lvl>
                  <c:pt idx="0">
                    <c:v>Planlagte før året</c:v>
                  </c:pt>
                  <c:pt idx="1">
                    <c:v>Tilsynsforum-møte 1</c:v>
                  </c:pt>
                  <c:pt idx="2">
                    <c:v>Tilsynsforum-møte 2</c:v>
                  </c:pt>
                  <c:pt idx="3">
                    <c:v>Tilsynsforum-møte 3</c:v>
                  </c:pt>
                </c:lvl>
              </c:multiLvlStrCache>
            </c:multiLvlStrRef>
          </c:cat>
          <c:val>
            <c:numRef>
              <c:f>'Ark1'!$C$19:$F$19</c:f>
              <c:numCache>
                <c:formatCode>General</c:formatCode>
                <c:ptCount val="4"/>
                <c:pt idx="0">
                  <c:v>179</c:v>
                </c:pt>
                <c:pt idx="1">
                  <c:v>237</c:v>
                </c:pt>
                <c:pt idx="2">
                  <c:v>330</c:v>
                </c:pt>
                <c:pt idx="3">
                  <c:v>410</c:v>
                </c:pt>
              </c:numCache>
            </c:numRef>
          </c:val>
          <c:smooth val="0"/>
          <c:extLst>
            <c:ext xmlns:c16="http://schemas.microsoft.com/office/drawing/2014/chart" uri="{C3380CC4-5D6E-409C-BE32-E72D297353CC}">
              <c16:uniqueId val="{00000000-761E-4BC4-BD94-7EDA8544FF8F}"/>
            </c:ext>
          </c:extLst>
        </c:ser>
        <c:dLbls>
          <c:showLegendKey val="0"/>
          <c:showVal val="0"/>
          <c:showCatName val="0"/>
          <c:showSerName val="0"/>
          <c:showPercent val="0"/>
          <c:showBubbleSize val="0"/>
        </c:dLbls>
        <c:smooth val="0"/>
        <c:axId val="906576991"/>
        <c:axId val="1067285215"/>
      </c:lineChart>
      <c:catAx>
        <c:axId val="9065769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b-NO"/>
          </a:p>
        </c:txPr>
        <c:crossAx val="1067285215"/>
        <c:crosses val="autoZero"/>
        <c:auto val="1"/>
        <c:lblAlgn val="ctr"/>
        <c:lblOffset val="100"/>
        <c:noMultiLvlLbl val="0"/>
      </c:catAx>
      <c:valAx>
        <c:axId val="106728521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nb-NO"/>
          </a:p>
        </c:txPr>
        <c:crossAx val="906576991"/>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700" b="0" i="0" u="none" strike="noStrike" kern="1200" baseline="0">
                <a:solidFill>
                  <a:schemeClr val="tx1">
                    <a:lumMod val="65000"/>
                    <a:lumOff val="35000"/>
                  </a:schemeClr>
                </a:solidFill>
                <a:latin typeface="+mn-lt"/>
                <a:ea typeface="+mn-ea"/>
                <a:cs typeface="+mn-cs"/>
              </a:defRPr>
            </a:pPr>
            <a:endParaRPr lang="nb-NO"/>
          </a:p>
        </c:txPr>
      </c:dTable>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b-NO"/>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nb-NO" sz="2000"/>
              <a:t>Tilsynskalenderen har ført til bedre samordning av statlige tilsyn</a:t>
            </a: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nb-NO"/>
        </a:p>
      </c:txPr>
    </c:title>
    <c:autoTitleDeleted val="0"/>
    <c:plotArea>
      <c:layout/>
      <c:barChart>
        <c:barDir val="col"/>
        <c:grouping val="clustered"/>
        <c:varyColors val="0"/>
        <c:ser>
          <c:idx val="0"/>
          <c:order val="0"/>
          <c:tx>
            <c:strRef>
              <c:f>'[Figurer spørreundersøkelsene.xlsx]49'!$T$5</c:f>
              <c:strCache>
                <c:ptCount val="1"/>
                <c:pt idx="0">
                  <c:v>Kommuneundersøkelsen</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'[Figurer spørreundersøkelsene.xlsx]49'!$S$6:$S$11</c:f>
              <c:strCache>
                <c:ptCount val="6"/>
                <c:pt idx="0">
                  <c:v>Helt uenig</c:v>
                </c:pt>
                <c:pt idx="1">
                  <c:v>Delvisuenig</c:v>
                </c:pt>
                <c:pt idx="2">
                  <c:v>Verken enig eller uenig</c:v>
                </c:pt>
                <c:pt idx="3">
                  <c:v>Delvis enig</c:v>
                </c:pt>
                <c:pt idx="4">
                  <c:v>Helt enig</c:v>
                </c:pt>
                <c:pt idx="5">
                  <c:v>Vet ikke</c:v>
                </c:pt>
              </c:strCache>
            </c:strRef>
          </c:cat>
          <c:val>
            <c:numRef>
              <c:f>'[Figurer spørreundersøkelsene.xlsx]49'!$T$6:$T$11</c:f>
              <c:numCache>
                <c:formatCode>General</c:formatCode>
                <c:ptCount val="6"/>
                <c:pt idx="0">
                  <c:v>2.2000000000000002</c:v>
                </c:pt>
                <c:pt idx="1">
                  <c:v>4.8</c:v>
                </c:pt>
                <c:pt idx="2">
                  <c:v>19.5</c:v>
                </c:pt>
                <c:pt idx="3">
                  <c:v>23.5</c:v>
                </c:pt>
                <c:pt idx="4">
                  <c:v>27.2</c:v>
                </c:pt>
                <c:pt idx="5">
                  <c:v>22.8</c:v>
                </c:pt>
              </c:numCache>
            </c:numRef>
          </c:val>
          <c:extLst>
            <c:ext xmlns:c16="http://schemas.microsoft.com/office/drawing/2014/chart" uri="{C3380CC4-5D6E-409C-BE32-E72D297353CC}">
              <c16:uniqueId val="{00000000-A4CE-4489-BE05-433D91CEB39C}"/>
            </c:ext>
          </c:extLst>
        </c:ser>
        <c:ser>
          <c:idx val="1"/>
          <c:order val="1"/>
          <c:tx>
            <c:strRef>
              <c:f>'[Figurer spørreundersøkelsene.xlsx]49'!$U$5</c:f>
              <c:strCache>
                <c:ptCount val="1"/>
                <c:pt idx="0">
                  <c:v>Statsforvalterundersøkelsen</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'[Figurer spørreundersøkelsene.xlsx]49'!$S$6:$S$11</c:f>
              <c:strCache>
                <c:ptCount val="6"/>
                <c:pt idx="0">
                  <c:v>Helt uenig</c:v>
                </c:pt>
                <c:pt idx="1">
                  <c:v>Delvisuenig</c:v>
                </c:pt>
                <c:pt idx="2">
                  <c:v>Verken enig eller uenig</c:v>
                </c:pt>
                <c:pt idx="3">
                  <c:v>Delvis enig</c:v>
                </c:pt>
                <c:pt idx="4">
                  <c:v>Helt enig</c:v>
                </c:pt>
                <c:pt idx="5">
                  <c:v>Vet ikke</c:v>
                </c:pt>
              </c:strCache>
            </c:strRef>
          </c:cat>
          <c:val>
            <c:numRef>
              <c:f>'[Figurer spørreundersøkelsene.xlsx]49'!$U$6:$U$11</c:f>
              <c:numCache>
                <c:formatCode>General</c:formatCode>
                <c:ptCount val="6"/>
                <c:pt idx="0">
                  <c:v>0</c:v>
                </c:pt>
                <c:pt idx="1">
                  <c:v>2.2999999999999998</c:v>
                </c:pt>
                <c:pt idx="2">
                  <c:v>7</c:v>
                </c:pt>
                <c:pt idx="3">
                  <c:v>32.6</c:v>
                </c:pt>
                <c:pt idx="4">
                  <c:v>53.5</c:v>
                </c:pt>
                <c:pt idx="5">
                  <c:v>4.7</c:v>
                </c:pt>
              </c:numCache>
            </c:numRef>
          </c:val>
          <c:extLst>
            <c:ext xmlns:c16="http://schemas.microsoft.com/office/drawing/2014/chart" uri="{C3380CC4-5D6E-409C-BE32-E72D297353CC}">
              <c16:uniqueId val="{00000001-A4CE-4489-BE05-433D91CEB39C}"/>
            </c:ext>
          </c:extLst>
        </c:ser>
        <c:dLbls>
          <c:dLblPos val="outEnd"/>
          <c:showLegendKey val="0"/>
          <c:showVal val="1"/>
          <c:showCatName val="0"/>
          <c:showSerName val="0"/>
          <c:showPercent val="0"/>
          <c:showBubbleSize val="0"/>
        </c:dLbls>
        <c:gapWidth val="219"/>
        <c:overlap val="-27"/>
        <c:axId val="1251597704"/>
        <c:axId val="886807488"/>
      </c:barChart>
      <c:catAx>
        <c:axId val="12515977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886807488"/>
        <c:crosses val="autoZero"/>
        <c:auto val="1"/>
        <c:lblAlgn val="ctr"/>
        <c:lblOffset val="100"/>
        <c:noMultiLvlLbl val="0"/>
      </c:catAx>
      <c:valAx>
        <c:axId val="8868074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2515977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showDLblsOverMax val="0"/>
  </c:chart>
  <c:spPr>
    <a:noFill/>
    <a:ln>
      <a:noFill/>
    </a:ln>
    <a:effectLst/>
  </c:spPr>
  <c:txPr>
    <a:bodyPr/>
    <a:lstStyle/>
    <a:p>
      <a:pPr>
        <a:defRPr/>
      </a:pPr>
      <a:endParaRPr lang="nb-NO"/>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0" baseline="0">
                <a:solidFill>
                  <a:sysClr val="windowText" lastClr="000000">
                    <a:lumMod val="65000"/>
                    <a:lumOff val="35000"/>
                  </a:sysClr>
                </a:solidFill>
                <a:latin typeface="+mn-lt"/>
                <a:ea typeface="+mn-ea"/>
                <a:cs typeface="+mn-cs"/>
              </a:defRPr>
            </a:pPr>
            <a:r>
              <a:rPr lang="en-US" sz="1800" b="0" i="0" u="none" strike="noStrike" kern="1200" spc="0" baseline="0">
                <a:solidFill>
                  <a:sysClr val="windowText" lastClr="000000">
                    <a:lumMod val="65000"/>
                    <a:lumOff val="35000"/>
                  </a:sysClr>
                </a:solidFill>
              </a:rPr>
              <a:t>Staten gjennomfører tilsyn der andre aktiviteter kunne sikret bedre regeletterlevelse</a:t>
            </a: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0" baseline="0">
              <a:solidFill>
                <a:sysClr val="windowText" lastClr="000000">
                  <a:lumMod val="65000"/>
                  <a:lumOff val="35000"/>
                </a:sysClr>
              </a:solidFill>
              <a:latin typeface="+mn-lt"/>
              <a:ea typeface="+mn-ea"/>
              <a:cs typeface="+mn-cs"/>
            </a:defRPr>
          </a:pPr>
          <a:endParaRPr lang="nb-NO"/>
        </a:p>
      </c:txPr>
    </c:title>
    <c:autoTitleDeleted val="0"/>
    <c:plotArea>
      <c:layout/>
      <c:barChart>
        <c:barDir val="col"/>
        <c:grouping val="clustered"/>
        <c:varyColors val="0"/>
        <c:ser>
          <c:idx val="1"/>
          <c:order val="0"/>
          <c:tx>
            <c:v>2020</c:v>
          </c:tx>
          <c:spPr>
            <a:solidFill>
              <a:schemeClr val="accent1">
                <a:alpha val="50000"/>
              </a:schemeClr>
            </a:solidFill>
            <a:ln>
              <a:no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'27'!$B$8:$B$13</c:f>
              <c:strCache>
                <c:ptCount val="6"/>
                <c:pt idx="0">
                  <c:v>Helt uenig</c:v>
                </c:pt>
                <c:pt idx="1">
                  <c:v>Delvis uenig</c:v>
                </c:pt>
                <c:pt idx="2">
                  <c:v>Verken enig eller uenig</c:v>
                </c:pt>
                <c:pt idx="3">
                  <c:v>Delvis enig</c:v>
                </c:pt>
                <c:pt idx="4">
                  <c:v>Helt enig</c:v>
                </c:pt>
                <c:pt idx="5">
                  <c:v>Vet ikke</c:v>
                </c:pt>
              </c:strCache>
            </c:strRef>
          </c:cat>
          <c:val>
            <c:numRef>
              <c:f>'27'!$F$8:$F$13</c:f>
              <c:numCache>
                <c:formatCode>0.0</c:formatCode>
                <c:ptCount val="6"/>
                <c:pt idx="0">
                  <c:v>1.0204081632653061</c:v>
                </c:pt>
                <c:pt idx="1">
                  <c:v>7.312925170068028</c:v>
                </c:pt>
                <c:pt idx="2">
                  <c:v>30.272108843537417</c:v>
                </c:pt>
                <c:pt idx="3">
                  <c:v>32.653061224489797</c:v>
                </c:pt>
                <c:pt idx="4">
                  <c:v>16.49659863945578</c:v>
                </c:pt>
                <c:pt idx="5">
                  <c:v>12.244897959183673</c:v>
                </c:pt>
              </c:numCache>
            </c:numRef>
          </c:val>
          <c:extLst>
            <c:ext xmlns:c16="http://schemas.microsoft.com/office/drawing/2014/chart" uri="{C3380CC4-5D6E-409C-BE32-E72D297353CC}">
              <c16:uniqueId val="{00000000-DF15-49BC-BD4B-D6D5471E2361}"/>
            </c:ext>
          </c:extLst>
        </c:ser>
        <c:ser>
          <c:idx val="0"/>
          <c:order val="1"/>
          <c:tx>
            <c:v>2024</c:v>
          </c:tx>
          <c:spPr>
            <a:solidFill>
              <a:schemeClr val="accent1"/>
            </a:solidFill>
            <a:ln>
              <a:no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'27'!$B$8:$B$13</c:f>
              <c:strCache>
                <c:ptCount val="6"/>
                <c:pt idx="0">
                  <c:v>Helt uenig</c:v>
                </c:pt>
                <c:pt idx="1">
                  <c:v>Delvis uenig</c:v>
                </c:pt>
                <c:pt idx="2">
                  <c:v>Verken enig eller uenig</c:v>
                </c:pt>
                <c:pt idx="3">
                  <c:v>Delvis enig</c:v>
                </c:pt>
                <c:pt idx="4">
                  <c:v>Helt enig</c:v>
                </c:pt>
                <c:pt idx="5">
                  <c:v>Vet ikke</c:v>
                </c:pt>
              </c:strCache>
            </c:strRef>
          </c:cat>
          <c:val>
            <c:numRef>
              <c:f>'27'!$E$8:$E$13</c:f>
              <c:numCache>
                <c:formatCode>0.0</c:formatCode>
                <c:ptCount val="6"/>
                <c:pt idx="0">
                  <c:v>0.67681895093062605</c:v>
                </c:pt>
                <c:pt idx="1">
                  <c:v>6.260575296108291</c:v>
                </c:pt>
                <c:pt idx="2">
                  <c:v>28.76480541455161</c:v>
                </c:pt>
                <c:pt idx="3">
                  <c:v>31.472081218274113</c:v>
                </c:pt>
                <c:pt idx="4">
                  <c:v>18.274111675126903</c:v>
                </c:pt>
                <c:pt idx="5">
                  <c:v>14.551607445008461</c:v>
                </c:pt>
              </c:numCache>
            </c:numRef>
          </c:val>
          <c:extLst>
            <c:ext xmlns:c16="http://schemas.microsoft.com/office/drawing/2014/chart" uri="{C3380CC4-5D6E-409C-BE32-E72D297353CC}">
              <c16:uniqueId val="{00000001-DF15-49BC-BD4B-D6D5471E2361}"/>
            </c:ext>
          </c:extLst>
        </c:ser>
        <c:dLbls>
          <c:dLblPos val="outEnd"/>
          <c:showLegendKey val="0"/>
          <c:showVal val="1"/>
          <c:showCatName val="0"/>
          <c:showSerName val="0"/>
          <c:showPercent val="0"/>
          <c:showBubbleSize val="0"/>
        </c:dLbls>
        <c:gapWidth val="219"/>
        <c:overlap val="-27"/>
        <c:axId val="365155304"/>
        <c:axId val="365153864"/>
      </c:barChart>
      <c:catAx>
        <c:axId val="3651553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b-NO"/>
          </a:p>
        </c:txPr>
        <c:crossAx val="365153864"/>
        <c:crosses val="autoZero"/>
        <c:auto val="1"/>
        <c:lblAlgn val="ctr"/>
        <c:lblOffset val="100"/>
        <c:noMultiLvlLbl val="0"/>
      </c:catAx>
      <c:valAx>
        <c:axId val="36515386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nb-NO"/>
          </a:p>
        </c:txPr>
        <c:crossAx val="3651553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b-NO"/>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nb-NO" dirty="0"/>
          </a:p>
        </p:txBody>
      </p:sp>
      <p:sp>
        <p:nvSpPr>
          <p:cNvPr id="3" name="Plassholder for dato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84B0CA8-D4C0-4EDF-983C-013F20071413}" type="datetimeFigureOut">
              <a:rPr lang="nb-NO" smtClean="0"/>
              <a:t>05.12.2024</a:t>
            </a:fld>
            <a:endParaRPr lang="nb-NO" dirty="0"/>
          </a:p>
        </p:txBody>
      </p:sp>
      <p:sp>
        <p:nvSpPr>
          <p:cNvPr id="4" name="Plassholder for lysbilde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nb-NO" dirty="0"/>
          </a:p>
        </p:txBody>
      </p:sp>
      <p:sp>
        <p:nvSpPr>
          <p:cNvPr id="5" name="Plassholder for notat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nb-NO"/>
              <a:t>Rediger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nb-NO" dirty="0"/>
          </a:p>
        </p:txBody>
      </p:sp>
      <p:sp>
        <p:nvSpPr>
          <p:cNvPr id="7" name="Plassholder for lysbildenumm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07E4FB80-D5CD-4F8B-B310-9170DDB90797}" type="slidenum">
              <a:rPr lang="nb-NO" smtClean="0"/>
              <a:t>‹#›</a:t>
            </a:fld>
            <a:endParaRPr lang="nb-NO" dirty="0"/>
          </a:p>
        </p:txBody>
      </p:sp>
    </p:spTree>
    <p:extLst>
      <p:ext uri="{BB962C8B-B14F-4D97-AF65-F5344CB8AC3E}">
        <p14:creationId xmlns:p14="http://schemas.microsoft.com/office/powerpoint/2010/main" val="3875288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2</a:t>
            </a:fld>
            <a:endParaRPr lang="nb-NO" dirty="0"/>
          </a:p>
        </p:txBody>
      </p:sp>
    </p:spTree>
    <p:extLst>
      <p:ext uri="{BB962C8B-B14F-4D97-AF65-F5344CB8AC3E}">
        <p14:creationId xmlns:p14="http://schemas.microsoft.com/office/powerpoint/2010/main" val="164437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indent="0">
              <a:buNone/>
            </a:pPr>
            <a:endParaRPr lang="nb-NO" sz="1000" dirty="0">
              <a:latin typeface="+mn-lt"/>
            </a:endParaRPr>
          </a:p>
        </p:txBody>
      </p:sp>
      <p:sp>
        <p:nvSpPr>
          <p:cNvPr id="4" name="Plassholder for dato 3"/>
          <p:cNvSpPr>
            <a:spLocks noGrp="1"/>
          </p:cNvSpPr>
          <p:nvPr>
            <p:ph type="dt" sz="quarter"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23B0E9-98D9-A04D-AF6B-E5FA66EF2D4F}" type="datetime1">
              <a:rPr kumimoji="0" lang="nb-NO" sz="9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05.12.2024</a:t>
            </a:fld>
            <a:endParaRPr kumimoji="0" lang="nb-NO" sz="9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5" name="Plassholder for lysbildenummer 4"/>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D7622FB-343F-3A4F-848E-AB9F407A3C84}" type="slidenum">
              <a:rPr kumimoji="0" lang="nb-NO" sz="9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nb-NO" sz="9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Plassholder for bunntekst 5"/>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9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7" name="Plassholder for topptekst 6"/>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11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66560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b-NO" sz="1000" i="0" dirty="0">
              <a:solidFill>
                <a:srgbClr val="000000"/>
              </a:solidFill>
              <a:effectLst/>
              <a:latin typeface="Source Sans Pro" panose="020B0503030403020204" pitchFamily="34" charset="0"/>
              <a:ea typeface="Source Sans Pro" panose="020B0503030403020204" pitchFamily="34" charset="0"/>
              <a:cs typeface="Times New Roman" panose="02020603050405020304" pitchFamily="18" charset="0"/>
            </a:endParaRPr>
          </a:p>
        </p:txBody>
      </p:sp>
      <p:sp>
        <p:nvSpPr>
          <p:cNvPr id="4" name="Plassholder for dato 3"/>
          <p:cNvSpPr>
            <a:spLocks noGrp="1"/>
          </p:cNvSpPr>
          <p:nvPr>
            <p:ph type="dt" sz="quarter"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23B0E9-98D9-A04D-AF6B-E5FA66EF2D4F}" type="datetime1">
              <a:rPr kumimoji="0" lang="nb-NO" sz="9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05.12.2024</a:t>
            </a:fld>
            <a:endParaRPr kumimoji="0" lang="nb-NO" sz="9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5" name="Plassholder for lysbildenummer 4"/>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D7622FB-343F-3A4F-848E-AB9F407A3C84}" type="slidenum">
              <a:rPr kumimoji="0" lang="nb-NO" sz="9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nb-NO" sz="9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Plassholder for bunntekst 5"/>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9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7" name="Plassholder for topptekst 6"/>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11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75828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a:t>Samordning av statlige tilsyn: Statsforvalterne skal samordne tilsynene rettet mot kommunesektoren for å sikre mest mulig koordinerte, effektive og lærende tilsyn.</a:t>
            </a:r>
          </a:p>
        </p:txBody>
      </p:sp>
      <p:sp>
        <p:nvSpPr>
          <p:cNvPr id="4" name="Plassholder for lysbildenummer 3"/>
          <p:cNvSpPr>
            <a:spLocks noGrp="1"/>
          </p:cNvSpPr>
          <p:nvPr>
            <p:ph type="sldNum" sz="quarter" idx="5"/>
          </p:nvPr>
        </p:nvSpPr>
        <p:spPr/>
        <p:txBody>
          <a:bodyPr/>
          <a:lstStyle/>
          <a:p>
            <a:fld id="{07E4FB80-D5CD-4F8B-B310-9170DDB90797}" type="slidenum">
              <a:rPr lang="nb-NO" smtClean="0"/>
              <a:t>21</a:t>
            </a:fld>
            <a:endParaRPr lang="nb-NO"/>
          </a:p>
        </p:txBody>
      </p:sp>
    </p:spTree>
    <p:extLst>
      <p:ext uri="{BB962C8B-B14F-4D97-AF65-F5344CB8AC3E}">
        <p14:creationId xmlns:p14="http://schemas.microsoft.com/office/powerpoint/2010/main" val="576740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34</a:t>
            </a:fld>
            <a:endParaRPr lang="nb-NO"/>
          </a:p>
        </p:txBody>
      </p:sp>
    </p:spTree>
    <p:extLst>
      <p:ext uri="{BB962C8B-B14F-4D97-AF65-F5344CB8AC3E}">
        <p14:creationId xmlns:p14="http://schemas.microsoft.com/office/powerpoint/2010/main" val="1677419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gn="l">
              <a:buFont typeface="Arial" panose="020B0604020202020204" pitchFamily="34" charset="0"/>
              <a:buNone/>
            </a:pPr>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36</a:t>
            </a:fld>
            <a:endParaRPr lang="nb-NO"/>
          </a:p>
        </p:txBody>
      </p:sp>
    </p:spTree>
    <p:extLst>
      <p:ext uri="{BB962C8B-B14F-4D97-AF65-F5344CB8AC3E}">
        <p14:creationId xmlns:p14="http://schemas.microsoft.com/office/powerpoint/2010/main" val="3564145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gn="r"/>
            <a:r>
              <a:rPr lang="nb-NO" sz="1200" b="0" i="0" u="none" dirty="0" err="1">
                <a:solidFill>
                  <a:srgbClr val="333333"/>
                </a:solidFill>
                <a:effectLst/>
                <a:latin typeface="Open Sans" panose="020B0606030504020204" pitchFamily="34" charset="0"/>
              </a:rPr>
              <a:t>S</a:t>
            </a:r>
            <a:r>
              <a:rPr lang="nb-NO" sz="1200" b="0" i="0" dirty="0" err="1">
                <a:solidFill>
                  <a:srgbClr val="333333"/>
                </a:solidFill>
                <a:effectLst/>
                <a:latin typeface="Open Sans" panose="020B0606030504020204" pitchFamily="34" charset="0"/>
              </a:rPr>
              <a:t>æ</a:t>
            </a:r>
            <a:endParaRPr lang="nb-NO" sz="1200" b="0" i="0" dirty="0">
              <a:solidFill>
                <a:srgbClr val="333333"/>
              </a:solidFill>
              <a:effectLst/>
              <a:latin typeface="Open Sans" panose="020B0606030504020204" pitchFamily="34" charset="0"/>
            </a:endParaRPr>
          </a:p>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37</a:t>
            </a:fld>
            <a:endParaRPr lang="nb-NO"/>
          </a:p>
        </p:txBody>
      </p:sp>
    </p:spTree>
    <p:extLst>
      <p:ext uri="{BB962C8B-B14F-4D97-AF65-F5344CB8AC3E}">
        <p14:creationId xmlns:p14="http://schemas.microsoft.com/office/powerpoint/2010/main" val="2009546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40</a:t>
            </a:fld>
            <a:endParaRPr lang="nb-NO" dirty="0"/>
          </a:p>
        </p:txBody>
      </p:sp>
    </p:spTree>
    <p:extLst>
      <p:ext uri="{BB962C8B-B14F-4D97-AF65-F5344CB8AC3E}">
        <p14:creationId xmlns:p14="http://schemas.microsoft.com/office/powerpoint/2010/main" val="12292974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20.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facebook.com/Vikenbonden/" TargetMode="External"/><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26.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26.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26.sv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2.xml"/><Relationship Id="rId5" Type="http://schemas.openxmlformats.org/officeDocument/2006/relationships/image" Target="../media/image30.svg"/><Relationship Id="rId4" Type="http://schemas.openxmlformats.org/officeDocument/2006/relationships/image" Target="../media/image29.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2.sv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4.sv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6.sv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8.sv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40.sv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42.sv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44.sv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7.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1.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2.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3.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4.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5.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6.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7.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8.png"/><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mønster 9)">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38C16EE-710F-4022-B0C5-EA9C5CDBBD65}"/>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5" name="Bilde 14">
            <a:extLst>
              <a:ext uri="{FF2B5EF4-FFF2-40B4-BE49-F238E27FC236}">
                <a16:creationId xmlns:a16="http://schemas.microsoft.com/office/drawing/2014/main" id="{8360EE4D-DFF5-4E20-B16B-DE5A691E1F12}"/>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812"/>
          <a:stretch/>
        </p:blipFill>
        <p:spPr>
          <a:xfrm>
            <a:off x="8867838" y="2759103"/>
            <a:ext cx="3324162" cy="3371354"/>
          </a:xfrm>
          <a:prstGeom prst="rect">
            <a:avLst/>
          </a:prstGeom>
        </p:spPr>
      </p:pic>
      <p:sp>
        <p:nvSpPr>
          <p:cNvPr id="5" name="Plassholder for tekst 4">
            <a:extLst>
              <a:ext uri="{FF2B5EF4-FFF2-40B4-BE49-F238E27FC236}">
                <a16:creationId xmlns:a16="http://schemas.microsoft.com/office/drawing/2014/main" id="{EA6A4735-2CFC-41E4-A5FE-C807F8501578}"/>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7" name="Plassholder for tekst 6">
            <a:extLst>
              <a:ext uri="{FF2B5EF4-FFF2-40B4-BE49-F238E27FC236}">
                <a16:creationId xmlns:a16="http://schemas.microsoft.com/office/drawing/2014/main" id="{A9FF001B-633E-41C9-B008-C3077FC68369}"/>
              </a:ext>
            </a:extLst>
          </p:cNvPr>
          <p:cNvSpPr>
            <a:spLocks noGrp="1"/>
          </p:cNvSpPr>
          <p:nvPr>
            <p:ph type="body" sz="quarter" idx="11" hasCustomPrompt="1"/>
          </p:nvPr>
        </p:nvSpPr>
        <p:spPr>
          <a:xfrm>
            <a:off x="967088" y="3952086"/>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descr="Logo Statsforvalteren i Østfold, Buskerud, Oslo og Akershus">
            <a:extLst>
              <a:ext uri="{FF2B5EF4-FFF2-40B4-BE49-F238E27FC236}">
                <a16:creationId xmlns:a16="http://schemas.microsoft.com/office/drawing/2014/main" id="{00312B7A-81C4-4D54-B329-087A58EB94F1}"/>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249880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RSIDE (mønster9) turkis">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20423A4E-76FC-4E24-A6E7-5F6F8037AB1B}"/>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8" name="Bilde 17">
            <a:extLst>
              <a:ext uri="{FF2B5EF4-FFF2-40B4-BE49-F238E27FC236}">
                <a16:creationId xmlns:a16="http://schemas.microsoft.com/office/drawing/2014/main" id="{783E95BF-0C76-4910-AB5A-AAAE3C045E54}"/>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050"/>
          <a:stretch/>
        </p:blipFill>
        <p:spPr>
          <a:xfrm>
            <a:off x="8881859" y="2791838"/>
            <a:ext cx="3310142" cy="3326296"/>
          </a:xfrm>
          <a:prstGeom prst="rect">
            <a:avLst/>
          </a:prstGeom>
          <a:noFill/>
        </p:spPr>
      </p:pic>
      <p:sp>
        <p:nvSpPr>
          <p:cNvPr id="9" name="Plassholder for tekst 4">
            <a:extLst>
              <a:ext uri="{FF2B5EF4-FFF2-40B4-BE49-F238E27FC236}">
                <a16:creationId xmlns:a16="http://schemas.microsoft.com/office/drawing/2014/main" id="{F90A31C9-3E58-4011-9698-C055090CCAAF}"/>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21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10" name="Plassholder for tekst 6">
            <a:extLst>
              <a:ext uri="{FF2B5EF4-FFF2-40B4-BE49-F238E27FC236}">
                <a16:creationId xmlns:a16="http://schemas.microsoft.com/office/drawing/2014/main" id="{95B3425A-F007-457E-823B-2A49C81FA908}"/>
              </a:ext>
            </a:extLst>
          </p:cNvPr>
          <p:cNvSpPr>
            <a:spLocks noGrp="1"/>
          </p:cNvSpPr>
          <p:nvPr>
            <p:ph type="body" sz="quarter" idx="11" hasCustomPrompt="1"/>
          </p:nvPr>
        </p:nvSpPr>
        <p:spPr>
          <a:xfrm>
            <a:off x="967088" y="3952084"/>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descr="Logo Statsforvalteren i Østfold, Buskerud, Oslo og Akershus">
            <a:extLst>
              <a:ext uri="{FF2B5EF4-FFF2-40B4-BE49-F238E27FC236}">
                <a16:creationId xmlns:a16="http://schemas.microsoft.com/office/drawing/2014/main" id="{C404FBC3-6B15-4405-8FBC-A209FD067711}"/>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2599055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ORSIDE (mønster 11)">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A63243C1-A252-4053-8244-056467326F18}"/>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6" name="Bilde 15">
            <a:extLst>
              <a:ext uri="{FF2B5EF4-FFF2-40B4-BE49-F238E27FC236}">
                <a16:creationId xmlns:a16="http://schemas.microsoft.com/office/drawing/2014/main" id="{05C17324-2AA0-4F49-99AF-369C8EC177B9}"/>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r="32249" b="11068"/>
          <a:stretch/>
        </p:blipFill>
        <p:spPr>
          <a:xfrm>
            <a:off x="8194355" y="1535030"/>
            <a:ext cx="3997640" cy="4747878"/>
          </a:xfrm>
          <a:prstGeom prst="rect">
            <a:avLst/>
          </a:prstGeom>
        </p:spPr>
      </p:pic>
      <p:sp>
        <p:nvSpPr>
          <p:cNvPr id="10" name="Plassholder for tekst 4">
            <a:extLst>
              <a:ext uri="{FF2B5EF4-FFF2-40B4-BE49-F238E27FC236}">
                <a16:creationId xmlns:a16="http://schemas.microsoft.com/office/drawing/2014/main" id="{AED83DA5-01BC-4DC7-B616-8EEE2372182E}"/>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9" name="Plassholder for tekst 6">
            <a:extLst>
              <a:ext uri="{FF2B5EF4-FFF2-40B4-BE49-F238E27FC236}">
                <a16:creationId xmlns:a16="http://schemas.microsoft.com/office/drawing/2014/main" id="{DD524CBD-8441-4DA7-A7A5-36FDED7A2DC2}"/>
              </a:ext>
            </a:extLst>
          </p:cNvPr>
          <p:cNvSpPr>
            <a:spLocks noGrp="1"/>
          </p:cNvSpPr>
          <p:nvPr>
            <p:ph type="body" sz="quarter" idx="11" hasCustomPrompt="1"/>
          </p:nvPr>
        </p:nvSpPr>
        <p:spPr>
          <a:xfrm>
            <a:off x="967088" y="3931303"/>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descr="Logo Statsforvalteren i Østfold, Buskerud, Oslo og Akershus">
            <a:extLst>
              <a:ext uri="{FF2B5EF4-FFF2-40B4-BE49-F238E27FC236}">
                <a16:creationId xmlns:a16="http://schemas.microsoft.com/office/drawing/2014/main" id="{0A34269E-E164-42A8-BCBD-A2FF6A0E0411}"/>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393635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ORSIDE halvsidebilde">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Plassholder for bilde 2">
            <a:extLst>
              <a:ext uri="{FF2B5EF4-FFF2-40B4-BE49-F238E27FC236}">
                <a16:creationId xmlns:a16="http://schemas.microsoft.com/office/drawing/2014/main" id="{5F6A47D4-6B0A-4D0F-83C5-44F1B0DB5A36}"/>
              </a:ext>
              <a:ext uri="{C183D7F6-B498-43B3-948B-1728B52AA6E4}">
                <adec:decorative xmlns:adec="http://schemas.microsoft.com/office/drawing/2017/decorative" val="1"/>
              </a:ext>
            </a:extLst>
          </p:cNvPr>
          <p:cNvSpPr>
            <a:spLocks noGrp="1"/>
          </p:cNvSpPr>
          <p:nvPr>
            <p:ph type="pic" idx="13" hasCustomPrompt="1"/>
          </p:nvPr>
        </p:nvSpPr>
        <p:spPr>
          <a:xfrm>
            <a:off x="6561608" y="0"/>
            <a:ext cx="5630392" cy="5220000"/>
          </a:xfrm>
          <a:prstGeom prst="rect">
            <a:avLst/>
          </a:prstGeom>
          <a:solidFill>
            <a:schemeClr val="bg1">
              <a:lumMod val="50000"/>
            </a:schemeClr>
          </a:solidFill>
          <a:ln>
            <a:noFill/>
          </a:ln>
        </p:spPr>
        <p:txBody>
          <a:bodyPr anchor="ctr">
            <a:normAutofit/>
          </a:bodyPr>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i midten for å sette inn bilde som passer presentasjonens tema. </a:t>
            </a:r>
          </a:p>
          <a:p>
            <a:endParaRPr lang="nb-NO" dirty="0"/>
          </a:p>
          <a:p>
            <a:r>
              <a:rPr lang="nb-NO" dirty="0"/>
              <a:t>Hvis du ikke har et bilde som er relevant, kan du bruke en forsidemal uten bilde. </a:t>
            </a:r>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68190" y="1122363"/>
            <a:ext cx="5127810" cy="2387600"/>
          </a:xfrm>
          <a:prstGeom prst="rect">
            <a:avLst/>
          </a:prstGeom>
          <a:effectLst>
            <a:glow rad="127000">
              <a:schemeClr val="accent1"/>
            </a:glow>
            <a:outerShdw blurRad="50800" dist="38100" dir="2700000" algn="tl" rotWithShape="0">
              <a:schemeClr val="bg2">
                <a:lumMod val="25000"/>
                <a:alpha val="40000"/>
              </a:schemeClr>
            </a:outerShdw>
          </a:effectLst>
        </p:spPr>
        <p:txBody>
          <a:bodyPr anchor="b">
            <a:noAutofit/>
          </a:bodyPr>
          <a:lstStyle>
            <a:lvl1pPr algn="l">
              <a:defRPr sz="4400">
                <a:solidFill>
                  <a:schemeClr val="bg1"/>
                </a:solidFill>
                <a:latin typeface="+mn-lt"/>
              </a:defRPr>
            </a:lvl1pPr>
          </a:lstStyle>
          <a:p>
            <a:r>
              <a:rPr lang="nb-NO" dirty="0"/>
              <a:t>Overskrift (pkt. 44) på </a:t>
            </a:r>
            <a:r>
              <a:rPr lang="nb-NO" dirty="0" err="1"/>
              <a:t>forsidemal</a:t>
            </a:r>
            <a:r>
              <a:rPr lang="nb-NO" dirty="0"/>
              <a:t> med ett bilde</a:t>
            </a:r>
          </a:p>
        </p:txBody>
      </p:sp>
      <p:sp>
        <p:nvSpPr>
          <p:cNvPr id="11" name="Undertittel 2">
            <a:extLst>
              <a:ext uri="{FF2B5EF4-FFF2-40B4-BE49-F238E27FC236}">
                <a16:creationId xmlns:a16="http://schemas.microsoft.com/office/drawing/2014/main" id="{8BAAC390-F47B-47BD-8525-7B87AD441CD5}"/>
              </a:ext>
            </a:extLst>
          </p:cNvPr>
          <p:cNvSpPr>
            <a:spLocks noGrp="1"/>
          </p:cNvSpPr>
          <p:nvPr>
            <p:ph type="subTitle" idx="1" hasCustomPrompt="1"/>
          </p:nvPr>
        </p:nvSpPr>
        <p:spPr>
          <a:xfrm>
            <a:off x="955289" y="3945693"/>
            <a:ext cx="5152663"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8" name="Bilde 7">
            <a:extLst>
              <a:ext uri="{FF2B5EF4-FFF2-40B4-BE49-F238E27FC236}">
                <a16:creationId xmlns:a16="http://schemas.microsoft.com/office/drawing/2014/main" id="{E9EAED0C-2A6E-42D7-9B25-A273B08EBCC9}"/>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3" name="Bilde 12" descr="Logo Statsforvalteren i Østfold, Buskerud, Oslo og Akershus">
            <a:extLst>
              <a:ext uri="{FF2B5EF4-FFF2-40B4-BE49-F238E27FC236}">
                <a16:creationId xmlns:a16="http://schemas.microsoft.com/office/drawing/2014/main" id="{12B0D010-84EE-4BAB-86B8-8E2F39016929}"/>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456639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RSIDE tre bilder">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 uri="{C183D7F6-B498-43B3-948B-1728B52AA6E4}">
                <adec:decorative xmlns:adec="http://schemas.microsoft.com/office/drawing/2017/decorative" val="1"/>
              </a:ext>
            </a:extLst>
          </p:cNvPr>
          <p:cNvSpPr/>
          <p:nvPr userDrawn="1"/>
        </p:nvSpPr>
        <p:spPr>
          <a:xfrm>
            <a:off x="0" y="2592000"/>
            <a:ext cx="12192000" cy="262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Plassholder for bilde 2">
            <a:extLst>
              <a:ext uri="{FF2B5EF4-FFF2-40B4-BE49-F238E27FC236}">
                <a16:creationId xmlns:a16="http://schemas.microsoft.com/office/drawing/2014/main" id="{42806100-589A-4BF8-8707-38D3F5B24DD2}"/>
              </a:ext>
              <a:ext uri="{C183D7F6-B498-43B3-948B-1728B52AA6E4}">
                <adec:decorative xmlns:adec="http://schemas.microsoft.com/office/drawing/2017/decorative" val="1"/>
              </a:ext>
            </a:extLst>
          </p:cNvPr>
          <p:cNvSpPr>
            <a:spLocks noGrp="1"/>
          </p:cNvSpPr>
          <p:nvPr>
            <p:ph type="pic" idx="13" hasCustomPrompt="1"/>
          </p:nvPr>
        </p:nvSpPr>
        <p:spPr>
          <a:xfrm>
            <a:off x="0" y="1"/>
            <a:ext cx="5352000" cy="2592000"/>
          </a:xfrm>
          <a:prstGeom prst="rect">
            <a:avLst/>
          </a:prstGeom>
          <a:solidFill>
            <a:schemeClr val="bg1">
              <a:lumMod val="8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i midten for å sette</a:t>
            </a:r>
            <a:br>
              <a:rPr lang="nb-NO" dirty="0"/>
            </a:br>
            <a:r>
              <a:rPr lang="nb-NO" dirty="0"/>
              <a:t>inn et bilde i liggende format.</a:t>
            </a:r>
          </a:p>
          <a:p>
            <a:r>
              <a:rPr lang="nb-NO" dirty="0"/>
              <a:t>Denne forsidemalen må ha </a:t>
            </a:r>
            <a:br>
              <a:rPr lang="nb-NO" dirty="0"/>
            </a:br>
            <a:r>
              <a:rPr lang="nb-NO" dirty="0"/>
              <a:t>tre bilder, hvis ikke blir </a:t>
            </a:r>
            <a:br>
              <a:rPr lang="nb-NO" dirty="0"/>
            </a:br>
            <a:r>
              <a:rPr lang="nb-NO" dirty="0"/>
              <a:t>det tomrom.</a:t>
            </a:r>
          </a:p>
        </p:txBody>
      </p:sp>
      <p:sp>
        <p:nvSpPr>
          <p:cNvPr id="15" name="Plassholder for bilde 2">
            <a:extLst>
              <a:ext uri="{FF2B5EF4-FFF2-40B4-BE49-F238E27FC236}">
                <a16:creationId xmlns:a16="http://schemas.microsoft.com/office/drawing/2014/main" id="{CCCC7427-8045-4B95-9170-92E6EF6EB33C}"/>
              </a:ext>
              <a:ext uri="{C183D7F6-B498-43B3-948B-1728B52AA6E4}">
                <adec:decorative xmlns:adec="http://schemas.microsoft.com/office/drawing/2017/decorative" val="1"/>
              </a:ext>
            </a:extLst>
          </p:cNvPr>
          <p:cNvSpPr>
            <a:spLocks noGrp="1"/>
          </p:cNvSpPr>
          <p:nvPr>
            <p:ph type="pic" idx="15" hasCustomPrompt="1"/>
          </p:nvPr>
        </p:nvSpPr>
        <p:spPr>
          <a:xfrm>
            <a:off x="5352000" y="0"/>
            <a:ext cx="3420000" cy="2592000"/>
          </a:xfrm>
          <a:prstGeom prst="rect">
            <a:avLst/>
          </a:prstGeom>
          <a:solidFill>
            <a:schemeClr val="bg1">
              <a:lumMod val="7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for å sette inn  bilde 2</a:t>
            </a:r>
          </a:p>
        </p:txBody>
      </p:sp>
      <p:sp>
        <p:nvSpPr>
          <p:cNvPr id="14" name="Plassholder for bilde 2">
            <a:extLst>
              <a:ext uri="{FF2B5EF4-FFF2-40B4-BE49-F238E27FC236}">
                <a16:creationId xmlns:a16="http://schemas.microsoft.com/office/drawing/2014/main" id="{D878FE25-CFBD-48C8-99CE-16AC2905ACA1}"/>
              </a:ext>
              <a:ext uri="{C183D7F6-B498-43B3-948B-1728B52AA6E4}">
                <adec:decorative xmlns:adec="http://schemas.microsoft.com/office/drawing/2017/decorative" val="1"/>
              </a:ext>
            </a:extLst>
          </p:cNvPr>
          <p:cNvSpPr>
            <a:spLocks noGrp="1"/>
          </p:cNvSpPr>
          <p:nvPr>
            <p:ph type="pic" idx="14" hasCustomPrompt="1"/>
          </p:nvPr>
        </p:nvSpPr>
        <p:spPr>
          <a:xfrm>
            <a:off x="8772000" y="0"/>
            <a:ext cx="3420000" cy="2592000"/>
          </a:xfrm>
          <a:prstGeom prst="rect">
            <a:avLst/>
          </a:prstGeom>
          <a:solidFill>
            <a:schemeClr val="bg1">
              <a:lumMod val="6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for å sette inn bilde 3</a:t>
            </a:r>
          </a:p>
        </p:txBody>
      </p:sp>
      <p:sp>
        <p:nvSpPr>
          <p:cNvPr id="10" name="Plassholder for tekst 4">
            <a:extLst>
              <a:ext uri="{FF2B5EF4-FFF2-40B4-BE49-F238E27FC236}">
                <a16:creationId xmlns:a16="http://schemas.microsoft.com/office/drawing/2014/main" id="{DBC048E8-BE31-4C00-999A-87E1E8D97784}"/>
              </a:ext>
            </a:extLst>
          </p:cNvPr>
          <p:cNvSpPr>
            <a:spLocks noGrp="1"/>
          </p:cNvSpPr>
          <p:nvPr>
            <p:ph type="body" sz="quarter" idx="10" hasCustomPrompt="1"/>
          </p:nvPr>
        </p:nvSpPr>
        <p:spPr>
          <a:xfrm>
            <a:off x="959715" y="3173506"/>
            <a:ext cx="9847062" cy="1326163"/>
          </a:xfrm>
          <a:prstGeom prst="rect">
            <a:avLst/>
          </a:prstGeom>
          <a:effectLst>
            <a:outerShdw blurRad="50800" dist="38100" dir="2700000" algn="tl" rotWithShape="0">
              <a:prstClr val="black">
                <a:alpha val="21000"/>
              </a:prstClr>
            </a:outerShdw>
          </a:effectLst>
        </p:spPr>
        <p:txBody>
          <a:bodyPr anchor="b"/>
          <a:lstStyle>
            <a:lvl1pPr marL="0" indent="0">
              <a:buNone/>
              <a:defRPr sz="4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44) på </a:t>
            </a:r>
            <a:r>
              <a:rPr lang="nb-NO" dirty="0" err="1"/>
              <a:t>forsidemal</a:t>
            </a:r>
            <a:r>
              <a:rPr lang="nb-NO" dirty="0"/>
              <a:t> med tre bilder</a:t>
            </a:r>
          </a:p>
        </p:txBody>
      </p:sp>
      <p:sp>
        <p:nvSpPr>
          <p:cNvPr id="11" name="Undertittel 2">
            <a:extLst>
              <a:ext uri="{FF2B5EF4-FFF2-40B4-BE49-F238E27FC236}">
                <a16:creationId xmlns:a16="http://schemas.microsoft.com/office/drawing/2014/main" id="{F086707E-73C6-42D7-8341-430749AEADF7}"/>
              </a:ext>
            </a:extLst>
          </p:cNvPr>
          <p:cNvSpPr>
            <a:spLocks noGrp="1"/>
          </p:cNvSpPr>
          <p:nvPr>
            <p:ph type="subTitle" idx="1" hasCustomPrompt="1"/>
          </p:nvPr>
        </p:nvSpPr>
        <p:spPr>
          <a:xfrm>
            <a:off x="962216" y="4520658"/>
            <a:ext cx="7715118" cy="699341"/>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a:t>
            </a:r>
          </a:p>
        </p:txBody>
      </p:sp>
      <p:pic>
        <p:nvPicPr>
          <p:cNvPr id="13" name="Bilde 12">
            <a:extLst>
              <a:ext uri="{FF2B5EF4-FFF2-40B4-BE49-F238E27FC236}">
                <a16:creationId xmlns:a16="http://schemas.microsoft.com/office/drawing/2014/main" id="{37C1F5E2-EAC2-40D9-8401-564CC1EA7FCF}"/>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7" name="Bilde 16" descr="Logo Statsforvalteren i Østfold, Buskerud, Oslo og Akershus">
            <a:extLst>
              <a:ext uri="{FF2B5EF4-FFF2-40B4-BE49-F238E27FC236}">
                <a16:creationId xmlns:a16="http://schemas.microsoft.com/office/drawing/2014/main" id="{AFCECF22-4434-43B2-9CC1-26097DE0128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2164835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ORSIDE bakgrunnsbilde">
    <p:spTree>
      <p:nvGrpSpPr>
        <p:cNvPr id="1" name=""/>
        <p:cNvGrpSpPr/>
        <p:nvPr/>
      </p:nvGrpSpPr>
      <p:grpSpPr>
        <a:xfrm>
          <a:off x="0" y="0"/>
          <a:ext cx="0" cy="0"/>
          <a:chOff x="0" y="0"/>
          <a:chExt cx="0" cy="0"/>
        </a:xfrm>
      </p:grpSpPr>
      <p:sp>
        <p:nvSpPr>
          <p:cNvPr id="3" name="Plassholder for bilde 2">
            <a:extLst>
              <a:ext uri="{FF2B5EF4-FFF2-40B4-BE49-F238E27FC236}">
                <a16:creationId xmlns:a16="http://schemas.microsoft.com/office/drawing/2014/main" id="{B25F000E-37A8-4940-9530-AC41E4F29800}"/>
              </a:ext>
              <a:ext uri="{C183D7F6-B498-43B3-948B-1728B52AA6E4}">
                <adec:decorative xmlns:adec="http://schemas.microsoft.com/office/drawing/2017/decorative" val="1"/>
              </a:ext>
            </a:extLst>
          </p:cNvPr>
          <p:cNvSpPr>
            <a:spLocks noGrp="1"/>
          </p:cNvSpPr>
          <p:nvPr>
            <p:ph type="pic" sz="quarter" idx="12"/>
          </p:nvPr>
        </p:nvSpPr>
        <p:spPr>
          <a:xfrm>
            <a:off x="0" y="0"/>
            <a:ext cx="12192000" cy="5226050"/>
          </a:xfrm>
          <a:prstGeom prst="rect">
            <a:avLst/>
          </a:prstGeom>
          <a:solidFill>
            <a:schemeClr val="bg1">
              <a:lumMod val="85000"/>
            </a:schemeClr>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legge til et bilde</a:t>
            </a:r>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859" y="2728451"/>
            <a:ext cx="9904918" cy="927561"/>
          </a:xfrm>
          <a:prstGeom prst="rect">
            <a:avLst/>
          </a:prstGeom>
          <a:effectLst>
            <a:outerShdw blurRad="50800" dist="25400" dir="2700000" algn="tl" rotWithShape="0">
              <a:schemeClr val="tx1">
                <a:alpha val="40000"/>
              </a:schemeClr>
            </a:outerShdw>
          </a:effectLst>
        </p:spPr>
        <p:txBody>
          <a:bodyPr anchor="b"/>
          <a:lstStyle>
            <a:lvl1pPr algn="l">
              <a:defRPr sz="5400">
                <a:solidFill>
                  <a:schemeClr val="tx1"/>
                </a:solidFill>
                <a:latin typeface="+mn-lt"/>
              </a:defRPr>
            </a:lvl1pPr>
          </a:lstStyle>
          <a:p>
            <a:r>
              <a:rPr lang="nb-NO" dirty="0"/>
              <a:t>Overskrift (pkt. 54) </a:t>
            </a:r>
            <a:r>
              <a:rPr lang="nb-NO" dirty="0" err="1"/>
              <a:t>bildemal</a:t>
            </a:r>
            <a:endParaRPr lang="nb-NO" dirty="0"/>
          </a:p>
        </p:txBody>
      </p:sp>
      <p:sp>
        <p:nvSpPr>
          <p:cNvPr id="9" name="Plassholder for tekst 6">
            <a:extLst>
              <a:ext uri="{FF2B5EF4-FFF2-40B4-BE49-F238E27FC236}">
                <a16:creationId xmlns:a16="http://schemas.microsoft.com/office/drawing/2014/main" id="{8BEBCF7A-C37A-4B02-B277-083E4CB6ADA6}"/>
              </a:ext>
            </a:extLst>
          </p:cNvPr>
          <p:cNvSpPr>
            <a:spLocks noGrp="1"/>
          </p:cNvSpPr>
          <p:nvPr>
            <p:ph type="body" sz="quarter" idx="11" hasCustomPrompt="1"/>
          </p:nvPr>
        </p:nvSpPr>
        <p:spPr>
          <a:xfrm>
            <a:off x="967089" y="3952084"/>
            <a:ext cx="4941876" cy="1036667"/>
          </a:xfrm>
          <a:prstGeom prst="rect">
            <a:avLst/>
          </a:prstGeom>
          <a:effectLst>
            <a:outerShdw blurRad="50800" dist="38100" dir="2700000" algn="tl" rotWithShape="0">
              <a:prstClr val="black">
                <a:alpha val="24000"/>
              </a:prst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1"/>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a:extLst>
              <a:ext uri="{FF2B5EF4-FFF2-40B4-BE49-F238E27FC236}">
                <a16:creationId xmlns:a16="http://schemas.microsoft.com/office/drawing/2014/main" id="{56788206-D5AB-41F9-80E6-8340542FB719}"/>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8" name="Bilde 7" descr="Logo Statsforvalteren i Østfold, Buskerud, Oslo og Akershus">
            <a:extLst>
              <a:ext uri="{FF2B5EF4-FFF2-40B4-BE49-F238E27FC236}">
                <a16:creationId xmlns:a16="http://schemas.microsoft.com/office/drawing/2014/main" id="{55A44D97-1F9A-4245-97DB-B1718D3E83AD}"/>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13635736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ORSIDE Sjumilssteget">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C820F921-B1FB-4C7D-947B-927D22FBD2B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5224272"/>
          </a:xfrm>
          <a:prstGeom prst="rect">
            <a:avLst/>
          </a:prstGeom>
        </p:spPr>
      </p:pic>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701" y="1122363"/>
            <a:ext cx="9829799" cy="2387600"/>
          </a:xfrm>
          <a:prstGeom prst="rect">
            <a:avLst/>
          </a:prstGeom>
          <a:effectLst>
            <a:outerShdw blurRad="50800" dist="38100" dir="2700000" algn="tl" rotWithShape="0">
              <a:schemeClr val="tx1">
                <a:alpha val="11000"/>
              </a:schemeClr>
            </a:outerShdw>
          </a:effectLst>
        </p:spPr>
        <p:txBody>
          <a:bodyPr anchor="b"/>
          <a:lstStyle>
            <a:lvl1pPr algn="l">
              <a:defRPr sz="5400">
                <a:solidFill>
                  <a:schemeClr val="bg1"/>
                </a:solidFill>
                <a:latin typeface="+mn-lt"/>
              </a:defRPr>
            </a:lvl1pPr>
          </a:lstStyle>
          <a:p>
            <a:r>
              <a:rPr lang="nb-NO" dirty="0"/>
              <a:t>Overskrift (pkt. 54) på </a:t>
            </a:r>
            <a:r>
              <a:rPr lang="nb-NO" dirty="0" err="1"/>
              <a:t>forsidemal</a:t>
            </a:r>
            <a:r>
              <a:rPr lang="nb-NO" dirty="0"/>
              <a:t> for Sjumilssteget</a:t>
            </a:r>
          </a:p>
        </p:txBody>
      </p:sp>
      <p:sp>
        <p:nvSpPr>
          <p:cNvPr id="11" name="Plassholder for tekst 6">
            <a:extLst>
              <a:ext uri="{FF2B5EF4-FFF2-40B4-BE49-F238E27FC236}">
                <a16:creationId xmlns:a16="http://schemas.microsoft.com/office/drawing/2014/main" id="{DB4086AD-CE9C-4879-A5B8-BC4278632BE6}"/>
              </a:ext>
            </a:extLst>
          </p:cNvPr>
          <p:cNvSpPr>
            <a:spLocks noGrp="1"/>
          </p:cNvSpPr>
          <p:nvPr>
            <p:ph type="body" sz="quarter" idx="11" hasCustomPrompt="1"/>
          </p:nvPr>
        </p:nvSpPr>
        <p:spPr>
          <a:xfrm>
            <a:off x="967089" y="3945157"/>
            <a:ext cx="4941876" cy="1036667"/>
          </a:xfrm>
          <a:prstGeom prst="rect">
            <a:avLst/>
          </a:prstGeom>
          <a:effectLst>
            <a:outerShdw blurRad="50800" dist="38100" dir="2700000" algn="tl" rotWithShape="0">
              <a:schemeClr val="bg1">
                <a:alpha val="25000"/>
              </a:scheme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4"/>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3" name="Bilde 2" descr="Logo Sjumilssteget">
            <a:extLst>
              <a:ext uri="{FF2B5EF4-FFF2-40B4-BE49-F238E27FC236}">
                <a16:creationId xmlns:a16="http://schemas.microsoft.com/office/drawing/2014/main" id="{80963FE4-15FB-4A02-BF6F-86DA52DE81C7}"/>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03080" y="4463490"/>
            <a:ext cx="1580933" cy="521982"/>
          </a:xfrm>
          <a:prstGeom prst="rect">
            <a:avLst/>
          </a:prstGeom>
        </p:spPr>
      </p:pic>
      <p:pic>
        <p:nvPicPr>
          <p:cNvPr id="9" name="Bilde 8" descr="Logo Statsforvalteren i Østfold, Buskerud, Oslo og Akershus">
            <a:extLst>
              <a:ext uri="{FF2B5EF4-FFF2-40B4-BE49-F238E27FC236}">
                <a16:creationId xmlns:a16="http://schemas.microsoft.com/office/drawing/2014/main" id="{231B145F-CB43-4E87-9B39-53B6091C8E2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18339980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tel og innhold 1">
    <p:bg>
      <p:bgPr>
        <a:solidFill>
          <a:schemeClr val="bg1"/>
        </a:solidFill>
        <a:effectLst/>
      </p:bgPr>
    </p:bg>
    <p:spTree>
      <p:nvGrpSpPr>
        <p:cNvPr id="1" name=""/>
        <p:cNvGrpSpPr/>
        <p:nvPr/>
      </p:nvGrpSpPr>
      <p:grpSpPr>
        <a:xfrm>
          <a:off x="0" y="0"/>
          <a:ext cx="0" cy="0"/>
          <a:chOff x="0" y="0"/>
          <a:chExt cx="0" cy="0"/>
        </a:xfrm>
      </p:grpSpPr>
      <p:sp>
        <p:nvSpPr>
          <p:cNvPr id="15" name="Plassholder for lysbildenummer 5">
            <a:extLst>
              <a:ext uri="{FF2B5EF4-FFF2-40B4-BE49-F238E27FC236}">
                <a16:creationId xmlns:a16="http://schemas.microsoft.com/office/drawing/2014/main" id="{8BB81CE8-4FDA-4E87-BF9F-E402616C5556}"/>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Publikum bør slippe å lese alt som blir sagt.</a:t>
            </a:r>
          </a:p>
        </p:txBody>
      </p:sp>
      <p:sp>
        <p:nvSpPr>
          <p:cNvPr id="39" name="Plassholder for tekst 37">
            <a:extLst>
              <a:ext uri="{FF2B5EF4-FFF2-40B4-BE49-F238E27FC236}">
                <a16:creationId xmlns:a16="http://schemas.microsoft.com/office/drawing/2014/main" id="{2F115D20-C136-40E3-BA4F-92B43A3D7075}"/>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sz="2400"/>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sp>
        <p:nvSpPr>
          <p:cNvPr id="10" name="TekstSylinder 9">
            <a:extLst>
              <a:ext uri="{FF2B5EF4-FFF2-40B4-BE49-F238E27FC236}">
                <a16:creationId xmlns:a16="http://schemas.microsoft.com/office/drawing/2014/main" id="{4F464157-D61E-4BC0-A730-8F2B47E9BE36}"/>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pic>
        <p:nvPicPr>
          <p:cNvPr id="3" name="Bilde 2">
            <a:extLst>
              <a:ext uri="{FF2B5EF4-FFF2-40B4-BE49-F238E27FC236}">
                <a16:creationId xmlns:a16="http://schemas.microsoft.com/office/drawing/2014/main" id="{0C0D72C6-BA62-4A34-B2AA-75A1C6B8624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12772429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tel og innhold 2">
    <p:bg>
      <p:bgPr>
        <a:solidFill>
          <a:schemeClr val="bg1"/>
        </a:solidFill>
        <a:effectLst/>
      </p:bgPr>
    </p:bg>
    <p:spTree>
      <p:nvGrpSpPr>
        <p:cNvPr id="1" name=""/>
        <p:cNvGrpSpPr/>
        <p:nvPr/>
      </p:nvGrpSpPr>
      <p:grpSpPr>
        <a:xfrm>
          <a:off x="0" y="0"/>
          <a:ext cx="0" cy="0"/>
          <a:chOff x="0" y="0"/>
          <a:chExt cx="0" cy="0"/>
        </a:xfrm>
      </p:grpSpPr>
      <p:sp>
        <p:nvSpPr>
          <p:cNvPr id="17" name="Plassholder for lysbildenummer 5">
            <a:extLst>
              <a:ext uri="{FF2B5EF4-FFF2-40B4-BE49-F238E27FC236}">
                <a16:creationId xmlns:a16="http://schemas.microsoft.com/office/drawing/2014/main" id="{0E22CC3F-B1E4-439E-AD2C-365EB63BD0D5}"/>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Plassholder for tittel 1">
            <a:extLst>
              <a:ext uri="{FF2B5EF4-FFF2-40B4-BE49-F238E27FC236}">
                <a16:creationId xmlns:a16="http://schemas.microsoft.com/office/drawing/2014/main" id="{29DCA9C3-1058-E916-F0F9-14C74197CC0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accent1"/>
                </a:solidFill>
              </a:defRPr>
            </a:lvl1pPr>
          </a:lstStyle>
          <a:p>
            <a:r>
              <a:rPr lang="nb-NO" dirty="0"/>
              <a:t>Overskriften (pkt. 36) bør være kort og tydelig</a:t>
            </a:r>
          </a:p>
        </p:txBody>
      </p:sp>
      <p:sp>
        <p:nvSpPr>
          <p:cNvPr id="10" name="Rektangel 9">
            <a:extLst>
              <a:ext uri="{FF2B5EF4-FFF2-40B4-BE49-F238E27FC236}">
                <a16:creationId xmlns:a16="http://schemas.microsoft.com/office/drawing/2014/main" id="{B7A5C0EF-D6AE-4DC0-9C4A-98CACCE3F362}"/>
              </a:ext>
              <a:ext uri="{C183D7F6-B498-43B3-948B-1728B52AA6E4}">
                <adec:decorative xmlns:adec="http://schemas.microsoft.com/office/drawing/2017/decorative" val="1"/>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37">
            <a:extLst>
              <a:ext uri="{FF2B5EF4-FFF2-40B4-BE49-F238E27FC236}">
                <a16:creationId xmlns:a16="http://schemas.microsoft.com/office/drawing/2014/main" id="{579AAE86-25D6-4547-B61E-07621E680542}"/>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Publikum bør slippe å lese alt som blir sagt.</a:t>
            </a:r>
          </a:p>
        </p:txBody>
      </p:sp>
      <p:sp>
        <p:nvSpPr>
          <p:cNvPr id="12" name="Plassholder for tekst 37">
            <a:extLst>
              <a:ext uri="{FF2B5EF4-FFF2-40B4-BE49-F238E27FC236}">
                <a16:creationId xmlns:a16="http://schemas.microsoft.com/office/drawing/2014/main" id="{EE53005B-2098-4CDA-B68C-FAC23E6EDF7A}"/>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sz="2400"/>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pic>
        <p:nvPicPr>
          <p:cNvPr id="3" name="Bilde 2">
            <a:extLst>
              <a:ext uri="{FF2B5EF4-FFF2-40B4-BE49-F238E27FC236}">
                <a16:creationId xmlns:a16="http://schemas.microsoft.com/office/drawing/2014/main" id="{146E3D18-B3A6-4ABF-92D3-234B19B8113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
        <p:nvSpPr>
          <p:cNvPr id="5" name="TekstSylinder 4">
            <a:extLst>
              <a:ext uri="{FF2B5EF4-FFF2-40B4-BE49-F238E27FC236}">
                <a16:creationId xmlns:a16="http://schemas.microsoft.com/office/drawing/2014/main" id="{A2444269-856A-EADD-5D96-B896B8C05D75}"/>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1612798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tel og innhold 3">
    <p:bg>
      <p:bgPr>
        <a:solidFill>
          <a:schemeClr val="bg1"/>
        </a:solidFill>
        <a:effectLst/>
      </p:bgPr>
    </p:bg>
    <p:spTree>
      <p:nvGrpSpPr>
        <p:cNvPr id="1" name=""/>
        <p:cNvGrpSpPr/>
        <p:nvPr/>
      </p:nvGrpSpPr>
      <p:grpSpPr>
        <a:xfrm>
          <a:off x="0" y="0"/>
          <a:ext cx="0" cy="0"/>
          <a:chOff x="0" y="0"/>
          <a:chExt cx="0" cy="0"/>
        </a:xfrm>
      </p:grpSpPr>
      <p:sp>
        <p:nvSpPr>
          <p:cNvPr id="15" name="Plassholder for lysbildenummer 5">
            <a:extLst>
              <a:ext uri="{FF2B5EF4-FFF2-40B4-BE49-F238E27FC236}">
                <a16:creationId xmlns:a16="http://schemas.microsoft.com/office/drawing/2014/main" id="{8BB81CE8-4FDA-4E87-BF9F-E402616C5556}"/>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pic>
        <p:nvPicPr>
          <p:cNvPr id="3" name="Bilde 2">
            <a:extLst>
              <a:ext uri="{FF2B5EF4-FFF2-40B4-BE49-F238E27FC236}">
                <a16:creationId xmlns:a16="http://schemas.microsoft.com/office/drawing/2014/main" id="{0C0D72C6-BA62-4A34-B2AA-75A1C6B8624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3A5EC604-EA98-6D3E-D206-DCD22BA75391}"/>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202007907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tel og innhold 4">
    <p:spTree>
      <p:nvGrpSpPr>
        <p:cNvPr id="1" name=""/>
        <p:cNvGrpSpPr/>
        <p:nvPr/>
      </p:nvGrpSpPr>
      <p:grpSpPr>
        <a:xfrm>
          <a:off x="0" y="0"/>
          <a:ext cx="0" cy="0"/>
          <a:chOff x="0" y="0"/>
          <a:chExt cx="0" cy="0"/>
        </a:xfrm>
      </p:grpSpPr>
      <p:sp>
        <p:nvSpPr>
          <p:cNvPr id="7" name="Plassholder for lysbildenummer 5">
            <a:extLst>
              <a:ext uri="{FF2B5EF4-FFF2-40B4-BE49-F238E27FC236}">
                <a16:creationId xmlns:a16="http://schemas.microsoft.com/office/drawing/2014/main" id="{F6F22973-D61B-4BBA-88C0-3B1B9A27C63E}"/>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3" name="Rektangel 2">
            <a:extLst>
              <a:ext uri="{FF2B5EF4-FFF2-40B4-BE49-F238E27FC236}">
                <a16:creationId xmlns:a16="http://schemas.microsoft.com/office/drawing/2014/main" id="{5BC51FCA-1BA2-47B0-ADD7-5A54455D4249}"/>
              </a:ext>
              <a:ext uri="{C183D7F6-B498-43B3-948B-1728B52AA6E4}">
                <adec:decorative xmlns:adec="http://schemas.microsoft.com/office/drawing/2017/decorative" val="1"/>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Plassholder for tittel 1">
            <a:extLst>
              <a:ext uri="{FF2B5EF4-FFF2-40B4-BE49-F238E27FC236}">
                <a16:creationId xmlns:a16="http://schemas.microsoft.com/office/drawing/2014/main" id="{527570CC-C1F5-4F3F-BF08-E44D828EC594}"/>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a:t>
            </a:r>
          </a:p>
        </p:txBody>
      </p:sp>
      <p:sp>
        <p:nvSpPr>
          <p:cNvPr id="5" name="Plassholder for tekst 37">
            <a:extLst>
              <a:ext uri="{FF2B5EF4-FFF2-40B4-BE49-F238E27FC236}">
                <a16:creationId xmlns:a16="http://schemas.microsoft.com/office/drawing/2014/main" id="{C221EF52-3926-4556-A22E-E292FA64D2B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pic>
        <p:nvPicPr>
          <p:cNvPr id="9" name="Bilde 8">
            <a:extLst>
              <a:ext uri="{FF2B5EF4-FFF2-40B4-BE49-F238E27FC236}">
                <a16:creationId xmlns:a16="http://schemas.microsoft.com/office/drawing/2014/main" id="{0BD20E72-0719-42FD-9E31-8D508A92AE7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
        <p:nvSpPr>
          <p:cNvPr id="2" name="TekstSylinder 1">
            <a:extLst>
              <a:ext uri="{FF2B5EF4-FFF2-40B4-BE49-F238E27FC236}">
                <a16:creationId xmlns:a16="http://schemas.microsoft.com/office/drawing/2014/main" id="{EEAEA287-2B13-3C1F-75D8-3A89718F54CA}"/>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9545861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kst + faktaboks">
    <p:spTree>
      <p:nvGrpSpPr>
        <p:cNvPr id="1" name=""/>
        <p:cNvGrpSpPr/>
        <p:nvPr/>
      </p:nvGrpSpPr>
      <p:grpSpPr>
        <a:xfrm>
          <a:off x="0" y="0"/>
          <a:ext cx="0" cy="0"/>
          <a:chOff x="0" y="0"/>
          <a:chExt cx="0" cy="0"/>
        </a:xfrm>
      </p:grpSpPr>
      <p:sp>
        <p:nvSpPr>
          <p:cNvPr id="23" name="Plassholder for lysbildenummer 5">
            <a:extLst>
              <a:ext uri="{FF2B5EF4-FFF2-40B4-BE49-F238E27FC236}">
                <a16:creationId xmlns:a16="http://schemas.microsoft.com/office/drawing/2014/main" id="{1A68D441-1FE4-45DF-A9CA-628415C9F588}"/>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15" name="Plassholder for tittel 1">
            <a:extLst>
              <a:ext uri="{FF2B5EF4-FFF2-40B4-BE49-F238E27FC236}">
                <a16:creationId xmlns:a16="http://schemas.microsoft.com/office/drawing/2014/main" id="{86BEE725-2BED-4954-90BD-F58FC2EC92BD}"/>
              </a:ext>
            </a:extLst>
          </p:cNvPr>
          <p:cNvSpPr>
            <a:spLocks noGrp="1"/>
          </p:cNvSpPr>
          <p:nvPr>
            <p:ph type="title" hasCustomPrompt="1"/>
          </p:nvPr>
        </p:nvSpPr>
        <p:spPr>
          <a:xfrm>
            <a:off x="1055682" y="873126"/>
            <a:ext cx="10080626" cy="1077208"/>
          </a:xfrm>
          <a:prstGeom prst="rect">
            <a:avLst/>
          </a:prstGeom>
          <a:effectLst/>
        </p:spPr>
        <p:txBody>
          <a:bodyPr vert="horz" lIns="91440" tIns="45720" rIns="91440" bIns="45720" rtlCol="0" anchor="b">
            <a:noAutofit/>
          </a:bodyPr>
          <a:lstStyle>
            <a:lvl1pPr>
              <a:lnSpc>
                <a:spcPct val="100000"/>
              </a:lnSpc>
              <a:defRPr sz="3600">
                <a:solidFill>
                  <a:schemeClr val="accent1"/>
                </a:solidFill>
                <a:latin typeface="+mn-lt"/>
              </a:defRPr>
            </a:lvl1pPr>
          </a:lstStyle>
          <a:p>
            <a:r>
              <a:rPr lang="nb-NO" dirty="0"/>
              <a:t>Overskrift (pkt. 36) bør være kort og tydelig</a:t>
            </a:r>
          </a:p>
        </p:txBody>
      </p:sp>
      <p:sp>
        <p:nvSpPr>
          <p:cNvPr id="11" name="Plassholder for tekst 37">
            <a:extLst>
              <a:ext uri="{FF2B5EF4-FFF2-40B4-BE49-F238E27FC236}">
                <a16:creationId xmlns:a16="http://schemas.microsoft.com/office/drawing/2014/main" id="{709C256E-3453-444E-9DA4-926896843EE2}"/>
              </a:ext>
            </a:extLst>
          </p:cNvPr>
          <p:cNvSpPr>
            <a:spLocks noGrp="1"/>
          </p:cNvSpPr>
          <p:nvPr>
            <p:ph type="body" sz="quarter" idx="12" hasCustomPrompt="1"/>
          </p:nvPr>
        </p:nvSpPr>
        <p:spPr>
          <a:xfrm>
            <a:off x="1055688" y="2164467"/>
            <a:ext cx="6150591" cy="4144258"/>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a:t>
            </a:r>
            <a:br>
              <a:rPr lang="nb-NO" dirty="0"/>
            </a:br>
            <a:r>
              <a:rPr lang="nb-NO" dirty="0"/>
              <a:t>Publikum bør slippe å lese alt som blir sagt.</a:t>
            </a:r>
          </a:p>
          <a:p>
            <a:pPr lvl="0"/>
            <a:endParaRPr lang="nb-NO" dirty="0"/>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492621" y="2164467"/>
            <a:ext cx="3643689" cy="4144258"/>
          </a:xfrm>
          <a:prstGeom prst="rect">
            <a:avLst/>
          </a:prstGeom>
          <a:solidFill>
            <a:srgbClr val="00244E">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7788275" y="2468281"/>
            <a:ext cx="3044826" cy="3516593"/>
          </a:xfrm>
          <a:prstGeom prst="rect">
            <a:avLst/>
          </a:prstGeom>
        </p:spPr>
        <p:txBody>
          <a:bodyPr numCol="1">
            <a:noAutofit/>
          </a:bodyPr>
          <a:lstStyle>
            <a:lvl1pPr marL="0" indent="0">
              <a:lnSpc>
                <a:spcPct val="100000"/>
              </a:lnSpc>
              <a:buFont typeface="Arial" panose="020B0604020202020204" pitchFamily="34" charset="0"/>
              <a:buNone/>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I </a:t>
            </a:r>
            <a:r>
              <a:rPr lang="nb-NO" dirty="0" err="1"/>
              <a:t>faktaboksen</a:t>
            </a:r>
            <a:r>
              <a:rPr lang="nb-NO" dirty="0"/>
              <a:t> kan du skrive viktig informasjon som hører til tema du snakker om. </a:t>
            </a:r>
            <a:br>
              <a:rPr lang="nb-NO" dirty="0"/>
            </a:br>
            <a:r>
              <a:rPr lang="nb-NO" dirty="0"/>
              <a:t>For eksempel en lovparagraf, statistikk eller en huskeliste med nyttige tips.</a:t>
            </a:r>
            <a:br>
              <a:rPr lang="nb-NO" dirty="0"/>
            </a:br>
            <a:r>
              <a:rPr lang="nb-NO" dirty="0"/>
              <a:t>Bruk stor bokstav og punktum i dersom det er hele setninger i hvert punkt.</a:t>
            </a:r>
            <a:br>
              <a:rPr lang="nb-NO" dirty="0"/>
            </a:br>
            <a:r>
              <a:rPr lang="nb-NO" dirty="0"/>
              <a:t>Skriv gjerne inn kilde for fakta, som for eksempel SSB.no.</a:t>
            </a:r>
          </a:p>
        </p:txBody>
      </p:sp>
      <p:pic>
        <p:nvPicPr>
          <p:cNvPr id="10" name="Bilde 9">
            <a:extLst>
              <a:ext uri="{FF2B5EF4-FFF2-40B4-BE49-F238E27FC236}">
                <a16:creationId xmlns:a16="http://schemas.microsoft.com/office/drawing/2014/main" id="{A92FA234-1C3D-4926-B19D-B4FC10AC74ED}"/>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2A96FD80-41EE-5A6E-2EBD-9D78F6C1A3AA}"/>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4066616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Halvsidebilde">
    <p:bg>
      <p:bgPr>
        <a:solidFill>
          <a:schemeClr val="bg1"/>
        </a:solidFill>
        <a:effectLst/>
      </p:bgPr>
    </p:bg>
    <p:spTree>
      <p:nvGrpSpPr>
        <p:cNvPr id="1" name=""/>
        <p:cNvGrpSpPr/>
        <p:nvPr/>
      </p:nvGrpSpPr>
      <p:grpSpPr>
        <a:xfrm>
          <a:off x="0" y="0"/>
          <a:ext cx="0" cy="0"/>
          <a:chOff x="0" y="0"/>
          <a:chExt cx="0" cy="0"/>
        </a:xfrm>
      </p:grpSpPr>
      <p:sp>
        <p:nvSpPr>
          <p:cNvPr id="16" name="Plassholder for lysbildenummer 5">
            <a:extLst>
              <a:ext uri="{FF2B5EF4-FFF2-40B4-BE49-F238E27FC236}">
                <a16:creationId xmlns:a16="http://schemas.microsoft.com/office/drawing/2014/main" id="{7373CDF4-BFBE-4FCB-B38E-D0FBBDCBDACC}"/>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6096000" y="1426144"/>
            <a:ext cx="5040306" cy="1077209"/>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6096000" y="2695388"/>
            <a:ext cx="5040306" cy="3613337"/>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a:t>
            </a:r>
            <a:br>
              <a:rPr lang="nb-NO" dirty="0"/>
            </a:br>
            <a:r>
              <a:rPr lang="nb-NO" dirty="0"/>
              <a:t>Publikum bør slippe å lese alt som blir sagt.</a:t>
            </a:r>
            <a:br>
              <a:rPr lang="nb-NO" dirty="0"/>
            </a:br>
            <a:r>
              <a:rPr lang="nb-NO" dirty="0"/>
              <a:t>Mye tekst vil gjøre at publikum bruker mer tid på å lese, og mindre til på å lytte.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0" y="-1"/>
            <a:ext cx="5552141" cy="6800127"/>
          </a:xfrm>
          <a:prstGeom prst="rect">
            <a:avLst/>
          </a:prstGeom>
          <a:solidFill>
            <a:schemeClr val="bg1">
              <a:lumMod val="85000"/>
            </a:schemeClr>
          </a:solidFill>
        </p:spPr>
        <p:txBody>
          <a:bodyPr anchor="ctr"/>
          <a:lstStyle>
            <a:lvl1pPr marL="0" indent="0">
              <a:buNone/>
              <a:defRPr/>
            </a:lvl1pPr>
          </a:lstStyle>
          <a:p>
            <a:r>
              <a:rPr lang="nb-NO" dirty="0"/>
              <a:t>Klikk på ikonet for å sette inn bilde som passer til det du skal snakke om. </a:t>
            </a:r>
            <a:br>
              <a:rPr lang="nb-NO" dirty="0"/>
            </a:br>
            <a:br>
              <a:rPr lang="nb-NO" dirty="0"/>
            </a:br>
            <a:br>
              <a:rPr lang="nb-NO" dirty="0"/>
            </a:br>
            <a:r>
              <a:rPr lang="nb-NO" dirty="0"/>
              <a:t>Har du ikke bilde som passer til tema, kan du bruke en malside uten bilde. </a:t>
            </a:r>
          </a:p>
          <a:p>
            <a:endParaRPr lang="nb-NO" dirty="0"/>
          </a:p>
        </p:txBody>
      </p:sp>
      <p:sp>
        <p:nvSpPr>
          <p:cNvPr id="19" name="TekstSylinder 18">
            <a:extLst>
              <a:ext uri="{FF2B5EF4-FFF2-40B4-BE49-F238E27FC236}">
                <a16:creationId xmlns:a16="http://schemas.microsoft.com/office/drawing/2014/main" id="{7602988D-E292-4CF2-9D58-3DFB70E57FD5}"/>
              </a:ext>
            </a:extLst>
          </p:cNvPr>
          <p:cNvSpPr txBox="1"/>
          <p:nvPr userDrawn="1"/>
        </p:nvSpPr>
        <p:spPr>
          <a:xfrm>
            <a:off x="5899150" y="6587312"/>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21" name="Plassholder for tekst 3">
            <a:extLst>
              <a:ext uri="{FF2B5EF4-FFF2-40B4-BE49-F238E27FC236}">
                <a16:creationId xmlns:a16="http://schemas.microsoft.com/office/drawing/2014/main" id="{2FA60F08-6BD9-4C46-909F-CA25100A0396}"/>
              </a:ext>
            </a:extLst>
          </p:cNvPr>
          <p:cNvSpPr>
            <a:spLocks noGrp="1"/>
          </p:cNvSpPr>
          <p:nvPr>
            <p:ph type="body" sz="quarter" idx="24" hasCustomPrompt="1"/>
          </p:nvPr>
        </p:nvSpPr>
        <p:spPr>
          <a:xfrm>
            <a:off x="6139148" y="6600400"/>
            <a:ext cx="3267319" cy="130805"/>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BD42D404-3A7D-4C6D-8B57-8F5A1BA61A2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5F57D9B6-039B-A930-0992-2B3DF206E3FC}"/>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920558152"/>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tel - innhold - bilde">
    <p:bg>
      <p:bgPr>
        <a:solidFill>
          <a:schemeClr val="bg1"/>
        </a:solidFill>
        <a:effectLst/>
      </p:bgPr>
    </p:bg>
    <p:spTree>
      <p:nvGrpSpPr>
        <p:cNvPr id="1" name=""/>
        <p:cNvGrpSpPr/>
        <p:nvPr/>
      </p:nvGrpSpPr>
      <p:grpSpPr>
        <a:xfrm>
          <a:off x="0" y="0"/>
          <a:ext cx="0" cy="0"/>
          <a:chOff x="0" y="0"/>
          <a:chExt cx="0" cy="0"/>
        </a:xfrm>
      </p:grpSpPr>
      <p:sp>
        <p:nvSpPr>
          <p:cNvPr id="26" name="Plassholder for lysbildenummer 5">
            <a:extLst>
              <a:ext uri="{FF2B5EF4-FFF2-40B4-BE49-F238E27FC236}">
                <a16:creationId xmlns:a16="http://schemas.microsoft.com/office/drawing/2014/main" id="{739A143A-EA0C-4226-8378-2A825EF0DFF2}"/>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Rektangel 1">
            <a:extLst>
              <a:ext uri="{FF2B5EF4-FFF2-40B4-BE49-F238E27FC236}">
                <a16:creationId xmlns:a16="http://schemas.microsoft.com/office/drawing/2014/main" id="{127220EE-6706-4B19-8467-546429809DF9}"/>
              </a:ext>
              <a:ext uri="{C183D7F6-B498-43B3-948B-1728B52AA6E4}">
                <adec:decorative xmlns:adec="http://schemas.microsoft.com/office/drawing/2017/decorative" val="1"/>
              </a:ext>
            </a:extLst>
          </p:cNvPr>
          <p:cNvSpPr/>
          <p:nvPr userDrawn="1"/>
        </p:nvSpPr>
        <p:spPr>
          <a:xfrm>
            <a:off x="1055688" y="2164466"/>
            <a:ext cx="10225087" cy="414425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1055688" y="873125"/>
            <a:ext cx="10080625" cy="1077208"/>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4619813" y="2486213"/>
            <a:ext cx="6400800" cy="3585882"/>
          </a:xfrm>
          <a:prstGeom prst="rect">
            <a:avLst/>
          </a:prstGeom>
        </p:spPr>
        <p:txBody>
          <a:bodyPr/>
          <a:lstStyle>
            <a:lvl1pPr>
              <a:lnSpc>
                <a:spcPct val="100000"/>
              </a:lnSpc>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Skriv i stikkordsform. </a:t>
            </a:r>
            <a:br>
              <a:rPr lang="nb-NO" dirty="0"/>
            </a:br>
            <a:r>
              <a:rPr lang="nb-NO" dirty="0"/>
              <a:t>Publikum bør slippe å lese alt som blir sagt. </a:t>
            </a:r>
            <a:br>
              <a:rPr lang="nb-NO" dirty="0"/>
            </a:br>
            <a:r>
              <a:rPr lang="nb-NO" dirty="0"/>
              <a:t>Mye tekst vil gjøre at publikum leser, og ikke hører etter.</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1055687" y="2164466"/>
            <a:ext cx="3348037" cy="4144259"/>
          </a:xfrm>
          <a:prstGeom prst="rect">
            <a:avLst/>
          </a:prstGeom>
          <a:solidFill>
            <a:schemeClr val="bg1">
              <a:lumMod val="85000"/>
            </a:schemeClr>
          </a:solidFill>
        </p:spPr>
        <p:txBody>
          <a:bodyPr/>
          <a:lstStyle>
            <a:lvl1pPr marL="0" indent="0">
              <a:buNone/>
              <a:defRPr/>
            </a:lvl1pPr>
          </a:lstStyle>
          <a:p>
            <a:r>
              <a:rPr lang="nb-NO" dirty="0"/>
              <a:t>Klikk på ikonet for å sette inn bilde som passer til tema. </a:t>
            </a:r>
            <a:br>
              <a:rPr lang="nb-NO" dirty="0"/>
            </a:br>
            <a:br>
              <a:rPr lang="nb-NO" dirty="0"/>
            </a:br>
            <a:r>
              <a:rPr lang="nb-NO" dirty="0"/>
              <a:t>Har du ikke relevant bilde, kan du bruke en malside uten bilde.</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1055687" y="6398168"/>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1295685" y="6411256"/>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6" name="Bilde 15">
            <a:extLst>
              <a:ext uri="{FF2B5EF4-FFF2-40B4-BE49-F238E27FC236}">
                <a16:creationId xmlns:a16="http://schemas.microsoft.com/office/drawing/2014/main" id="{29F86442-67F8-4A18-AC07-0C59FEB11E4C}"/>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9427" t="9539" r="78245" b="18819"/>
          <a:stretch/>
        </p:blipFill>
        <p:spPr>
          <a:xfrm>
            <a:off x="8663812" y="2164466"/>
            <a:ext cx="2616963" cy="4144259"/>
          </a:xfrm>
          <a:prstGeom prst="rect">
            <a:avLst/>
          </a:prstGeom>
        </p:spPr>
      </p:pic>
      <p:pic>
        <p:nvPicPr>
          <p:cNvPr id="13" name="Bilde 12">
            <a:extLst>
              <a:ext uri="{FF2B5EF4-FFF2-40B4-BE49-F238E27FC236}">
                <a16:creationId xmlns:a16="http://schemas.microsoft.com/office/drawing/2014/main" id="{D8434520-EF28-4BC6-8818-60978268EC14}"/>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4" name="TekstSylinder 3">
            <a:extLst>
              <a:ext uri="{FF2B5EF4-FFF2-40B4-BE49-F238E27FC236}">
                <a16:creationId xmlns:a16="http://schemas.microsoft.com/office/drawing/2014/main" id="{8C4C37EF-1088-EC28-D88E-2214DE7DEA3C}"/>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83823911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itat/Mellomtittel">
    <p:bg>
      <p:bgPr>
        <a:solidFill>
          <a:schemeClr val="bg1"/>
        </a:solidFill>
        <a:effectLst/>
      </p:bgPr>
    </p:bg>
    <p:spTree>
      <p:nvGrpSpPr>
        <p:cNvPr id="1" name=""/>
        <p:cNvGrpSpPr/>
        <p:nvPr/>
      </p:nvGrpSpPr>
      <p:grpSpPr>
        <a:xfrm>
          <a:off x="0" y="0"/>
          <a:ext cx="0" cy="0"/>
          <a:chOff x="0" y="0"/>
          <a:chExt cx="0" cy="0"/>
        </a:xfrm>
      </p:grpSpPr>
      <p:sp>
        <p:nvSpPr>
          <p:cNvPr id="26" name="Plassholder for lysbildenummer 5">
            <a:extLst>
              <a:ext uri="{FF2B5EF4-FFF2-40B4-BE49-F238E27FC236}">
                <a16:creationId xmlns:a16="http://schemas.microsoft.com/office/drawing/2014/main" id="{739A143A-EA0C-4226-8378-2A825EF0DFF2}"/>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Rektangel 1">
            <a:extLst>
              <a:ext uri="{FF2B5EF4-FFF2-40B4-BE49-F238E27FC236}">
                <a16:creationId xmlns:a16="http://schemas.microsoft.com/office/drawing/2014/main" id="{127220EE-6706-4B19-8467-546429809DF9}"/>
              </a:ext>
              <a:ext uri="{C183D7F6-B498-43B3-948B-1728B52AA6E4}">
                <adec:decorative xmlns:adec="http://schemas.microsoft.com/office/drawing/2017/decorative" val="1"/>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2" name="Bilde 11">
            <a:extLst>
              <a:ext uri="{FF2B5EF4-FFF2-40B4-BE49-F238E27FC236}">
                <a16:creationId xmlns:a16="http://schemas.microsoft.com/office/drawing/2014/main" id="{E33C9673-3931-4FE0-A4BD-4B8121B83A22}"/>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4094" t="17808" b="1715"/>
          <a:stretch/>
        </p:blipFill>
        <p:spPr>
          <a:xfrm>
            <a:off x="1065520" y="1256505"/>
            <a:ext cx="6370602" cy="4655325"/>
          </a:xfrm>
          <a:prstGeom prst="rect">
            <a:avLst/>
          </a:prstGeom>
        </p:spPr>
      </p:pic>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1518834" y="1859796"/>
            <a:ext cx="8880528" cy="3448373"/>
          </a:xfrm>
          <a:prstGeom prst="rect">
            <a:avLst/>
          </a:prstGeom>
        </p:spPr>
        <p:txBody>
          <a:bodyPr anchor="ctr"/>
          <a:lstStyle>
            <a:lvl1pPr marL="0" indent="0">
              <a:lnSpc>
                <a:spcPct val="100000"/>
              </a:lnSpc>
              <a:buNone/>
              <a:defRPr lang="da-DK" sz="3200" dirty="0" smtClean="0">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32) til for eksempel sitat, viktig poeng du vil vektlegge, </a:t>
            </a:r>
            <a:r>
              <a:rPr lang="nb-NO" dirty="0" err="1"/>
              <a:t>kapitteldeler</a:t>
            </a:r>
            <a:r>
              <a:rPr lang="nb-NO" dirty="0"/>
              <a:t> eller oppgavetekst.</a:t>
            </a:r>
          </a:p>
        </p:txBody>
      </p:sp>
      <p:pic>
        <p:nvPicPr>
          <p:cNvPr id="8" name="Bilde 7">
            <a:extLst>
              <a:ext uri="{FF2B5EF4-FFF2-40B4-BE49-F238E27FC236}">
                <a16:creationId xmlns:a16="http://schemas.microsoft.com/office/drawing/2014/main" id="{A6F6885A-585D-4728-96A3-6A74DFDE3785}"/>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3" name="TekstSylinder 2">
            <a:extLst>
              <a:ext uri="{FF2B5EF4-FFF2-40B4-BE49-F238E27FC236}">
                <a16:creationId xmlns:a16="http://schemas.microsoft.com/office/drawing/2014/main" id="{92D479D1-423B-C753-B2FA-2059A5B4DC2E}"/>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84504564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itat + bilde">
    <p:bg>
      <p:bgPr>
        <a:solidFill>
          <a:schemeClr val="bg1"/>
        </a:solidFill>
        <a:effectLst/>
      </p:bgPr>
    </p:bg>
    <p:spTree>
      <p:nvGrpSpPr>
        <p:cNvPr id="1" name=""/>
        <p:cNvGrpSpPr/>
        <p:nvPr/>
      </p:nvGrpSpPr>
      <p:grpSpPr>
        <a:xfrm>
          <a:off x="0" y="0"/>
          <a:ext cx="0" cy="0"/>
          <a:chOff x="0" y="0"/>
          <a:chExt cx="0" cy="0"/>
        </a:xfrm>
      </p:grpSpPr>
      <p:sp>
        <p:nvSpPr>
          <p:cNvPr id="26" name="Plassholder for lysbildenummer 5">
            <a:extLst>
              <a:ext uri="{FF2B5EF4-FFF2-40B4-BE49-F238E27FC236}">
                <a16:creationId xmlns:a16="http://schemas.microsoft.com/office/drawing/2014/main" id="{739A143A-EA0C-4226-8378-2A825EF0DFF2}"/>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Rektangel 1">
            <a:extLst>
              <a:ext uri="{FF2B5EF4-FFF2-40B4-BE49-F238E27FC236}">
                <a16:creationId xmlns:a16="http://schemas.microsoft.com/office/drawing/2014/main" id="{127220EE-6706-4B19-8467-546429809DF9}"/>
              </a:ext>
              <a:ext uri="{C183D7F6-B498-43B3-948B-1728B52AA6E4}">
                <adec:decorative xmlns:adec="http://schemas.microsoft.com/office/drawing/2017/decorative" val="1"/>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2" name="Bilde 11">
            <a:extLst>
              <a:ext uri="{FF2B5EF4-FFF2-40B4-BE49-F238E27FC236}">
                <a16:creationId xmlns:a16="http://schemas.microsoft.com/office/drawing/2014/main" id="{1AF51B00-46F1-43BA-97E0-DC752D5D0796}"/>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8806" t="-26237" r="-1446" b="51249"/>
          <a:stretch/>
        </p:blipFill>
        <p:spPr>
          <a:xfrm>
            <a:off x="1055688" y="1586611"/>
            <a:ext cx="6935787" cy="4337825"/>
          </a:xfrm>
          <a:prstGeom prst="rect">
            <a:avLst/>
          </a:prstGeom>
        </p:spPr>
      </p:pic>
      <p:sp>
        <p:nvSpPr>
          <p:cNvPr id="13" name="Plassholder for tekst 37">
            <a:extLst>
              <a:ext uri="{FF2B5EF4-FFF2-40B4-BE49-F238E27FC236}">
                <a16:creationId xmlns:a16="http://schemas.microsoft.com/office/drawing/2014/main" id="{F8806A24-CB5B-4200-91AE-ACD183E19F30}"/>
              </a:ext>
            </a:extLst>
          </p:cNvPr>
          <p:cNvSpPr>
            <a:spLocks noGrp="1"/>
          </p:cNvSpPr>
          <p:nvPr>
            <p:ph type="body" sz="quarter" idx="12" hasCustomPrompt="1"/>
          </p:nvPr>
        </p:nvSpPr>
        <p:spPr>
          <a:xfrm>
            <a:off x="1419120" y="1693386"/>
            <a:ext cx="5158129" cy="3715320"/>
          </a:xfrm>
          <a:prstGeom prst="rect">
            <a:avLst/>
          </a:prstGeom>
        </p:spPr>
        <p:txBody>
          <a:bodyPr anchor="ctr"/>
          <a:lstStyle>
            <a:lvl1pPr marL="0" indent="0">
              <a:lnSpc>
                <a:spcPct val="100000"/>
              </a:lnSpc>
              <a:buNone/>
              <a:defRPr sz="2800">
                <a:solidFill>
                  <a:schemeClr val="tx1"/>
                </a:solidFill>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28) til for eksempel sitat eller viktig poeng du vil vektlegge.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7176313" y="1244436"/>
            <a:ext cx="3960000" cy="4680000"/>
          </a:xfrm>
          <a:prstGeom prst="rect">
            <a:avLst/>
          </a:prstGeom>
          <a:solidFill>
            <a:schemeClr val="bg1">
              <a:lumMod val="85000"/>
            </a:schemeClr>
          </a:solidFill>
        </p:spPr>
        <p:txBody>
          <a:bodyPr/>
          <a:lstStyle>
            <a:lvl1pPr marL="0" indent="0">
              <a:buNone/>
              <a:defRPr/>
            </a:lvl1pPr>
          </a:lstStyle>
          <a:p>
            <a:r>
              <a:rPr lang="nb-NO" dirty="0"/>
              <a:t>Klikk på ikonet for å sette inn bilde som passer til tema. </a:t>
            </a:r>
            <a:br>
              <a:rPr lang="nb-NO" dirty="0"/>
            </a:br>
            <a:br>
              <a:rPr lang="nb-NO" dirty="0"/>
            </a:br>
            <a:r>
              <a:rPr lang="nb-NO" dirty="0"/>
              <a:t>Har du ikke relevant bilde, kan du bruke en malside uten bilde.</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7178112" y="6042242"/>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7418110" y="6055330"/>
            <a:ext cx="3718203" cy="150325"/>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4" name="Bilde 13">
            <a:extLst>
              <a:ext uri="{FF2B5EF4-FFF2-40B4-BE49-F238E27FC236}">
                <a16:creationId xmlns:a16="http://schemas.microsoft.com/office/drawing/2014/main" id="{9EED7040-0B63-4900-BC21-A44A25535412}"/>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4" name="TekstSylinder 3">
            <a:extLst>
              <a:ext uri="{FF2B5EF4-FFF2-40B4-BE49-F238E27FC236}">
                <a16:creationId xmlns:a16="http://schemas.microsoft.com/office/drawing/2014/main" id="{8A568763-DC1C-9B0B-4743-AA0D7578EFC9}"/>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96153287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ammenlikning x 2">
    <p:bg>
      <p:bgPr>
        <a:solidFill>
          <a:schemeClr val="bg1">
            <a:lumMod val="95000"/>
          </a:schemeClr>
        </a:solidFill>
        <a:effectLst/>
      </p:bgPr>
    </p:bg>
    <p:spTree>
      <p:nvGrpSpPr>
        <p:cNvPr id="1" name=""/>
        <p:cNvGrpSpPr/>
        <p:nvPr/>
      </p:nvGrpSpPr>
      <p:grpSpPr>
        <a:xfrm>
          <a:off x="0" y="0"/>
          <a:ext cx="0" cy="0"/>
          <a:chOff x="0" y="0"/>
          <a:chExt cx="0" cy="0"/>
        </a:xfrm>
      </p:grpSpPr>
      <p:sp>
        <p:nvSpPr>
          <p:cNvPr id="29" name="Plassholder for lysbildenummer 5">
            <a:extLst>
              <a:ext uri="{FF2B5EF4-FFF2-40B4-BE49-F238E27FC236}">
                <a16:creationId xmlns:a16="http://schemas.microsoft.com/office/drawing/2014/main" id="{62B7398D-EA06-494A-93CC-79FAB5A4B911}"/>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Overskrift (pkt. 36) for to bilder med tekst</a:t>
            </a:r>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6"/>
            <a:ext cx="4845927" cy="2725834"/>
          </a:xfrm>
          <a:prstGeom prst="rect">
            <a:avLst/>
          </a:prstGeom>
          <a:solidFill>
            <a:schemeClr val="bg1">
              <a:lumMod val="85000"/>
            </a:schemeClr>
          </a:solidFill>
        </p:spPr>
        <p:txBody>
          <a:bodyPr anchor="ctr"/>
          <a:lstStyle>
            <a:lvl1pPr marL="0" indent="0" algn="ctr">
              <a:buNone/>
              <a:defRPr/>
            </a:lvl1pPr>
          </a:lstStyle>
          <a:p>
            <a:r>
              <a:rPr lang="nb-NO" dirty="0"/>
              <a:t>Klikk for på ikonet for å sette inn bilde 1</a:t>
            </a:r>
          </a:p>
        </p:txBody>
      </p:sp>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7" y="5029201"/>
            <a:ext cx="4845928" cy="1066311"/>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5219700"/>
            <a:ext cx="4409242" cy="704849"/>
          </a:xfrm>
          <a:prstGeom prst="rect">
            <a:avLst/>
          </a:prstGeom>
        </p:spPr>
        <p:txBody>
          <a:bodyPr>
            <a:noAutofit/>
          </a:bodyPr>
          <a:lstStyle>
            <a:lvl1pPr marL="0" indent="0">
              <a:lnSpc>
                <a:spcPct val="100000"/>
              </a:lnSpc>
              <a:buNone/>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Du kan tilføye informasjon til bildet eller sammenlikne noe.</a:t>
            </a:r>
          </a:p>
        </p:txBody>
      </p:sp>
      <p:sp>
        <p:nvSpPr>
          <p:cNvPr id="34" name="Plassholder for bilde 21">
            <a:extLst>
              <a:ext uri="{FF2B5EF4-FFF2-40B4-BE49-F238E27FC236}">
                <a16:creationId xmlns:a16="http://schemas.microsoft.com/office/drawing/2014/main" id="{6F608E0E-4EAB-457C-A166-7D2B95128771}"/>
              </a:ext>
            </a:extLst>
          </p:cNvPr>
          <p:cNvSpPr>
            <a:spLocks noGrp="1"/>
          </p:cNvSpPr>
          <p:nvPr>
            <p:ph type="pic" sz="quarter" idx="25" hasCustomPrompt="1"/>
          </p:nvPr>
        </p:nvSpPr>
        <p:spPr>
          <a:xfrm>
            <a:off x="6284034" y="2112866"/>
            <a:ext cx="4845928" cy="2725835"/>
          </a:xfrm>
          <a:prstGeom prst="rect">
            <a:avLst/>
          </a:prstGeom>
          <a:solidFill>
            <a:schemeClr val="bg1">
              <a:lumMod val="85000"/>
            </a:schemeClr>
          </a:solidFill>
        </p:spPr>
        <p:txBody>
          <a:bodyPr anchor="ctr"/>
          <a:lstStyle>
            <a:lvl1pPr marL="0" indent="0" algn="ctr">
              <a:buNone/>
              <a:defRPr/>
            </a:lvl1pPr>
          </a:lstStyle>
          <a:p>
            <a:r>
              <a:rPr lang="nb-NO" dirty="0"/>
              <a:t>Klikk på ikonet for å sette inn bilde 2</a:t>
            </a:r>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6290383" y="5029201"/>
            <a:ext cx="4845929" cy="1058263"/>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5" name="Plassholder for tekst 8">
            <a:extLst>
              <a:ext uri="{FF2B5EF4-FFF2-40B4-BE49-F238E27FC236}">
                <a16:creationId xmlns:a16="http://schemas.microsoft.com/office/drawing/2014/main" id="{39DF0B6E-B830-4C7D-A84C-DCEE2F4AB726}"/>
              </a:ext>
            </a:extLst>
          </p:cNvPr>
          <p:cNvSpPr>
            <a:spLocks noGrp="1"/>
          </p:cNvSpPr>
          <p:nvPr>
            <p:ph type="body" sz="quarter" idx="26" hasCustomPrompt="1"/>
          </p:nvPr>
        </p:nvSpPr>
        <p:spPr>
          <a:xfrm>
            <a:off x="6502377" y="5213350"/>
            <a:ext cx="4409242" cy="704849"/>
          </a:xfrm>
          <a:prstGeom prst="rect">
            <a:avLst/>
          </a:prstGeom>
        </p:spPr>
        <p:txBody>
          <a:bodyPr>
            <a:noAutofit/>
          </a:bodyPr>
          <a:lstStyle>
            <a:lvl1pPr marL="0" indent="0">
              <a:lnSpc>
                <a:spcPct val="100000"/>
              </a:lnSpc>
              <a:buNone/>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Du kan tilføye informasjon til bildet eller sammenlikne noe.</a:t>
            </a:r>
          </a:p>
        </p:txBody>
      </p:sp>
      <p:sp>
        <p:nvSpPr>
          <p:cNvPr id="36" name="TekstSylinder 35">
            <a:extLst>
              <a:ext uri="{FF2B5EF4-FFF2-40B4-BE49-F238E27FC236}">
                <a16:creationId xmlns:a16="http://schemas.microsoft.com/office/drawing/2014/main" id="{7316ECC6-698F-4C07-84A4-867F79EF57B8}"/>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7" name="Plassholder for tekst 3">
            <a:extLst>
              <a:ext uri="{FF2B5EF4-FFF2-40B4-BE49-F238E27FC236}">
                <a16:creationId xmlns:a16="http://schemas.microsoft.com/office/drawing/2014/main" id="{5D73572D-EBD9-4707-BB21-25F1FDB05D10}"/>
              </a:ext>
            </a:extLst>
          </p:cNvPr>
          <p:cNvSpPr>
            <a:spLocks noGrp="1"/>
          </p:cNvSpPr>
          <p:nvPr>
            <p:ph type="body" sz="quarter" idx="24" hasCustomPrompt="1"/>
          </p:nvPr>
        </p:nvSpPr>
        <p:spPr>
          <a:xfrm>
            <a:off x="1295686" y="6601669"/>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15" name="Bilde 14">
            <a:extLst>
              <a:ext uri="{FF2B5EF4-FFF2-40B4-BE49-F238E27FC236}">
                <a16:creationId xmlns:a16="http://schemas.microsoft.com/office/drawing/2014/main" id="{31A793CB-45EB-40DA-98ED-FFE0BC3AEEE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A953F387-A1E3-DC86-3CE9-FD2238890BB3}"/>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076656501"/>
      </p:ext>
    </p:extLst>
  </p:cSld>
  <p:clrMapOvr>
    <a:masterClrMapping/>
  </p:clrMapOvr>
  <p:extLst>
    <p:ext uri="{DCECCB84-F9BA-43D5-87BE-67443E8EF086}">
      <p15:sldGuideLst xmlns:p15="http://schemas.microsoft.com/office/powerpoint/2012/main">
        <p15:guide id="1" orient="horz" pos="1366">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ammenlikning x 3">
    <p:bg>
      <p:bgPr>
        <a:solidFill>
          <a:schemeClr val="bg1">
            <a:lumMod val="95000"/>
          </a:schemeClr>
        </a:solidFill>
        <a:effectLst/>
      </p:bgPr>
    </p:bg>
    <p:spTree>
      <p:nvGrpSpPr>
        <p:cNvPr id="1" name=""/>
        <p:cNvGrpSpPr/>
        <p:nvPr/>
      </p:nvGrpSpPr>
      <p:grpSpPr>
        <a:xfrm>
          <a:off x="0" y="0"/>
          <a:ext cx="0" cy="0"/>
          <a:chOff x="0" y="0"/>
          <a:chExt cx="0" cy="0"/>
        </a:xfrm>
      </p:grpSpPr>
      <p:sp>
        <p:nvSpPr>
          <p:cNvPr id="36" name="Plassholder for lysbildenummer 5">
            <a:extLst>
              <a:ext uri="{FF2B5EF4-FFF2-40B4-BE49-F238E27FC236}">
                <a16:creationId xmlns:a16="http://schemas.microsoft.com/office/drawing/2014/main" id="{3D7EBAB9-B4BE-490D-BF64-28601485CF46}"/>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Autofit/>
          </a:bodyPr>
          <a:lstStyle>
            <a:lvl1pPr marL="0" indent="0">
              <a:buNone/>
              <a:defRPr sz="3600">
                <a:latin typeface="+mn-lt"/>
              </a:defRPr>
            </a:lvl1pPr>
          </a:lstStyle>
          <a:p>
            <a:pPr lvl="0"/>
            <a:r>
              <a:rPr lang="nb-NO" dirty="0"/>
              <a:t>Overskrift (pkt. 36) for tre bilder + </a:t>
            </a:r>
            <a:r>
              <a:rPr lang="nb-NO" dirty="0" err="1"/>
              <a:t>faktabokser</a:t>
            </a:r>
            <a:endParaRPr lang="nb-NO" dirty="0"/>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8"/>
            <a:ext cx="3168000" cy="1980000"/>
          </a:xfrm>
          <a:prstGeom prst="rect">
            <a:avLst/>
          </a:prstGeom>
          <a:solidFill>
            <a:schemeClr val="bg1">
              <a:lumMod val="85000"/>
            </a:schemeClr>
          </a:solidFill>
        </p:spPr>
        <p:txBody>
          <a:bodyPr anchor="ctr"/>
          <a:lstStyle>
            <a:lvl1pPr marL="0" indent="0" algn="ctr">
              <a:buNone/>
              <a:defRPr/>
            </a:lvl1pPr>
          </a:lstStyle>
          <a:p>
            <a:r>
              <a:rPr lang="nb-NO" dirty="0"/>
              <a:t>Klikk på ikonet for å sette</a:t>
            </a:r>
            <a:br>
              <a:rPr lang="nb-NO" dirty="0"/>
            </a:br>
            <a:r>
              <a:rPr lang="nb-NO" dirty="0"/>
              <a:t>inn bilde 1</a:t>
            </a:r>
          </a:p>
        </p:txBody>
      </p:sp>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7" y="4265903"/>
            <a:ext cx="3168000" cy="1829609"/>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4439670"/>
            <a:ext cx="2686050" cy="1424869"/>
          </a:xfrm>
          <a:prstGeom prst="rect">
            <a:avLst/>
          </a:prstGeom>
        </p:spPr>
        <p:txBody>
          <a:bodyPr>
            <a:noAutofit/>
          </a:bodyPr>
          <a:lstStyle>
            <a:lvl1pPr marL="0" indent="0">
              <a:lnSpc>
                <a:spcPct val="100000"/>
              </a:lnSpc>
              <a:buNone/>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og faktaboksene på denne </a:t>
            </a:r>
            <a:r>
              <a:rPr lang="nb-NO" dirty="0" err="1"/>
              <a:t>malsiden</a:t>
            </a:r>
            <a:r>
              <a:rPr lang="nb-NO" dirty="0"/>
              <a:t> kan brukes for å sammenlikne noe. For eksempel vise en utvikling.</a:t>
            </a:r>
          </a:p>
        </p:txBody>
      </p:sp>
      <p:sp>
        <p:nvSpPr>
          <p:cNvPr id="18" name="Plassholder for bilde 21">
            <a:extLst>
              <a:ext uri="{FF2B5EF4-FFF2-40B4-BE49-F238E27FC236}">
                <a16:creationId xmlns:a16="http://schemas.microsoft.com/office/drawing/2014/main" id="{021DA3E9-E13E-4C25-BA5D-6652BA1F0080}"/>
              </a:ext>
            </a:extLst>
          </p:cNvPr>
          <p:cNvSpPr>
            <a:spLocks noGrp="1"/>
          </p:cNvSpPr>
          <p:nvPr>
            <p:ph type="pic" sz="quarter" idx="22" hasCustomPrompt="1"/>
          </p:nvPr>
        </p:nvSpPr>
        <p:spPr>
          <a:xfrm>
            <a:off x="4512000" y="2112868"/>
            <a:ext cx="3168000" cy="1980000"/>
          </a:xfrm>
          <a:prstGeom prst="rect">
            <a:avLst/>
          </a:prstGeom>
          <a:solidFill>
            <a:schemeClr val="bg1">
              <a:lumMod val="85000"/>
            </a:schemeClr>
          </a:solidFill>
        </p:spPr>
        <p:txBody>
          <a:bodyPr anchor="ctr"/>
          <a:lstStyle>
            <a:lvl1pPr marL="0" indent="0" algn="ctr">
              <a:buNone/>
              <a:defRPr/>
            </a:lvl1pPr>
          </a:lstStyle>
          <a:p>
            <a:r>
              <a:rPr lang="nb-NO" dirty="0"/>
              <a:t>Klikk på ikonet for å sette</a:t>
            </a:r>
            <a:br>
              <a:rPr lang="nb-NO" dirty="0"/>
            </a:br>
            <a:r>
              <a:rPr lang="nb-NO" dirty="0"/>
              <a:t>inn bilde 2</a:t>
            </a:r>
          </a:p>
        </p:txBody>
      </p:sp>
      <p:sp>
        <p:nvSpPr>
          <p:cNvPr id="20" name="Rektangel 19">
            <a:extLst>
              <a:ext uri="{FF2B5EF4-FFF2-40B4-BE49-F238E27FC236}">
                <a16:creationId xmlns:a16="http://schemas.microsoft.com/office/drawing/2014/main" id="{77289ADD-6E2E-464C-9359-38C11C947409}"/>
              </a:ext>
              <a:ext uri="{C183D7F6-B498-43B3-948B-1728B52AA6E4}">
                <adec:decorative xmlns:adec="http://schemas.microsoft.com/office/drawing/2017/decorative" val="1"/>
              </a:ext>
            </a:extLst>
          </p:cNvPr>
          <p:cNvSpPr/>
          <p:nvPr userDrawn="1"/>
        </p:nvSpPr>
        <p:spPr>
          <a:xfrm>
            <a:off x="4512000" y="4273951"/>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52975" y="4447716"/>
            <a:ext cx="2686050" cy="1424869"/>
          </a:xfrm>
          <a:prstGeom prst="rect">
            <a:avLst/>
          </a:prstGeom>
        </p:spPr>
        <p:txBody>
          <a:bodyPr>
            <a:noAutofit/>
          </a:bodyPr>
          <a:lstStyle>
            <a:lvl1pPr marL="0" indent="0">
              <a:lnSpc>
                <a:spcPct val="100000"/>
              </a:lnSpc>
              <a:buNone/>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kan brukes til å illustrere tre viktige poeng. Kart, bilder og illustrasjoner kan settes inn.</a:t>
            </a:r>
          </a:p>
        </p:txBody>
      </p:sp>
      <p:sp>
        <p:nvSpPr>
          <p:cNvPr id="19" name="Plassholder for bilde 21">
            <a:extLst>
              <a:ext uri="{FF2B5EF4-FFF2-40B4-BE49-F238E27FC236}">
                <a16:creationId xmlns:a16="http://schemas.microsoft.com/office/drawing/2014/main" id="{C0F341BD-FA74-49C6-B4D5-F0BAC35B78CD}"/>
              </a:ext>
            </a:extLst>
          </p:cNvPr>
          <p:cNvSpPr>
            <a:spLocks noGrp="1"/>
          </p:cNvSpPr>
          <p:nvPr>
            <p:ph type="pic" sz="quarter" idx="23" hasCustomPrompt="1"/>
          </p:nvPr>
        </p:nvSpPr>
        <p:spPr>
          <a:xfrm>
            <a:off x="7949946" y="2112868"/>
            <a:ext cx="3168000" cy="1980000"/>
          </a:xfrm>
          <a:prstGeom prst="rect">
            <a:avLst/>
          </a:prstGeom>
          <a:solidFill>
            <a:schemeClr val="bg1">
              <a:lumMod val="85000"/>
            </a:schemeClr>
          </a:solidFill>
        </p:spPr>
        <p:txBody>
          <a:bodyPr anchor="ctr"/>
          <a:lstStyle>
            <a:lvl1pPr marL="0" indent="0" algn="ctr">
              <a:buNone/>
              <a:defRPr/>
            </a:lvl1pPr>
          </a:lstStyle>
          <a:p>
            <a:r>
              <a:rPr lang="nb-NO" dirty="0"/>
              <a:t>Klikk på ikonet for å sette</a:t>
            </a:r>
            <a:br>
              <a:rPr lang="nb-NO" dirty="0"/>
            </a:br>
            <a:r>
              <a:rPr lang="nb-NO" dirty="0"/>
              <a:t>inn bilde 3</a:t>
            </a:r>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968313" y="4265903"/>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09288" y="4439668"/>
            <a:ext cx="2686050" cy="1424869"/>
          </a:xfrm>
          <a:prstGeom prst="rect">
            <a:avLst/>
          </a:prstGeom>
        </p:spPr>
        <p:txBody>
          <a:bodyPr>
            <a:normAutofit/>
          </a:bodyPr>
          <a:lstStyle>
            <a:lvl1pPr marL="0" indent="0">
              <a:lnSpc>
                <a:spcPct val="100000"/>
              </a:lnSpc>
              <a:buNone/>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Eksempler kan være naturtyper, arter, byer, brukergrupper, kommuner, områder, personer og så videre.</a:t>
            </a:r>
          </a:p>
        </p:txBody>
      </p:sp>
      <p:sp>
        <p:nvSpPr>
          <p:cNvPr id="40" name="TekstSylinder 39">
            <a:extLst>
              <a:ext uri="{FF2B5EF4-FFF2-40B4-BE49-F238E27FC236}">
                <a16:creationId xmlns:a16="http://schemas.microsoft.com/office/drawing/2014/main" id="{ED5FD058-A83F-40A1-AB19-9459FCA3852E}"/>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41" name="Plassholder for tekst 3">
            <a:extLst>
              <a:ext uri="{FF2B5EF4-FFF2-40B4-BE49-F238E27FC236}">
                <a16:creationId xmlns:a16="http://schemas.microsoft.com/office/drawing/2014/main" id="{37B15E49-CE91-415B-989E-461A9908C91B}"/>
              </a:ext>
            </a:extLst>
          </p:cNvPr>
          <p:cNvSpPr>
            <a:spLocks noGrp="1"/>
          </p:cNvSpPr>
          <p:nvPr>
            <p:ph type="body" sz="quarter" idx="24" hasCustomPrompt="1"/>
          </p:nvPr>
        </p:nvSpPr>
        <p:spPr>
          <a:xfrm>
            <a:off x="1295686" y="6592144"/>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21" name="Bilde 20">
            <a:extLst>
              <a:ext uri="{FF2B5EF4-FFF2-40B4-BE49-F238E27FC236}">
                <a16:creationId xmlns:a16="http://schemas.microsoft.com/office/drawing/2014/main" id="{198B4524-8164-42F2-A2DD-F74BF0073DC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75C99A09-DE26-9D1A-99E7-931CF975DB23}"/>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2187475627"/>
      </p:ext>
    </p:extLst>
  </p:cSld>
  <p:clrMapOvr>
    <a:masterClrMapping/>
  </p:clrMapOvr>
  <p:extLst>
    <p:ext uri="{DCECCB84-F9BA-43D5-87BE-67443E8EF086}">
      <p15:sldGuideLst xmlns:p15="http://schemas.microsoft.com/office/powerpoint/2012/main">
        <p15:guide id="1" orient="horz" pos="1366"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AKTABOKS x 3 felles tittel">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4" name="Plassholder for lysbildenummer 5">
            <a:extLst>
              <a:ext uri="{FF2B5EF4-FFF2-40B4-BE49-F238E27FC236}">
                <a16:creationId xmlns:a16="http://schemas.microsoft.com/office/drawing/2014/main" id="{1AA4BDAA-AA79-4AF5-B9D8-BAA24CB9C679}"/>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12" name="Bilde 11">
            <a:extLst>
              <a:ext uri="{FF2B5EF4-FFF2-40B4-BE49-F238E27FC236}">
                <a16:creationId xmlns:a16="http://schemas.microsoft.com/office/drawing/2014/main" id="{292FB4A1-6110-4C3C-B391-BA8B33CB07F7}"/>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37254" t="13140" r="-19292" b="13775"/>
          <a:stretch/>
        </p:blipFill>
        <p:spPr>
          <a:xfrm>
            <a:off x="0" y="-7374"/>
            <a:ext cx="2411361" cy="6799006"/>
          </a:xfrm>
          <a:prstGeom prst="rect">
            <a:avLst/>
          </a:prstGeom>
        </p:spPr>
      </p:pic>
      <p:sp>
        <p:nvSpPr>
          <p:cNvPr id="17" name="Plassholder for tekst 4">
            <a:extLst>
              <a:ext uri="{FF2B5EF4-FFF2-40B4-BE49-F238E27FC236}">
                <a16:creationId xmlns:a16="http://schemas.microsoft.com/office/drawing/2014/main" id="{037073BD-E598-4E5F-B1EE-F55681A71E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Felles overskrift (pkt. 36) for tre </a:t>
            </a:r>
            <a:r>
              <a:rPr lang="nb-NO" dirty="0" err="1"/>
              <a:t>faktabokser</a:t>
            </a:r>
            <a:endParaRPr lang="nb-NO" dirty="0"/>
          </a:p>
        </p:txBody>
      </p:sp>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8" y="2211295"/>
            <a:ext cx="3201671" cy="4106808"/>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8">
            <a:extLst>
              <a:ext uri="{FF2B5EF4-FFF2-40B4-BE49-F238E27FC236}">
                <a16:creationId xmlns:a16="http://schemas.microsoft.com/office/drawing/2014/main" id="{D636CE05-AD56-498E-A359-08ACE0E6B54F}"/>
              </a:ext>
              <a:ext uri="{C183D7F6-B498-43B3-948B-1728B52AA6E4}">
                <adec:decorative xmlns:adec="http://schemas.microsoft.com/office/drawing/2017/decorative" val="0"/>
              </a:ext>
            </a:extLst>
          </p:cNvPr>
          <p:cNvSpPr>
            <a:spLocks noGrp="1"/>
          </p:cNvSpPr>
          <p:nvPr>
            <p:ph type="body" sz="quarter" idx="19" hasCustomPrompt="1"/>
          </p:nvPr>
        </p:nvSpPr>
        <p:spPr>
          <a:xfrm>
            <a:off x="1357262" y="2500828"/>
            <a:ext cx="2605138" cy="3507150"/>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0" name="Rektangel 19">
            <a:extLst>
              <a:ext uri="{FF2B5EF4-FFF2-40B4-BE49-F238E27FC236}">
                <a16:creationId xmlns:a16="http://schemas.microsoft.com/office/drawing/2014/main" id="{77289ADD-6E2E-464C-9359-38C11C947409}"/>
              </a:ext>
              <a:ext uri="{C183D7F6-B498-43B3-948B-1728B52AA6E4}">
                <adec:decorative xmlns:adec="http://schemas.microsoft.com/office/drawing/2017/decorative" val="1"/>
              </a:ext>
            </a:extLst>
          </p:cNvPr>
          <p:cNvSpPr/>
          <p:nvPr userDrawn="1"/>
        </p:nvSpPr>
        <p:spPr>
          <a:xfrm>
            <a:off x="4495164" y="2220673"/>
            <a:ext cx="3240000"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93130" y="2510205"/>
            <a:ext cx="2599766" cy="349777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a:t>
            </a:r>
            <a:br>
              <a:rPr lang="nb-NO" dirty="0"/>
            </a:br>
            <a:r>
              <a:rPr lang="nb-NO" dirty="0"/>
              <a:t>Gi alle punktene samme form og struktur.</a:t>
            </a:r>
          </a:p>
          <a:p>
            <a:pPr lvl="0"/>
            <a:endParaRPr lang="nb-NO" dirty="0"/>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934642" y="2211296"/>
            <a:ext cx="3201671"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33153" y="2500828"/>
            <a:ext cx="2601585" cy="3518366"/>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pic>
        <p:nvPicPr>
          <p:cNvPr id="13" name="Bilde 12">
            <a:extLst>
              <a:ext uri="{FF2B5EF4-FFF2-40B4-BE49-F238E27FC236}">
                <a16:creationId xmlns:a16="http://schemas.microsoft.com/office/drawing/2014/main" id="{951C16E4-6BB9-4C56-8466-324319806EC0}"/>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E8DD5C4C-1924-07B8-7BD0-112592DF4595}"/>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4937478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AKTABOKS x 3 egne titler">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19" name="Plassholder for lysbildenummer 5">
            <a:extLst>
              <a:ext uri="{FF2B5EF4-FFF2-40B4-BE49-F238E27FC236}">
                <a16:creationId xmlns:a16="http://schemas.microsoft.com/office/drawing/2014/main" id="{1E3CFF66-C480-411E-8A1B-3508A0501D88}"/>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4" name="Bilde 3">
            <a:extLst>
              <a:ext uri="{FF2B5EF4-FFF2-40B4-BE49-F238E27FC236}">
                <a16:creationId xmlns:a16="http://schemas.microsoft.com/office/drawing/2014/main" id="{5281FB71-5236-44BA-B16C-62F0FCCE371C}"/>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1398" t="28312" r="-1664" b="-957"/>
          <a:stretch/>
        </p:blipFill>
        <p:spPr>
          <a:xfrm>
            <a:off x="0" y="0"/>
            <a:ext cx="2359272" cy="6758071"/>
          </a:xfrm>
          <a:prstGeom prst="rect">
            <a:avLst/>
          </a:prstGeom>
        </p:spPr>
      </p:pic>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8" y="1104900"/>
            <a:ext cx="3201671" cy="5203825"/>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 name="Plassholder for tekst 2">
            <a:extLst>
              <a:ext uri="{FF2B5EF4-FFF2-40B4-BE49-F238E27FC236}">
                <a16:creationId xmlns:a16="http://schemas.microsoft.com/office/drawing/2014/main" id="{8932D5A4-F404-48C4-93C4-712FCC6A162E}"/>
              </a:ext>
              <a:ext uri="{C183D7F6-B498-43B3-948B-1728B52AA6E4}">
                <adec:decorative xmlns:adec="http://schemas.microsoft.com/office/drawing/2017/decorative" val="0"/>
              </a:ext>
            </a:extLst>
          </p:cNvPr>
          <p:cNvSpPr>
            <a:spLocks noGrp="1"/>
          </p:cNvSpPr>
          <p:nvPr>
            <p:ph type="body" sz="quarter" idx="22" hasCustomPrompt="1"/>
          </p:nvPr>
        </p:nvSpPr>
        <p:spPr>
          <a:xfrm>
            <a:off x="1357262" y="1397001"/>
            <a:ext cx="2605138" cy="1093652"/>
          </a:xfrm>
          <a:prstGeom prst="rect">
            <a:avLst/>
          </a:prstGeom>
        </p:spPr>
        <p:txBody>
          <a:bodyPr anchor="b"/>
          <a:lstStyle>
            <a:lvl1pPr marL="0" indent="0">
              <a:lnSpc>
                <a:spcPct val="100000"/>
              </a:lnSpc>
              <a:buNone/>
              <a:defRPr sz="200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1</a:t>
            </a:r>
          </a:p>
        </p:txBody>
      </p:sp>
      <p:sp>
        <p:nvSpPr>
          <p:cNvPr id="27" name="Plassholder for tekst 8">
            <a:extLst>
              <a:ext uri="{FF2B5EF4-FFF2-40B4-BE49-F238E27FC236}">
                <a16:creationId xmlns:a16="http://schemas.microsoft.com/office/drawing/2014/main" id="{8EE39E4B-F344-4198-AF1B-CF3EDBD98251}"/>
              </a:ext>
            </a:extLst>
          </p:cNvPr>
          <p:cNvSpPr>
            <a:spLocks noGrp="1"/>
          </p:cNvSpPr>
          <p:nvPr>
            <p:ph type="body" sz="quarter" idx="19" hasCustomPrompt="1"/>
          </p:nvPr>
        </p:nvSpPr>
        <p:spPr>
          <a:xfrm>
            <a:off x="1357262" y="2725784"/>
            <a:ext cx="2605138"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 </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0" name="Rektangel 19">
            <a:extLst>
              <a:ext uri="{FF2B5EF4-FFF2-40B4-BE49-F238E27FC236}">
                <a16:creationId xmlns:a16="http://schemas.microsoft.com/office/drawing/2014/main" id="{77289ADD-6E2E-464C-9359-38C11C947409}"/>
              </a:ext>
              <a:ext uri="{C183D7F6-B498-43B3-948B-1728B52AA6E4}">
                <adec:decorative xmlns:adec="http://schemas.microsoft.com/office/drawing/2017/decorative" val="1"/>
              </a:ext>
            </a:extLst>
          </p:cNvPr>
          <p:cNvSpPr/>
          <p:nvPr userDrawn="1"/>
        </p:nvSpPr>
        <p:spPr>
          <a:xfrm>
            <a:off x="4496330"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5" name="Plassholder for tekst 2">
            <a:extLst>
              <a:ext uri="{FF2B5EF4-FFF2-40B4-BE49-F238E27FC236}">
                <a16:creationId xmlns:a16="http://schemas.microsoft.com/office/drawing/2014/main" id="{7092F267-7936-4D7E-AB24-A3C4C0705E5D}"/>
              </a:ext>
            </a:extLst>
          </p:cNvPr>
          <p:cNvSpPr>
            <a:spLocks noGrp="1"/>
          </p:cNvSpPr>
          <p:nvPr>
            <p:ph type="body" sz="quarter" idx="23" hasCustomPrompt="1"/>
          </p:nvPr>
        </p:nvSpPr>
        <p:spPr>
          <a:xfrm>
            <a:off x="4796116" y="1397002"/>
            <a:ext cx="2599767"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2</a:t>
            </a:r>
          </a:p>
        </p:txBody>
      </p:sp>
      <p:sp>
        <p:nvSpPr>
          <p:cNvPr id="28" name="Plassholder for tekst 8">
            <a:extLst>
              <a:ext uri="{FF2B5EF4-FFF2-40B4-BE49-F238E27FC236}">
                <a16:creationId xmlns:a16="http://schemas.microsoft.com/office/drawing/2014/main" id="{C8765A32-4890-4C82-9997-A3C76276CF50}"/>
              </a:ext>
            </a:extLst>
          </p:cNvPr>
          <p:cNvSpPr>
            <a:spLocks noGrp="1"/>
          </p:cNvSpPr>
          <p:nvPr>
            <p:ph type="body" sz="quarter" idx="20" hasCustomPrompt="1"/>
          </p:nvPr>
        </p:nvSpPr>
        <p:spPr>
          <a:xfrm>
            <a:off x="4793130" y="2725785"/>
            <a:ext cx="2599766"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 </a:t>
            </a:r>
            <a:br>
              <a:rPr lang="nb-NO" dirty="0"/>
            </a:br>
            <a:r>
              <a:rPr lang="nb-NO" dirty="0"/>
              <a:t>Gi alle punktene samme form og struktur.</a:t>
            </a:r>
          </a:p>
          <a:p>
            <a:pPr lvl="0"/>
            <a:endParaRPr lang="nb-NO" dirty="0"/>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936973"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7" name="Plassholder for tekst 2">
            <a:extLst>
              <a:ext uri="{FF2B5EF4-FFF2-40B4-BE49-F238E27FC236}">
                <a16:creationId xmlns:a16="http://schemas.microsoft.com/office/drawing/2014/main" id="{836D24B0-CE4C-45E9-88BA-428E6F489B67}"/>
              </a:ext>
            </a:extLst>
          </p:cNvPr>
          <p:cNvSpPr>
            <a:spLocks noGrp="1"/>
          </p:cNvSpPr>
          <p:nvPr>
            <p:ph type="body" sz="quarter" idx="24" hasCustomPrompt="1"/>
          </p:nvPr>
        </p:nvSpPr>
        <p:spPr>
          <a:xfrm>
            <a:off x="8233152" y="1397001"/>
            <a:ext cx="2601585" cy="1093651"/>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3</a:t>
            </a:r>
          </a:p>
        </p:txBody>
      </p:sp>
      <p:sp>
        <p:nvSpPr>
          <p:cNvPr id="29" name="Plassholder for tekst 8">
            <a:extLst>
              <a:ext uri="{FF2B5EF4-FFF2-40B4-BE49-F238E27FC236}">
                <a16:creationId xmlns:a16="http://schemas.microsoft.com/office/drawing/2014/main" id="{DB84BA7C-C40C-4A30-8F56-CA34FC964BEF}"/>
              </a:ext>
            </a:extLst>
          </p:cNvPr>
          <p:cNvSpPr>
            <a:spLocks noGrp="1"/>
          </p:cNvSpPr>
          <p:nvPr>
            <p:ph type="body" sz="quarter" idx="21" hasCustomPrompt="1"/>
          </p:nvPr>
        </p:nvSpPr>
        <p:spPr>
          <a:xfrm>
            <a:off x="8233153" y="2725784"/>
            <a:ext cx="2601585" cy="3293409"/>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pic>
        <p:nvPicPr>
          <p:cNvPr id="18" name="Bilde 17">
            <a:extLst>
              <a:ext uri="{FF2B5EF4-FFF2-40B4-BE49-F238E27FC236}">
                <a16:creationId xmlns:a16="http://schemas.microsoft.com/office/drawing/2014/main" id="{4D718755-CF9E-4429-B5B0-AD6F0FED92FA}"/>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D89D5EF5-F0D2-C783-3B92-A357E1D3AA8D}"/>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3375074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Helsidebilde">
    <p:bg>
      <p:bgPr>
        <a:solidFill>
          <a:schemeClr val="bg1"/>
        </a:solidFill>
        <a:effectLst/>
      </p:bgPr>
    </p:bg>
    <p:spTree>
      <p:nvGrpSpPr>
        <p:cNvPr id="1" name=""/>
        <p:cNvGrpSpPr/>
        <p:nvPr/>
      </p:nvGrpSpPr>
      <p:grpSpPr>
        <a:xfrm>
          <a:off x="0" y="0"/>
          <a:ext cx="0" cy="0"/>
          <a:chOff x="0" y="0"/>
          <a:chExt cx="0" cy="0"/>
        </a:xfrm>
      </p:grpSpPr>
      <p:sp>
        <p:nvSpPr>
          <p:cNvPr id="8" name="Plassholder for lysbildenummer 5">
            <a:extLst>
              <a:ext uri="{FF2B5EF4-FFF2-40B4-BE49-F238E27FC236}">
                <a16:creationId xmlns:a16="http://schemas.microsoft.com/office/drawing/2014/main" id="{D02C766E-7117-44E9-A6B7-128D5AA400B3}"/>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7" name="Rektangel 6">
            <a:extLst>
              <a:ext uri="{FF2B5EF4-FFF2-40B4-BE49-F238E27FC236}">
                <a16:creationId xmlns:a16="http://schemas.microsoft.com/office/drawing/2014/main" id="{E62D7BC0-0959-4646-A1B9-535C1C27A2AA}"/>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0" y="-14492"/>
            <a:ext cx="12192000" cy="6624000"/>
          </a:xfrm>
          <a:prstGeom prst="rect">
            <a:avLst/>
          </a:prstGeom>
          <a:noFill/>
        </p:spPr>
        <p:txBody>
          <a:bodyPr anchor="ctr"/>
          <a:lstStyle>
            <a:lvl1pPr marL="0" indent="0" algn="ctr">
              <a:buFont typeface="Arial" panose="020B0604020202020204" pitchFamily="34" charset="0"/>
              <a:buNone/>
              <a:defRPr/>
            </a:lvl1pPr>
          </a:lstStyle>
          <a:p>
            <a:r>
              <a:rPr lang="nb-NO" dirty="0"/>
              <a:t>Klikk på ikonet for å sette inn et bilde som dekker hele skjermen.</a:t>
            </a:r>
            <a:br>
              <a:rPr lang="nb-NO" dirty="0"/>
            </a:br>
            <a:br>
              <a:rPr lang="nb-NO" dirty="0"/>
            </a:br>
            <a:r>
              <a:rPr lang="nb-NO" dirty="0"/>
              <a:t>Navn på fotograf og/eller eier av bildet skriver du i tekstfeltet nederst på malsiden.</a:t>
            </a:r>
          </a:p>
        </p:txBody>
      </p:sp>
      <p:sp>
        <p:nvSpPr>
          <p:cNvPr id="5" name="TekstSylinder 4">
            <a:extLst>
              <a:ext uri="{FF2B5EF4-FFF2-40B4-BE49-F238E27FC236}">
                <a16:creationId xmlns:a16="http://schemas.microsoft.com/office/drawing/2014/main" id="{65313A6B-DA5B-4674-A4E2-6AC10DC3ABC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0" name="Plassholder for tekst 3">
            <a:extLst>
              <a:ext uri="{FF2B5EF4-FFF2-40B4-BE49-F238E27FC236}">
                <a16:creationId xmlns:a16="http://schemas.microsoft.com/office/drawing/2014/main" id="{11FEC603-5563-416F-A5D9-6EF0FE508C35}"/>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3" name="TekstSylinder 2">
            <a:extLst>
              <a:ext uri="{FF2B5EF4-FFF2-40B4-BE49-F238E27FC236}">
                <a16:creationId xmlns:a16="http://schemas.microsoft.com/office/drawing/2014/main" id="{47AFA647-BAD8-A91E-3FCF-AD33EEECA216}"/>
              </a:ext>
              <a:ext uri="{C183D7F6-B498-43B3-948B-1728B52AA6E4}">
                <adec:decorative xmlns:adec="http://schemas.microsoft.com/office/drawing/2017/decorative" val="1"/>
              </a:ext>
            </a:extLst>
          </p:cNvPr>
          <p:cNvSpPr txBox="1"/>
          <p:nvPr userDrawn="1"/>
        </p:nvSpPr>
        <p:spPr>
          <a:xfrm>
            <a:off x="9330268" y="6641221"/>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342277996"/>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ILDE x 2">
    <p:bg>
      <p:bgPr>
        <a:solidFill>
          <a:schemeClr val="bg1"/>
        </a:solidFill>
        <a:effectLst/>
      </p:bgPr>
    </p:bg>
    <p:spTree>
      <p:nvGrpSpPr>
        <p:cNvPr id="1" name=""/>
        <p:cNvGrpSpPr/>
        <p:nvPr/>
      </p:nvGrpSpPr>
      <p:grpSpPr>
        <a:xfrm>
          <a:off x="0" y="0"/>
          <a:ext cx="0" cy="0"/>
          <a:chOff x="0" y="0"/>
          <a:chExt cx="0" cy="0"/>
        </a:xfrm>
      </p:grpSpPr>
      <p:sp>
        <p:nvSpPr>
          <p:cNvPr id="16" name="Plassholder for lysbildenummer 5">
            <a:extLst>
              <a:ext uri="{FF2B5EF4-FFF2-40B4-BE49-F238E27FC236}">
                <a16:creationId xmlns:a16="http://schemas.microsoft.com/office/drawing/2014/main" id="{E1820537-7188-44C7-AA4F-4F92BF8BCC39}"/>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1.</a:t>
            </a:r>
            <a:br>
              <a:rPr lang="nb-NO" dirty="0"/>
            </a:br>
            <a:br>
              <a:rPr lang="nb-NO" dirty="0"/>
            </a:br>
            <a:br>
              <a:rPr lang="nb-NO" dirty="0"/>
            </a:br>
            <a:r>
              <a:rPr lang="nb-NO" dirty="0"/>
              <a:t>Navn på fotograf(er) og/eller eier(e) av bildet skriver du i tekstfeltet nederst på malsiden.</a:t>
            </a:r>
          </a:p>
        </p:txBody>
      </p:sp>
      <p:sp>
        <p:nvSpPr>
          <p:cNvPr id="13" name="Plassholder for bilde 3">
            <a:extLst>
              <a:ext uri="{FF2B5EF4-FFF2-40B4-BE49-F238E27FC236}">
                <a16:creationId xmlns:a16="http://schemas.microsoft.com/office/drawing/2014/main" id="{FAE01CCF-5656-4C51-9B8F-17B85B5040CD}"/>
              </a:ext>
            </a:extLst>
          </p:cNvPr>
          <p:cNvSpPr>
            <a:spLocks noGrp="1"/>
          </p:cNvSpPr>
          <p:nvPr>
            <p:ph type="pic" sz="quarter" idx="16" hasCustomPrompt="1"/>
          </p:nvPr>
        </p:nvSpPr>
        <p:spPr>
          <a:xfrm>
            <a:off x="609600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2.</a:t>
            </a:r>
            <a:br>
              <a:rPr lang="nb-NO" dirty="0"/>
            </a:br>
            <a:br>
              <a:rPr lang="nb-NO" dirty="0"/>
            </a:br>
            <a:br>
              <a:rPr lang="nb-NO" dirty="0"/>
            </a:br>
            <a:r>
              <a:rPr lang="nb-NO" dirty="0"/>
              <a:t>Navn på fotograf(er) og/eller eier(e) av bildet skriver du i tekstfeltet nederst på malsiden.</a:t>
            </a:r>
          </a:p>
        </p:txBody>
      </p:sp>
      <p:sp>
        <p:nvSpPr>
          <p:cNvPr id="10" name="Rektangel 9">
            <a:extLst>
              <a:ext uri="{FF2B5EF4-FFF2-40B4-BE49-F238E27FC236}">
                <a16:creationId xmlns:a16="http://schemas.microsoft.com/office/drawing/2014/main" id="{74E7BE4E-EAD6-492B-B113-71C0E078FEEB}"/>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4" name="TekstSylinder 13">
            <a:extLst>
              <a:ext uri="{FF2B5EF4-FFF2-40B4-BE49-F238E27FC236}">
                <a16:creationId xmlns:a16="http://schemas.microsoft.com/office/drawing/2014/main" id="{FEE4EEDD-8338-4EB5-93FE-708D1B1BECE5}"/>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5" name="Plassholder for tekst 3">
            <a:extLst>
              <a:ext uri="{FF2B5EF4-FFF2-40B4-BE49-F238E27FC236}">
                <a16:creationId xmlns:a16="http://schemas.microsoft.com/office/drawing/2014/main" id="{85C68640-E0DE-4C9F-B22C-ECC944209240}"/>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2" name="TekstSylinder 1">
            <a:extLst>
              <a:ext uri="{FF2B5EF4-FFF2-40B4-BE49-F238E27FC236}">
                <a16:creationId xmlns:a16="http://schemas.microsoft.com/office/drawing/2014/main" id="{6165FF77-3AC9-9637-7277-E2D322A582AA}"/>
              </a:ext>
              <a:ext uri="{C183D7F6-B498-43B3-948B-1728B52AA6E4}">
                <adec:decorative xmlns:adec="http://schemas.microsoft.com/office/drawing/2017/decorative" val="1"/>
              </a:ext>
            </a:extLst>
          </p:cNvPr>
          <p:cNvSpPr txBox="1"/>
          <p:nvPr userDrawn="1"/>
        </p:nvSpPr>
        <p:spPr>
          <a:xfrm>
            <a:off x="9330268" y="6641221"/>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681282978"/>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ILDE x 3">
    <p:bg>
      <p:bgPr>
        <a:solidFill>
          <a:schemeClr val="bg1"/>
        </a:solidFill>
        <a:effectLst/>
      </p:bgPr>
    </p:bg>
    <p:spTree>
      <p:nvGrpSpPr>
        <p:cNvPr id="1" name=""/>
        <p:cNvGrpSpPr/>
        <p:nvPr/>
      </p:nvGrpSpPr>
      <p:grpSpPr>
        <a:xfrm>
          <a:off x="0" y="0"/>
          <a:ext cx="0" cy="0"/>
          <a:chOff x="0" y="0"/>
          <a:chExt cx="0" cy="0"/>
        </a:xfrm>
      </p:grpSpPr>
      <p:sp>
        <p:nvSpPr>
          <p:cNvPr id="17" name="Plassholder for lysbildenummer 5">
            <a:extLst>
              <a:ext uri="{FF2B5EF4-FFF2-40B4-BE49-F238E27FC236}">
                <a16:creationId xmlns:a16="http://schemas.microsoft.com/office/drawing/2014/main" id="{EB1C0BE0-2375-43E1-8190-E4D337FBC41B}"/>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a:t>
            </a:r>
            <a:br>
              <a:rPr lang="nb-NO" dirty="0"/>
            </a:br>
            <a:br>
              <a:rPr lang="nb-NO" dirty="0"/>
            </a:br>
            <a:r>
              <a:rPr lang="nb-NO" dirty="0"/>
              <a:t>Navn på fotograf(er) og/eller eier(e) av bildet skriver du i tekstfeltet nederst på malsiden.</a:t>
            </a:r>
          </a:p>
        </p:txBody>
      </p:sp>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6091680" y="0"/>
            <a:ext cx="6096000" cy="3393652"/>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br>
              <a:rPr lang="nb-NO" dirty="0"/>
            </a:br>
            <a:r>
              <a:rPr lang="nb-NO" dirty="0"/>
              <a:t>Navn på fotograf(er) og/eller eier(e) av bildet skriver du i tekstfeltet nederst på malsiden.</a:t>
            </a:r>
          </a:p>
        </p:txBody>
      </p:sp>
      <p:sp>
        <p:nvSpPr>
          <p:cNvPr id="11" name="Plassholder for bilde 3">
            <a:extLst>
              <a:ext uri="{FF2B5EF4-FFF2-40B4-BE49-F238E27FC236}">
                <a16:creationId xmlns:a16="http://schemas.microsoft.com/office/drawing/2014/main" id="{48FD7EA8-B8FA-491A-ADCE-CC85114557AC}"/>
              </a:ext>
            </a:extLst>
          </p:cNvPr>
          <p:cNvSpPr>
            <a:spLocks noGrp="1"/>
          </p:cNvSpPr>
          <p:nvPr>
            <p:ph type="pic" sz="quarter" idx="14" hasCustomPrompt="1"/>
          </p:nvPr>
        </p:nvSpPr>
        <p:spPr>
          <a:xfrm>
            <a:off x="6096000" y="3393651"/>
            <a:ext cx="6096000" cy="3221775"/>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 Navn på fotograf(er) og/eller eier(e) av bildet skriver du i tekstfeltet nederst på malsiden.</a:t>
            </a:r>
          </a:p>
        </p:txBody>
      </p:sp>
      <p:sp>
        <p:nvSpPr>
          <p:cNvPr id="7" name="TekstSylinder 6">
            <a:extLst>
              <a:ext uri="{FF2B5EF4-FFF2-40B4-BE49-F238E27FC236}">
                <a16:creationId xmlns:a16="http://schemas.microsoft.com/office/drawing/2014/main" id="{5DAED793-F6DF-4393-B5B7-00BD9C67A0D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4" name="Rektangel 13">
            <a:extLst>
              <a:ext uri="{FF2B5EF4-FFF2-40B4-BE49-F238E27FC236}">
                <a16:creationId xmlns:a16="http://schemas.microsoft.com/office/drawing/2014/main" id="{6BB90A15-C6FD-4F5E-819D-6BE960B48C80}"/>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5" name="TekstSylinder 14">
            <a:extLst>
              <a:ext uri="{FF2B5EF4-FFF2-40B4-BE49-F238E27FC236}">
                <a16:creationId xmlns:a16="http://schemas.microsoft.com/office/drawing/2014/main" id="{6E1C8271-B83B-4C8C-8EBE-CA752B6270A7}"/>
              </a:ext>
              <a:ext uri="{C183D7F6-B498-43B3-948B-1728B52AA6E4}">
                <adec:decorative xmlns:adec="http://schemas.microsoft.com/office/drawing/2017/decorative" val="1"/>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6" name="Plassholder for tekst 3">
            <a:extLst>
              <a:ext uri="{FF2B5EF4-FFF2-40B4-BE49-F238E27FC236}">
                <a16:creationId xmlns:a16="http://schemas.microsoft.com/office/drawing/2014/main" id="{83F8A895-256D-4B52-B4C1-DF95A52888B7}"/>
              </a:ext>
            </a:extLst>
          </p:cNvPr>
          <p:cNvSpPr>
            <a:spLocks noGrp="1"/>
          </p:cNvSpPr>
          <p:nvPr>
            <p:ph type="body" sz="quarter" idx="24" hasCustomPrompt="1"/>
          </p:nvPr>
        </p:nvSpPr>
        <p:spPr>
          <a:xfrm>
            <a:off x="647985" y="6705599"/>
            <a:ext cx="8358556" cy="13513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2" name="TekstSylinder 1">
            <a:extLst>
              <a:ext uri="{FF2B5EF4-FFF2-40B4-BE49-F238E27FC236}">
                <a16:creationId xmlns:a16="http://schemas.microsoft.com/office/drawing/2014/main" id="{DDCF7C70-3BB8-1FCE-759D-5A6E238F2C7A}"/>
              </a:ext>
              <a:ext uri="{C183D7F6-B498-43B3-948B-1728B52AA6E4}">
                <adec:decorative xmlns:adec="http://schemas.microsoft.com/office/drawing/2017/decorative" val="1"/>
              </a:ext>
            </a:extLst>
          </p:cNvPr>
          <p:cNvSpPr txBox="1"/>
          <p:nvPr userDrawn="1"/>
        </p:nvSpPr>
        <p:spPr>
          <a:xfrm>
            <a:off x="9330268" y="6641217"/>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943323966"/>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ILDE x 4">
    <p:bg>
      <p:bgPr>
        <a:solidFill>
          <a:schemeClr val="bg1"/>
        </a:solidFill>
        <a:effectLst/>
      </p:bgPr>
    </p:bg>
    <p:spTree>
      <p:nvGrpSpPr>
        <p:cNvPr id="1" name=""/>
        <p:cNvGrpSpPr/>
        <p:nvPr/>
      </p:nvGrpSpPr>
      <p:grpSpPr>
        <a:xfrm>
          <a:off x="0" y="0"/>
          <a:ext cx="0" cy="0"/>
          <a:chOff x="0" y="0"/>
          <a:chExt cx="0" cy="0"/>
        </a:xfrm>
      </p:grpSpPr>
      <p:sp>
        <p:nvSpPr>
          <p:cNvPr id="19" name="Plassholder for lysbildenummer 5">
            <a:extLst>
              <a:ext uri="{FF2B5EF4-FFF2-40B4-BE49-F238E27FC236}">
                <a16:creationId xmlns:a16="http://schemas.microsoft.com/office/drawing/2014/main" id="{40B944C6-3148-4102-8C55-F1412576CE37}"/>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13" name="Plassholder for bilde 3">
            <a:extLst>
              <a:ext uri="{FF2B5EF4-FFF2-40B4-BE49-F238E27FC236}">
                <a16:creationId xmlns:a16="http://schemas.microsoft.com/office/drawing/2014/main" id="{597491D4-E5C2-4A3A-B7A7-D5E62BAAD7E2}"/>
              </a:ext>
            </a:extLst>
          </p:cNvPr>
          <p:cNvSpPr>
            <a:spLocks noGrp="1"/>
          </p:cNvSpPr>
          <p:nvPr>
            <p:ph type="pic" sz="quarter" idx="15" hasCustomPrompt="1"/>
          </p:nvPr>
        </p:nvSpPr>
        <p:spPr>
          <a:xfrm>
            <a:off x="0" y="1"/>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r>
              <a:rPr lang="nb-NO" dirty="0"/>
              <a:t>Navn på fotograf(er) og/eller eier(e) av bildet skriver du i tekstfeltet nederst på malsiden.</a:t>
            </a:r>
          </a:p>
        </p:txBody>
      </p:sp>
      <p:sp>
        <p:nvSpPr>
          <p:cNvPr id="21" name="Plassholder for bilde 3">
            <a:extLst>
              <a:ext uri="{FF2B5EF4-FFF2-40B4-BE49-F238E27FC236}">
                <a16:creationId xmlns:a16="http://schemas.microsoft.com/office/drawing/2014/main" id="{BB250A6E-8148-4714-866F-E5BB2DA40558}"/>
              </a:ext>
            </a:extLst>
          </p:cNvPr>
          <p:cNvSpPr>
            <a:spLocks noGrp="1"/>
          </p:cNvSpPr>
          <p:nvPr>
            <p:ph type="pic" sz="quarter" idx="25" hasCustomPrompt="1"/>
          </p:nvPr>
        </p:nvSpPr>
        <p:spPr>
          <a:xfrm>
            <a:off x="6096000" y="-356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Navn på fotograf(er) og/eller eier(e) av bildet skriver du i tekstfeltet nederst på malsiden.</a:t>
            </a:r>
          </a:p>
        </p:txBody>
      </p:sp>
      <p:sp>
        <p:nvSpPr>
          <p:cNvPr id="14" name="Plassholder for bilde 3">
            <a:extLst>
              <a:ext uri="{FF2B5EF4-FFF2-40B4-BE49-F238E27FC236}">
                <a16:creationId xmlns:a16="http://schemas.microsoft.com/office/drawing/2014/main" id="{329942B5-7A94-4D27-9BF2-43A757EA2235}"/>
              </a:ext>
            </a:extLst>
          </p:cNvPr>
          <p:cNvSpPr>
            <a:spLocks noGrp="1"/>
          </p:cNvSpPr>
          <p:nvPr>
            <p:ph type="pic" sz="quarter" idx="16" hasCustomPrompt="1"/>
          </p:nvPr>
        </p:nvSpPr>
        <p:spPr>
          <a:xfrm>
            <a:off x="0" y="330844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3.</a:t>
            </a:r>
            <a:br>
              <a:rPr lang="nb-NO" dirty="0"/>
            </a:br>
            <a:br>
              <a:rPr lang="nb-NO" dirty="0"/>
            </a:br>
            <a:r>
              <a:rPr lang="nb-NO" dirty="0"/>
              <a:t>Navn på fotograf(er) og/eller eier(e) av bildet skriver du i tekstfeltet nederst på malsiden.</a:t>
            </a:r>
          </a:p>
        </p:txBody>
      </p:sp>
      <p:sp>
        <p:nvSpPr>
          <p:cNvPr id="22" name="Plassholder for bilde 3">
            <a:extLst>
              <a:ext uri="{FF2B5EF4-FFF2-40B4-BE49-F238E27FC236}">
                <a16:creationId xmlns:a16="http://schemas.microsoft.com/office/drawing/2014/main" id="{2F9E4AE3-E1A0-448B-AE65-725785A17519}"/>
              </a:ext>
            </a:extLst>
          </p:cNvPr>
          <p:cNvSpPr>
            <a:spLocks noGrp="1"/>
          </p:cNvSpPr>
          <p:nvPr>
            <p:ph type="pic" sz="quarter" idx="26" hasCustomPrompt="1"/>
          </p:nvPr>
        </p:nvSpPr>
        <p:spPr>
          <a:xfrm>
            <a:off x="6096000" y="3304879"/>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4.</a:t>
            </a:r>
            <a:br>
              <a:rPr lang="nb-NO" dirty="0"/>
            </a:br>
            <a:br>
              <a:rPr lang="nb-NO" dirty="0"/>
            </a:br>
            <a:r>
              <a:rPr lang="nb-NO" dirty="0"/>
              <a:t>Navn på fotograf(er) og/eller eier(e) av bildet skriver du i tekstfeltet nederst på malsiden.</a:t>
            </a:r>
          </a:p>
        </p:txBody>
      </p:sp>
      <p:sp>
        <p:nvSpPr>
          <p:cNvPr id="16" name="Rektangel 15">
            <a:extLst>
              <a:ext uri="{FF2B5EF4-FFF2-40B4-BE49-F238E27FC236}">
                <a16:creationId xmlns:a16="http://schemas.microsoft.com/office/drawing/2014/main" id="{063328CC-F328-4150-9BA4-2367AC2BA0A8}"/>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7" name="TekstSylinder 16">
            <a:extLst>
              <a:ext uri="{FF2B5EF4-FFF2-40B4-BE49-F238E27FC236}">
                <a16:creationId xmlns:a16="http://schemas.microsoft.com/office/drawing/2014/main" id="{01A36E7F-ACC5-459A-91F0-51736B28EE6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8" name="Plassholder for tekst 3">
            <a:extLst>
              <a:ext uri="{FF2B5EF4-FFF2-40B4-BE49-F238E27FC236}">
                <a16:creationId xmlns:a16="http://schemas.microsoft.com/office/drawing/2014/main" id="{85CE1348-486B-40A4-B506-EC579770109C}"/>
              </a:ext>
            </a:extLst>
          </p:cNvPr>
          <p:cNvSpPr>
            <a:spLocks noGrp="1"/>
          </p:cNvSpPr>
          <p:nvPr>
            <p:ph type="body" sz="quarter" idx="24" hasCustomPrompt="1"/>
          </p:nvPr>
        </p:nvSpPr>
        <p:spPr>
          <a:xfrm>
            <a:off x="647985" y="6703694"/>
            <a:ext cx="8304767" cy="13894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2" name="TekstSylinder 1">
            <a:extLst>
              <a:ext uri="{FF2B5EF4-FFF2-40B4-BE49-F238E27FC236}">
                <a16:creationId xmlns:a16="http://schemas.microsoft.com/office/drawing/2014/main" id="{4D9E235A-77C3-CA81-5E80-BF6247EFEE14}"/>
              </a:ext>
              <a:ext uri="{C183D7F6-B498-43B3-948B-1728B52AA6E4}">
                <adec:decorative xmlns:adec="http://schemas.microsoft.com/office/drawing/2017/decorative" val="1"/>
              </a:ext>
            </a:extLst>
          </p:cNvPr>
          <p:cNvSpPr txBox="1"/>
          <p:nvPr userDrawn="1"/>
        </p:nvSpPr>
        <p:spPr>
          <a:xfrm>
            <a:off x="9330268" y="6641219"/>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109853659"/>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Plassholder for media 6">
            <a:extLst>
              <a:ext uri="{FF2B5EF4-FFF2-40B4-BE49-F238E27FC236}">
                <a16:creationId xmlns:a16="http://schemas.microsoft.com/office/drawing/2014/main" id="{135B5083-9455-45F9-A33C-53405C67A856}"/>
              </a:ext>
            </a:extLst>
          </p:cNvPr>
          <p:cNvSpPr>
            <a:spLocks noGrp="1"/>
          </p:cNvSpPr>
          <p:nvPr>
            <p:ph type="media" sz="quarter" idx="10" hasCustomPrompt="1"/>
          </p:nvPr>
        </p:nvSpPr>
        <p:spPr>
          <a:xfrm>
            <a:off x="0" y="0"/>
            <a:ext cx="12192000" cy="6858000"/>
          </a:xfrm>
          <a:prstGeom prst="rect">
            <a:avLst/>
          </a:prstGeom>
        </p:spPr>
        <p:txBody>
          <a:bodyPr anchor="ctr"/>
          <a:lstStyle>
            <a:lvl1pPr marL="0" indent="0" algn="ctr">
              <a:buNone/>
              <a:defRPr b="0"/>
            </a:lvl1pPr>
          </a:lstStyle>
          <a:p>
            <a:r>
              <a:rPr lang="nb-NO" dirty="0"/>
              <a:t>Klikk på ikonet for å sette inn video som ligger lagret på datamaskinen.</a:t>
            </a:r>
            <a:br>
              <a:rPr lang="nb-NO" dirty="0"/>
            </a:br>
            <a:r>
              <a:rPr lang="nb-NO" dirty="0"/>
              <a:t>Videoer fra nettet kan ikke settes inn.</a:t>
            </a:r>
            <a:br>
              <a:rPr lang="nb-NO" dirty="0"/>
            </a:br>
            <a:br>
              <a:rPr lang="nb-NO" dirty="0"/>
            </a:br>
            <a:r>
              <a:rPr lang="nb-NO" dirty="0"/>
              <a:t>NB. Når du setter inn video i presentasjon, blir filstørrelsen veldig stor.</a:t>
            </a:r>
            <a:br>
              <a:rPr lang="nb-NO" dirty="0"/>
            </a:br>
            <a:br>
              <a:rPr lang="nb-NO" dirty="0"/>
            </a:br>
            <a:br>
              <a:rPr lang="nb-NO" dirty="0"/>
            </a:br>
            <a:br>
              <a:rPr lang="nb-NO" dirty="0"/>
            </a:br>
            <a:br>
              <a:rPr lang="nb-NO" dirty="0"/>
            </a:br>
            <a:r>
              <a:rPr lang="nb-NO" dirty="0"/>
              <a:t>Det er lurt at både presentasjon og videofil ligger lagret på samme datamaskin</a:t>
            </a:r>
            <a:br>
              <a:rPr lang="nb-NO" dirty="0"/>
            </a:br>
            <a:r>
              <a:rPr lang="nb-NO" dirty="0"/>
              <a:t> som presentasjonen spilles av på.</a:t>
            </a:r>
            <a:br>
              <a:rPr lang="nb-NO" dirty="0"/>
            </a:br>
            <a:br>
              <a:rPr lang="nb-NO" dirty="0"/>
            </a:br>
            <a:r>
              <a:rPr lang="nb-NO" dirty="0"/>
              <a:t>Last eventuelt presentasjonen over fra minnepinne til maskin.</a:t>
            </a:r>
            <a:br>
              <a:rPr lang="nb-NO" dirty="0"/>
            </a:br>
            <a:br>
              <a:rPr lang="nb-NO" dirty="0"/>
            </a:br>
            <a:r>
              <a:rPr lang="nb-NO" dirty="0"/>
              <a:t>Hvis ikke kan avspillingen gå veldig tregt eller hakke.</a:t>
            </a:r>
          </a:p>
          <a:p>
            <a:endParaRPr lang="nb-NO" dirty="0"/>
          </a:p>
        </p:txBody>
      </p:sp>
    </p:spTree>
    <p:extLst>
      <p:ext uri="{BB962C8B-B14F-4D97-AF65-F5344CB8AC3E}">
        <p14:creationId xmlns:p14="http://schemas.microsoft.com/office/powerpoint/2010/main" val="24377877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rganisasjonskart uten seksjoner">
    <p:spTree>
      <p:nvGrpSpPr>
        <p:cNvPr id="1" name=""/>
        <p:cNvGrpSpPr/>
        <p:nvPr/>
      </p:nvGrpSpPr>
      <p:grpSpPr>
        <a:xfrm>
          <a:off x="0" y="0"/>
          <a:ext cx="0" cy="0"/>
          <a:chOff x="0" y="0"/>
          <a:chExt cx="0" cy="0"/>
        </a:xfrm>
      </p:grpSpPr>
      <p:sp>
        <p:nvSpPr>
          <p:cNvPr id="9" name="Plassholder for lysbildenummer 5">
            <a:extLst>
              <a:ext uri="{FF2B5EF4-FFF2-40B4-BE49-F238E27FC236}">
                <a16:creationId xmlns:a16="http://schemas.microsoft.com/office/drawing/2014/main" id="{555B8594-3D12-4F0A-BC64-E01D0B48C44F}"/>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11" name="Bilde 10">
            <a:extLst>
              <a:ext uri="{FF2B5EF4-FFF2-40B4-BE49-F238E27FC236}">
                <a16:creationId xmlns:a16="http://schemas.microsoft.com/office/drawing/2014/main" id="{72EF0751-2B5B-4284-833D-CA315BECB473}"/>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pic>
        <p:nvPicPr>
          <p:cNvPr id="8" name="Bilde 7">
            <a:extLst>
              <a:ext uri="{FF2B5EF4-FFF2-40B4-BE49-F238E27FC236}">
                <a16:creationId xmlns:a16="http://schemas.microsoft.com/office/drawing/2014/main" id="{8DE97E4E-7214-4621-A6CE-34EFB48D56B3}"/>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ittel 1">
            <a:extLst>
              <a:ext uri="{FF2B5EF4-FFF2-40B4-BE49-F238E27FC236}">
                <a16:creationId xmlns:a16="http://schemas.microsoft.com/office/drawing/2014/main" id="{2CA38F76-A1E7-EE1A-8851-F5B885CCE0D2}"/>
              </a:ext>
            </a:extLst>
          </p:cNvPr>
          <p:cNvSpPr>
            <a:spLocks noGrp="1"/>
          </p:cNvSpPr>
          <p:nvPr>
            <p:ph type="title" hasCustomPrompt="1"/>
          </p:nvPr>
        </p:nvSpPr>
        <p:spPr>
          <a:xfrm>
            <a:off x="838200" y="-1380535"/>
            <a:ext cx="10515600" cy="1325563"/>
          </a:xfrm>
          <a:prstGeom prst="rect">
            <a:avLst/>
          </a:prstGeom>
        </p:spPr>
        <p:txBody>
          <a:bodyPr/>
          <a:lstStyle>
            <a:lvl1pPr>
              <a:defRPr/>
            </a:lvl1pPr>
          </a:lstStyle>
          <a:p>
            <a:r>
              <a:rPr lang="nb-NO" dirty="0"/>
              <a:t>Organisasjonskart</a:t>
            </a:r>
          </a:p>
        </p:txBody>
      </p:sp>
      <p:pic>
        <p:nvPicPr>
          <p:cNvPr id="6" name="Bilde 5" descr="Organisasjonskart som viser embetsledelsen, staber og avdelinger">
            <a:extLst>
              <a:ext uri="{FF2B5EF4-FFF2-40B4-BE49-F238E27FC236}">
                <a16:creationId xmlns:a16="http://schemas.microsoft.com/office/drawing/2014/main" id="{395EA75D-C669-4024-A4C7-7FF466D91B77}"/>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493417" y="873125"/>
            <a:ext cx="8425282" cy="4329813"/>
          </a:xfrm>
          <a:prstGeom prst="rect">
            <a:avLst/>
          </a:prstGeom>
        </p:spPr>
      </p:pic>
      <p:sp>
        <p:nvSpPr>
          <p:cNvPr id="3" name="TekstSylinder 2">
            <a:extLst>
              <a:ext uri="{FF2B5EF4-FFF2-40B4-BE49-F238E27FC236}">
                <a16:creationId xmlns:a16="http://schemas.microsoft.com/office/drawing/2014/main" id="{2CA1C621-C11C-DC87-7293-BC6FB4B0B4C3}"/>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0500396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Organisasjonskart med seksjoner">
    <p:spTree>
      <p:nvGrpSpPr>
        <p:cNvPr id="1" name=""/>
        <p:cNvGrpSpPr/>
        <p:nvPr/>
      </p:nvGrpSpPr>
      <p:grpSpPr>
        <a:xfrm>
          <a:off x="0" y="0"/>
          <a:ext cx="0" cy="0"/>
          <a:chOff x="0" y="0"/>
          <a:chExt cx="0" cy="0"/>
        </a:xfrm>
      </p:grpSpPr>
      <p:sp>
        <p:nvSpPr>
          <p:cNvPr id="13" name="Plassholder for lysbildenummer 5">
            <a:extLst>
              <a:ext uri="{FF2B5EF4-FFF2-40B4-BE49-F238E27FC236}">
                <a16:creationId xmlns:a16="http://schemas.microsoft.com/office/drawing/2014/main" id="{A4417D52-51C9-4726-B690-F70EB9F6655B}"/>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6" name="Bilde 5">
            <a:extLst>
              <a:ext uri="{FF2B5EF4-FFF2-40B4-BE49-F238E27FC236}">
                <a16:creationId xmlns:a16="http://schemas.microsoft.com/office/drawing/2014/main" id="{611FD0BF-FAAF-4897-93DF-D0B00ABD540E}"/>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sp>
        <p:nvSpPr>
          <p:cNvPr id="19" name="Rektangel 18">
            <a:extLst>
              <a:ext uri="{FF2B5EF4-FFF2-40B4-BE49-F238E27FC236}">
                <a16:creationId xmlns:a16="http://schemas.microsoft.com/office/drawing/2014/main" id="{065997F6-170A-4322-BCE3-1D9D100B314C}"/>
              </a:ext>
              <a:ext uri="{C183D7F6-B498-43B3-948B-1728B52AA6E4}">
                <adec:decorative xmlns:adec="http://schemas.microsoft.com/office/drawing/2017/decorative" val="1"/>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5" name="Bilde 14">
            <a:extLst>
              <a:ext uri="{FF2B5EF4-FFF2-40B4-BE49-F238E27FC236}">
                <a16:creationId xmlns:a16="http://schemas.microsoft.com/office/drawing/2014/main" id="{757E35CC-58BA-4E57-8A6D-63A1968BBF88}"/>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ittel 1">
            <a:extLst>
              <a:ext uri="{FF2B5EF4-FFF2-40B4-BE49-F238E27FC236}">
                <a16:creationId xmlns:a16="http://schemas.microsoft.com/office/drawing/2014/main" id="{A3D53EE9-E6F1-4D59-B3A4-B3FBC0E20402}"/>
              </a:ext>
            </a:extLst>
          </p:cNvPr>
          <p:cNvSpPr>
            <a:spLocks noGrp="1"/>
          </p:cNvSpPr>
          <p:nvPr>
            <p:ph type="title" hasCustomPrompt="1"/>
          </p:nvPr>
        </p:nvSpPr>
        <p:spPr>
          <a:xfrm>
            <a:off x="838199" y="-1390118"/>
            <a:ext cx="10515600" cy="1325563"/>
          </a:xfrm>
          <a:prstGeom prst="rect">
            <a:avLst/>
          </a:prstGeom>
        </p:spPr>
        <p:txBody>
          <a:bodyPr/>
          <a:lstStyle>
            <a:lvl1pPr>
              <a:defRPr/>
            </a:lvl1pPr>
          </a:lstStyle>
          <a:p>
            <a:r>
              <a:rPr lang="nb-NO" dirty="0"/>
              <a:t>Organisasjonskart</a:t>
            </a:r>
          </a:p>
        </p:txBody>
      </p:sp>
      <p:pic>
        <p:nvPicPr>
          <p:cNvPr id="4" name="Bilde 3">
            <a:extLst>
              <a:ext uri="{FF2B5EF4-FFF2-40B4-BE49-F238E27FC236}">
                <a16:creationId xmlns:a16="http://schemas.microsoft.com/office/drawing/2014/main" id="{BD3391E9-6083-474A-AF9E-44F02AE91C4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61050" y="693764"/>
            <a:ext cx="10469899" cy="5646310"/>
          </a:xfrm>
          <a:prstGeom prst="rect">
            <a:avLst/>
          </a:prstGeom>
        </p:spPr>
      </p:pic>
      <p:sp>
        <p:nvSpPr>
          <p:cNvPr id="3" name="TekstSylinder 2">
            <a:extLst>
              <a:ext uri="{FF2B5EF4-FFF2-40B4-BE49-F238E27FC236}">
                <a16:creationId xmlns:a16="http://schemas.microsoft.com/office/drawing/2014/main" id="{E88801BE-DC95-7C0B-B028-7DB6B6C522FA}"/>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01776542"/>
      </p:ext>
    </p:extLst>
  </p:cSld>
  <p:clrMapOvr>
    <a:masterClrMapping/>
  </p:clrMapOvr>
  <p:extLst>
    <p:ext uri="{DCECCB84-F9BA-43D5-87BE-67443E8EF086}">
      <p15:sldGuideLst xmlns:p15="http://schemas.microsoft.com/office/powerpoint/2012/main">
        <p15:guide id="1" orient="horz" pos="686"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VSLUTNING (mønster18)">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530210"/>
          </a:xfrm>
          <a:prstGeom prst="rect">
            <a:avLst/>
          </a:prstGeom>
        </p:spPr>
        <p:txBody>
          <a:bodyPr/>
          <a:lstStyle>
            <a:lvl1pPr marL="0" indent="0">
              <a:buNone/>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9" name="Bilde 18" descr="Logo Statsforvalteren i Østfold, Buskerud, Oslo og Akershus">
            <a:extLst>
              <a:ext uri="{FF2B5EF4-FFF2-40B4-BE49-F238E27FC236}">
                <a16:creationId xmlns:a16="http://schemas.microsoft.com/office/drawing/2014/main" id="{C4ECA97A-E6CD-443F-B212-8A1120A9932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pic>
        <p:nvPicPr>
          <p:cNvPr id="3" name="Bilde 2">
            <a:extLst>
              <a:ext uri="{FF2B5EF4-FFF2-40B4-BE49-F238E27FC236}">
                <a16:creationId xmlns:a16="http://schemas.microsoft.com/office/drawing/2014/main" id="{487B7658-DA41-4D1E-81F6-F489F6F010CE}"/>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val="0"/>
              </a:ext>
            </a:extLst>
          </a:blip>
          <a:srcRect t="27053" r="6209" b="15925"/>
          <a:stretch/>
        </p:blipFill>
        <p:spPr>
          <a:xfrm>
            <a:off x="4961603" y="-1"/>
            <a:ext cx="7230397" cy="6858001"/>
          </a:xfrm>
          <a:prstGeom prst="rect">
            <a:avLst/>
          </a:prstGeom>
        </p:spPr>
      </p:pic>
    </p:spTree>
    <p:extLst>
      <p:ext uri="{BB962C8B-B14F-4D97-AF65-F5344CB8AC3E}">
        <p14:creationId xmlns:p14="http://schemas.microsoft.com/office/powerpoint/2010/main" val="2520276163"/>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VSLUTNING (mønster15)">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530210"/>
          </a:xfrm>
          <a:prstGeom prst="rect">
            <a:avLst/>
          </a:prstGeom>
        </p:spPr>
        <p:txBody>
          <a:bodyPr/>
          <a:lstStyle>
            <a:lvl1pPr marL="0" indent="0">
              <a:buNone/>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3" name="Bilde 12" descr="Logo Statsforvalteren i Østfold, Buskerud, Oslo og Akershus">
            <a:extLst>
              <a:ext uri="{FF2B5EF4-FFF2-40B4-BE49-F238E27FC236}">
                <a16:creationId xmlns:a16="http://schemas.microsoft.com/office/drawing/2014/main" id="{8F86FF03-7E94-4A5D-A789-8FA40021BB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pic>
        <p:nvPicPr>
          <p:cNvPr id="21" name="Bilde 20">
            <a:extLst>
              <a:ext uri="{FF2B5EF4-FFF2-40B4-BE49-F238E27FC236}">
                <a16:creationId xmlns:a16="http://schemas.microsoft.com/office/drawing/2014/main" id="{60EAC154-F940-43C5-A5CE-3FE67FF8AAEC}"/>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val="0"/>
              </a:ext>
            </a:extLst>
          </a:blip>
          <a:srcRect r="23169"/>
          <a:stretch/>
        </p:blipFill>
        <p:spPr>
          <a:xfrm>
            <a:off x="5043433" y="283407"/>
            <a:ext cx="7148568" cy="6412977"/>
          </a:xfrm>
          <a:prstGeom prst="rect">
            <a:avLst/>
          </a:prstGeom>
        </p:spPr>
      </p:pic>
    </p:spTree>
    <p:extLst>
      <p:ext uri="{BB962C8B-B14F-4D97-AF65-F5344CB8AC3E}">
        <p14:creationId xmlns:p14="http://schemas.microsoft.com/office/powerpoint/2010/main" val="34998963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VSLUTNING halvside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4876801"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954390" y="873125"/>
            <a:ext cx="3449333" cy="2555875"/>
          </a:xfrm>
          <a:prstGeom prst="rect">
            <a:avLst/>
          </a:prstGeom>
        </p:spPr>
        <p:txBody>
          <a:bodyPr/>
          <a:lstStyle>
            <a:lvl1pPr marL="0" indent="0">
              <a:buNone/>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9" name="Bilde 18" descr="Logo Statsforvalteren i Østfold, Buskerud, Oslo og Akershus">
            <a:extLst>
              <a:ext uri="{FF2B5EF4-FFF2-40B4-BE49-F238E27FC236}">
                <a16:creationId xmlns:a16="http://schemas.microsoft.com/office/drawing/2014/main" id="{C86F485D-915F-4273-A8A1-FE16466200A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3" name="Plassholder for bilde 2">
            <a:extLst>
              <a:ext uri="{FF2B5EF4-FFF2-40B4-BE49-F238E27FC236}">
                <a16:creationId xmlns:a16="http://schemas.microsoft.com/office/drawing/2014/main" id="{1A63ECB9-4EC1-46DE-8ABB-66086258A463}"/>
              </a:ext>
            </a:extLst>
          </p:cNvPr>
          <p:cNvSpPr>
            <a:spLocks noGrp="1"/>
          </p:cNvSpPr>
          <p:nvPr>
            <p:ph type="pic" sz="quarter" idx="15" hasCustomPrompt="1"/>
          </p:nvPr>
        </p:nvSpPr>
        <p:spPr>
          <a:xfrm>
            <a:off x="4876801" y="-58"/>
            <a:ext cx="7315200" cy="6858058"/>
          </a:xfrm>
          <a:prstGeom prst="rect">
            <a:avLst/>
          </a:prstGeom>
          <a:solidFill>
            <a:schemeClr val="bg1">
              <a:lumMod val="95000"/>
            </a:schemeClr>
          </a:solid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sette inn bilde som passer til den avsluttende siden din. </a:t>
            </a:r>
            <a:br>
              <a:rPr lang="nb-NO" dirty="0"/>
            </a:br>
            <a:br>
              <a:rPr lang="nb-NO" dirty="0"/>
            </a:br>
            <a:endParaRPr lang="nb-NO"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nb-NO" dirty="0"/>
            </a:br>
            <a:r>
              <a:rPr lang="nb-NO" dirty="0"/>
              <a:t>Har du ikke bilde som passer til tema, kan du bruke en malside uten bilde. </a:t>
            </a:r>
          </a:p>
          <a:p>
            <a:endParaRPr lang="nb-NO" dirty="0"/>
          </a:p>
        </p:txBody>
      </p:sp>
      <p:pic>
        <p:nvPicPr>
          <p:cNvPr id="4" name="Bilde 3">
            <a:extLst>
              <a:ext uri="{FF2B5EF4-FFF2-40B4-BE49-F238E27FC236}">
                <a16:creationId xmlns:a16="http://schemas.microsoft.com/office/drawing/2014/main" id="{8E4FBD05-0A6D-4BD8-AE79-60648C6B13BF}"/>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val="0"/>
              </a:ext>
            </a:extLst>
          </a:blip>
          <a:srcRect l="63348" t="11944" r="-1077" b="14626"/>
          <a:stretch/>
        </p:blipFill>
        <p:spPr>
          <a:xfrm>
            <a:off x="0" y="0"/>
            <a:ext cx="1113338" cy="6858057"/>
          </a:xfrm>
          <a:prstGeom prst="rect">
            <a:avLst/>
          </a:prstGeom>
        </p:spPr>
      </p:pic>
      <p:sp>
        <p:nvSpPr>
          <p:cNvPr id="28" name="Plassholder for tekst 3">
            <a:extLst>
              <a:ext uri="{FF2B5EF4-FFF2-40B4-BE49-F238E27FC236}">
                <a16:creationId xmlns:a16="http://schemas.microsoft.com/office/drawing/2014/main" id="{57DB4D93-69C3-4C85-94B3-FB1CCCAD82CF}"/>
              </a:ext>
            </a:extLst>
          </p:cNvPr>
          <p:cNvSpPr>
            <a:spLocks noGrp="1"/>
          </p:cNvSpPr>
          <p:nvPr>
            <p:ph type="body" sz="quarter" idx="25" hasCustomPrompt="1"/>
          </p:nvPr>
        </p:nvSpPr>
        <p:spPr>
          <a:xfrm>
            <a:off x="8534401" y="6578104"/>
            <a:ext cx="3345074" cy="181967"/>
          </a:xfrm>
          <a:prstGeom prst="rect">
            <a:avLst/>
          </a:prstGeom>
        </p:spPr>
        <p:txBody>
          <a:bodyPr lIns="0" tIns="0" rIns="0" anchor="ctr">
            <a:normAutofit/>
          </a:bodyPr>
          <a:lstStyle>
            <a:lvl1pPr marL="0" indent="0" algn="r">
              <a:buNone/>
              <a:defRPr sz="700">
                <a:solidFill>
                  <a:schemeClr val="bg1"/>
                </a:solidFill>
                <a:highlight>
                  <a:srgbClr val="00244E"/>
                </a:highlight>
                <a:latin typeface="+mn-lt"/>
              </a:defRPr>
            </a:lvl1pPr>
          </a:lstStyle>
          <a:p>
            <a:pPr lvl="0"/>
            <a:r>
              <a:rPr lang="nb-NO" dirty="0"/>
              <a:t>Foto: Her skriver du fotograf(ene) og/eller eier(ne) av bildene.</a:t>
            </a:r>
          </a:p>
        </p:txBody>
      </p:sp>
    </p:spTree>
    <p:extLst>
      <p:ext uri="{BB962C8B-B14F-4D97-AF65-F5344CB8AC3E}">
        <p14:creationId xmlns:p14="http://schemas.microsoft.com/office/powerpoint/2010/main" val="241541459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AVSLUTNING bakgrunnsbilde">
    <p:spTree>
      <p:nvGrpSpPr>
        <p:cNvPr id="1" name=""/>
        <p:cNvGrpSpPr/>
        <p:nvPr/>
      </p:nvGrpSpPr>
      <p:grpSpPr>
        <a:xfrm>
          <a:off x="0" y="0"/>
          <a:ext cx="0" cy="0"/>
          <a:chOff x="0" y="0"/>
          <a:chExt cx="0" cy="0"/>
        </a:xfrm>
      </p:grpSpPr>
      <p:sp>
        <p:nvSpPr>
          <p:cNvPr id="9" name="Plassholder for bilde 8">
            <a:extLst>
              <a:ext uri="{FF2B5EF4-FFF2-40B4-BE49-F238E27FC236}">
                <a16:creationId xmlns:a16="http://schemas.microsoft.com/office/drawing/2014/main" id="{A2E25528-2AA2-40E4-A95C-B0AE22289586}"/>
              </a:ext>
            </a:extLst>
          </p:cNvPr>
          <p:cNvSpPr>
            <a:spLocks noGrp="1"/>
          </p:cNvSpPr>
          <p:nvPr>
            <p:ph type="pic" sz="quarter" idx="15" hasCustomPrompt="1"/>
          </p:nvPr>
        </p:nvSpPr>
        <p:spPr>
          <a:xfrm>
            <a:off x="1951" y="0"/>
            <a:ext cx="12192000" cy="5222875"/>
          </a:xfrm>
          <a:prstGeom prst="rect">
            <a:avLst/>
          </a:prstGeom>
        </p:spPr>
        <p:txBody>
          <a:bodyPr/>
          <a:lstStyle>
            <a:lvl1pPr marL="0" indent="0" algn="ctr">
              <a:buNone/>
              <a:defRPr/>
            </a:lvl1pPr>
          </a:lstStyle>
          <a:p>
            <a:r>
              <a:rPr lang="nb-NO" dirty="0"/>
              <a:t>Klikk på ikonet i midten for å sette inn et bilde på siste side i presentasjonen.</a:t>
            </a:r>
          </a:p>
        </p:txBody>
      </p:sp>
      <p:sp>
        <p:nvSpPr>
          <p:cNvPr id="21" name="Plassholder for tekst 3">
            <a:extLst>
              <a:ext uri="{FF2B5EF4-FFF2-40B4-BE49-F238E27FC236}">
                <a16:creationId xmlns:a16="http://schemas.microsoft.com/office/drawing/2014/main" id="{975475F7-94A4-43AB-AFCC-48725A695B6B}"/>
              </a:ext>
            </a:extLst>
          </p:cNvPr>
          <p:cNvSpPr>
            <a:spLocks noGrp="1"/>
          </p:cNvSpPr>
          <p:nvPr>
            <p:ph type="body" sz="quarter" idx="25" hasCustomPrompt="1"/>
          </p:nvPr>
        </p:nvSpPr>
        <p:spPr>
          <a:xfrm>
            <a:off x="1058650" y="5049866"/>
            <a:ext cx="3597487" cy="172253"/>
          </a:xfrm>
          <a:prstGeom prst="rect">
            <a:avLst/>
          </a:prstGeom>
        </p:spPr>
        <p:txBody>
          <a:bodyPr lIns="0" tIns="0" rIns="0" anchor="ctr">
            <a:normAutofit/>
          </a:bodyPr>
          <a:lstStyle>
            <a:lvl1pPr marL="0" indent="0">
              <a:buNone/>
              <a:defRPr sz="700">
                <a:solidFill>
                  <a:schemeClr val="bg1"/>
                </a:solidFill>
                <a:highlight>
                  <a:srgbClr val="00244E"/>
                </a:highlight>
                <a:latin typeface="+mn-lt"/>
              </a:defRPr>
            </a:lvl1pPr>
          </a:lstStyle>
          <a:p>
            <a:pPr lvl="0"/>
            <a:r>
              <a:rPr lang="nb-NO" dirty="0"/>
              <a:t>Foto: Her skriver du fotograf(ene) og/eller eier(ne) av bildene.</a:t>
            </a:r>
          </a:p>
        </p:txBody>
      </p:sp>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5222119"/>
            <a:ext cx="12192000" cy="15770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2" name="Plassholder for tekst 9">
            <a:extLst>
              <a:ext uri="{FF2B5EF4-FFF2-40B4-BE49-F238E27FC236}">
                <a16:creationId xmlns:a16="http://schemas.microsoft.com/office/drawing/2014/main" id="{DFDAE691-7AD4-4AEA-BE0D-C69BCF13134D}"/>
              </a:ext>
              <a:ext uri="{C183D7F6-B498-43B3-948B-1728B52AA6E4}">
                <adec:decorative xmlns:adec="http://schemas.microsoft.com/office/drawing/2017/decorative" val="0"/>
              </a:ext>
            </a:extLst>
          </p:cNvPr>
          <p:cNvSpPr>
            <a:spLocks noGrp="1"/>
          </p:cNvSpPr>
          <p:nvPr>
            <p:ph type="body" sz="quarter" idx="14" hasCustomPrompt="1"/>
          </p:nvPr>
        </p:nvSpPr>
        <p:spPr>
          <a:xfrm>
            <a:off x="1058651" y="1036321"/>
            <a:ext cx="3591125" cy="3206924"/>
          </a:xfrm>
          <a:prstGeom prst="rect">
            <a:avLst/>
          </a:prstGeom>
          <a:solidFill>
            <a:srgbClr val="00244E">
              <a:alpha val="80000"/>
            </a:srgbClr>
          </a:solidFill>
        </p:spPr>
        <p:txBody>
          <a:bodyPr wrap="square" lIns="324000" tIns="216000" rIns="252000" bIns="216000" anchor="ctr"/>
          <a:lstStyle>
            <a:lvl1pPr marL="0" indent="0">
              <a:buNone/>
              <a:defRPr sz="240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19" name="Bilde 18">
            <a:extLst>
              <a:ext uri="{FF2B5EF4-FFF2-40B4-BE49-F238E27FC236}">
                <a16:creationId xmlns:a16="http://schemas.microsoft.com/office/drawing/2014/main" id="{69935EB5-EA56-40E3-885C-585EB177A20D}"/>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083" t="29196" r="74740" b="29790"/>
          <a:stretch/>
        </p:blipFill>
        <p:spPr>
          <a:xfrm>
            <a:off x="10380617" y="5222119"/>
            <a:ext cx="1811383" cy="1633799"/>
          </a:xfrm>
          <a:prstGeom prst="rect">
            <a:avLst/>
          </a:prstGeom>
        </p:spPr>
      </p:pic>
      <p:sp>
        <p:nvSpPr>
          <p:cNvPr id="27" name="Plassholder for tekst 3">
            <a:extLst>
              <a:ext uri="{FF2B5EF4-FFF2-40B4-BE49-F238E27FC236}">
                <a16:creationId xmlns:a16="http://schemas.microsoft.com/office/drawing/2014/main" id="{8F07D5BA-48CD-4347-935E-32784EC97C30}"/>
              </a:ext>
            </a:extLst>
          </p:cNvPr>
          <p:cNvSpPr>
            <a:spLocks noGrp="1"/>
          </p:cNvSpPr>
          <p:nvPr>
            <p:ph type="body" sz="quarter" idx="10" hasCustomPrompt="1"/>
          </p:nvPr>
        </p:nvSpPr>
        <p:spPr>
          <a:xfrm>
            <a:off x="6081966" y="5749013"/>
            <a:ext cx="2772631"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30" name="Plassholder for tekst 3">
            <a:extLst>
              <a:ext uri="{FF2B5EF4-FFF2-40B4-BE49-F238E27FC236}">
                <a16:creationId xmlns:a16="http://schemas.microsoft.com/office/drawing/2014/main" id="{C6543016-07DA-41FD-8B8E-DF591F27FF9A}"/>
              </a:ext>
            </a:extLst>
          </p:cNvPr>
          <p:cNvSpPr>
            <a:spLocks noGrp="1"/>
          </p:cNvSpPr>
          <p:nvPr>
            <p:ph type="body" sz="quarter" idx="13" hasCustomPrompt="1"/>
          </p:nvPr>
        </p:nvSpPr>
        <p:spPr>
          <a:xfrm>
            <a:off x="6081968" y="5899925"/>
            <a:ext cx="2772630"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28" name="Plassholder for tekst 3">
            <a:extLst>
              <a:ext uri="{FF2B5EF4-FFF2-40B4-BE49-F238E27FC236}">
                <a16:creationId xmlns:a16="http://schemas.microsoft.com/office/drawing/2014/main" id="{4EE05753-9D49-4F8D-A32F-385E3523492E}"/>
              </a:ext>
            </a:extLst>
          </p:cNvPr>
          <p:cNvSpPr>
            <a:spLocks noGrp="1"/>
          </p:cNvSpPr>
          <p:nvPr>
            <p:ph type="body" sz="quarter" idx="11" hasCustomPrompt="1"/>
          </p:nvPr>
        </p:nvSpPr>
        <p:spPr>
          <a:xfrm>
            <a:off x="6081966" y="6050837"/>
            <a:ext cx="2772625"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 her</a:t>
            </a:r>
          </a:p>
        </p:txBody>
      </p:sp>
      <p:sp>
        <p:nvSpPr>
          <p:cNvPr id="29" name="Plassholder for tekst 3">
            <a:extLst>
              <a:ext uri="{FF2B5EF4-FFF2-40B4-BE49-F238E27FC236}">
                <a16:creationId xmlns:a16="http://schemas.microsoft.com/office/drawing/2014/main" id="{08D8D5BA-DF3B-478D-823F-C82CE77B8153}"/>
              </a:ext>
            </a:extLst>
          </p:cNvPr>
          <p:cNvSpPr>
            <a:spLocks noGrp="1"/>
          </p:cNvSpPr>
          <p:nvPr>
            <p:ph type="body" sz="quarter" idx="12" hasCustomPrompt="1"/>
          </p:nvPr>
        </p:nvSpPr>
        <p:spPr>
          <a:xfrm>
            <a:off x="6081963" y="6201750"/>
            <a:ext cx="2772631"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telefonnummer</a:t>
            </a:r>
          </a:p>
        </p:txBody>
      </p:sp>
      <p:pic>
        <p:nvPicPr>
          <p:cNvPr id="14" name="Bilde 13" descr="Logo Statsforvalteren i Østfold, Buskerud, Oslo og Akershus">
            <a:extLst>
              <a:ext uri="{FF2B5EF4-FFF2-40B4-BE49-F238E27FC236}">
                <a16:creationId xmlns:a16="http://schemas.microsoft.com/office/drawing/2014/main" id="{5FF12AE2-FCFF-4B45-92E0-8C1188DCBA4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200146" y="5444978"/>
            <a:ext cx="3900854" cy="1179558"/>
          </a:xfrm>
          <a:prstGeom prst="rect">
            <a:avLst/>
          </a:prstGeom>
        </p:spPr>
      </p:pic>
      <p:sp>
        <p:nvSpPr>
          <p:cNvPr id="32" name="TekstSylinder 31">
            <a:extLst>
              <a:ext uri="{FF2B5EF4-FFF2-40B4-BE49-F238E27FC236}">
                <a16:creationId xmlns:a16="http://schemas.microsoft.com/office/drawing/2014/main" id="{E831F85E-8785-4C6B-B398-C3BF356D2BB5}"/>
              </a:ext>
            </a:extLst>
          </p:cNvPr>
          <p:cNvSpPr txBox="1"/>
          <p:nvPr/>
        </p:nvSpPr>
        <p:spPr>
          <a:xfrm>
            <a:off x="8896396" y="5725022"/>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pic>
        <p:nvPicPr>
          <p:cNvPr id="5" name="Bilde 4">
            <a:extLst>
              <a:ext uri="{FF2B5EF4-FFF2-40B4-BE49-F238E27FC236}">
                <a16:creationId xmlns:a16="http://schemas.microsoft.com/office/drawing/2014/main" id="{69D4A491-9D7E-4D00-82ED-F7B6A546CCE8}"/>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981697" y="5773492"/>
            <a:ext cx="138505" cy="138505"/>
          </a:xfrm>
          <a:prstGeom prst="rect">
            <a:avLst/>
          </a:prstGeom>
        </p:spPr>
      </p:pic>
    </p:spTree>
    <p:extLst>
      <p:ext uri="{BB962C8B-B14F-4D97-AF65-F5344CB8AC3E}">
        <p14:creationId xmlns:p14="http://schemas.microsoft.com/office/powerpoint/2010/main" val="2680062275"/>
      </p:ext>
    </p:extLst>
  </p:cSld>
  <p:clrMapOvr>
    <a:masterClrMapping/>
  </p:clrMapOvr>
  <p:extLst>
    <p:ext uri="{DCECCB84-F9BA-43D5-87BE-67443E8EF086}">
      <p15:sldGuideLst xmlns:p15="http://schemas.microsoft.com/office/powerpoint/2012/main">
        <p15:guide id="1" orient="horz" pos="3634">
          <p15:clr>
            <a:srgbClr val="FBAE40"/>
          </p15:clr>
        </p15:guide>
        <p15:guide id="2" pos="3840">
          <p15:clr>
            <a:srgbClr val="FBAE40"/>
          </p15:clr>
        </p15:guide>
        <p15:guide id="3" orient="horz" pos="3725" userDrawn="1">
          <p15:clr>
            <a:srgbClr val="FBAE40"/>
          </p15:clr>
        </p15:guide>
        <p15:guide id="4" pos="2933">
          <p15:clr>
            <a:srgbClr val="FBAE40"/>
          </p15:clr>
        </p15:guide>
        <p15:guide id="5" orient="horz" pos="4020">
          <p15:clr>
            <a:srgbClr val="FBAE40"/>
          </p15:clr>
        </p15:guide>
        <p15:guide id="6" pos="5654"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AVSLUTNING LANDBRUK">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4876801"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ekstSylinder 1">
            <a:extLst>
              <a:ext uri="{FF2B5EF4-FFF2-40B4-BE49-F238E27FC236}">
                <a16:creationId xmlns:a16="http://schemas.microsoft.com/office/drawing/2014/main" id="{50B8721D-9AAD-4B09-898B-183BF4F42037}"/>
              </a:ext>
            </a:extLst>
          </p:cNvPr>
          <p:cNvSpPr txBox="1"/>
          <p:nvPr userDrawn="1"/>
        </p:nvSpPr>
        <p:spPr>
          <a:xfrm>
            <a:off x="954391" y="873125"/>
            <a:ext cx="3610836"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2400" dirty="0">
                <a:solidFill>
                  <a:schemeClr val="bg1"/>
                </a:solidFill>
                <a:latin typeface="+mj-lt"/>
              </a:rPr>
              <a:t>Følg </a:t>
            </a:r>
            <a:r>
              <a:rPr lang="nb-NO" sz="2400" dirty="0">
                <a:latin typeface="+mj-lt"/>
                <a:hlinkClick r:id="rId2"/>
              </a:rPr>
              <a:t>Viken-bonden på Facebook</a:t>
            </a:r>
            <a:r>
              <a:rPr lang="nb-NO" sz="2400" dirty="0">
                <a:latin typeface="+mj-lt"/>
              </a:rPr>
              <a:t> </a:t>
            </a:r>
            <a:r>
              <a:rPr lang="nb-NO" sz="2400" dirty="0">
                <a:solidFill>
                  <a:schemeClr val="bg1"/>
                </a:solidFill>
                <a:latin typeface="+mj-lt"/>
              </a:rPr>
              <a:t>for å få aktuell informasjon om jordbruk og skogbruk fra Statsforvalteren.</a:t>
            </a:r>
          </a:p>
          <a:p>
            <a:endParaRPr lang="nb-NO" dirty="0"/>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9" name="Bilde 18" descr="Logo Statsforvalteren i Østfold, Buskerud, Oslo og Akershus">
            <a:extLst>
              <a:ext uri="{FF2B5EF4-FFF2-40B4-BE49-F238E27FC236}">
                <a16:creationId xmlns:a16="http://schemas.microsoft.com/office/drawing/2014/main" id="{C86F485D-915F-4273-A8A1-FE16466200A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3" name="Plassholder for bilde 2">
            <a:extLst>
              <a:ext uri="{FF2B5EF4-FFF2-40B4-BE49-F238E27FC236}">
                <a16:creationId xmlns:a16="http://schemas.microsoft.com/office/drawing/2014/main" id="{1A63ECB9-4EC1-46DE-8ABB-66086258A463}"/>
              </a:ext>
            </a:extLst>
          </p:cNvPr>
          <p:cNvSpPr>
            <a:spLocks noGrp="1"/>
          </p:cNvSpPr>
          <p:nvPr>
            <p:ph type="pic" sz="quarter" idx="15" hasCustomPrompt="1"/>
          </p:nvPr>
        </p:nvSpPr>
        <p:spPr>
          <a:xfrm>
            <a:off x="4876801" y="-58"/>
            <a:ext cx="7315200" cy="6858058"/>
          </a:xfrm>
          <a:prstGeom prst="rect">
            <a:avLst/>
          </a:prstGeom>
          <a:solidFill>
            <a:schemeClr val="bg1">
              <a:lumMod val="95000"/>
            </a:schemeClr>
          </a:solid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sette inn bilde som passer til den avsluttende siden din. </a:t>
            </a:r>
            <a:br>
              <a:rPr lang="nb-NO" dirty="0"/>
            </a:br>
            <a:br>
              <a:rPr lang="nb-NO" dirty="0"/>
            </a:br>
            <a:endParaRPr lang="nb-NO"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nb-NO" dirty="0"/>
            </a:br>
            <a:r>
              <a:rPr lang="nb-NO" dirty="0"/>
              <a:t>Har du ikke bilde som passer til tema, kan du bruke en malside uten bilde. </a:t>
            </a:r>
          </a:p>
          <a:p>
            <a:endParaRPr lang="nb-NO" dirty="0"/>
          </a:p>
        </p:txBody>
      </p:sp>
      <p:pic>
        <p:nvPicPr>
          <p:cNvPr id="4" name="Bilde 3">
            <a:extLst>
              <a:ext uri="{FF2B5EF4-FFF2-40B4-BE49-F238E27FC236}">
                <a16:creationId xmlns:a16="http://schemas.microsoft.com/office/drawing/2014/main" id="{8E4FBD05-0A6D-4BD8-AE79-60648C6B13BF}"/>
              </a:ext>
              <a:ext uri="{C183D7F6-B498-43B3-948B-1728B52AA6E4}">
                <adec:decorative xmlns:adec="http://schemas.microsoft.com/office/drawing/2017/decorative" val="1"/>
              </a:ext>
            </a:extLst>
          </p:cNvPr>
          <p:cNvPicPr>
            <a:picLocks noChangeAspect="1"/>
          </p:cNvPicPr>
          <p:nvPr userDrawn="1"/>
        </p:nvPicPr>
        <p:blipFill rotWithShape="1">
          <a:blip r:embed="rId4" cstate="screen">
            <a:extLst>
              <a:ext uri="{28A0092B-C50C-407E-A947-70E740481C1C}">
                <a14:useLocalDpi xmlns:a14="http://schemas.microsoft.com/office/drawing/2010/main" val="0"/>
              </a:ext>
            </a:extLst>
          </a:blip>
          <a:srcRect l="63348" t="11944" r="-1077" b="14626"/>
          <a:stretch/>
        </p:blipFill>
        <p:spPr>
          <a:xfrm>
            <a:off x="0" y="-57"/>
            <a:ext cx="1113338" cy="6858057"/>
          </a:xfrm>
          <a:prstGeom prst="rect">
            <a:avLst/>
          </a:prstGeom>
        </p:spPr>
      </p:pic>
      <p:sp>
        <p:nvSpPr>
          <p:cNvPr id="28" name="Plassholder for tekst 3">
            <a:extLst>
              <a:ext uri="{FF2B5EF4-FFF2-40B4-BE49-F238E27FC236}">
                <a16:creationId xmlns:a16="http://schemas.microsoft.com/office/drawing/2014/main" id="{57DB4D93-69C3-4C85-94B3-FB1CCCAD82CF}"/>
              </a:ext>
            </a:extLst>
          </p:cNvPr>
          <p:cNvSpPr>
            <a:spLocks noGrp="1"/>
          </p:cNvSpPr>
          <p:nvPr>
            <p:ph type="body" sz="quarter" idx="25" hasCustomPrompt="1"/>
          </p:nvPr>
        </p:nvSpPr>
        <p:spPr>
          <a:xfrm>
            <a:off x="8534401" y="6578104"/>
            <a:ext cx="3345074" cy="181967"/>
          </a:xfrm>
          <a:prstGeom prst="rect">
            <a:avLst/>
          </a:prstGeom>
        </p:spPr>
        <p:txBody>
          <a:bodyPr lIns="0" tIns="0" rIns="0" anchor="ctr">
            <a:normAutofit/>
          </a:bodyPr>
          <a:lstStyle>
            <a:lvl1pPr marL="0" indent="0" algn="r">
              <a:buNone/>
              <a:defRPr sz="700">
                <a:solidFill>
                  <a:schemeClr val="bg1"/>
                </a:solidFill>
                <a:highlight>
                  <a:srgbClr val="00244E"/>
                </a:highlight>
                <a:latin typeface="+mn-lt"/>
              </a:defRPr>
            </a:lvl1pPr>
          </a:lstStyle>
          <a:p>
            <a:pPr lvl="0"/>
            <a:r>
              <a:rPr lang="nb-NO" dirty="0"/>
              <a:t>Foto: Her skriver du fotograf(ene) og/eller eier(ne) av bildene.</a:t>
            </a:r>
          </a:p>
        </p:txBody>
      </p:sp>
    </p:spTree>
    <p:extLst>
      <p:ext uri="{BB962C8B-B14F-4D97-AF65-F5344CB8AC3E}">
        <p14:creationId xmlns:p14="http://schemas.microsoft.com/office/powerpoint/2010/main" val="940343632"/>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tel">
    <p:bg>
      <p:bgPr>
        <a:solidFill>
          <a:schemeClr val="bg1"/>
        </a:solidFill>
        <a:effectLst/>
      </p:bgPr>
    </p:bg>
    <p:spTree>
      <p:nvGrpSpPr>
        <p:cNvPr id="1" name=""/>
        <p:cNvGrpSpPr/>
        <p:nvPr/>
      </p:nvGrpSpPr>
      <p:grpSpPr>
        <a:xfrm>
          <a:off x="0" y="0"/>
          <a:ext cx="0" cy="0"/>
          <a:chOff x="0" y="0"/>
          <a:chExt cx="0" cy="0"/>
        </a:xfrm>
      </p:grpSpPr>
      <p:sp>
        <p:nvSpPr>
          <p:cNvPr id="12" name="Plassholder for lysbildenummer 5">
            <a:extLst>
              <a:ext uri="{FF2B5EF4-FFF2-40B4-BE49-F238E27FC236}">
                <a16:creationId xmlns:a16="http://schemas.microsoft.com/office/drawing/2014/main" id="{90A1533D-7ABC-4411-A97E-1A111AB129BB}"/>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8" name="Plassholder for tittel 1">
            <a:extLst>
              <a:ext uri="{FF2B5EF4-FFF2-40B4-BE49-F238E27FC236}">
                <a16:creationId xmlns:a16="http://schemas.microsoft.com/office/drawing/2014/main" id="{17806027-8FF1-4947-B5AA-FF620735761D}"/>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 (pkt. 36) på </a:t>
            </a:r>
            <a:r>
              <a:rPr lang="nb-NO" dirty="0" err="1"/>
              <a:t>malside</a:t>
            </a:r>
            <a:r>
              <a:rPr lang="nb-NO" dirty="0"/>
              <a:t> med kun tittel</a:t>
            </a:r>
          </a:p>
        </p:txBody>
      </p:sp>
      <p:pic>
        <p:nvPicPr>
          <p:cNvPr id="7" name="Bilde 6">
            <a:extLst>
              <a:ext uri="{FF2B5EF4-FFF2-40B4-BE49-F238E27FC236}">
                <a16:creationId xmlns:a16="http://schemas.microsoft.com/office/drawing/2014/main" id="{E5FA3954-742F-4DD6-A8DB-A675A20FB29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3FC04515-9A9C-95A1-F0EA-03B4874C32F8}"/>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0482859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omt">
    <p:bg>
      <p:bgPr>
        <a:solidFill>
          <a:schemeClr val="bg1"/>
        </a:solidFill>
        <a:effectLst/>
      </p:bgPr>
    </p:bg>
    <p:spTree>
      <p:nvGrpSpPr>
        <p:cNvPr id="1" name=""/>
        <p:cNvGrpSpPr/>
        <p:nvPr/>
      </p:nvGrpSpPr>
      <p:grpSpPr>
        <a:xfrm>
          <a:off x="0" y="0"/>
          <a:ext cx="0" cy="0"/>
          <a:chOff x="0" y="0"/>
          <a:chExt cx="0" cy="0"/>
        </a:xfrm>
      </p:grpSpPr>
      <p:sp>
        <p:nvSpPr>
          <p:cNvPr id="9" name="Plassholder for lysbildenummer 5">
            <a:extLst>
              <a:ext uri="{FF2B5EF4-FFF2-40B4-BE49-F238E27FC236}">
                <a16:creationId xmlns:a16="http://schemas.microsoft.com/office/drawing/2014/main" id="{ACDE66F6-3636-4218-8D66-77005AFAE89D}"/>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5" name="Bilde 4">
            <a:extLst>
              <a:ext uri="{FF2B5EF4-FFF2-40B4-BE49-F238E27FC236}">
                <a16:creationId xmlns:a16="http://schemas.microsoft.com/office/drawing/2014/main" id="{18B79961-EC85-4F5E-8A2B-5233E13A6F4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150C9E78-E645-5314-C3AE-8DC55D8390D8}"/>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27248005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Tittel og innhold">
    <p:spTree>
      <p:nvGrpSpPr>
        <p:cNvPr id="1" name=""/>
        <p:cNvGrpSpPr/>
        <p:nvPr/>
      </p:nvGrpSpPr>
      <p:grpSpPr>
        <a:xfrm>
          <a:off x="0" y="0"/>
          <a:ext cx="0" cy="0"/>
          <a:chOff x="0" y="0"/>
          <a:chExt cx="0" cy="0"/>
        </a:xfrm>
      </p:grpSpPr>
      <p:sp>
        <p:nvSpPr>
          <p:cNvPr id="7" name="Plassholder for tittel 1">
            <a:extLst>
              <a:ext uri="{FF2B5EF4-FFF2-40B4-BE49-F238E27FC236}">
                <a16:creationId xmlns:a16="http://schemas.microsoft.com/office/drawing/2014/main" id="{867357C6-26C0-BB41-9C55-EBD7C95FEE13}"/>
              </a:ext>
            </a:extLst>
          </p:cNvPr>
          <p:cNvSpPr>
            <a:spLocks noGrp="1"/>
          </p:cNvSpPr>
          <p:nvPr>
            <p:ph type="title" hasCustomPrompt="1"/>
          </p:nvPr>
        </p:nvSpPr>
        <p:spPr>
          <a:xfrm>
            <a:off x="536575" y="441325"/>
            <a:ext cx="11101388" cy="701675"/>
          </a:xfrm>
          <a:prstGeom prst="rect">
            <a:avLst/>
          </a:prstGeom>
        </p:spPr>
        <p:txBody>
          <a:bodyPr vert="horz" lIns="0" tIns="0" rIns="0" bIns="0" rtlCol="0" anchor="t" anchorCtr="0">
            <a:noAutofit/>
          </a:bodyPr>
          <a:lstStyle/>
          <a:p>
            <a:r>
              <a:rPr lang="nb-NO"/>
              <a:t>Legg inn en kort tittel – helst kun en linje</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7" cy="4232274"/>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8" name="Plassholder for dato 3">
            <a:extLst>
              <a:ext uri="{FF2B5EF4-FFF2-40B4-BE49-F238E27FC236}">
                <a16:creationId xmlns:a16="http://schemas.microsoft.com/office/drawing/2014/main" id="{D0F5BF39-16BA-C14F-A7C3-3AACD48A460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9" name="Plassholder for bunntekst 4">
            <a:extLst>
              <a:ext uri="{FF2B5EF4-FFF2-40B4-BE49-F238E27FC236}">
                <a16:creationId xmlns:a16="http://schemas.microsoft.com/office/drawing/2014/main" id="{CFC9BE17-CD97-254A-87EF-4AFCD966B415}"/>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endParaRPr lang="nb-NO"/>
          </a:p>
        </p:txBody>
      </p:sp>
      <p:sp>
        <p:nvSpPr>
          <p:cNvPr id="10" name="Plassholder for lysbildenummer 5">
            <a:extLst>
              <a:ext uri="{FF2B5EF4-FFF2-40B4-BE49-F238E27FC236}">
                <a16:creationId xmlns:a16="http://schemas.microsoft.com/office/drawing/2014/main" id="{57D44CF1-7BE2-D64B-B435-1D19949FB10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3043775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Førsteside">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Rektangel 8">
            <a:extLst>
              <a:ext uri="{FF2B5EF4-FFF2-40B4-BE49-F238E27FC236}">
                <a16:creationId xmlns:a16="http://schemas.microsoft.com/office/drawing/2014/main" id="{BDA3A417-948B-C949-BA96-989B920783E4}"/>
              </a:ext>
            </a:extLst>
          </p:cNvPr>
          <p:cNvSpPr/>
          <p:nvPr userDrawn="1"/>
        </p:nvSpPr>
        <p:spPr>
          <a:xfrm>
            <a:off x="0" y="0"/>
            <a:ext cx="12192000"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Tittel 1">
            <a:extLst>
              <a:ext uri="{FF2B5EF4-FFF2-40B4-BE49-F238E27FC236}">
                <a16:creationId xmlns:a16="http://schemas.microsoft.com/office/drawing/2014/main" id="{54706645-2291-C945-9646-D500C040A78A}"/>
              </a:ext>
            </a:extLst>
          </p:cNvPr>
          <p:cNvSpPr>
            <a:spLocks noGrp="1"/>
          </p:cNvSpPr>
          <p:nvPr>
            <p:ph type="ctrTitle" hasCustomPrompt="1"/>
          </p:nvPr>
        </p:nvSpPr>
        <p:spPr>
          <a:xfrm>
            <a:off x="527891" y="1717675"/>
            <a:ext cx="11122025" cy="1792287"/>
          </a:xfrm>
          <a:prstGeom prst="rect">
            <a:avLst/>
          </a:prstGeom>
        </p:spPr>
        <p:txBody>
          <a:bodyPr anchor="b">
            <a:noAutofit/>
          </a:bodyPr>
          <a:lstStyle>
            <a:lvl1pPr algn="ctr">
              <a:defRPr sz="5000" cap="all" baseline="0">
                <a:solidFill>
                  <a:schemeClr val="lt1"/>
                </a:solidFill>
              </a:defRPr>
            </a:lvl1pPr>
          </a:lstStyle>
          <a:p>
            <a:r>
              <a:rPr lang="nb-NO"/>
              <a:t>Klikk for å legge til en tittel</a:t>
            </a:r>
          </a:p>
        </p:txBody>
      </p:sp>
      <p:sp>
        <p:nvSpPr>
          <p:cNvPr id="12" name="Undertittel 2">
            <a:extLst>
              <a:ext uri="{FF2B5EF4-FFF2-40B4-BE49-F238E27FC236}">
                <a16:creationId xmlns:a16="http://schemas.microsoft.com/office/drawing/2014/main" id="{A76A37AB-1C33-4E44-84DF-1B0CF9440A49}"/>
              </a:ext>
            </a:extLst>
          </p:cNvPr>
          <p:cNvSpPr>
            <a:spLocks noGrp="1"/>
          </p:cNvSpPr>
          <p:nvPr>
            <p:ph type="subTitle" idx="1" hasCustomPrompt="1"/>
          </p:nvPr>
        </p:nvSpPr>
        <p:spPr>
          <a:xfrm>
            <a:off x="515937" y="4166148"/>
            <a:ext cx="11122025" cy="1192427"/>
          </a:xfrm>
          <a:prstGeom prst="rect">
            <a:avLst/>
          </a:prstGeom>
        </p:spPr>
        <p:txBody>
          <a:bodyPr>
            <a:noAutofit/>
          </a:bodyPr>
          <a:lstStyle>
            <a:lvl1pPr marL="0" indent="0" algn="ctr">
              <a:buNone/>
              <a:defRPr sz="2000">
                <a:solidFill>
                  <a:schemeClr val="l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legge til en undertittel</a:t>
            </a:r>
          </a:p>
        </p:txBody>
      </p:sp>
      <p:cxnSp>
        <p:nvCxnSpPr>
          <p:cNvPr id="13" name="Rett linje 12">
            <a:extLst>
              <a:ext uri="{FF2B5EF4-FFF2-40B4-BE49-F238E27FC236}">
                <a16:creationId xmlns:a16="http://schemas.microsoft.com/office/drawing/2014/main" id="{417F7C5C-CD7B-D847-992A-28F61035730A}"/>
              </a:ext>
            </a:extLst>
          </p:cNvPr>
          <p:cNvCxnSpPr/>
          <p:nvPr userDrawn="1"/>
        </p:nvCxnSpPr>
        <p:spPr>
          <a:xfrm>
            <a:off x="4295775" y="3787914"/>
            <a:ext cx="3600450" cy="0"/>
          </a:xfrm>
          <a:prstGeom prst="line">
            <a:avLst/>
          </a:prstGeom>
          <a:ln w="28575">
            <a:solidFill>
              <a:schemeClr val="lt1"/>
            </a:solidFill>
          </a:ln>
        </p:spPr>
        <p:style>
          <a:lnRef idx="1">
            <a:schemeClr val="accent1"/>
          </a:lnRef>
          <a:fillRef idx="0">
            <a:schemeClr val="accent1"/>
          </a:fillRef>
          <a:effectRef idx="0">
            <a:schemeClr val="accent1"/>
          </a:effectRef>
          <a:fontRef idx="minor">
            <a:schemeClr val="tx1"/>
          </a:fontRef>
        </p:style>
      </p:cxnSp>
      <p:pic>
        <p:nvPicPr>
          <p:cNvPr id="10" name="Grafikk 9">
            <a:extLst>
              <a:ext uri="{FF2B5EF4-FFF2-40B4-BE49-F238E27FC236}">
                <a16:creationId xmlns:a16="http://schemas.microsoft.com/office/drawing/2014/main" id="{4D1C685A-36C8-CB41-A23E-6F684397C5F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49603" y="5949950"/>
            <a:ext cx="2884815" cy="690383"/>
          </a:xfrm>
          <a:prstGeom prst="rect">
            <a:avLst/>
          </a:prstGeom>
        </p:spPr>
      </p:pic>
    </p:spTree>
    <p:extLst>
      <p:ext uri="{BB962C8B-B14F-4D97-AF65-F5344CB8AC3E}">
        <p14:creationId xmlns:p14="http://schemas.microsoft.com/office/powerpoint/2010/main" val="2688211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2_Førsteside">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Rektangel 8">
            <a:extLst>
              <a:ext uri="{FF2B5EF4-FFF2-40B4-BE49-F238E27FC236}">
                <a16:creationId xmlns:a16="http://schemas.microsoft.com/office/drawing/2014/main" id="{BDA3A417-948B-C949-BA96-989B920783E4}"/>
              </a:ext>
            </a:extLst>
          </p:cNvPr>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Tittel 1">
            <a:extLst>
              <a:ext uri="{FF2B5EF4-FFF2-40B4-BE49-F238E27FC236}">
                <a16:creationId xmlns:a16="http://schemas.microsoft.com/office/drawing/2014/main" id="{54706645-2291-C945-9646-D500C040A78A}"/>
              </a:ext>
            </a:extLst>
          </p:cNvPr>
          <p:cNvSpPr>
            <a:spLocks noGrp="1"/>
          </p:cNvSpPr>
          <p:nvPr>
            <p:ph type="ctrTitle" hasCustomPrompt="1"/>
          </p:nvPr>
        </p:nvSpPr>
        <p:spPr>
          <a:xfrm>
            <a:off x="527891" y="1717675"/>
            <a:ext cx="11122025" cy="1792287"/>
          </a:xfrm>
          <a:prstGeom prst="rect">
            <a:avLst/>
          </a:prstGeom>
        </p:spPr>
        <p:txBody>
          <a:bodyPr anchor="b">
            <a:noAutofit/>
          </a:bodyPr>
          <a:lstStyle>
            <a:lvl1pPr algn="ctr">
              <a:defRPr sz="5000" cap="all" baseline="0">
                <a:solidFill>
                  <a:schemeClr val="lt1"/>
                </a:solidFill>
              </a:defRPr>
            </a:lvl1pPr>
          </a:lstStyle>
          <a:p>
            <a:r>
              <a:rPr lang="nb-NO"/>
              <a:t>Klikk for å legge til en tittel</a:t>
            </a:r>
          </a:p>
        </p:txBody>
      </p:sp>
      <p:sp>
        <p:nvSpPr>
          <p:cNvPr id="12" name="Undertittel 2">
            <a:extLst>
              <a:ext uri="{FF2B5EF4-FFF2-40B4-BE49-F238E27FC236}">
                <a16:creationId xmlns:a16="http://schemas.microsoft.com/office/drawing/2014/main" id="{A76A37AB-1C33-4E44-84DF-1B0CF9440A49}"/>
              </a:ext>
            </a:extLst>
          </p:cNvPr>
          <p:cNvSpPr>
            <a:spLocks noGrp="1"/>
          </p:cNvSpPr>
          <p:nvPr>
            <p:ph type="subTitle" idx="1" hasCustomPrompt="1"/>
          </p:nvPr>
        </p:nvSpPr>
        <p:spPr>
          <a:xfrm>
            <a:off x="515937" y="4166148"/>
            <a:ext cx="11122025" cy="1192427"/>
          </a:xfrm>
          <a:prstGeom prst="rect">
            <a:avLst/>
          </a:prstGeom>
        </p:spPr>
        <p:txBody>
          <a:bodyPr>
            <a:noAutofit/>
          </a:bodyPr>
          <a:lstStyle>
            <a:lvl1pPr marL="0" indent="0" algn="ctr">
              <a:buNone/>
              <a:defRPr sz="2000">
                <a:solidFill>
                  <a:schemeClr val="l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legge til en undertittel</a:t>
            </a:r>
          </a:p>
        </p:txBody>
      </p:sp>
      <p:cxnSp>
        <p:nvCxnSpPr>
          <p:cNvPr id="13" name="Rett linje 12">
            <a:extLst>
              <a:ext uri="{FF2B5EF4-FFF2-40B4-BE49-F238E27FC236}">
                <a16:creationId xmlns:a16="http://schemas.microsoft.com/office/drawing/2014/main" id="{417F7C5C-CD7B-D847-992A-28F61035730A}"/>
              </a:ext>
            </a:extLst>
          </p:cNvPr>
          <p:cNvCxnSpPr/>
          <p:nvPr userDrawn="1"/>
        </p:nvCxnSpPr>
        <p:spPr>
          <a:xfrm>
            <a:off x="4295775" y="3787914"/>
            <a:ext cx="3600450" cy="0"/>
          </a:xfrm>
          <a:prstGeom prst="line">
            <a:avLst/>
          </a:prstGeom>
          <a:ln w="28575">
            <a:solidFill>
              <a:schemeClr val="lt1"/>
            </a:solidFill>
          </a:ln>
        </p:spPr>
        <p:style>
          <a:lnRef idx="1">
            <a:schemeClr val="accent1"/>
          </a:lnRef>
          <a:fillRef idx="0">
            <a:schemeClr val="accent1"/>
          </a:fillRef>
          <a:effectRef idx="0">
            <a:schemeClr val="accent1"/>
          </a:effectRef>
          <a:fontRef idx="minor">
            <a:schemeClr val="tx1"/>
          </a:fontRef>
        </p:style>
      </p:cxnSp>
      <p:pic>
        <p:nvPicPr>
          <p:cNvPr id="10" name="Grafikk 9">
            <a:extLst>
              <a:ext uri="{FF2B5EF4-FFF2-40B4-BE49-F238E27FC236}">
                <a16:creationId xmlns:a16="http://schemas.microsoft.com/office/drawing/2014/main" id="{4D1C685A-36C8-CB41-A23E-6F684397C5F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49603" y="5949950"/>
            <a:ext cx="2884815" cy="690383"/>
          </a:xfrm>
          <a:prstGeom prst="rect">
            <a:avLst/>
          </a:prstGeom>
        </p:spPr>
      </p:pic>
    </p:spTree>
    <p:extLst>
      <p:ext uri="{BB962C8B-B14F-4D97-AF65-F5344CB8AC3E}">
        <p14:creationId xmlns:p14="http://schemas.microsoft.com/office/powerpoint/2010/main" val="104073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1_Førsteside">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Rektangel 8">
            <a:extLst>
              <a:ext uri="{FF2B5EF4-FFF2-40B4-BE49-F238E27FC236}">
                <a16:creationId xmlns:a16="http://schemas.microsoft.com/office/drawing/2014/main" id="{BDA3A417-948B-C949-BA96-989B920783E4}"/>
              </a:ext>
            </a:extLst>
          </p:cNvPr>
          <p:cNvSpPr/>
          <p:nvPr userDrawn="1"/>
        </p:nvSpPr>
        <p:spPr>
          <a:xfrm>
            <a:off x="0" y="-1029"/>
            <a:ext cx="12192000" cy="68580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ln>
                <a:solidFill>
                  <a:schemeClr val="tx2"/>
                </a:solidFill>
              </a:ln>
              <a:solidFill>
                <a:schemeClr val="tx2"/>
              </a:solidFill>
            </a:endParaRPr>
          </a:p>
        </p:txBody>
      </p:sp>
      <p:cxnSp>
        <p:nvCxnSpPr>
          <p:cNvPr id="13" name="Rett linje 12">
            <a:extLst>
              <a:ext uri="{FF2B5EF4-FFF2-40B4-BE49-F238E27FC236}">
                <a16:creationId xmlns:a16="http://schemas.microsoft.com/office/drawing/2014/main" id="{417F7C5C-CD7B-D847-992A-28F61035730A}"/>
              </a:ext>
            </a:extLst>
          </p:cNvPr>
          <p:cNvCxnSpPr/>
          <p:nvPr userDrawn="1"/>
        </p:nvCxnSpPr>
        <p:spPr>
          <a:xfrm>
            <a:off x="4295775" y="3787914"/>
            <a:ext cx="3600450" cy="0"/>
          </a:xfrm>
          <a:prstGeom prst="line">
            <a:avLst/>
          </a:prstGeom>
          <a:ln w="28575">
            <a:solidFill>
              <a:srgbClr val="012A4C"/>
            </a:solidFill>
          </a:ln>
        </p:spPr>
        <p:style>
          <a:lnRef idx="1">
            <a:schemeClr val="accent1"/>
          </a:lnRef>
          <a:fillRef idx="0">
            <a:schemeClr val="accent1"/>
          </a:fillRef>
          <a:effectRef idx="0">
            <a:schemeClr val="accent1"/>
          </a:effectRef>
          <a:fontRef idx="minor">
            <a:schemeClr val="tx1"/>
          </a:fontRef>
        </p:style>
      </p:cxnSp>
      <p:pic>
        <p:nvPicPr>
          <p:cNvPr id="10" name="Grafikk 9">
            <a:extLst>
              <a:ext uri="{FF2B5EF4-FFF2-40B4-BE49-F238E27FC236}">
                <a16:creationId xmlns:a16="http://schemas.microsoft.com/office/drawing/2014/main" id="{4D1C685A-36C8-CB41-A23E-6F684397C5F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49603" y="5949950"/>
            <a:ext cx="2884815" cy="690383"/>
          </a:xfrm>
          <a:prstGeom prst="rect">
            <a:avLst/>
          </a:prstGeom>
        </p:spPr>
      </p:pic>
      <p:sp>
        <p:nvSpPr>
          <p:cNvPr id="2" name="Tittel 1">
            <a:extLst>
              <a:ext uri="{FF2B5EF4-FFF2-40B4-BE49-F238E27FC236}">
                <a16:creationId xmlns:a16="http://schemas.microsoft.com/office/drawing/2014/main" id="{26347F3C-5137-A6C5-E230-DACD6E38746E}"/>
              </a:ext>
            </a:extLst>
          </p:cNvPr>
          <p:cNvSpPr>
            <a:spLocks noGrp="1"/>
          </p:cNvSpPr>
          <p:nvPr>
            <p:ph type="ctrTitle" hasCustomPrompt="1"/>
          </p:nvPr>
        </p:nvSpPr>
        <p:spPr>
          <a:xfrm>
            <a:off x="527891" y="1717675"/>
            <a:ext cx="11122025" cy="1792287"/>
          </a:xfrm>
          <a:prstGeom prst="rect">
            <a:avLst/>
          </a:prstGeom>
        </p:spPr>
        <p:txBody>
          <a:bodyPr anchor="b">
            <a:noAutofit/>
          </a:bodyPr>
          <a:lstStyle>
            <a:lvl1pPr algn="ctr">
              <a:defRPr sz="5000" cap="all" baseline="0">
                <a:solidFill>
                  <a:schemeClr val="lt1"/>
                </a:solidFill>
              </a:defRPr>
            </a:lvl1pPr>
          </a:lstStyle>
          <a:p>
            <a:r>
              <a:rPr lang="nb-NO"/>
              <a:t>Klikk for å legge til en tittel</a:t>
            </a:r>
          </a:p>
        </p:txBody>
      </p:sp>
      <p:sp>
        <p:nvSpPr>
          <p:cNvPr id="4" name="Undertittel 2">
            <a:extLst>
              <a:ext uri="{FF2B5EF4-FFF2-40B4-BE49-F238E27FC236}">
                <a16:creationId xmlns:a16="http://schemas.microsoft.com/office/drawing/2014/main" id="{353D6FDD-E3B7-4344-18FF-3123408493B9}"/>
              </a:ext>
            </a:extLst>
          </p:cNvPr>
          <p:cNvSpPr>
            <a:spLocks noGrp="1"/>
          </p:cNvSpPr>
          <p:nvPr>
            <p:ph type="subTitle" idx="1" hasCustomPrompt="1"/>
          </p:nvPr>
        </p:nvSpPr>
        <p:spPr>
          <a:xfrm>
            <a:off x="515937" y="4166148"/>
            <a:ext cx="11122025" cy="1192427"/>
          </a:xfrm>
          <a:prstGeom prst="rect">
            <a:avLst/>
          </a:prstGeom>
        </p:spPr>
        <p:txBody>
          <a:bodyPr>
            <a:noAutofit/>
          </a:bodyPr>
          <a:lstStyle>
            <a:lvl1pPr marL="0" indent="0" algn="ctr">
              <a:buNone/>
              <a:defRPr sz="2000">
                <a:solidFill>
                  <a:schemeClr val="l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legge til en undertittel</a:t>
            </a:r>
          </a:p>
        </p:txBody>
      </p:sp>
      <p:cxnSp>
        <p:nvCxnSpPr>
          <p:cNvPr id="6" name="Rett linje 5">
            <a:extLst>
              <a:ext uri="{FF2B5EF4-FFF2-40B4-BE49-F238E27FC236}">
                <a16:creationId xmlns:a16="http://schemas.microsoft.com/office/drawing/2014/main" id="{AB62AF80-2748-F285-1E6E-3817977BE02C}"/>
              </a:ext>
            </a:extLst>
          </p:cNvPr>
          <p:cNvCxnSpPr/>
          <p:nvPr userDrawn="1"/>
        </p:nvCxnSpPr>
        <p:spPr>
          <a:xfrm>
            <a:off x="4294800" y="3787200"/>
            <a:ext cx="3600450" cy="0"/>
          </a:xfrm>
          <a:prstGeom prst="line">
            <a:avLst/>
          </a:prstGeom>
          <a:ln w="28575">
            <a:solidFill>
              <a:schemeClr val="l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8925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tel og innhold">
    <p:spTree>
      <p:nvGrpSpPr>
        <p:cNvPr id="1" name=""/>
        <p:cNvGrpSpPr/>
        <p:nvPr/>
      </p:nvGrpSpPr>
      <p:grpSpPr>
        <a:xfrm>
          <a:off x="0" y="0"/>
          <a:ext cx="0" cy="0"/>
          <a:chOff x="0" y="0"/>
          <a:chExt cx="0" cy="0"/>
        </a:xfrm>
      </p:grpSpPr>
      <p:sp>
        <p:nvSpPr>
          <p:cNvPr id="7" name="Plassholder for tittel 1">
            <a:extLst>
              <a:ext uri="{FF2B5EF4-FFF2-40B4-BE49-F238E27FC236}">
                <a16:creationId xmlns:a16="http://schemas.microsoft.com/office/drawing/2014/main" id="{867357C6-26C0-BB41-9C55-EBD7C95FEE13}"/>
              </a:ext>
            </a:extLst>
          </p:cNvPr>
          <p:cNvSpPr>
            <a:spLocks noGrp="1"/>
          </p:cNvSpPr>
          <p:nvPr>
            <p:ph type="title" hasCustomPrompt="1"/>
          </p:nvPr>
        </p:nvSpPr>
        <p:spPr>
          <a:xfrm>
            <a:off x="536575" y="441325"/>
            <a:ext cx="11101388" cy="701675"/>
          </a:xfrm>
          <a:prstGeom prst="rect">
            <a:avLst/>
          </a:prstGeom>
        </p:spPr>
        <p:txBody>
          <a:bodyPr vert="horz" lIns="0" tIns="0" rIns="0" bIns="0" rtlCol="0" anchor="t" anchorCtr="0">
            <a:noAutofit/>
          </a:bodyPr>
          <a:lstStyle/>
          <a:p>
            <a:r>
              <a:rPr lang="nb-NO"/>
              <a:t>Legg inn en kort tittel – helst kun en linje</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7" cy="4232274"/>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8" name="Plassholder for dato 3">
            <a:extLst>
              <a:ext uri="{FF2B5EF4-FFF2-40B4-BE49-F238E27FC236}">
                <a16:creationId xmlns:a16="http://schemas.microsoft.com/office/drawing/2014/main" id="{D0F5BF39-16BA-C14F-A7C3-3AACD48A460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9" name="Plassholder for bunntekst 4">
            <a:extLst>
              <a:ext uri="{FF2B5EF4-FFF2-40B4-BE49-F238E27FC236}">
                <a16:creationId xmlns:a16="http://schemas.microsoft.com/office/drawing/2014/main" id="{CFC9BE17-CD97-254A-87EF-4AFCD966B415}"/>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endParaRPr lang="nb-NO"/>
          </a:p>
        </p:txBody>
      </p:sp>
      <p:sp>
        <p:nvSpPr>
          <p:cNvPr id="10" name="Plassholder for lysbildenummer 5">
            <a:extLst>
              <a:ext uri="{FF2B5EF4-FFF2-40B4-BE49-F238E27FC236}">
                <a16:creationId xmlns:a16="http://schemas.microsoft.com/office/drawing/2014/main" id="{57D44CF1-7BE2-D64B-B435-1D19949FB10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348389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tel og to innholdsdeler">
    <p:spTree>
      <p:nvGrpSpPr>
        <p:cNvPr id="1" name=""/>
        <p:cNvGrpSpPr/>
        <p:nvPr/>
      </p:nvGrpSpPr>
      <p:grpSpPr>
        <a:xfrm>
          <a:off x="0" y="0"/>
          <a:ext cx="0" cy="0"/>
          <a:chOff x="0" y="0"/>
          <a:chExt cx="0" cy="0"/>
        </a:xfrm>
      </p:grpSpPr>
      <p:sp>
        <p:nvSpPr>
          <p:cNvPr id="3" name="Plassholder for innhold 2"/>
          <p:cNvSpPr>
            <a:spLocks noGrp="1"/>
          </p:cNvSpPr>
          <p:nvPr>
            <p:ph sz="half" idx="1" hasCustomPrompt="1"/>
          </p:nvPr>
        </p:nvSpPr>
        <p:spPr>
          <a:xfrm>
            <a:off x="533400" y="1717675"/>
            <a:ext cx="5400675" cy="4232275"/>
          </a:xfrm>
          <a:prstGeom prst="rect">
            <a:avLst/>
          </a:prstGeom>
        </p:spPr>
        <p:txBody>
          <a:bodyPr>
            <a:noAutofit/>
          </a:bodyPr>
          <a:lstStyle>
            <a:lvl1pPr>
              <a:spcBef>
                <a:spcPts val="1200"/>
              </a:spcBef>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4" name="Plassholder for innhold 3"/>
          <p:cNvSpPr>
            <a:spLocks noGrp="1"/>
          </p:cNvSpPr>
          <p:nvPr>
            <p:ph sz="half" idx="2" hasCustomPrompt="1"/>
          </p:nvPr>
        </p:nvSpPr>
        <p:spPr>
          <a:xfrm>
            <a:off x="6219826" y="1717675"/>
            <a:ext cx="5418138" cy="4232275"/>
          </a:xfrm>
          <a:prstGeom prst="rect">
            <a:avLst/>
          </a:prstGeo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tittel 1">
            <a:extLst>
              <a:ext uri="{FF2B5EF4-FFF2-40B4-BE49-F238E27FC236}">
                <a16:creationId xmlns:a16="http://schemas.microsoft.com/office/drawing/2014/main" id="{5DF6D4A3-153B-0D4B-A2FC-9B63721F8696}"/>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p>
            <a:r>
              <a:rPr lang="nb-NO"/>
              <a:t>Klikk for å redigere tittelstil</a:t>
            </a:r>
          </a:p>
        </p:txBody>
      </p:sp>
      <p:sp>
        <p:nvSpPr>
          <p:cNvPr id="8" name="Plassholder for dato 3">
            <a:extLst>
              <a:ext uri="{FF2B5EF4-FFF2-40B4-BE49-F238E27FC236}">
                <a16:creationId xmlns:a16="http://schemas.microsoft.com/office/drawing/2014/main" id="{8F9FC4B3-4FF2-604D-9DE9-1EE7BED47A42}"/>
              </a:ext>
            </a:extLst>
          </p:cNvPr>
          <p:cNvSpPr>
            <a:spLocks noGrp="1"/>
          </p:cNvSpPr>
          <p:nvPr>
            <p:ph type="dt" sz="half" idx="10"/>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10" name="Plassholder for bunntekst 4">
            <a:extLst>
              <a:ext uri="{FF2B5EF4-FFF2-40B4-BE49-F238E27FC236}">
                <a16:creationId xmlns:a16="http://schemas.microsoft.com/office/drawing/2014/main" id="{41789D31-829C-9542-98AE-CA8FB67F89E2}"/>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11" name="Plassholder for lysbildenummer 5">
            <a:extLst>
              <a:ext uri="{FF2B5EF4-FFF2-40B4-BE49-F238E27FC236}">
                <a16:creationId xmlns:a16="http://schemas.microsoft.com/office/drawing/2014/main" id="{EEE34A35-CBC4-EF4E-A052-9167A47EB520}"/>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454380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tel og fire innholdsdeler">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536575" y="1720800"/>
            <a:ext cx="5397500" cy="756094"/>
          </a:xfrm>
          <a:prstGeom prst="rect">
            <a:avLst/>
          </a:prstGeo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hasCustomPrompt="1"/>
          </p:nvPr>
        </p:nvSpPr>
        <p:spPr>
          <a:xfrm>
            <a:off x="536575" y="2476894"/>
            <a:ext cx="5397500" cy="3473056"/>
          </a:xfrm>
          <a:prstGeom prst="rect">
            <a:avLst/>
          </a:prstGeo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5" name="Plassholder for tekst 4"/>
          <p:cNvSpPr>
            <a:spLocks noGrp="1"/>
          </p:cNvSpPr>
          <p:nvPr>
            <p:ph type="body" sz="quarter" idx="3"/>
          </p:nvPr>
        </p:nvSpPr>
        <p:spPr>
          <a:xfrm>
            <a:off x="6219826" y="1720800"/>
            <a:ext cx="5418138" cy="756094"/>
          </a:xfrm>
          <a:prstGeom prst="rect">
            <a:avLst/>
          </a:prstGeo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Plassholder for innhold 5"/>
          <p:cNvSpPr>
            <a:spLocks noGrp="1"/>
          </p:cNvSpPr>
          <p:nvPr>
            <p:ph sz="quarter" idx="4" hasCustomPrompt="1"/>
          </p:nvPr>
        </p:nvSpPr>
        <p:spPr>
          <a:xfrm>
            <a:off x="6219826" y="2476894"/>
            <a:ext cx="5418138" cy="3473056"/>
          </a:xfrm>
          <a:prstGeom prst="rect">
            <a:avLst/>
          </a:prstGeo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tittel 1">
            <a:extLst>
              <a:ext uri="{FF2B5EF4-FFF2-40B4-BE49-F238E27FC236}">
                <a16:creationId xmlns:a16="http://schemas.microsoft.com/office/drawing/2014/main" id="{A3975D18-47A5-3745-AB33-E3C1637573CB}"/>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p>
            <a:r>
              <a:rPr lang="nb-NO"/>
              <a:t>Klikk for å redigere tittelstil</a:t>
            </a:r>
          </a:p>
        </p:txBody>
      </p:sp>
      <p:sp>
        <p:nvSpPr>
          <p:cNvPr id="11" name="Plassholder for dato 3">
            <a:extLst>
              <a:ext uri="{FF2B5EF4-FFF2-40B4-BE49-F238E27FC236}">
                <a16:creationId xmlns:a16="http://schemas.microsoft.com/office/drawing/2014/main" id="{55F7F71D-12F7-7745-B70C-12B83836E2A6}"/>
              </a:ext>
            </a:extLst>
          </p:cNvPr>
          <p:cNvSpPr>
            <a:spLocks noGrp="1"/>
          </p:cNvSpPr>
          <p:nvPr>
            <p:ph type="dt" sz="half" idx="10"/>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12" name="Plassholder for bunntekst 4">
            <a:extLst>
              <a:ext uri="{FF2B5EF4-FFF2-40B4-BE49-F238E27FC236}">
                <a16:creationId xmlns:a16="http://schemas.microsoft.com/office/drawing/2014/main" id="{9527FD8C-5D4F-0947-BE64-592B40EC1DD4}"/>
              </a:ext>
            </a:extLst>
          </p:cNvPr>
          <p:cNvSpPr>
            <a:spLocks noGrp="1"/>
          </p:cNvSpPr>
          <p:nvPr>
            <p:ph type="ftr" sz="quarter" idx="11"/>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13" name="Plassholder for lysbildenummer 5">
            <a:extLst>
              <a:ext uri="{FF2B5EF4-FFF2-40B4-BE49-F238E27FC236}">
                <a16:creationId xmlns:a16="http://schemas.microsoft.com/office/drawing/2014/main" id="{9972B9C3-07BF-A44F-A9F5-56A1D9C8F596}"/>
              </a:ext>
            </a:extLst>
          </p:cNvPr>
          <p:cNvSpPr>
            <a:spLocks noGrp="1"/>
          </p:cNvSpPr>
          <p:nvPr>
            <p:ph type="sldNum" sz="quarter" idx="12"/>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954603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p:spTree>
      <p:nvGrpSpPr>
        <p:cNvPr id="1" name=""/>
        <p:cNvGrpSpPr/>
        <p:nvPr/>
      </p:nvGrpSpPr>
      <p:grpSpPr>
        <a:xfrm>
          <a:off x="0" y="0"/>
          <a:ext cx="0" cy="0"/>
          <a:chOff x="0" y="0"/>
          <a:chExt cx="0" cy="0"/>
        </a:xfrm>
      </p:grpSpPr>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4" cy="701675"/>
          </a:xfrm>
          <a:prstGeom prst="rect">
            <a:avLst/>
          </a:prstGeom>
        </p:spPr>
        <p:txBody>
          <a:bodyPr vert="horz" lIns="0" tIns="0" rIns="0" bIns="0" rtlCol="0" anchor="t" anchorCtr="0">
            <a:noAutofit/>
          </a:body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3" name="Plassholder for bilde 2">
            <a:extLst>
              <a:ext uri="{FF2B5EF4-FFF2-40B4-BE49-F238E27FC236}">
                <a16:creationId xmlns:a16="http://schemas.microsoft.com/office/drawing/2014/main" id="{26A62874-6308-9440-A195-D94B2B44ABDC}"/>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8" name="Plassholder for dato 3">
            <a:extLst>
              <a:ext uri="{FF2B5EF4-FFF2-40B4-BE49-F238E27FC236}">
                <a16:creationId xmlns:a16="http://schemas.microsoft.com/office/drawing/2014/main" id="{7DBCA54E-72A5-EA44-A94E-AD8C2B3772A6}"/>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9" name="Plassholder for bunntekst 4">
            <a:extLst>
              <a:ext uri="{FF2B5EF4-FFF2-40B4-BE49-F238E27FC236}">
                <a16:creationId xmlns:a16="http://schemas.microsoft.com/office/drawing/2014/main" id="{6574EEE3-FFA6-8040-AF04-4232FA57EC68}"/>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11" name="Plassholder for lysbildenummer 5">
            <a:extLst>
              <a:ext uri="{FF2B5EF4-FFF2-40B4-BE49-F238E27FC236}">
                <a16:creationId xmlns:a16="http://schemas.microsoft.com/office/drawing/2014/main" id="{46463D81-5F72-764F-8BEA-3B7DA320CA5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734387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are tittel">
    <p:spTree>
      <p:nvGrpSpPr>
        <p:cNvPr id="1" name=""/>
        <p:cNvGrpSpPr/>
        <p:nvPr/>
      </p:nvGrpSpPr>
      <p:grpSpPr>
        <a:xfrm>
          <a:off x="0" y="0"/>
          <a:ext cx="0" cy="0"/>
          <a:chOff x="0" y="0"/>
          <a:chExt cx="0" cy="0"/>
        </a:xfrm>
      </p:grpSpPr>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p>
            <a:r>
              <a:rPr lang="nb-NO"/>
              <a:t>Klikk for å redigere tittelstil</a:t>
            </a:r>
          </a:p>
        </p:txBody>
      </p:sp>
      <p:sp>
        <p:nvSpPr>
          <p:cNvPr id="6" name="Plassholder for dato 3">
            <a:extLst>
              <a:ext uri="{FF2B5EF4-FFF2-40B4-BE49-F238E27FC236}">
                <a16:creationId xmlns:a16="http://schemas.microsoft.com/office/drawing/2014/main" id="{F35EB9DB-4C26-244E-BC21-AD5BFB8E79B6}"/>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8" name="Plassholder for bunntekst 4">
            <a:extLst>
              <a:ext uri="{FF2B5EF4-FFF2-40B4-BE49-F238E27FC236}">
                <a16:creationId xmlns:a16="http://schemas.microsoft.com/office/drawing/2014/main" id="{B8E3EF76-8518-7040-BA85-615A89CF1408}"/>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9" name="Plassholder for lysbildenummer 5">
            <a:extLst>
              <a:ext uri="{FF2B5EF4-FFF2-40B4-BE49-F238E27FC236}">
                <a16:creationId xmlns:a16="http://schemas.microsoft.com/office/drawing/2014/main" id="{D4B718F1-22E5-F647-A514-CCD78A8EF6E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375221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1_Tomt">
    <p:spTree>
      <p:nvGrpSpPr>
        <p:cNvPr id="1" name=""/>
        <p:cNvGrpSpPr/>
        <p:nvPr/>
      </p:nvGrpSpPr>
      <p:grpSpPr>
        <a:xfrm>
          <a:off x="0" y="0"/>
          <a:ext cx="0" cy="0"/>
          <a:chOff x="0" y="0"/>
          <a:chExt cx="0" cy="0"/>
        </a:xfrm>
      </p:grpSpPr>
      <p:sp>
        <p:nvSpPr>
          <p:cNvPr id="5" name="Plassholder for dato 3">
            <a:extLst>
              <a:ext uri="{FF2B5EF4-FFF2-40B4-BE49-F238E27FC236}">
                <a16:creationId xmlns:a16="http://schemas.microsoft.com/office/drawing/2014/main" id="{0F3DEFE6-7236-1147-B66B-0A0021822295}"/>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6" name="Plassholder for bunntekst 4">
            <a:extLst>
              <a:ext uri="{FF2B5EF4-FFF2-40B4-BE49-F238E27FC236}">
                <a16:creationId xmlns:a16="http://schemas.microsoft.com/office/drawing/2014/main" id="{33585C82-95B9-784F-9F30-783052A86075}"/>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7" name="Plassholder for lysbildenummer 5">
            <a:extLst>
              <a:ext uri="{FF2B5EF4-FFF2-40B4-BE49-F238E27FC236}">
                <a16:creationId xmlns:a16="http://schemas.microsoft.com/office/drawing/2014/main" id="{BEB724ED-4843-7D4D-9564-E29DB484932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766116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Tittel og innhold - logo øverst">
    <p:spTree>
      <p:nvGrpSpPr>
        <p:cNvPr id="1" name=""/>
        <p:cNvGrpSpPr/>
        <p:nvPr/>
      </p:nvGrpSpPr>
      <p:grpSpPr>
        <a:xfrm>
          <a:off x="0" y="0"/>
          <a:ext cx="0" cy="0"/>
          <a:chOff x="0" y="0"/>
          <a:chExt cx="0" cy="0"/>
        </a:xfrm>
      </p:grpSpPr>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1210" y="441326"/>
            <a:ext cx="8216017" cy="701674"/>
          </a:xfrm>
          <a:prstGeom prst="rect">
            <a:avLst/>
          </a:prstGeom>
        </p:spPr>
        <p:txBody>
          <a:bodyPr vert="horz" lIns="0" tIns="0" rIns="0" bIns="0" rtlCol="0" anchor="t" anchorCtr="0">
            <a:noAutofit/>
          </a:body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dato 3">
            <a:extLst>
              <a:ext uri="{FF2B5EF4-FFF2-40B4-BE49-F238E27FC236}">
                <a16:creationId xmlns:a16="http://schemas.microsoft.com/office/drawing/2014/main" id="{2657246D-430A-1B4E-8CC1-F7E7392EF2AD}"/>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11" name="Plassholder for lysbildenummer 5">
            <a:extLst>
              <a:ext uri="{FF2B5EF4-FFF2-40B4-BE49-F238E27FC236}">
                <a16:creationId xmlns:a16="http://schemas.microsoft.com/office/drawing/2014/main" id="{F16CF5FB-58D8-D64A-9EDD-82B040CC7B9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pic>
        <p:nvPicPr>
          <p:cNvPr id="12" name="Grafikk 11">
            <a:extLst>
              <a:ext uri="{FF2B5EF4-FFF2-40B4-BE49-F238E27FC236}">
                <a16:creationId xmlns:a16="http://schemas.microsoft.com/office/drawing/2014/main" id="{75E02ED9-8603-5A4B-9B1C-2075F3B2808E}"/>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51838" y="473763"/>
            <a:ext cx="1237527" cy="337508"/>
          </a:xfrm>
          <a:prstGeom prst="rect">
            <a:avLst/>
          </a:prstGeom>
        </p:spPr>
      </p:pic>
      <p:sp>
        <p:nvSpPr>
          <p:cNvPr id="14" name="Plassholder for bunntekst 4">
            <a:extLst>
              <a:ext uri="{FF2B5EF4-FFF2-40B4-BE49-F238E27FC236}">
                <a16:creationId xmlns:a16="http://schemas.microsoft.com/office/drawing/2014/main" id="{4BAF34F5-A4BF-CA41-B2EA-A70FEB18F6C5}"/>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dk1"/>
                </a:solidFill>
              </a:defRPr>
            </a:lvl1pPr>
          </a:lstStyle>
          <a:p>
            <a:endParaRPr lang="nb-NO"/>
          </a:p>
        </p:txBody>
      </p:sp>
    </p:spTree>
    <p:extLst>
      <p:ext uri="{BB962C8B-B14F-4D97-AF65-F5344CB8AC3E}">
        <p14:creationId xmlns:p14="http://schemas.microsoft.com/office/powerpoint/2010/main" val="189560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aragrafside LYS">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D3BB7399-8A32-E74E-97C6-F26FDC3DBA43}"/>
              </a:ext>
            </a:extLst>
          </p:cNvPr>
          <p:cNvSpPr/>
          <p:nvPr userDrawn="1"/>
        </p:nvSpPr>
        <p:spPr>
          <a:xfrm>
            <a:off x="7859713" y="1"/>
            <a:ext cx="4332286"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pic>
        <p:nvPicPr>
          <p:cNvPr id="12" name="Grafikk 11">
            <a:extLst>
              <a:ext uri="{FF2B5EF4-FFF2-40B4-BE49-F238E27FC236}">
                <a16:creationId xmlns:a16="http://schemas.microsoft.com/office/drawing/2014/main" id="{19032A32-43BA-2944-9F87-5FAD86931DE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072808" y="1458632"/>
            <a:ext cx="2032000" cy="3810000"/>
          </a:xfrm>
          <a:prstGeom prst="rect">
            <a:avLst/>
          </a:prstGeom>
        </p:spPr>
      </p:pic>
      <p:sp>
        <p:nvSpPr>
          <p:cNvPr id="24" name="Plassholder for tittel 1">
            <a:extLst>
              <a:ext uri="{FF2B5EF4-FFF2-40B4-BE49-F238E27FC236}">
                <a16:creationId xmlns:a16="http://schemas.microsoft.com/office/drawing/2014/main" id="{78F68C35-50F0-4F4B-93AB-B92EC7257E86}"/>
              </a:ext>
            </a:extLst>
          </p:cNvPr>
          <p:cNvSpPr>
            <a:spLocks noGrp="1"/>
          </p:cNvSpPr>
          <p:nvPr>
            <p:ph type="title"/>
          </p:nvPr>
        </p:nvSpPr>
        <p:spPr>
          <a:xfrm>
            <a:off x="536577" y="441325"/>
            <a:ext cx="6964362" cy="701675"/>
          </a:xfrm>
          <a:prstGeom prst="rect">
            <a:avLst/>
          </a:prstGeom>
        </p:spPr>
        <p:txBody>
          <a:bodyPr vert="horz" lIns="0" tIns="0" rIns="0" bIns="0" rtlCol="0" anchor="t" anchorCtr="0">
            <a:noAutofit/>
          </a:bodyPr>
          <a:lstStyle/>
          <a:p>
            <a:r>
              <a:rPr lang="nb-NO"/>
              <a:t>Klikk for å redigere tittelstil</a:t>
            </a:r>
          </a:p>
        </p:txBody>
      </p:sp>
      <p:sp>
        <p:nvSpPr>
          <p:cNvPr id="3" name="Plassholder for innhold 2">
            <a:extLst>
              <a:ext uri="{FF2B5EF4-FFF2-40B4-BE49-F238E27FC236}">
                <a16:creationId xmlns:a16="http://schemas.microsoft.com/office/drawing/2014/main" id="{D15403AB-D38D-2D40-859C-D1A1339E6101}"/>
              </a:ext>
            </a:extLst>
          </p:cNvPr>
          <p:cNvSpPr>
            <a:spLocks noGrp="1"/>
          </p:cNvSpPr>
          <p:nvPr>
            <p:ph sz="quarter" idx="13" hasCustomPrompt="1"/>
          </p:nvPr>
        </p:nvSpPr>
        <p:spPr>
          <a:xfrm>
            <a:off x="536575" y="1717675"/>
            <a:ext cx="6964362"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6" name="Plassholder for dato 3">
            <a:extLst>
              <a:ext uri="{FF2B5EF4-FFF2-40B4-BE49-F238E27FC236}">
                <a16:creationId xmlns:a16="http://schemas.microsoft.com/office/drawing/2014/main" id="{4C396ACB-D58C-9448-A6D5-35550FDA0D9A}"/>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17" name="Plassholder for bunntekst 4">
            <a:extLst>
              <a:ext uri="{FF2B5EF4-FFF2-40B4-BE49-F238E27FC236}">
                <a16:creationId xmlns:a16="http://schemas.microsoft.com/office/drawing/2014/main" id="{CCA88CAF-9C1D-B042-97EC-E3BF4004C5B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8" name="Plassholder for lysbildenummer 5">
            <a:extLst>
              <a:ext uri="{FF2B5EF4-FFF2-40B4-BE49-F238E27FC236}">
                <a16:creationId xmlns:a16="http://schemas.microsoft.com/office/drawing/2014/main" id="{8383E26C-831F-9B49-A190-29C2D7134EB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0" name="Grafikk 9">
            <a:extLst>
              <a:ext uri="{FF2B5EF4-FFF2-40B4-BE49-F238E27FC236}">
                <a16:creationId xmlns:a16="http://schemas.microsoft.com/office/drawing/2014/main" id="{9EDE06E8-D1DC-1647-B8E6-8D4239E0E2AE}"/>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2384483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DC49616E-436E-5242-901E-9DF41FB7FB22}"/>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1FB4ACCB-1FD3-684B-8D1C-EA5BAB6F8AA3}"/>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bunntekst 4">
            <a:extLst>
              <a:ext uri="{FF2B5EF4-FFF2-40B4-BE49-F238E27FC236}">
                <a16:creationId xmlns:a16="http://schemas.microsoft.com/office/drawing/2014/main" id="{2ED0D117-0FEA-254B-AB69-27AE45B34E24}"/>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D6361A72-19F1-2348-ABF9-47D0CA94CDF3}"/>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243995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sjøgrønn">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6"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5"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8CBDB767-2F98-F741-8B4B-627068281642}"/>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3541152E-E6AF-484B-9556-D1162F1F8A9E}"/>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bunntekst 4">
            <a:extLst>
              <a:ext uri="{FF2B5EF4-FFF2-40B4-BE49-F238E27FC236}">
                <a16:creationId xmlns:a16="http://schemas.microsoft.com/office/drawing/2014/main" id="{98DB621D-792D-DE45-B3DC-4E12A00F2302}"/>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80960108-5B6F-8546-9846-503004921171}"/>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041702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mørk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B3C8451E-8686-2548-A7BF-B0A2D8060C3A}"/>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BB8898EE-10A5-E24D-9D82-3B0FAACAE76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bunntekst 4">
            <a:extLst>
              <a:ext uri="{FF2B5EF4-FFF2-40B4-BE49-F238E27FC236}">
                <a16:creationId xmlns:a16="http://schemas.microsoft.com/office/drawing/2014/main" id="{1A1E22FB-2E2F-C443-9472-4B66CF8E30F0}"/>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5A4D1876-F45D-5E48-AA91-CDCC9F1F1C7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4013668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1_Tittel og innhold med bilde mørk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B3C8451E-8686-2548-A7BF-B0A2D8060C3A}"/>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BB8898EE-10A5-E24D-9D82-3B0FAACAE76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bunntekst 4">
            <a:extLst>
              <a:ext uri="{FF2B5EF4-FFF2-40B4-BE49-F238E27FC236}">
                <a16:creationId xmlns:a16="http://schemas.microsoft.com/office/drawing/2014/main" id="{1A1E22FB-2E2F-C443-9472-4B66CF8E30F0}"/>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5A4D1876-F45D-5E48-AA91-CDCC9F1F1C7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13532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tel og innhold 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0"/>
            <a:ext cx="12192000" cy="6857999"/>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8"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CB0AC0F0-9CB0-9F48-8756-4FCF565D9FD0}"/>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lysbildenummer 5">
            <a:extLst>
              <a:ext uri="{FF2B5EF4-FFF2-40B4-BE49-F238E27FC236}">
                <a16:creationId xmlns:a16="http://schemas.microsoft.com/office/drawing/2014/main" id="{34D59302-6EFA-FF47-9E2F-43F163B505F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13" name="Grafikk 12">
            <a:extLst>
              <a:ext uri="{FF2B5EF4-FFF2-40B4-BE49-F238E27FC236}">
                <a16:creationId xmlns:a16="http://schemas.microsoft.com/office/drawing/2014/main" id="{AB87EC4F-EA12-D146-9120-CC8AFDED3547}"/>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5" name="Plassholder for bunntekst 4">
            <a:extLst>
              <a:ext uri="{FF2B5EF4-FFF2-40B4-BE49-F238E27FC236}">
                <a16:creationId xmlns:a16="http://schemas.microsoft.com/office/drawing/2014/main" id="{5862734A-9309-BB4A-B821-18A757AA4359}"/>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197452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tel og innhold sjøgrønn">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7"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7"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E9D6F75E-BD52-B647-93BA-BFF630D9D3AA}"/>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3" name="Plassholder for lysbildenummer 5">
            <a:extLst>
              <a:ext uri="{FF2B5EF4-FFF2-40B4-BE49-F238E27FC236}">
                <a16:creationId xmlns:a16="http://schemas.microsoft.com/office/drawing/2014/main" id="{9617E5D9-2935-F041-B220-728361B2FB5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9" name="Grafikk 8">
            <a:extLst>
              <a:ext uri="{FF2B5EF4-FFF2-40B4-BE49-F238E27FC236}">
                <a16:creationId xmlns:a16="http://schemas.microsoft.com/office/drawing/2014/main" id="{AC384330-5A1D-8347-A4AC-AD1A1FCF5F9D}"/>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2" name="Plassholder for bunntekst 4">
            <a:extLst>
              <a:ext uri="{FF2B5EF4-FFF2-40B4-BE49-F238E27FC236}">
                <a16:creationId xmlns:a16="http://schemas.microsoft.com/office/drawing/2014/main" id="{06D46D29-639B-4D41-A88F-26F2ED5244A7}"/>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215052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tel og innhold  mørke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8"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292F1234-6FEE-1F4A-8B52-47231479F20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3" name="Plassholder for lysbildenummer 5">
            <a:extLst>
              <a:ext uri="{FF2B5EF4-FFF2-40B4-BE49-F238E27FC236}">
                <a16:creationId xmlns:a16="http://schemas.microsoft.com/office/drawing/2014/main" id="{56260909-39D7-6747-BB04-8D8CBC77964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9" name="Grafikk 8">
            <a:extLst>
              <a:ext uri="{FF2B5EF4-FFF2-40B4-BE49-F238E27FC236}">
                <a16:creationId xmlns:a16="http://schemas.microsoft.com/office/drawing/2014/main" id="{DCB3168E-DD6D-3B43-92C0-2D92CF281C2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2" name="Plassholder for bunntekst 4">
            <a:extLst>
              <a:ext uri="{FF2B5EF4-FFF2-40B4-BE49-F238E27FC236}">
                <a16:creationId xmlns:a16="http://schemas.microsoft.com/office/drawing/2014/main" id="{6BB8971F-1819-4448-B145-635547F441E2}"/>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638146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Tittel og innhold  mørke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8"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292F1234-6FEE-1F4A-8B52-47231479F20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3" name="Plassholder for lysbildenummer 5">
            <a:extLst>
              <a:ext uri="{FF2B5EF4-FFF2-40B4-BE49-F238E27FC236}">
                <a16:creationId xmlns:a16="http://schemas.microsoft.com/office/drawing/2014/main" id="{56260909-39D7-6747-BB04-8D8CBC77964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9" name="Grafikk 8">
            <a:extLst>
              <a:ext uri="{FF2B5EF4-FFF2-40B4-BE49-F238E27FC236}">
                <a16:creationId xmlns:a16="http://schemas.microsoft.com/office/drawing/2014/main" id="{DCB3168E-DD6D-3B43-92C0-2D92CF281C2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2" name="Plassholder for bunntekst 4">
            <a:extLst>
              <a:ext uri="{FF2B5EF4-FFF2-40B4-BE49-F238E27FC236}">
                <a16:creationId xmlns:a16="http://schemas.microsoft.com/office/drawing/2014/main" id="{6BB8971F-1819-4448-B145-635547F441E2}"/>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873586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Bare tittel blå">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2FB5D1DB-BDCA-6741-A7AC-F407FFCC5154}"/>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lysbildenummer 5">
            <a:extLst>
              <a:ext uri="{FF2B5EF4-FFF2-40B4-BE49-F238E27FC236}">
                <a16:creationId xmlns:a16="http://schemas.microsoft.com/office/drawing/2014/main" id="{D9602153-E0EE-E24D-BC07-26F36D299076}"/>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92FC343-A27D-BD46-9817-DD0BA174ADD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0F89DDDB-0F47-2F4E-BDA6-F24E09A60FF1}"/>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1712429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Bare tittel sjøgrønn">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504EA9F6-7045-FC41-A423-D38EDC4DA783}"/>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lysbildenummer 5">
            <a:extLst>
              <a:ext uri="{FF2B5EF4-FFF2-40B4-BE49-F238E27FC236}">
                <a16:creationId xmlns:a16="http://schemas.microsoft.com/office/drawing/2014/main" id="{FAF80B36-C8D1-3B40-8394-672E64AA9CD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BB4ABD11-86EC-6C4A-B6A8-05EDC96E6C4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E18018CD-3FA5-704E-A024-FDD3008AD0CE}"/>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24817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Bare tittel mørkblå">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3400" y="441325"/>
            <a:ext cx="111045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84503C4B-BE11-EA4B-85B8-6A31738B7FB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lysbildenummer 5">
            <a:extLst>
              <a:ext uri="{FF2B5EF4-FFF2-40B4-BE49-F238E27FC236}">
                <a16:creationId xmlns:a16="http://schemas.microsoft.com/office/drawing/2014/main" id="{76CAB6C9-385C-3444-AFF4-59E1B990149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2CAC5E61-E36B-1B4F-809B-2A24F3739F46}"/>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0CFC72B8-0F18-844E-B480-172914ABCA8F}"/>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992297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Bare tittel mørkblå">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3400" y="441325"/>
            <a:ext cx="111045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84503C4B-BE11-EA4B-85B8-6A31738B7FB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2" name="Plassholder for lysbildenummer 5">
            <a:extLst>
              <a:ext uri="{FF2B5EF4-FFF2-40B4-BE49-F238E27FC236}">
                <a16:creationId xmlns:a16="http://schemas.microsoft.com/office/drawing/2014/main" id="{76CAB6C9-385C-3444-AFF4-59E1B990149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2CAC5E61-E36B-1B4F-809B-2A24F3739F46}"/>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0CFC72B8-0F18-844E-B480-172914ABCA8F}"/>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522215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Tomt blå">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07CFE3C0-C378-2A46-AE28-0A940DDBFDA2}"/>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1" name="Plassholder for lysbildenummer 5">
            <a:extLst>
              <a:ext uri="{FF2B5EF4-FFF2-40B4-BE49-F238E27FC236}">
                <a16:creationId xmlns:a16="http://schemas.microsoft.com/office/drawing/2014/main" id="{8996A273-7B08-E345-96CD-5C981E2F2CD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C7680AE4-57B0-4C46-86F7-BCC15311D649}"/>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4841690D-F17D-CE43-8C03-A7D32092CC24}"/>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153905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omt sjøgrønn">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72FE8602-FA90-B247-A046-E8E7EBE6E206}"/>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1" name="Plassholder for lysbildenummer 5">
            <a:extLst>
              <a:ext uri="{FF2B5EF4-FFF2-40B4-BE49-F238E27FC236}">
                <a16:creationId xmlns:a16="http://schemas.microsoft.com/office/drawing/2014/main" id="{596CC03D-23CA-4942-AC34-E1115C9997F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0CD8D416-89DE-D841-ADAC-2460E48EA159}"/>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34196D88-A6B4-0A41-8DCA-57C21557FCC6}"/>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467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Tomt smørkblå">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6AB1B9B9-7AF3-A04C-99EF-F5BAFC01641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1" name="Plassholder for lysbildenummer 5">
            <a:extLst>
              <a:ext uri="{FF2B5EF4-FFF2-40B4-BE49-F238E27FC236}">
                <a16:creationId xmlns:a16="http://schemas.microsoft.com/office/drawing/2014/main" id="{31474979-FC08-784D-AB55-FADC08A91D8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C32CF89C-389F-F243-94A8-6A636F1384B5}"/>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9EA4CB3E-CC11-8F4A-9655-BD36DC240E13}"/>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71108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1_Tomt smørkblå">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6AB1B9B9-7AF3-A04C-99EF-F5BAFC01641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1" name="Plassholder for lysbildenummer 5">
            <a:extLst>
              <a:ext uri="{FF2B5EF4-FFF2-40B4-BE49-F238E27FC236}">
                <a16:creationId xmlns:a16="http://schemas.microsoft.com/office/drawing/2014/main" id="{31474979-FC08-784D-AB55-FADC08A91D8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C32CF89C-389F-F243-94A8-6A636F1384B5}"/>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9EA4CB3E-CC11-8F4A-9655-BD36DC240E13}"/>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26413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Skilleark 1">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2FF212A1-0EA6-4842-B71C-3B7C1DF5D79C}"/>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Tittel 1">
            <a:extLst>
              <a:ext uri="{FF2B5EF4-FFF2-40B4-BE49-F238E27FC236}">
                <a16:creationId xmlns:a16="http://schemas.microsoft.com/office/drawing/2014/main" id="{7921A168-9B9B-0E47-8CF2-0961B560AC9B}"/>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Grafikk 2">
            <a:extLst>
              <a:ext uri="{FF2B5EF4-FFF2-40B4-BE49-F238E27FC236}">
                <a16:creationId xmlns:a16="http://schemas.microsoft.com/office/drawing/2014/main" id="{44717428-D91F-214C-AF9F-7D4D877D40E0}"/>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7278163" y="750887"/>
            <a:ext cx="4359800" cy="6107112"/>
          </a:xfrm>
          <a:prstGeom prst="rect">
            <a:avLst/>
          </a:prstGeom>
        </p:spPr>
      </p:pic>
    </p:spTree>
    <p:extLst>
      <p:ext uri="{BB962C8B-B14F-4D97-AF65-F5344CB8AC3E}">
        <p14:creationId xmlns:p14="http://schemas.microsoft.com/office/powerpoint/2010/main" val="300296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Skilleark 2">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417B58E9-A9EB-484E-8AC8-2EF5F7AAB923}"/>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Tittel 1">
            <a:extLst>
              <a:ext uri="{FF2B5EF4-FFF2-40B4-BE49-F238E27FC236}">
                <a16:creationId xmlns:a16="http://schemas.microsoft.com/office/drawing/2014/main" id="{7921A168-9B9B-0E47-8CF2-0961B560AC9B}"/>
              </a:ext>
            </a:extLst>
          </p:cNvPr>
          <p:cNvSpPr>
            <a:spLocks noGrp="1"/>
          </p:cNvSpPr>
          <p:nvPr>
            <p:ph type="ctrTitle"/>
          </p:nvPr>
        </p:nvSpPr>
        <p:spPr>
          <a:xfrm>
            <a:off x="536574" y="1143000"/>
            <a:ext cx="5678056"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10" name="Grafikk 9">
            <a:extLst>
              <a:ext uri="{FF2B5EF4-FFF2-40B4-BE49-F238E27FC236}">
                <a16:creationId xmlns:a16="http://schemas.microsoft.com/office/drawing/2014/main" id="{4BA9353F-8264-164C-AE3D-312E24007D47}"/>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214631" y="895488"/>
            <a:ext cx="5977370" cy="5067023"/>
          </a:xfrm>
          <a:prstGeom prst="rect">
            <a:avLst/>
          </a:prstGeom>
        </p:spPr>
      </p:pic>
    </p:spTree>
    <p:extLst>
      <p:ext uri="{BB962C8B-B14F-4D97-AF65-F5344CB8AC3E}">
        <p14:creationId xmlns:p14="http://schemas.microsoft.com/office/powerpoint/2010/main" val="2139743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Skilleark 3">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E6A4E797-D2E3-A14B-AB79-39BD9813FC38}"/>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2836CD3A-7113-DA47-B254-8C907B799F33}"/>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7" name="Grafikk 6">
            <a:extLst>
              <a:ext uri="{FF2B5EF4-FFF2-40B4-BE49-F238E27FC236}">
                <a16:creationId xmlns:a16="http://schemas.microsoft.com/office/drawing/2014/main" id="{1F9C385C-E5CD-9D40-BEC9-E93C6E88EABD}"/>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219826" y="855134"/>
            <a:ext cx="5435437" cy="5391006"/>
          </a:xfrm>
          <a:prstGeom prst="rect">
            <a:avLst/>
          </a:prstGeom>
        </p:spPr>
      </p:pic>
    </p:spTree>
    <p:extLst>
      <p:ext uri="{BB962C8B-B14F-4D97-AF65-F5344CB8AC3E}">
        <p14:creationId xmlns:p14="http://schemas.microsoft.com/office/powerpoint/2010/main" val="3986566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Skilleark 4">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E6A4E797-D2E3-A14B-AB79-39BD9813FC38}"/>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2836CD3A-7113-DA47-B254-8C907B799F33}"/>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9" name="Grafikk 8">
            <a:extLst>
              <a:ext uri="{FF2B5EF4-FFF2-40B4-BE49-F238E27FC236}">
                <a16:creationId xmlns:a16="http://schemas.microsoft.com/office/drawing/2014/main" id="{0F4A1C61-652D-114F-A26E-3D2C5E745BB3}"/>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096000" y="908050"/>
            <a:ext cx="5685916" cy="5597989"/>
          </a:xfrm>
          <a:prstGeom prst="rect">
            <a:avLst/>
          </a:prstGeom>
        </p:spPr>
      </p:pic>
    </p:spTree>
    <p:extLst>
      <p:ext uri="{BB962C8B-B14F-4D97-AF65-F5344CB8AC3E}">
        <p14:creationId xmlns:p14="http://schemas.microsoft.com/office/powerpoint/2010/main" val="1466520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Skilleark 5">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CEC109D5-1624-E548-912E-04F5359A6BF1}"/>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99D24068-BE2D-F645-A905-69AFD0CED87A}"/>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Grafikk 2">
            <a:extLst>
              <a:ext uri="{FF2B5EF4-FFF2-40B4-BE49-F238E27FC236}">
                <a16:creationId xmlns:a16="http://schemas.microsoft.com/office/drawing/2014/main" id="{0813AE6D-BAA0-F142-B866-3FE65B8C40F5}"/>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975257" y="441325"/>
            <a:ext cx="4274978" cy="6107113"/>
          </a:xfrm>
          <a:prstGeom prst="rect">
            <a:avLst/>
          </a:prstGeom>
        </p:spPr>
      </p:pic>
    </p:spTree>
    <p:extLst>
      <p:ext uri="{BB962C8B-B14F-4D97-AF65-F5344CB8AC3E}">
        <p14:creationId xmlns:p14="http://schemas.microsoft.com/office/powerpoint/2010/main" val="347053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Skilleark 6">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CEC109D5-1624-E548-912E-04F5359A6BF1}"/>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99D24068-BE2D-F645-A905-69AFD0CED87A}"/>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7" name="Grafikk 6">
            <a:extLst>
              <a:ext uri="{FF2B5EF4-FFF2-40B4-BE49-F238E27FC236}">
                <a16:creationId xmlns:a16="http://schemas.microsoft.com/office/drawing/2014/main" id="{AE684261-8284-5344-8D40-D1B7A5E7EFEB}"/>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219825" y="972842"/>
            <a:ext cx="5972175" cy="5298841"/>
          </a:xfrm>
          <a:prstGeom prst="rect">
            <a:avLst/>
          </a:prstGeom>
        </p:spPr>
      </p:pic>
    </p:spTree>
    <p:extLst>
      <p:ext uri="{BB962C8B-B14F-4D97-AF65-F5344CB8AC3E}">
        <p14:creationId xmlns:p14="http://schemas.microsoft.com/office/powerpoint/2010/main" val="905669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Skilleark 7">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5047CAE5-A228-8542-96AC-C65BFED5334A}"/>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Grafikk 2">
            <a:extLst>
              <a:ext uri="{FF2B5EF4-FFF2-40B4-BE49-F238E27FC236}">
                <a16:creationId xmlns:a16="http://schemas.microsoft.com/office/drawing/2014/main" id="{D4B3E861-BC0B-E748-809B-7D68B7719437}"/>
              </a:ext>
            </a:extLst>
          </p:cNvPr>
          <p:cNvPicPr>
            <a:picLocks noChangeAspect="1"/>
          </p:cNvPicPr>
          <p:nvPr userDrawn="1"/>
        </p:nvPicPr>
        <p:blipFill rotWithShape="1">
          <a:blip r:embed="rId3"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r="19817"/>
          <a:stretch/>
        </p:blipFill>
        <p:spPr>
          <a:xfrm>
            <a:off x="5937250" y="1114536"/>
            <a:ext cx="6254750" cy="4863877"/>
          </a:xfrm>
          <a:prstGeom prst="rect">
            <a:avLst/>
          </a:prstGeom>
        </p:spPr>
      </p:pic>
    </p:spTree>
    <p:extLst>
      <p:ext uri="{BB962C8B-B14F-4D97-AF65-F5344CB8AC3E}">
        <p14:creationId xmlns:p14="http://schemas.microsoft.com/office/powerpoint/2010/main" val="2517829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13_Skilleark 7">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5047CAE5-A228-8542-96AC-C65BFED5334A}"/>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4" name="Bilde 3">
            <a:extLst>
              <a:ext uri="{FF2B5EF4-FFF2-40B4-BE49-F238E27FC236}">
                <a16:creationId xmlns:a16="http://schemas.microsoft.com/office/drawing/2014/main" id="{62BE4A22-B6AD-4FC1-9625-43ABD6E47F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864049" y="698531"/>
            <a:ext cx="6402092" cy="5611852"/>
          </a:xfrm>
          <a:prstGeom prst="rect">
            <a:avLst/>
          </a:prstGeom>
        </p:spPr>
      </p:pic>
    </p:spTree>
    <p:extLst>
      <p:ext uri="{BB962C8B-B14F-4D97-AF65-F5344CB8AC3E}">
        <p14:creationId xmlns:p14="http://schemas.microsoft.com/office/powerpoint/2010/main" val="2941431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14_Skilleark 7">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5047CAE5-A228-8542-96AC-C65BFED5334A}"/>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Bilde 2">
            <a:extLst>
              <a:ext uri="{FF2B5EF4-FFF2-40B4-BE49-F238E27FC236}">
                <a16:creationId xmlns:a16="http://schemas.microsoft.com/office/drawing/2014/main" id="{361EA22B-B4C8-43F7-99D4-821F001722F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03704" y="255373"/>
            <a:ext cx="7559984" cy="6614986"/>
          </a:xfrm>
          <a:prstGeom prst="rect">
            <a:avLst/>
          </a:prstGeom>
        </p:spPr>
      </p:pic>
    </p:spTree>
    <p:extLst>
      <p:ext uri="{BB962C8B-B14F-4D97-AF65-F5344CB8AC3E}">
        <p14:creationId xmlns:p14="http://schemas.microsoft.com/office/powerpoint/2010/main" val="684613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1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FC9C785B-9292-4BE0-9E39-27A1287CE2E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23883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2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490B0379-688F-4E70-A696-9FA14899D36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3409716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3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C0FD7CC5-8B90-40F0-8735-D0A3A680D4F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3060733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4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53DAF888-1B6E-4DBC-BF0A-3C494541DC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296068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5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F62BA8A5-3146-415E-AE15-7DB28B4408E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276515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6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0004E9F1-B900-420C-8235-422B9E42EF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06469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7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DB32BACC-57B2-461A-B8FC-ADE80343BCA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3190497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8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CFF39C27-CE4B-4CE2-B6F4-75ECE47AB3B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775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9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6B91BA4A-1CFD-4926-B729-794A6E1335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582260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10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88D3EB75-2D50-455A-B761-0DD2573ABFE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1016703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11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86E5751D-6E83-4D37-9592-F6FEC43524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21655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12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FD1FDE68-DCE8-4552-91E8-5AA25A19D36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4268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Helside bilde">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3B49889F-4FD6-FF47-9C0D-8696C4F10B88}" type="datetime1">
              <a:rPr lang="nb-NO" smtClean="0"/>
              <a:t>05.12.2024</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8" name="Plassholder for bilde 7">
            <a:extLst>
              <a:ext uri="{FF2B5EF4-FFF2-40B4-BE49-F238E27FC236}">
                <a16:creationId xmlns:a16="http://schemas.microsoft.com/office/drawing/2014/main" id="{07899086-4487-B847-AE96-5F4058E43574}"/>
              </a:ext>
            </a:extLst>
          </p:cNvPr>
          <p:cNvSpPr>
            <a:spLocks noGrp="1"/>
          </p:cNvSpPr>
          <p:nvPr>
            <p:ph type="pic" sz="quarter" idx="13" hasCustomPrompt="1"/>
          </p:nvPr>
        </p:nvSpPr>
        <p:spPr>
          <a:xfrm>
            <a:off x="0" y="0"/>
            <a:ext cx="12192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3488808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Helside 2 bilder">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49FA44AC-9971-CE4D-A74E-A52F9A049E0D}" type="datetime1">
              <a:rPr lang="nb-NO" smtClean="0"/>
              <a:t>05.12.2024</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8" name="Plassholder for bilde 7">
            <a:extLst>
              <a:ext uri="{FF2B5EF4-FFF2-40B4-BE49-F238E27FC236}">
                <a16:creationId xmlns:a16="http://schemas.microsoft.com/office/drawing/2014/main" id="{07899086-4487-B847-AE96-5F4058E43574}"/>
              </a:ext>
            </a:extLst>
          </p:cNvPr>
          <p:cNvSpPr>
            <a:spLocks noGrp="1"/>
          </p:cNvSpPr>
          <p:nvPr>
            <p:ph type="pic" sz="quarter" idx="13" hasCustomPrompt="1"/>
          </p:nvPr>
        </p:nvSpPr>
        <p:spPr>
          <a:xfrm>
            <a:off x="0" y="0"/>
            <a:ext cx="6096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6" name="Plassholder for bilde 7">
            <a:extLst>
              <a:ext uri="{FF2B5EF4-FFF2-40B4-BE49-F238E27FC236}">
                <a16:creationId xmlns:a16="http://schemas.microsoft.com/office/drawing/2014/main" id="{53BC9DDF-E16E-2340-8B9C-18EDE0B08DB3}"/>
              </a:ext>
            </a:extLst>
          </p:cNvPr>
          <p:cNvSpPr>
            <a:spLocks noGrp="1"/>
          </p:cNvSpPr>
          <p:nvPr>
            <p:ph type="pic" sz="quarter" idx="14" hasCustomPrompt="1"/>
          </p:nvPr>
        </p:nvSpPr>
        <p:spPr>
          <a:xfrm>
            <a:off x="6096000" y="0"/>
            <a:ext cx="6096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1531200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Helside 3 bilder">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1AF2B2-3904-434B-8FB4-A8C95A987E46}" type="datetime1">
              <a:rPr lang="nb-NO" smtClean="0"/>
              <a:t>05.12.2024</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7" name="Plassholder for bilde 7">
            <a:extLst>
              <a:ext uri="{FF2B5EF4-FFF2-40B4-BE49-F238E27FC236}">
                <a16:creationId xmlns:a16="http://schemas.microsoft.com/office/drawing/2014/main" id="{1B818442-90E5-DB45-8CEF-9924BF4FCC48}"/>
              </a:ext>
            </a:extLst>
          </p:cNvPr>
          <p:cNvSpPr>
            <a:spLocks noGrp="1"/>
          </p:cNvSpPr>
          <p:nvPr>
            <p:ph type="pic" sz="quarter" idx="14" hasCustomPrompt="1"/>
          </p:nvPr>
        </p:nvSpPr>
        <p:spPr>
          <a:xfrm>
            <a:off x="0" y="0"/>
            <a:ext cx="4068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4" name="Plassholder for bilde 7">
            <a:extLst>
              <a:ext uri="{FF2B5EF4-FFF2-40B4-BE49-F238E27FC236}">
                <a16:creationId xmlns:a16="http://schemas.microsoft.com/office/drawing/2014/main" id="{77E96149-2C64-F846-B2A1-E51A68805551}"/>
              </a:ext>
            </a:extLst>
          </p:cNvPr>
          <p:cNvSpPr>
            <a:spLocks noGrp="1"/>
          </p:cNvSpPr>
          <p:nvPr>
            <p:ph type="pic" sz="quarter" idx="15" hasCustomPrompt="1"/>
          </p:nvPr>
        </p:nvSpPr>
        <p:spPr>
          <a:xfrm>
            <a:off x="4062000" y="0"/>
            <a:ext cx="4068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5" name="Plassholder for bilde 7">
            <a:extLst>
              <a:ext uri="{FF2B5EF4-FFF2-40B4-BE49-F238E27FC236}">
                <a16:creationId xmlns:a16="http://schemas.microsoft.com/office/drawing/2014/main" id="{2F571D5D-EFA8-2949-A1E7-BAFCFC24B939}"/>
              </a:ext>
            </a:extLst>
          </p:cNvPr>
          <p:cNvSpPr>
            <a:spLocks noGrp="1"/>
          </p:cNvSpPr>
          <p:nvPr>
            <p:ph type="pic" sz="quarter" idx="16" hasCustomPrompt="1"/>
          </p:nvPr>
        </p:nvSpPr>
        <p:spPr>
          <a:xfrm>
            <a:off x="8124000" y="0"/>
            <a:ext cx="4068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870313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Helside 4 bilder">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1AF2B2-3904-434B-8FB4-A8C95A987E46}" type="datetime1">
              <a:rPr lang="nb-NO" smtClean="0"/>
              <a:t>05.12.2024</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7" name="Plassholder for bilde 7">
            <a:extLst>
              <a:ext uri="{FF2B5EF4-FFF2-40B4-BE49-F238E27FC236}">
                <a16:creationId xmlns:a16="http://schemas.microsoft.com/office/drawing/2014/main" id="{1B818442-90E5-DB45-8CEF-9924BF4FCC48}"/>
              </a:ext>
            </a:extLst>
          </p:cNvPr>
          <p:cNvSpPr>
            <a:spLocks noGrp="1"/>
          </p:cNvSpPr>
          <p:nvPr>
            <p:ph type="pic" sz="quarter" idx="14" hasCustomPrompt="1"/>
          </p:nvPr>
        </p:nvSpPr>
        <p:spPr>
          <a:xfrm>
            <a:off x="0"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4" name="Plassholder for bilde 7">
            <a:extLst>
              <a:ext uri="{FF2B5EF4-FFF2-40B4-BE49-F238E27FC236}">
                <a16:creationId xmlns:a16="http://schemas.microsoft.com/office/drawing/2014/main" id="{77E96149-2C64-F846-B2A1-E51A68805551}"/>
              </a:ext>
            </a:extLst>
          </p:cNvPr>
          <p:cNvSpPr>
            <a:spLocks noGrp="1"/>
          </p:cNvSpPr>
          <p:nvPr>
            <p:ph type="pic" sz="quarter" idx="15" hasCustomPrompt="1"/>
          </p:nvPr>
        </p:nvSpPr>
        <p:spPr>
          <a:xfrm>
            <a:off x="3050282"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5" name="Plassholder for bilde 7">
            <a:extLst>
              <a:ext uri="{FF2B5EF4-FFF2-40B4-BE49-F238E27FC236}">
                <a16:creationId xmlns:a16="http://schemas.microsoft.com/office/drawing/2014/main" id="{2F571D5D-EFA8-2949-A1E7-BAFCFC24B939}"/>
              </a:ext>
            </a:extLst>
          </p:cNvPr>
          <p:cNvSpPr>
            <a:spLocks noGrp="1"/>
          </p:cNvSpPr>
          <p:nvPr>
            <p:ph type="pic" sz="quarter" idx="16" hasCustomPrompt="1"/>
          </p:nvPr>
        </p:nvSpPr>
        <p:spPr>
          <a:xfrm>
            <a:off x="6100564"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8" name="Plassholder for bilde 7">
            <a:extLst>
              <a:ext uri="{FF2B5EF4-FFF2-40B4-BE49-F238E27FC236}">
                <a16:creationId xmlns:a16="http://schemas.microsoft.com/office/drawing/2014/main" id="{62336E37-D479-3B41-9185-4DF7AFDC8FFA}"/>
              </a:ext>
            </a:extLst>
          </p:cNvPr>
          <p:cNvSpPr>
            <a:spLocks noGrp="1"/>
          </p:cNvSpPr>
          <p:nvPr>
            <p:ph type="pic" sz="quarter" idx="17" hasCustomPrompt="1"/>
          </p:nvPr>
        </p:nvSpPr>
        <p:spPr>
          <a:xfrm>
            <a:off x="9150846"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173199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ittel med 4 ansatte LYS">
    <p:spTree>
      <p:nvGrpSpPr>
        <p:cNvPr id="1" name=""/>
        <p:cNvGrpSpPr/>
        <p:nvPr/>
      </p:nvGrpSpPr>
      <p:grpSpPr>
        <a:xfrm>
          <a:off x="0" y="0"/>
          <a:ext cx="0" cy="0"/>
          <a:chOff x="0" y="0"/>
          <a:chExt cx="0" cy="0"/>
        </a:xfrm>
      </p:grpSpPr>
      <p:sp>
        <p:nvSpPr>
          <p:cNvPr id="6" name="Plassholder for bilde 5">
            <a:extLst>
              <a:ext uri="{FF2B5EF4-FFF2-40B4-BE49-F238E27FC236}">
                <a16:creationId xmlns:a16="http://schemas.microsoft.com/office/drawing/2014/main" id="{BC792911-5001-504A-8394-EC1BEE2193E7}"/>
              </a:ext>
            </a:extLst>
          </p:cNvPr>
          <p:cNvSpPr>
            <a:spLocks noGrp="1"/>
          </p:cNvSpPr>
          <p:nvPr>
            <p:ph type="pic" sz="quarter" idx="13" hasCustomPrompt="1"/>
          </p:nvPr>
        </p:nvSpPr>
        <p:spPr>
          <a:xfrm>
            <a:off x="533400"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15938" y="441325"/>
            <a:ext cx="11122025" cy="701675"/>
          </a:xfrm>
          <a:prstGeom prst="rect">
            <a:avLst/>
          </a:prstGeom>
        </p:spPr>
        <p:txBody>
          <a:bodyPr vert="horz" lIns="0" tIns="0" rIns="0" bIns="0" rtlCol="0" anchor="t" anchorCtr="0">
            <a:noAutofit/>
          </a:bodyPr>
          <a:lstStyle/>
          <a:p>
            <a:r>
              <a:rPr lang="nb-NO"/>
              <a:t>Klikk for å redigere tittelstil</a:t>
            </a:r>
          </a:p>
        </p:txBody>
      </p:sp>
      <p:sp>
        <p:nvSpPr>
          <p:cNvPr id="33" name="Plassholder for tekst 29">
            <a:extLst>
              <a:ext uri="{FF2B5EF4-FFF2-40B4-BE49-F238E27FC236}">
                <a16:creationId xmlns:a16="http://schemas.microsoft.com/office/drawing/2014/main" id="{5AF29111-88F4-D443-BC0C-21E7D9B3964E}"/>
              </a:ext>
            </a:extLst>
          </p:cNvPr>
          <p:cNvSpPr>
            <a:spLocks noGrp="1"/>
          </p:cNvSpPr>
          <p:nvPr>
            <p:ph type="body" sz="quarter" idx="23"/>
          </p:nvPr>
        </p:nvSpPr>
        <p:spPr>
          <a:xfrm>
            <a:off x="533399" y="4584480"/>
            <a:ext cx="2590360"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30" name="Plassholder for tekst 29">
            <a:extLst>
              <a:ext uri="{FF2B5EF4-FFF2-40B4-BE49-F238E27FC236}">
                <a16:creationId xmlns:a16="http://schemas.microsoft.com/office/drawing/2014/main" id="{59388E8B-34B3-0641-B8E4-625015A723B3}"/>
              </a:ext>
            </a:extLst>
          </p:cNvPr>
          <p:cNvSpPr>
            <a:spLocks noGrp="1"/>
          </p:cNvSpPr>
          <p:nvPr>
            <p:ph type="body" sz="quarter" idx="21" hasCustomPrompt="1"/>
          </p:nvPr>
        </p:nvSpPr>
        <p:spPr>
          <a:xfrm>
            <a:off x="533399" y="4584480"/>
            <a:ext cx="2590360"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31" name="Plassholder for tekst 29">
            <a:extLst>
              <a:ext uri="{FF2B5EF4-FFF2-40B4-BE49-F238E27FC236}">
                <a16:creationId xmlns:a16="http://schemas.microsoft.com/office/drawing/2014/main" id="{791498A5-47FD-E94A-8903-2E7EB8BEA3D7}"/>
              </a:ext>
            </a:extLst>
          </p:cNvPr>
          <p:cNvSpPr>
            <a:spLocks noGrp="1"/>
          </p:cNvSpPr>
          <p:nvPr>
            <p:ph type="body" sz="quarter" idx="22" hasCustomPrompt="1"/>
          </p:nvPr>
        </p:nvSpPr>
        <p:spPr>
          <a:xfrm>
            <a:off x="533399" y="4954817"/>
            <a:ext cx="2590360"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67" name="Plassholder for bilde 5">
            <a:extLst>
              <a:ext uri="{FF2B5EF4-FFF2-40B4-BE49-F238E27FC236}">
                <a16:creationId xmlns:a16="http://schemas.microsoft.com/office/drawing/2014/main" id="{59271FB1-264F-D44B-9172-C2EFFE89DD39}"/>
              </a:ext>
            </a:extLst>
          </p:cNvPr>
          <p:cNvSpPr>
            <a:spLocks noGrp="1"/>
          </p:cNvSpPr>
          <p:nvPr>
            <p:ph type="pic" sz="quarter" idx="24" hasCustomPrompt="1"/>
          </p:nvPr>
        </p:nvSpPr>
        <p:spPr>
          <a:xfrm>
            <a:off x="3371468"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68" name="Plassholder for tekst 29">
            <a:extLst>
              <a:ext uri="{FF2B5EF4-FFF2-40B4-BE49-F238E27FC236}">
                <a16:creationId xmlns:a16="http://schemas.microsoft.com/office/drawing/2014/main" id="{B5BF182E-7E5B-574A-89A7-BDBC9F9D6FBF}"/>
              </a:ext>
            </a:extLst>
          </p:cNvPr>
          <p:cNvSpPr>
            <a:spLocks noGrp="1"/>
          </p:cNvSpPr>
          <p:nvPr>
            <p:ph type="body" sz="quarter" idx="25"/>
          </p:nvPr>
        </p:nvSpPr>
        <p:spPr>
          <a:xfrm>
            <a:off x="3371467" y="4584480"/>
            <a:ext cx="2590360"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73" name="Plassholder for tekst 29">
            <a:extLst>
              <a:ext uri="{FF2B5EF4-FFF2-40B4-BE49-F238E27FC236}">
                <a16:creationId xmlns:a16="http://schemas.microsoft.com/office/drawing/2014/main" id="{9B5C325E-BF08-274F-BB44-A63181BB3396}"/>
              </a:ext>
            </a:extLst>
          </p:cNvPr>
          <p:cNvSpPr>
            <a:spLocks noGrp="1"/>
          </p:cNvSpPr>
          <p:nvPr>
            <p:ph type="body" sz="quarter" idx="26" hasCustomPrompt="1"/>
          </p:nvPr>
        </p:nvSpPr>
        <p:spPr>
          <a:xfrm>
            <a:off x="3371467" y="4584480"/>
            <a:ext cx="2590360"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74" name="Plassholder for tekst 29">
            <a:extLst>
              <a:ext uri="{FF2B5EF4-FFF2-40B4-BE49-F238E27FC236}">
                <a16:creationId xmlns:a16="http://schemas.microsoft.com/office/drawing/2014/main" id="{4FD8B1C3-1D73-7847-A87E-7754165822E4}"/>
              </a:ext>
            </a:extLst>
          </p:cNvPr>
          <p:cNvSpPr>
            <a:spLocks noGrp="1"/>
          </p:cNvSpPr>
          <p:nvPr>
            <p:ph type="body" sz="quarter" idx="27" hasCustomPrompt="1"/>
          </p:nvPr>
        </p:nvSpPr>
        <p:spPr>
          <a:xfrm>
            <a:off x="3371467" y="4954817"/>
            <a:ext cx="2590360"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79" name="Plassholder for bilde 5">
            <a:extLst>
              <a:ext uri="{FF2B5EF4-FFF2-40B4-BE49-F238E27FC236}">
                <a16:creationId xmlns:a16="http://schemas.microsoft.com/office/drawing/2014/main" id="{AB8F2C20-F305-9F4E-9521-4170F4EA444F}"/>
              </a:ext>
            </a:extLst>
          </p:cNvPr>
          <p:cNvSpPr>
            <a:spLocks noGrp="1"/>
          </p:cNvSpPr>
          <p:nvPr>
            <p:ph type="pic" sz="quarter" idx="28" hasCustomPrompt="1"/>
          </p:nvPr>
        </p:nvSpPr>
        <p:spPr>
          <a:xfrm>
            <a:off x="6209536"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80" name="Plassholder for tekst 29">
            <a:extLst>
              <a:ext uri="{FF2B5EF4-FFF2-40B4-BE49-F238E27FC236}">
                <a16:creationId xmlns:a16="http://schemas.microsoft.com/office/drawing/2014/main" id="{FDD45BB0-FF53-F54F-A166-DC2274D25AE4}"/>
              </a:ext>
            </a:extLst>
          </p:cNvPr>
          <p:cNvSpPr>
            <a:spLocks noGrp="1"/>
          </p:cNvSpPr>
          <p:nvPr>
            <p:ph type="body" sz="quarter" idx="29"/>
          </p:nvPr>
        </p:nvSpPr>
        <p:spPr>
          <a:xfrm>
            <a:off x="6209534" y="4584480"/>
            <a:ext cx="2590361"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85" name="Plassholder for tekst 29">
            <a:extLst>
              <a:ext uri="{FF2B5EF4-FFF2-40B4-BE49-F238E27FC236}">
                <a16:creationId xmlns:a16="http://schemas.microsoft.com/office/drawing/2014/main" id="{D68344EF-1ECE-124A-A5FF-0594577B00FD}"/>
              </a:ext>
            </a:extLst>
          </p:cNvPr>
          <p:cNvSpPr>
            <a:spLocks noGrp="1"/>
          </p:cNvSpPr>
          <p:nvPr>
            <p:ph type="body" sz="quarter" idx="30" hasCustomPrompt="1"/>
          </p:nvPr>
        </p:nvSpPr>
        <p:spPr>
          <a:xfrm>
            <a:off x="6209534" y="4584480"/>
            <a:ext cx="2590361"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86" name="Plassholder for tekst 29">
            <a:extLst>
              <a:ext uri="{FF2B5EF4-FFF2-40B4-BE49-F238E27FC236}">
                <a16:creationId xmlns:a16="http://schemas.microsoft.com/office/drawing/2014/main" id="{228FCD1A-4C65-1F42-BEF5-20303008A8C5}"/>
              </a:ext>
            </a:extLst>
          </p:cNvPr>
          <p:cNvSpPr>
            <a:spLocks noGrp="1"/>
          </p:cNvSpPr>
          <p:nvPr>
            <p:ph type="body" sz="quarter" idx="31" hasCustomPrompt="1"/>
          </p:nvPr>
        </p:nvSpPr>
        <p:spPr>
          <a:xfrm>
            <a:off x="6209534" y="4954817"/>
            <a:ext cx="2590361"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91" name="Plassholder for bilde 5">
            <a:extLst>
              <a:ext uri="{FF2B5EF4-FFF2-40B4-BE49-F238E27FC236}">
                <a16:creationId xmlns:a16="http://schemas.microsoft.com/office/drawing/2014/main" id="{38E67570-BD86-BE47-A7A6-3F97EE83918D}"/>
              </a:ext>
            </a:extLst>
          </p:cNvPr>
          <p:cNvSpPr>
            <a:spLocks noGrp="1"/>
          </p:cNvSpPr>
          <p:nvPr>
            <p:ph type="pic" sz="quarter" idx="32" hasCustomPrompt="1"/>
          </p:nvPr>
        </p:nvSpPr>
        <p:spPr>
          <a:xfrm>
            <a:off x="9047603"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92" name="Plassholder for tekst 29">
            <a:extLst>
              <a:ext uri="{FF2B5EF4-FFF2-40B4-BE49-F238E27FC236}">
                <a16:creationId xmlns:a16="http://schemas.microsoft.com/office/drawing/2014/main" id="{5B835929-7B37-BE4A-B019-F68E678F75A2}"/>
              </a:ext>
            </a:extLst>
          </p:cNvPr>
          <p:cNvSpPr>
            <a:spLocks noGrp="1"/>
          </p:cNvSpPr>
          <p:nvPr>
            <p:ph type="body" sz="quarter" idx="33"/>
          </p:nvPr>
        </p:nvSpPr>
        <p:spPr>
          <a:xfrm>
            <a:off x="9047602" y="4584480"/>
            <a:ext cx="2590360"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97" name="Plassholder for tekst 29">
            <a:extLst>
              <a:ext uri="{FF2B5EF4-FFF2-40B4-BE49-F238E27FC236}">
                <a16:creationId xmlns:a16="http://schemas.microsoft.com/office/drawing/2014/main" id="{1F32A157-741D-C74E-961F-DBC5FE42987F}"/>
              </a:ext>
            </a:extLst>
          </p:cNvPr>
          <p:cNvSpPr>
            <a:spLocks noGrp="1"/>
          </p:cNvSpPr>
          <p:nvPr>
            <p:ph type="body" sz="quarter" idx="34" hasCustomPrompt="1"/>
          </p:nvPr>
        </p:nvSpPr>
        <p:spPr>
          <a:xfrm>
            <a:off x="9047602" y="4584480"/>
            <a:ext cx="2590360"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98" name="Plassholder for tekst 29">
            <a:extLst>
              <a:ext uri="{FF2B5EF4-FFF2-40B4-BE49-F238E27FC236}">
                <a16:creationId xmlns:a16="http://schemas.microsoft.com/office/drawing/2014/main" id="{EC08704F-EBB2-2D45-9B11-2390F952A9D6}"/>
              </a:ext>
            </a:extLst>
          </p:cNvPr>
          <p:cNvSpPr>
            <a:spLocks noGrp="1"/>
          </p:cNvSpPr>
          <p:nvPr>
            <p:ph type="body" sz="quarter" idx="35" hasCustomPrompt="1"/>
          </p:nvPr>
        </p:nvSpPr>
        <p:spPr>
          <a:xfrm>
            <a:off x="9047602" y="4954817"/>
            <a:ext cx="2590360"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22" name="Plassholder for dato 3">
            <a:extLst>
              <a:ext uri="{FF2B5EF4-FFF2-40B4-BE49-F238E27FC236}">
                <a16:creationId xmlns:a16="http://schemas.microsoft.com/office/drawing/2014/main" id="{6148CBC5-69D6-DD4C-8E83-BBA57F6226A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23" name="Plassholder for bunntekst 4">
            <a:extLst>
              <a:ext uri="{FF2B5EF4-FFF2-40B4-BE49-F238E27FC236}">
                <a16:creationId xmlns:a16="http://schemas.microsoft.com/office/drawing/2014/main" id="{F47CF354-EBEE-3143-A63C-33B8EC99EAA0}"/>
              </a:ext>
            </a:extLst>
          </p:cNvPr>
          <p:cNvSpPr>
            <a:spLocks noGrp="1"/>
          </p:cNvSpPr>
          <p:nvPr>
            <p:ph type="ftr" sz="quarter" idx="3"/>
          </p:nvPr>
        </p:nvSpPr>
        <p:spPr>
          <a:xfrm>
            <a:off x="2374231" y="6425654"/>
            <a:ext cx="6480000"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24" name="Plassholder for lysbildenummer 5">
            <a:extLst>
              <a:ext uri="{FF2B5EF4-FFF2-40B4-BE49-F238E27FC236}">
                <a16:creationId xmlns:a16="http://schemas.microsoft.com/office/drawing/2014/main" id="{0C46C896-3D45-4346-A58D-57F15205AD9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3747532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ittel med 12 ansatte LYS">
    <p:spTree>
      <p:nvGrpSpPr>
        <p:cNvPr id="1" name=""/>
        <p:cNvGrpSpPr/>
        <p:nvPr/>
      </p:nvGrpSpPr>
      <p:grpSpPr>
        <a:xfrm>
          <a:off x="0" y="0"/>
          <a:ext cx="0" cy="0"/>
          <a:chOff x="0" y="0"/>
          <a:chExt cx="0" cy="0"/>
        </a:xfrm>
      </p:grpSpPr>
      <p:sp>
        <p:nvSpPr>
          <p:cNvPr id="6" name="Plassholder for bilde 5">
            <a:extLst>
              <a:ext uri="{FF2B5EF4-FFF2-40B4-BE49-F238E27FC236}">
                <a16:creationId xmlns:a16="http://schemas.microsoft.com/office/drawing/2014/main" id="{BC792911-5001-504A-8394-EC1BEE2193E7}"/>
              </a:ext>
            </a:extLst>
          </p:cNvPr>
          <p:cNvSpPr>
            <a:spLocks noGrp="1"/>
          </p:cNvSpPr>
          <p:nvPr>
            <p:ph type="pic" sz="quarter" idx="13" hasCustomPrompt="1"/>
          </p:nvPr>
        </p:nvSpPr>
        <p:spPr>
          <a:xfrm>
            <a:off x="533400"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15938" y="441325"/>
            <a:ext cx="11122025" cy="701675"/>
          </a:xfrm>
          <a:prstGeom prst="rect">
            <a:avLst/>
          </a:prstGeom>
        </p:spPr>
        <p:txBody>
          <a:bodyPr vert="horz" lIns="0" tIns="0" rIns="0" bIns="0" rtlCol="0" anchor="t" anchorCtr="0">
            <a:noAutofit/>
          </a:bodyPr>
          <a:lstStyle/>
          <a:p>
            <a:r>
              <a:rPr lang="nb-NO"/>
              <a:t>Klikk for å redigere tittelstil</a:t>
            </a:r>
          </a:p>
        </p:txBody>
      </p:sp>
      <p:sp>
        <p:nvSpPr>
          <p:cNvPr id="33" name="Plassholder for tekst 29">
            <a:extLst>
              <a:ext uri="{FF2B5EF4-FFF2-40B4-BE49-F238E27FC236}">
                <a16:creationId xmlns:a16="http://schemas.microsoft.com/office/drawing/2014/main" id="{5AF29111-88F4-D443-BC0C-21E7D9B3964E}"/>
              </a:ext>
            </a:extLst>
          </p:cNvPr>
          <p:cNvSpPr>
            <a:spLocks noGrp="1"/>
          </p:cNvSpPr>
          <p:nvPr>
            <p:ph type="body" sz="quarter" idx="23"/>
          </p:nvPr>
        </p:nvSpPr>
        <p:spPr>
          <a:xfrm>
            <a:off x="533400"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30" name="Plassholder for tekst 29">
            <a:extLst>
              <a:ext uri="{FF2B5EF4-FFF2-40B4-BE49-F238E27FC236}">
                <a16:creationId xmlns:a16="http://schemas.microsoft.com/office/drawing/2014/main" id="{59388E8B-34B3-0641-B8E4-625015A723B3}"/>
              </a:ext>
            </a:extLst>
          </p:cNvPr>
          <p:cNvSpPr>
            <a:spLocks noGrp="1"/>
          </p:cNvSpPr>
          <p:nvPr>
            <p:ph type="body" sz="quarter" idx="21" hasCustomPrompt="1"/>
          </p:nvPr>
        </p:nvSpPr>
        <p:spPr>
          <a:xfrm>
            <a:off x="533400"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31" name="Plassholder for tekst 29">
            <a:extLst>
              <a:ext uri="{FF2B5EF4-FFF2-40B4-BE49-F238E27FC236}">
                <a16:creationId xmlns:a16="http://schemas.microsoft.com/office/drawing/2014/main" id="{791498A5-47FD-E94A-8903-2E7EB8BEA3D7}"/>
              </a:ext>
            </a:extLst>
          </p:cNvPr>
          <p:cNvSpPr>
            <a:spLocks noGrp="1"/>
          </p:cNvSpPr>
          <p:nvPr>
            <p:ph type="body" sz="quarter" idx="22" hasCustomPrompt="1"/>
          </p:nvPr>
        </p:nvSpPr>
        <p:spPr>
          <a:xfrm>
            <a:off x="533400" y="3525872"/>
            <a:ext cx="1639888" cy="170638"/>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39" name="Plassholder for bilde 5">
            <a:extLst>
              <a:ext uri="{FF2B5EF4-FFF2-40B4-BE49-F238E27FC236}">
                <a16:creationId xmlns:a16="http://schemas.microsoft.com/office/drawing/2014/main" id="{C1527520-8AF8-4A4D-B56C-7257F0CA5345}"/>
              </a:ext>
            </a:extLst>
          </p:cNvPr>
          <p:cNvSpPr>
            <a:spLocks noGrp="1"/>
          </p:cNvSpPr>
          <p:nvPr>
            <p:ph type="pic" sz="quarter" idx="24" hasCustomPrompt="1"/>
          </p:nvPr>
        </p:nvSpPr>
        <p:spPr>
          <a:xfrm>
            <a:off x="2426335"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40" name="Plassholder for tekst 29">
            <a:extLst>
              <a:ext uri="{FF2B5EF4-FFF2-40B4-BE49-F238E27FC236}">
                <a16:creationId xmlns:a16="http://schemas.microsoft.com/office/drawing/2014/main" id="{1B88A589-A5B5-754E-AF4F-3F7298B36368}"/>
              </a:ext>
            </a:extLst>
          </p:cNvPr>
          <p:cNvSpPr>
            <a:spLocks noGrp="1"/>
          </p:cNvSpPr>
          <p:nvPr>
            <p:ph type="body" sz="quarter" idx="25"/>
          </p:nvPr>
        </p:nvSpPr>
        <p:spPr>
          <a:xfrm>
            <a:off x="2426334"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41" name="Plassholder for tekst 29">
            <a:extLst>
              <a:ext uri="{FF2B5EF4-FFF2-40B4-BE49-F238E27FC236}">
                <a16:creationId xmlns:a16="http://schemas.microsoft.com/office/drawing/2014/main" id="{6A52437B-7CAC-CE4D-885C-B024153FB216}"/>
              </a:ext>
            </a:extLst>
          </p:cNvPr>
          <p:cNvSpPr>
            <a:spLocks noGrp="1"/>
          </p:cNvSpPr>
          <p:nvPr>
            <p:ph type="body" sz="quarter" idx="26" hasCustomPrompt="1"/>
          </p:nvPr>
        </p:nvSpPr>
        <p:spPr>
          <a:xfrm>
            <a:off x="2426334"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42" name="Plassholder for tekst 29">
            <a:extLst>
              <a:ext uri="{FF2B5EF4-FFF2-40B4-BE49-F238E27FC236}">
                <a16:creationId xmlns:a16="http://schemas.microsoft.com/office/drawing/2014/main" id="{006CAC39-5C96-C244-BA46-065E01938559}"/>
              </a:ext>
            </a:extLst>
          </p:cNvPr>
          <p:cNvSpPr>
            <a:spLocks noGrp="1"/>
          </p:cNvSpPr>
          <p:nvPr>
            <p:ph type="body" sz="quarter" idx="27" hasCustomPrompt="1"/>
          </p:nvPr>
        </p:nvSpPr>
        <p:spPr>
          <a:xfrm>
            <a:off x="2426334"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45" name="Plassholder for bilde 5">
            <a:extLst>
              <a:ext uri="{FF2B5EF4-FFF2-40B4-BE49-F238E27FC236}">
                <a16:creationId xmlns:a16="http://schemas.microsoft.com/office/drawing/2014/main" id="{E555D74C-6955-7F47-ADAA-C6ED83DB00DE}"/>
              </a:ext>
            </a:extLst>
          </p:cNvPr>
          <p:cNvSpPr>
            <a:spLocks noGrp="1"/>
          </p:cNvSpPr>
          <p:nvPr>
            <p:ph type="pic" sz="quarter" idx="28" hasCustomPrompt="1"/>
          </p:nvPr>
        </p:nvSpPr>
        <p:spPr>
          <a:xfrm>
            <a:off x="4319270"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46" name="Plassholder for tekst 29">
            <a:extLst>
              <a:ext uri="{FF2B5EF4-FFF2-40B4-BE49-F238E27FC236}">
                <a16:creationId xmlns:a16="http://schemas.microsoft.com/office/drawing/2014/main" id="{F82E7DD7-B26C-BA40-8E18-61B268147266}"/>
              </a:ext>
            </a:extLst>
          </p:cNvPr>
          <p:cNvSpPr>
            <a:spLocks noGrp="1"/>
          </p:cNvSpPr>
          <p:nvPr>
            <p:ph type="body" sz="quarter" idx="29"/>
          </p:nvPr>
        </p:nvSpPr>
        <p:spPr>
          <a:xfrm>
            <a:off x="4319267"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47" name="Plassholder for tekst 29">
            <a:extLst>
              <a:ext uri="{FF2B5EF4-FFF2-40B4-BE49-F238E27FC236}">
                <a16:creationId xmlns:a16="http://schemas.microsoft.com/office/drawing/2014/main" id="{C7F737FD-235C-1849-83D4-06BDC9828C4F}"/>
              </a:ext>
            </a:extLst>
          </p:cNvPr>
          <p:cNvSpPr>
            <a:spLocks noGrp="1"/>
          </p:cNvSpPr>
          <p:nvPr>
            <p:ph type="body" sz="quarter" idx="30" hasCustomPrompt="1"/>
          </p:nvPr>
        </p:nvSpPr>
        <p:spPr>
          <a:xfrm>
            <a:off x="4319267"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48" name="Plassholder for tekst 29">
            <a:extLst>
              <a:ext uri="{FF2B5EF4-FFF2-40B4-BE49-F238E27FC236}">
                <a16:creationId xmlns:a16="http://schemas.microsoft.com/office/drawing/2014/main" id="{F392D149-80E1-7540-AFFF-0303A3F0E6B4}"/>
              </a:ext>
            </a:extLst>
          </p:cNvPr>
          <p:cNvSpPr>
            <a:spLocks noGrp="1"/>
          </p:cNvSpPr>
          <p:nvPr>
            <p:ph type="body" sz="quarter" idx="31" hasCustomPrompt="1"/>
          </p:nvPr>
        </p:nvSpPr>
        <p:spPr>
          <a:xfrm>
            <a:off x="4319267"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51" name="Plassholder for bilde 5">
            <a:extLst>
              <a:ext uri="{FF2B5EF4-FFF2-40B4-BE49-F238E27FC236}">
                <a16:creationId xmlns:a16="http://schemas.microsoft.com/office/drawing/2014/main" id="{E149B48A-456A-2845-8EDE-CA6015EAA862}"/>
              </a:ext>
            </a:extLst>
          </p:cNvPr>
          <p:cNvSpPr>
            <a:spLocks noGrp="1"/>
          </p:cNvSpPr>
          <p:nvPr>
            <p:ph type="pic" sz="quarter" idx="32" hasCustomPrompt="1"/>
          </p:nvPr>
        </p:nvSpPr>
        <p:spPr>
          <a:xfrm>
            <a:off x="6212205"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52" name="Plassholder for tekst 29">
            <a:extLst>
              <a:ext uri="{FF2B5EF4-FFF2-40B4-BE49-F238E27FC236}">
                <a16:creationId xmlns:a16="http://schemas.microsoft.com/office/drawing/2014/main" id="{8BBDE235-D234-884D-A9B3-DEEE4FDA07E6}"/>
              </a:ext>
            </a:extLst>
          </p:cNvPr>
          <p:cNvSpPr>
            <a:spLocks noGrp="1"/>
          </p:cNvSpPr>
          <p:nvPr>
            <p:ph type="body" sz="quarter" idx="33"/>
          </p:nvPr>
        </p:nvSpPr>
        <p:spPr>
          <a:xfrm>
            <a:off x="6212199"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53" name="Plassholder for tekst 29">
            <a:extLst>
              <a:ext uri="{FF2B5EF4-FFF2-40B4-BE49-F238E27FC236}">
                <a16:creationId xmlns:a16="http://schemas.microsoft.com/office/drawing/2014/main" id="{3C86E898-6675-9A4B-9B2B-AC37B638F36D}"/>
              </a:ext>
            </a:extLst>
          </p:cNvPr>
          <p:cNvSpPr>
            <a:spLocks noGrp="1"/>
          </p:cNvSpPr>
          <p:nvPr>
            <p:ph type="body" sz="quarter" idx="34" hasCustomPrompt="1"/>
          </p:nvPr>
        </p:nvSpPr>
        <p:spPr>
          <a:xfrm>
            <a:off x="6212199"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54" name="Plassholder for tekst 29">
            <a:extLst>
              <a:ext uri="{FF2B5EF4-FFF2-40B4-BE49-F238E27FC236}">
                <a16:creationId xmlns:a16="http://schemas.microsoft.com/office/drawing/2014/main" id="{2E8CCFD1-66A7-E149-B045-934DE5A1166B}"/>
              </a:ext>
            </a:extLst>
          </p:cNvPr>
          <p:cNvSpPr>
            <a:spLocks noGrp="1"/>
          </p:cNvSpPr>
          <p:nvPr>
            <p:ph type="body" sz="quarter" idx="35" hasCustomPrompt="1"/>
          </p:nvPr>
        </p:nvSpPr>
        <p:spPr>
          <a:xfrm>
            <a:off x="6212199"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57" name="Plassholder for bilde 5">
            <a:extLst>
              <a:ext uri="{FF2B5EF4-FFF2-40B4-BE49-F238E27FC236}">
                <a16:creationId xmlns:a16="http://schemas.microsoft.com/office/drawing/2014/main" id="{32FD0D63-CBF3-0247-826A-53F7B8457AEF}"/>
              </a:ext>
            </a:extLst>
          </p:cNvPr>
          <p:cNvSpPr>
            <a:spLocks noGrp="1"/>
          </p:cNvSpPr>
          <p:nvPr>
            <p:ph type="pic" sz="quarter" idx="36" hasCustomPrompt="1"/>
          </p:nvPr>
        </p:nvSpPr>
        <p:spPr>
          <a:xfrm>
            <a:off x="8105140"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58" name="Plassholder for tekst 29">
            <a:extLst>
              <a:ext uri="{FF2B5EF4-FFF2-40B4-BE49-F238E27FC236}">
                <a16:creationId xmlns:a16="http://schemas.microsoft.com/office/drawing/2014/main" id="{8244C0D0-B447-364F-AD7E-829EA1AB2C05}"/>
              </a:ext>
            </a:extLst>
          </p:cNvPr>
          <p:cNvSpPr>
            <a:spLocks noGrp="1"/>
          </p:cNvSpPr>
          <p:nvPr>
            <p:ph type="body" sz="quarter" idx="37"/>
          </p:nvPr>
        </p:nvSpPr>
        <p:spPr>
          <a:xfrm>
            <a:off x="8105128"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59" name="Plassholder for tekst 29">
            <a:extLst>
              <a:ext uri="{FF2B5EF4-FFF2-40B4-BE49-F238E27FC236}">
                <a16:creationId xmlns:a16="http://schemas.microsoft.com/office/drawing/2014/main" id="{6D63F879-14EF-9A48-9712-21BBBB54781B}"/>
              </a:ext>
            </a:extLst>
          </p:cNvPr>
          <p:cNvSpPr>
            <a:spLocks noGrp="1"/>
          </p:cNvSpPr>
          <p:nvPr>
            <p:ph type="body" sz="quarter" idx="38" hasCustomPrompt="1"/>
          </p:nvPr>
        </p:nvSpPr>
        <p:spPr>
          <a:xfrm>
            <a:off x="8105128"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60" name="Plassholder for tekst 29">
            <a:extLst>
              <a:ext uri="{FF2B5EF4-FFF2-40B4-BE49-F238E27FC236}">
                <a16:creationId xmlns:a16="http://schemas.microsoft.com/office/drawing/2014/main" id="{88F82980-3B21-D34A-AF1F-75CB65A97429}"/>
              </a:ext>
            </a:extLst>
          </p:cNvPr>
          <p:cNvSpPr>
            <a:spLocks noGrp="1"/>
          </p:cNvSpPr>
          <p:nvPr>
            <p:ph type="body" sz="quarter" idx="39" hasCustomPrompt="1"/>
          </p:nvPr>
        </p:nvSpPr>
        <p:spPr>
          <a:xfrm>
            <a:off x="8105128"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63" name="Plassholder for bilde 5">
            <a:extLst>
              <a:ext uri="{FF2B5EF4-FFF2-40B4-BE49-F238E27FC236}">
                <a16:creationId xmlns:a16="http://schemas.microsoft.com/office/drawing/2014/main" id="{A8F5D8CD-9CC3-304F-AC71-F7D7C7D9A567}"/>
              </a:ext>
            </a:extLst>
          </p:cNvPr>
          <p:cNvSpPr>
            <a:spLocks noGrp="1"/>
          </p:cNvSpPr>
          <p:nvPr>
            <p:ph type="pic" sz="quarter" idx="40" hasCustomPrompt="1"/>
          </p:nvPr>
        </p:nvSpPr>
        <p:spPr>
          <a:xfrm>
            <a:off x="9998076"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64" name="Plassholder for tekst 29">
            <a:extLst>
              <a:ext uri="{FF2B5EF4-FFF2-40B4-BE49-F238E27FC236}">
                <a16:creationId xmlns:a16="http://schemas.microsoft.com/office/drawing/2014/main" id="{C6D3F3AC-E770-A845-8FBB-EF4E76A0BABD}"/>
              </a:ext>
            </a:extLst>
          </p:cNvPr>
          <p:cNvSpPr>
            <a:spLocks noGrp="1"/>
          </p:cNvSpPr>
          <p:nvPr>
            <p:ph type="body" sz="quarter" idx="41"/>
          </p:nvPr>
        </p:nvSpPr>
        <p:spPr>
          <a:xfrm>
            <a:off x="9998076"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65" name="Plassholder for tekst 29">
            <a:extLst>
              <a:ext uri="{FF2B5EF4-FFF2-40B4-BE49-F238E27FC236}">
                <a16:creationId xmlns:a16="http://schemas.microsoft.com/office/drawing/2014/main" id="{8DC60941-BE57-CB42-8EC1-4E93C9082B30}"/>
              </a:ext>
            </a:extLst>
          </p:cNvPr>
          <p:cNvSpPr>
            <a:spLocks noGrp="1"/>
          </p:cNvSpPr>
          <p:nvPr>
            <p:ph type="body" sz="quarter" idx="42" hasCustomPrompt="1"/>
          </p:nvPr>
        </p:nvSpPr>
        <p:spPr>
          <a:xfrm>
            <a:off x="9998076"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66" name="Plassholder for tekst 29">
            <a:extLst>
              <a:ext uri="{FF2B5EF4-FFF2-40B4-BE49-F238E27FC236}">
                <a16:creationId xmlns:a16="http://schemas.microsoft.com/office/drawing/2014/main" id="{580077CD-82F7-0F43-B1AE-AB9A2B9A0D37}"/>
              </a:ext>
            </a:extLst>
          </p:cNvPr>
          <p:cNvSpPr>
            <a:spLocks noGrp="1"/>
          </p:cNvSpPr>
          <p:nvPr>
            <p:ph type="body" sz="quarter" idx="43" hasCustomPrompt="1"/>
          </p:nvPr>
        </p:nvSpPr>
        <p:spPr>
          <a:xfrm>
            <a:off x="9998076"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69" name="Plassholder for bilde 5">
            <a:extLst>
              <a:ext uri="{FF2B5EF4-FFF2-40B4-BE49-F238E27FC236}">
                <a16:creationId xmlns:a16="http://schemas.microsoft.com/office/drawing/2014/main" id="{BEC60C22-6789-C149-8F53-BD9A22992E47}"/>
              </a:ext>
            </a:extLst>
          </p:cNvPr>
          <p:cNvSpPr>
            <a:spLocks noGrp="1"/>
          </p:cNvSpPr>
          <p:nvPr>
            <p:ph type="pic" sz="quarter" idx="44" hasCustomPrompt="1"/>
          </p:nvPr>
        </p:nvSpPr>
        <p:spPr>
          <a:xfrm>
            <a:off x="533400"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0" name="Plassholder for tekst 29">
            <a:extLst>
              <a:ext uri="{FF2B5EF4-FFF2-40B4-BE49-F238E27FC236}">
                <a16:creationId xmlns:a16="http://schemas.microsoft.com/office/drawing/2014/main" id="{777A5458-44E0-854C-9450-DE7D27830968}"/>
              </a:ext>
            </a:extLst>
          </p:cNvPr>
          <p:cNvSpPr>
            <a:spLocks noGrp="1"/>
          </p:cNvSpPr>
          <p:nvPr>
            <p:ph type="body" sz="quarter" idx="45"/>
          </p:nvPr>
        </p:nvSpPr>
        <p:spPr>
          <a:xfrm>
            <a:off x="533400"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71" name="Plassholder for tekst 29">
            <a:extLst>
              <a:ext uri="{FF2B5EF4-FFF2-40B4-BE49-F238E27FC236}">
                <a16:creationId xmlns:a16="http://schemas.microsoft.com/office/drawing/2014/main" id="{D87F24F9-02BB-3B40-AC63-DDEA55E50567}"/>
              </a:ext>
            </a:extLst>
          </p:cNvPr>
          <p:cNvSpPr>
            <a:spLocks noGrp="1"/>
          </p:cNvSpPr>
          <p:nvPr>
            <p:ph type="body" sz="quarter" idx="46" hasCustomPrompt="1"/>
          </p:nvPr>
        </p:nvSpPr>
        <p:spPr>
          <a:xfrm>
            <a:off x="533400"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72" name="Plassholder for tekst 29">
            <a:extLst>
              <a:ext uri="{FF2B5EF4-FFF2-40B4-BE49-F238E27FC236}">
                <a16:creationId xmlns:a16="http://schemas.microsoft.com/office/drawing/2014/main" id="{E3891B74-C144-F647-9F6A-88B4FB46290A}"/>
              </a:ext>
            </a:extLst>
          </p:cNvPr>
          <p:cNvSpPr>
            <a:spLocks noGrp="1"/>
          </p:cNvSpPr>
          <p:nvPr>
            <p:ph type="body" sz="quarter" idx="47" hasCustomPrompt="1"/>
          </p:nvPr>
        </p:nvSpPr>
        <p:spPr>
          <a:xfrm>
            <a:off x="533400"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75" name="Plassholder for bilde 5">
            <a:extLst>
              <a:ext uri="{FF2B5EF4-FFF2-40B4-BE49-F238E27FC236}">
                <a16:creationId xmlns:a16="http://schemas.microsoft.com/office/drawing/2014/main" id="{41F2453F-1837-E04D-912E-245AB200BB70}"/>
              </a:ext>
            </a:extLst>
          </p:cNvPr>
          <p:cNvSpPr>
            <a:spLocks noGrp="1"/>
          </p:cNvSpPr>
          <p:nvPr>
            <p:ph type="pic" sz="quarter" idx="48" hasCustomPrompt="1"/>
          </p:nvPr>
        </p:nvSpPr>
        <p:spPr>
          <a:xfrm>
            <a:off x="2426335"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6" name="Plassholder for tekst 29">
            <a:extLst>
              <a:ext uri="{FF2B5EF4-FFF2-40B4-BE49-F238E27FC236}">
                <a16:creationId xmlns:a16="http://schemas.microsoft.com/office/drawing/2014/main" id="{EBA33246-23BD-5B45-AA53-A913495F9484}"/>
              </a:ext>
            </a:extLst>
          </p:cNvPr>
          <p:cNvSpPr>
            <a:spLocks noGrp="1"/>
          </p:cNvSpPr>
          <p:nvPr>
            <p:ph type="body" sz="quarter" idx="49"/>
          </p:nvPr>
        </p:nvSpPr>
        <p:spPr>
          <a:xfrm>
            <a:off x="2426334"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77" name="Plassholder for tekst 29">
            <a:extLst>
              <a:ext uri="{FF2B5EF4-FFF2-40B4-BE49-F238E27FC236}">
                <a16:creationId xmlns:a16="http://schemas.microsoft.com/office/drawing/2014/main" id="{D3F7A8C3-9DC7-E848-83EF-F0E36DDE85DC}"/>
              </a:ext>
            </a:extLst>
          </p:cNvPr>
          <p:cNvSpPr>
            <a:spLocks noGrp="1"/>
          </p:cNvSpPr>
          <p:nvPr>
            <p:ph type="body" sz="quarter" idx="50" hasCustomPrompt="1"/>
          </p:nvPr>
        </p:nvSpPr>
        <p:spPr>
          <a:xfrm>
            <a:off x="2426334"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78" name="Plassholder for tekst 29">
            <a:extLst>
              <a:ext uri="{FF2B5EF4-FFF2-40B4-BE49-F238E27FC236}">
                <a16:creationId xmlns:a16="http://schemas.microsoft.com/office/drawing/2014/main" id="{781FF7A4-D72C-BF49-8535-3E85AD50A3D9}"/>
              </a:ext>
            </a:extLst>
          </p:cNvPr>
          <p:cNvSpPr>
            <a:spLocks noGrp="1"/>
          </p:cNvSpPr>
          <p:nvPr>
            <p:ph type="body" sz="quarter" idx="51" hasCustomPrompt="1"/>
          </p:nvPr>
        </p:nvSpPr>
        <p:spPr>
          <a:xfrm>
            <a:off x="2426334"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81" name="Plassholder for bilde 5">
            <a:extLst>
              <a:ext uri="{FF2B5EF4-FFF2-40B4-BE49-F238E27FC236}">
                <a16:creationId xmlns:a16="http://schemas.microsoft.com/office/drawing/2014/main" id="{BA86B9DD-66C5-174C-92BB-C725E47C7D37}"/>
              </a:ext>
            </a:extLst>
          </p:cNvPr>
          <p:cNvSpPr>
            <a:spLocks noGrp="1"/>
          </p:cNvSpPr>
          <p:nvPr>
            <p:ph type="pic" sz="quarter" idx="52" hasCustomPrompt="1"/>
          </p:nvPr>
        </p:nvSpPr>
        <p:spPr>
          <a:xfrm>
            <a:off x="4319270"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82" name="Plassholder for tekst 29">
            <a:extLst>
              <a:ext uri="{FF2B5EF4-FFF2-40B4-BE49-F238E27FC236}">
                <a16:creationId xmlns:a16="http://schemas.microsoft.com/office/drawing/2014/main" id="{A10DC0C7-3D88-C44D-B6E4-12D5F68D78C4}"/>
              </a:ext>
            </a:extLst>
          </p:cNvPr>
          <p:cNvSpPr>
            <a:spLocks noGrp="1"/>
          </p:cNvSpPr>
          <p:nvPr>
            <p:ph type="body" sz="quarter" idx="53"/>
          </p:nvPr>
        </p:nvSpPr>
        <p:spPr>
          <a:xfrm>
            <a:off x="4319267"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83" name="Plassholder for tekst 29">
            <a:extLst>
              <a:ext uri="{FF2B5EF4-FFF2-40B4-BE49-F238E27FC236}">
                <a16:creationId xmlns:a16="http://schemas.microsoft.com/office/drawing/2014/main" id="{43E78351-A9BA-8B48-9BD5-F064F389B742}"/>
              </a:ext>
            </a:extLst>
          </p:cNvPr>
          <p:cNvSpPr>
            <a:spLocks noGrp="1"/>
          </p:cNvSpPr>
          <p:nvPr>
            <p:ph type="body" sz="quarter" idx="54" hasCustomPrompt="1"/>
          </p:nvPr>
        </p:nvSpPr>
        <p:spPr>
          <a:xfrm>
            <a:off x="4319267"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84" name="Plassholder for tekst 29">
            <a:extLst>
              <a:ext uri="{FF2B5EF4-FFF2-40B4-BE49-F238E27FC236}">
                <a16:creationId xmlns:a16="http://schemas.microsoft.com/office/drawing/2014/main" id="{56956FD0-54E3-6143-93FE-7B03ECD745AD}"/>
              </a:ext>
            </a:extLst>
          </p:cNvPr>
          <p:cNvSpPr>
            <a:spLocks noGrp="1"/>
          </p:cNvSpPr>
          <p:nvPr>
            <p:ph type="body" sz="quarter" idx="55" hasCustomPrompt="1"/>
          </p:nvPr>
        </p:nvSpPr>
        <p:spPr>
          <a:xfrm>
            <a:off x="4319267"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87" name="Plassholder for bilde 5">
            <a:extLst>
              <a:ext uri="{FF2B5EF4-FFF2-40B4-BE49-F238E27FC236}">
                <a16:creationId xmlns:a16="http://schemas.microsoft.com/office/drawing/2014/main" id="{B18DDB92-B9CB-BE4D-ABA7-E97DDD2D026C}"/>
              </a:ext>
            </a:extLst>
          </p:cNvPr>
          <p:cNvSpPr>
            <a:spLocks noGrp="1"/>
          </p:cNvSpPr>
          <p:nvPr>
            <p:ph type="pic" sz="quarter" idx="56" hasCustomPrompt="1"/>
          </p:nvPr>
        </p:nvSpPr>
        <p:spPr>
          <a:xfrm>
            <a:off x="6212205"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88" name="Plassholder for tekst 29">
            <a:extLst>
              <a:ext uri="{FF2B5EF4-FFF2-40B4-BE49-F238E27FC236}">
                <a16:creationId xmlns:a16="http://schemas.microsoft.com/office/drawing/2014/main" id="{CC23D3A1-C464-9D41-91E5-CB109A040C0E}"/>
              </a:ext>
            </a:extLst>
          </p:cNvPr>
          <p:cNvSpPr>
            <a:spLocks noGrp="1"/>
          </p:cNvSpPr>
          <p:nvPr>
            <p:ph type="body" sz="quarter" idx="57"/>
          </p:nvPr>
        </p:nvSpPr>
        <p:spPr>
          <a:xfrm>
            <a:off x="6212199"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89" name="Plassholder for tekst 29">
            <a:extLst>
              <a:ext uri="{FF2B5EF4-FFF2-40B4-BE49-F238E27FC236}">
                <a16:creationId xmlns:a16="http://schemas.microsoft.com/office/drawing/2014/main" id="{932B09A9-BDE2-9949-9E26-011E5C8DE615}"/>
              </a:ext>
            </a:extLst>
          </p:cNvPr>
          <p:cNvSpPr>
            <a:spLocks noGrp="1"/>
          </p:cNvSpPr>
          <p:nvPr>
            <p:ph type="body" sz="quarter" idx="58" hasCustomPrompt="1"/>
          </p:nvPr>
        </p:nvSpPr>
        <p:spPr>
          <a:xfrm>
            <a:off x="6212199"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90" name="Plassholder for tekst 29">
            <a:extLst>
              <a:ext uri="{FF2B5EF4-FFF2-40B4-BE49-F238E27FC236}">
                <a16:creationId xmlns:a16="http://schemas.microsoft.com/office/drawing/2014/main" id="{C2747A3A-C218-9B47-8D8C-15DBCD84A99F}"/>
              </a:ext>
            </a:extLst>
          </p:cNvPr>
          <p:cNvSpPr>
            <a:spLocks noGrp="1"/>
          </p:cNvSpPr>
          <p:nvPr>
            <p:ph type="body" sz="quarter" idx="59" hasCustomPrompt="1"/>
          </p:nvPr>
        </p:nvSpPr>
        <p:spPr>
          <a:xfrm>
            <a:off x="6212199"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93" name="Plassholder for bilde 5">
            <a:extLst>
              <a:ext uri="{FF2B5EF4-FFF2-40B4-BE49-F238E27FC236}">
                <a16:creationId xmlns:a16="http://schemas.microsoft.com/office/drawing/2014/main" id="{C603C6DA-265E-0846-A123-77ABF62757ED}"/>
              </a:ext>
            </a:extLst>
          </p:cNvPr>
          <p:cNvSpPr>
            <a:spLocks noGrp="1"/>
          </p:cNvSpPr>
          <p:nvPr>
            <p:ph type="pic" sz="quarter" idx="60" hasCustomPrompt="1"/>
          </p:nvPr>
        </p:nvSpPr>
        <p:spPr>
          <a:xfrm>
            <a:off x="8105140"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94" name="Plassholder for tekst 29">
            <a:extLst>
              <a:ext uri="{FF2B5EF4-FFF2-40B4-BE49-F238E27FC236}">
                <a16:creationId xmlns:a16="http://schemas.microsoft.com/office/drawing/2014/main" id="{44B979E2-48FD-AC4E-B66C-79206AE62304}"/>
              </a:ext>
            </a:extLst>
          </p:cNvPr>
          <p:cNvSpPr>
            <a:spLocks noGrp="1"/>
          </p:cNvSpPr>
          <p:nvPr>
            <p:ph type="body" sz="quarter" idx="61"/>
          </p:nvPr>
        </p:nvSpPr>
        <p:spPr>
          <a:xfrm>
            <a:off x="8105128"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95" name="Plassholder for tekst 29">
            <a:extLst>
              <a:ext uri="{FF2B5EF4-FFF2-40B4-BE49-F238E27FC236}">
                <a16:creationId xmlns:a16="http://schemas.microsoft.com/office/drawing/2014/main" id="{BD82B775-BF04-E543-9333-4D140E5E162F}"/>
              </a:ext>
            </a:extLst>
          </p:cNvPr>
          <p:cNvSpPr>
            <a:spLocks noGrp="1"/>
          </p:cNvSpPr>
          <p:nvPr>
            <p:ph type="body" sz="quarter" idx="62" hasCustomPrompt="1"/>
          </p:nvPr>
        </p:nvSpPr>
        <p:spPr>
          <a:xfrm>
            <a:off x="8105128"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96" name="Plassholder for tekst 29">
            <a:extLst>
              <a:ext uri="{FF2B5EF4-FFF2-40B4-BE49-F238E27FC236}">
                <a16:creationId xmlns:a16="http://schemas.microsoft.com/office/drawing/2014/main" id="{443F3A2F-DE0F-2849-8F3E-69A4E42D5631}"/>
              </a:ext>
            </a:extLst>
          </p:cNvPr>
          <p:cNvSpPr>
            <a:spLocks noGrp="1"/>
          </p:cNvSpPr>
          <p:nvPr>
            <p:ph type="body" sz="quarter" idx="63" hasCustomPrompt="1"/>
          </p:nvPr>
        </p:nvSpPr>
        <p:spPr>
          <a:xfrm>
            <a:off x="8105128"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99" name="Plassholder for bilde 5">
            <a:extLst>
              <a:ext uri="{FF2B5EF4-FFF2-40B4-BE49-F238E27FC236}">
                <a16:creationId xmlns:a16="http://schemas.microsoft.com/office/drawing/2014/main" id="{1204D9F2-9AF9-E540-92B8-08BA17E4C00C}"/>
              </a:ext>
            </a:extLst>
          </p:cNvPr>
          <p:cNvSpPr>
            <a:spLocks noGrp="1"/>
          </p:cNvSpPr>
          <p:nvPr>
            <p:ph type="pic" sz="quarter" idx="64" hasCustomPrompt="1"/>
          </p:nvPr>
        </p:nvSpPr>
        <p:spPr>
          <a:xfrm>
            <a:off x="9998076"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100" name="Plassholder for tekst 29">
            <a:extLst>
              <a:ext uri="{FF2B5EF4-FFF2-40B4-BE49-F238E27FC236}">
                <a16:creationId xmlns:a16="http://schemas.microsoft.com/office/drawing/2014/main" id="{883C2FD0-0EB1-CB4F-84F8-522689EBE2B0}"/>
              </a:ext>
            </a:extLst>
          </p:cNvPr>
          <p:cNvSpPr>
            <a:spLocks noGrp="1"/>
          </p:cNvSpPr>
          <p:nvPr>
            <p:ph type="body" sz="quarter" idx="65"/>
          </p:nvPr>
        </p:nvSpPr>
        <p:spPr>
          <a:xfrm>
            <a:off x="9998076"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101" name="Plassholder for tekst 29">
            <a:extLst>
              <a:ext uri="{FF2B5EF4-FFF2-40B4-BE49-F238E27FC236}">
                <a16:creationId xmlns:a16="http://schemas.microsoft.com/office/drawing/2014/main" id="{FC75D5FC-AFA3-0345-8A3B-7B02E531F0F7}"/>
              </a:ext>
            </a:extLst>
          </p:cNvPr>
          <p:cNvSpPr>
            <a:spLocks noGrp="1"/>
          </p:cNvSpPr>
          <p:nvPr>
            <p:ph type="body" sz="quarter" idx="66" hasCustomPrompt="1"/>
          </p:nvPr>
        </p:nvSpPr>
        <p:spPr>
          <a:xfrm>
            <a:off x="9998076"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102" name="Plassholder for tekst 29">
            <a:extLst>
              <a:ext uri="{FF2B5EF4-FFF2-40B4-BE49-F238E27FC236}">
                <a16:creationId xmlns:a16="http://schemas.microsoft.com/office/drawing/2014/main" id="{C91E21A9-51C1-CC48-858B-3B75041DF36C}"/>
              </a:ext>
            </a:extLst>
          </p:cNvPr>
          <p:cNvSpPr>
            <a:spLocks noGrp="1"/>
          </p:cNvSpPr>
          <p:nvPr>
            <p:ph type="body" sz="quarter" idx="67" hasCustomPrompt="1"/>
          </p:nvPr>
        </p:nvSpPr>
        <p:spPr>
          <a:xfrm>
            <a:off x="9998076"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55" name="Plassholder for dato 3">
            <a:extLst>
              <a:ext uri="{FF2B5EF4-FFF2-40B4-BE49-F238E27FC236}">
                <a16:creationId xmlns:a16="http://schemas.microsoft.com/office/drawing/2014/main" id="{FF401711-5771-E348-B884-4494C15535FD}"/>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56" name="Plassholder for bunntekst 4">
            <a:extLst>
              <a:ext uri="{FF2B5EF4-FFF2-40B4-BE49-F238E27FC236}">
                <a16:creationId xmlns:a16="http://schemas.microsoft.com/office/drawing/2014/main" id="{B4D6C75C-1A1B-A34D-A089-D65B6B61924E}"/>
              </a:ext>
            </a:extLst>
          </p:cNvPr>
          <p:cNvSpPr>
            <a:spLocks noGrp="1"/>
          </p:cNvSpPr>
          <p:nvPr>
            <p:ph type="ftr" sz="quarter" idx="3"/>
          </p:nvPr>
        </p:nvSpPr>
        <p:spPr>
          <a:xfrm>
            <a:off x="2374231" y="6425654"/>
            <a:ext cx="6480000"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61" name="Plassholder for lysbildenummer 5">
            <a:extLst>
              <a:ext uri="{FF2B5EF4-FFF2-40B4-BE49-F238E27FC236}">
                <a16:creationId xmlns:a16="http://schemas.microsoft.com/office/drawing/2014/main" id="{62072BB7-75F3-4C45-A4FC-90BE5583918F}"/>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4167256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Sitatside / Uthevet setning LYS">
    <p:spTree>
      <p:nvGrpSpPr>
        <p:cNvPr id="1" name=""/>
        <p:cNvGrpSpPr/>
        <p:nvPr/>
      </p:nvGrpSpPr>
      <p:grpSpPr>
        <a:xfrm>
          <a:off x="0" y="0"/>
          <a:ext cx="0" cy="0"/>
          <a:chOff x="0" y="0"/>
          <a:chExt cx="0" cy="0"/>
        </a:xfrm>
      </p:grpSpPr>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rmAutofit/>
          </a:bodyPr>
          <a:lstStyle>
            <a:lvl1pPr marL="0" indent="0" algn="l">
              <a:buNone/>
              <a:defRPr sz="5400" b="1">
                <a:solidFill>
                  <a:srgbClr val="0085C0"/>
                </a:solidFill>
              </a:defRPr>
            </a:lvl1pPr>
          </a:lstStyle>
          <a:p>
            <a:r>
              <a:rPr lang="nb-NO"/>
              <a:t>Klikk for å legge til én setning eller et sitat</a:t>
            </a:r>
          </a:p>
        </p:txBody>
      </p:sp>
      <p:sp>
        <p:nvSpPr>
          <p:cNvPr id="10" name="Plassholder for dato 3">
            <a:extLst>
              <a:ext uri="{FF2B5EF4-FFF2-40B4-BE49-F238E27FC236}">
                <a16:creationId xmlns:a16="http://schemas.microsoft.com/office/drawing/2014/main" id="{6762BAF8-3152-9949-A56A-A5A1EE86499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11" name="Plassholder for bunntekst 4">
            <a:extLst>
              <a:ext uri="{FF2B5EF4-FFF2-40B4-BE49-F238E27FC236}">
                <a16:creationId xmlns:a16="http://schemas.microsoft.com/office/drawing/2014/main" id="{2F5D33DF-151F-8C44-BE69-22D4DBDBAD85}"/>
              </a:ext>
            </a:extLst>
          </p:cNvPr>
          <p:cNvSpPr>
            <a:spLocks noGrp="1"/>
          </p:cNvSpPr>
          <p:nvPr>
            <p:ph type="ftr" sz="quarter" idx="3"/>
          </p:nvPr>
        </p:nvSpPr>
        <p:spPr>
          <a:xfrm>
            <a:off x="2374231" y="6425654"/>
            <a:ext cx="6480000"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2" name="Plassholder for lysbildenummer 5">
            <a:extLst>
              <a:ext uri="{FF2B5EF4-FFF2-40B4-BE49-F238E27FC236}">
                <a16:creationId xmlns:a16="http://schemas.microsoft.com/office/drawing/2014/main" id="{31511340-35CB-2D49-A578-4721986435A1}"/>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8165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Sitatside / Uthevet setning lyseblå">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6751417D-366D-B143-B31C-C73D41ED7EB5}"/>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4" name="Plassholder for lysbildenummer 5">
            <a:extLst>
              <a:ext uri="{FF2B5EF4-FFF2-40B4-BE49-F238E27FC236}">
                <a16:creationId xmlns:a16="http://schemas.microsoft.com/office/drawing/2014/main" id="{DE9C3F96-76FA-0F47-AD15-ECE16BD6969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DF0D807-F9C3-DF43-9BB0-34DE90CD4AA7}"/>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E2B334FB-FF4A-5E4F-8B82-4F7AA6118B58}"/>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094408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Sitatside / Uthevet setning sjøgrønn">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EBB92826-BA27-4C49-B3E0-BE6A934E053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4" name="Plassholder for lysbildenummer 5">
            <a:extLst>
              <a:ext uri="{FF2B5EF4-FFF2-40B4-BE49-F238E27FC236}">
                <a16:creationId xmlns:a16="http://schemas.microsoft.com/office/drawing/2014/main" id="{3673888A-BCCE-1D4E-AFF7-B5653A81BF7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A61F5AA2-5D29-3345-A3DD-65737A9056C0}"/>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33EBECE2-BEAB-1141-9F28-663B0C091904}"/>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71860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Sitatside / Uthevet setning mørkeblå">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76E25B0E-2728-384B-8A49-85C1E119C54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4" name="Plassholder for lysbildenummer 5">
            <a:extLst>
              <a:ext uri="{FF2B5EF4-FFF2-40B4-BE49-F238E27FC236}">
                <a16:creationId xmlns:a16="http://schemas.microsoft.com/office/drawing/2014/main" id="{A38E396D-E5A4-4749-BB0E-2CD8C6E534EF}"/>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0959ECA-CEEA-514E-9333-D54056F6D342}"/>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4C30A7E8-E3FA-5345-9EC5-FC002C5EA38D}"/>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674686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_Sitatside / Uthevet setning mørkeblå">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76E25B0E-2728-384B-8A49-85C1E119C54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05.12.2024</a:t>
            </a:fld>
            <a:endParaRPr lang="nb-NO"/>
          </a:p>
        </p:txBody>
      </p:sp>
      <p:sp>
        <p:nvSpPr>
          <p:cNvPr id="14" name="Plassholder for lysbildenummer 5">
            <a:extLst>
              <a:ext uri="{FF2B5EF4-FFF2-40B4-BE49-F238E27FC236}">
                <a16:creationId xmlns:a16="http://schemas.microsoft.com/office/drawing/2014/main" id="{A38E396D-E5A4-4749-BB0E-2CD8C6E534EF}"/>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0959ECA-CEEA-514E-9333-D54056F6D342}"/>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4C30A7E8-E3FA-5345-9EC5-FC002C5EA38D}"/>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153319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tel og to innholdsdeler sjøgrønn">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D3BB7399-8A32-E74E-97C6-F26FDC3DBA43}"/>
              </a:ext>
            </a:extLst>
          </p:cNvPr>
          <p:cNvSpPr/>
          <p:nvPr userDrawn="1"/>
        </p:nvSpPr>
        <p:spPr>
          <a:xfrm>
            <a:off x="7859713" y="1"/>
            <a:ext cx="4332286"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5" name="Plassholder for innhold 4">
            <a:extLst>
              <a:ext uri="{FF2B5EF4-FFF2-40B4-BE49-F238E27FC236}">
                <a16:creationId xmlns:a16="http://schemas.microsoft.com/office/drawing/2014/main" id="{0E9FBEA8-AC36-194E-A142-222CE95A18F0}"/>
              </a:ext>
            </a:extLst>
          </p:cNvPr>
          <p:cNvSpPr>
            <a:spLocks noGrp="1"/>
          </p:cNvSpPr>
          <p:nvPr>
            <p:ph sz="quarter" idx="15" hasCustomPrompt="1"/>
          </p:nvPr>
        </p:nvSpPr>
        <p:spPr>
          <a:xfrm>
            <a:off x="536574" y="1717675"/>
            <a:ext cx="6964363"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8" name="Plassholder for tittel 1">
            <a:extLst>
              <a:ext uri="{FF2B5EF4-FFF2-40B4-BE49-F238E27FC236}">
                <a16:creationId xmlns:a16="http://schemas.microsoft.com/office/drawing/2014/main" id="{B01FB2A9-4518-1743-8801-5959C00D1EE1}"/>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2" name="Plassholder for innhold 2">
            <a:extLst>
              <a:ext uri="{FF2B5EF4-FFF2-40B4-BE49-F238E27FC236}">
                <a16:creationId xmlns:a16="http://schemas.microsoft.com/office/drawing/2014/main" id="{7A692BAB-31A1-DE41-ADFE-C7BE2CF71FAA}"/>
              </a:ext>
            </a:extLst>
          </p:cNvPr>
          <p:cNvSpPr>
            <a:spLocks noGrp="1"/>
          </p:cNvSpPr>
          <p:nvPr>
            <p:ph sz="quarter" idx="16" hasCustomPrompt="1"/>
          </p:nvPr>
        </p:nvSpPr>
        <p:spPr>
          <a:xfrm>
            <a:off x="8312150" y="1717675"/>
            <a:ext cx="332581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3" name="Plassholder for dato 3">
            <a:extLst>
              <a:ext uri="{FF2B5EF4-FFF2-40B4-BE49-F238E27FC236}">
                <a16:creationId xmlns:a16="http://schemas.microsoft.com/office/drawing/2014/main" id="{639BB181-5361-0549-95AA-E8D5F2ECE184}"/>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14" name="Plassholder for bunntekst 4">
            <a:extLst>
              <a:ext uri="{FF2B5EF4-FFF2-40B4-BE49-F238E27FC236}">
                <a16:creationId xmlns:a16="http://schemas.microsoft.com/office/drawing/2014/main" id="{57D11602-5F7A-484B-B659-33C6039CCD7E}"/>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5" name="Plassholder for lysbildenummer 5">
            <a:extLst>
              <a:ext uri="{FF2B5EF4-FFF2-40B4-BE49-F238E27FC236}">
                <a16:creationId xmlns:a16="http://schemas.microsoft.com/office/drawing/2014/main" id="{524E66A8-337A-3442-B197-501BCA55485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0" name="Grafikk 9">
            <a:extLst>
              <a:ext uri="{FF2B5EF4-FFF2-40B4-BE49-F238E27FC236}">
                <a16:creationId xmlns:a16="http://schemas.microsoft.com/office/drawing/2014/main" id="{3537D87F-9CDB-3743-9790-3ADBED139D0E}"/>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87393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ittel og to innholdsdeler mørkeblå">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D3BB7399-8A32-E74E-97C6-F26FDC3DBA43}"/>
              </a:ext>
            </a:extLst>
          </p:cNvPr>
          <p:cNvSpPr/>
          <p:nvPr userDrawn="1"/>
        </p:nvSpPr>
        <p:spPr>
          <a:xfrm>
            <a:off x="7859713" y="1"/>
            <a:ext cx="4332286"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5" name="Plassholder for innhold 4">
            <a:extLst>
              <a:ext uri="{FF2B5EF4-FFF2-40B4-BE49-F238E27FC236}">
                <a16:creationId xmlns:a16="http://schemas.microsoft.com/office/drawing/2014/main" id="{0E9FBEA8-AC36-194E-A142-222CE95A18F0}"/>
              </a:ext>
            </a:extLst>
          </p:cNvPr>
          <p:cNvSpPr>
            <a:spLocks noGrp="1"/>
          </p:cNvSpPr>
          <p:nvPr>
            <p:ph sz="quarter" idx="15" hasCustomPrompt="1"/>
          </p:nvPr>
        </p:nvSpPr>
        <p:spPr>
          <a:xfrm>
            <a:off x="536574" y="1717675"/>
            <a:ext cx="6964363"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8" name="Plassholder for tittel 1">
            <a:extLst>
              <a:ext uri="{FF2B5EF4-FFF2-40B4-BE49-F238E27FC236}">
                <a16:creationId xmlns:a16="http://schemas.microsoft.com/office/drawing/2014/main" id="{B01FB2A9-4518-1743-8801-5959C00D1EE1}"/>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2" name="Plassholder for innhold 2">
            <a:extLst>
              <a:ext uri="{FF2B5EF4-FFF2-40B4-BE49-F238E27FC236}">
                <a16:creationId xmlns:a16="http://schemas.microsoft.com/office/drawing/2014/main" id="{7A692BAB-31A1-DE41-ADFE-C7BE2CF71FAA}"/>
              </a:ext>
            </a:extLst>
          </p:cNvPr>
          <p:cNvSpPr>
            <a:spLocks noGrp="1"/>
          </p:cNvSpPr>
          <p:nvPr>
            <p:ph sz="quarter" idx="16" hasCustomPrompt="1"/>
          </p:nvPr>
        </p:nvSpPr>
        <p:spPr>
          <a:xfrm>
            <a:off x="8312150" y="1717675"/>
            <a:ext cx="332581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3" name="Plassholder for dato 3">
            <a:extLst>
              <a:ext uri="{FF2B5EF4-FFF2-40B4-BE49-F238E27FC236}">
                <a16:creationId xmlns:a16="http://schemas.microsoft.com/office/drawing/2014/main" id="{E79DD916-2AFD-0042-A062-3DF84E6EAAA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14" name="Plassholder for bunntekst 4">
            <a:extLst>
              <a:ext uri="{FF2B5EF4-FFF2-40B4-BE49-F238E27FC236}">
                <a16:creationId xmlns:a16="http://schemas.microsoft.com/office/drawing/2014/main" id="{DF7D2294-8285-EB4C-8FC9-10E306C333C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5" name="Plassholder for lysbildenummer 5">
            <a:extLst>
              <a:ext uri="{FF2B5EF4-FFF2-40B4-BE49-F238E27FC236}">
                <a16:creationId xmlns:a16="http://schemas.microsoft.com/office/drawing/2014/main" id="{E467120E-4C46-C84E-B9CC-7D85C232D62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0" name="Grafikk 9">
            <a:extLst>
              <a:ext uri="{FF2B5EF4-FFF2-40B4-BE49-F238E27FC236}">
                <a16:creationId xmlns:a16="http://schemas.microsoft.com/office/drawing/2014/main" id="{FEA34F2D-7D05-4B4E-B4C7-515183E92544}"/>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248084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ittel og fire innholdsdeler lyseblå LYS">
    <p:spTree>
      <p:nvGrpSpPr>
        <p:cNvPr id="1" name=""/>
        <p:cNvGrpSpPr/>
        <p:nvPr/>
      </p:nvGrpSpPr>
      <p:grpSpPr>
        <a:xfrm>
          <a:off x="0" y="0"/>
          <a:ext cx="0" cy="0"/>
          <a:chOff x="0" y="0"/>
          <a:chExt cx="0" cy="0"/>
        </a:xfrm>
      </p:grpSpPr>
      <p:sp>
        <p:nvSpPr>
          <p:cNvPr id="13" name="Rektangel 12">
            <a:extLst>
              <a:ext uri="{FF2B5EF4-FFF2-40B4-BE49-F238E27FC236}">
                <a16:creationId xmlns:a16="http://schemas.microsoft.com/office/drawing/2014/main" id="{A0BC74E1-5CDF-5142-A7EF-A67FC8EA8B85}"/>
              </a:ext>
            </a:extLst>
          </p:cNvPr>
          <p:cNvSpPr/>
          <p:nvPr userDrawn="1"/>
        </p:nvSpPr>
        <p:spPr>
          <a:xfrm>
            <a:off x="7859713" y="1"/>
            <a:ext cx="4332286"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3" name="Plassholder for tekst 2"/>
          <p:cNvSpPr>
            <a:spLocks noGrp="1"/>
          </p:cNvSpPr>
          <p:nvPr>
            <p:ph type="body" idx="1"/>
          </p:nvPr>
        </p:nvSpPr>
        <p:spPr>
          <a:xfrm>
            <a:off x="536574" y="1717675"/>
            <a:ext cx="6964363" cy="759219"/>
          </a:xfr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hasCustomPrompt="1"/>
          </p:nvPr>
        </p:nvSpPr>
        <p:spPr>
          <a:xfrm>
            <a:off x="536574" y="2476894"/>
            <a:ext cx="6964363" cy="3473055"/>
          </a:xfr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4" name="Plassholder for tekst 2">
            <a:extLst>
              <a:ext uri="{FF2B5EF4-FFF2-40B4-BE49-F238E27FC236}">
                <a16:creationId xmlns:a16="http://schemas.microsoft.com/office/drawing/2014/main" id="{424C2C66-B4EF-CA45-9EB9-E4586F52A88D}"/>
              </a:ext>
            </a:extLst>
          </p:cNvPr>
          <p:cNvSpPr>
            <a:spLocks noGrp="1"/>
          </p:cNvSpPr>
          <p:nvPr>
            <p:ph type="body" idx="13"/>
          </p:nvPr>
        </p:nvSpPr>
        <p:spPr>
          <a:xfrm>
            <a:off x="8312045" y="1717675"/>
            <a:ext cx="3317408" cy="759219"/>
          </a:xfrm>
        </p:spPr>
        <p:txBody>
          <a:bodyPr anchor="t">
            <a:noAutofit/>
          </a:bodyPr>
          <a:lstStyle>
            <a:lvl1pPr marL="0" indent="0">
              <a:lnSpc>
                <a:spcPct val="100000"/>
              </a:lnSpc>
              <a:spcBef>
                <a:spcPts val="0"/>
              </a:spcBef>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15" name="Plassholder for innhold 3">
            <a:extLst>
              <a:ext uri="{FF2B5EF4-FFF2-40B4-BE49-F238E27FC236}">
                <a16:creationId xmlns:a16="http://schemas.microsoft.com/office/drawing/2014/main" id="{774B19EF-5681-0545-BB92-34D2FCE43463}"/>
              </a:ext>
            </a:extLst>
          </p:cNvPr>
          <p:cNvSpPr>
            <a:spLocks noGrp="1"/>
          </p:cNvSpPr>
          <p:nvPr>
            <p:ph sz="half" idx="14" hasCustomPrompt="1"/>
          </p:nvPr>
        </p:nvSpPr>
        <p:spPr>
          <a:xfrm>
            <a:off x="8312046" y="2476894"/>
            <a:ext cx="3317408" cy="3473056"/>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7" name="Plassholder for tittel 1">
            <a:extLst>
              <a:ext uri="{FF2B5EF4-FFF2-40B4-BE49-F238E27FC236}">
                <a16:creationId xmlns:a16="http://schemas.microsoft.com/office/drawing/2014/main" id="{F849F286-9522-0646-9DE3-D32E129FB787}"/>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6" name="Plassholder for dato 3">
            <a:extLst>
              <a:ext uri="{FF2B5EF4-FFF2-40B4-BE49-F238E27FC236}">
                <a16:creationId xmlns:a16="http://schemas.microsoft.com/office/drawing/2014/main" id="{CA468E9D-E235-064F-A185-148548D280FA}"/>
              </a:ext>
            </a:extLst>
          </p:cNvPr>
          <p:cNvSpPr>
            <a:spLocks noGrp="1"/>
          </p:cNvSpPr>
          <p:nvPr>
            <p:ph type="dt" sz="half" idx="15"/>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18" name="Plassholder for bunntekst 4">
            <a:extLst>
              <a:ext uri="{FF2B5EF4-FFF2-40B4-BE49-F238E27FC236}">
                <a16:creationId xmlns:a16="http://schemas.microsoft.com/office/drawing/2014/main" id="{FDB1A09E-D868-104A-96D0-CF2DEB27E08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20" name="Plassholder for lysbildenummer 5">
            <a:extLst>
              <a:ext uri="{FF2B5EF4-FFF2-40B4-BE49-F238E27FC236}">
                <a16:creationId xmlns:a16="http://schemas.microsoft.com/office/drawing/2014/main" id="{A6E38C66-DB73-4E4F-A7B8-74AF7508778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2" name="Grafikk 11">
            <a:extLst>
              <a:ext uri="{FF2B5EF4-FFF2-40B4-BE49-F238E27FC236}">
                <a16:creationId xmlns:a16="http://schemas.microsoft.com/office/drawing/2014/main" id="{1B496756-72A7-9845-9F89-587C35D446E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1714865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1_Tittel og fire innholdsdeler lyseblå LYS">
    <p:spTree>
      <p:nvGrpSpPr>
        <p:cNvPr id="1" name=""/>
        <p:cNvGrpSpPr/>
        <p:nvPr/>
      </p:nvGrpSpPr>
      <p:grpSpPr>
        <a:xfrm>
          <a:off x="0" y="0"/>
          <a:ext cx="0" cy="0"/>
          <a:chOff x="0" y="0"/>
          <a:chExt cx="0" cy="0"/>
        </a:xfrm>
      </p:grpSpPr>
      <p:sp>
        <p:nvSpPr>
          <p:cNvPr id="13" name="Rektangel 12">
            <a:extLst>
              <a:ext uri="{FF2B5EF4-FFF2-40B4-BE49-F238E27FC236}">
                <a16:creationId xmlns:a16="http://schemas.microsoft.com/office/drawing/2014/main" id="{A0BC74E1-5CDF-5142-A7EF-A67FC8EA8B85}"/>
              </a:ext>
            </a:extLst>
          </p:cNvPr>
          <p:cNvSpPr/>
          <p:nvPr userDrawn="1"/>
        </p:nvSpPr>
        <p:spPr>
          <a:xfrm>
            <a:off x="7859713" y="1"/>
            <a:ext cx="4332286"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3" name="Plassholder for tekst 2"/>
          <p:cNvSpPr>
            <a:spLocks noGrp="1"/>
          </p:cNvSpPr>
          <p:nvPr>
            <p:ph type="body" idx="1"/>
          </p:nvPr>
        </p:nvSpPr>
        <p:spPr>
          <a:xfrm>
            <a:off x="536574" y="1717675"/>
            <a:ext cx="6964363" cy="759219"/>
          </a:xfr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hasCustomPrompt="1"/>
          </p:nvPr>
        </p:nvSpPr>
        <p:spPr>
          <a:xfrm>
            <a:off x="536574" y="2476894"/>
            <a:ext cx="6964363" cy="3473055"/>
          </a:xfr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4" name="Plassholder for tekst 2">
            <a:extLst>
              <a:ext uri="{FF2B5EF4-FFF2-40B4-BE49-F238E27FC236}">
                <a16:creationId xmlns:a16="http://schemas.microsoft.com/office/drawing/2014/main" id="{424C2C66-B4EF-CA45-9EB9-E4586F52A88D}"/>
              </a:ext>
            </a:extLst>
          </p:cNvPr>
          <p:cNvSpPr>
            <a:spLocks noGrp="1"/>
          </p:cNvSpPr>
          <p:nvPr>
            <p:ph type="body" idx="13"/>
          </p:nvPr>
        </p:nvSpPr>
        <p:spPr>
          <a:xfrm>
            <a:off x="8312045" y="1717675"/>
            <a:ext cx="3317408" cy="759219"/>
          </a:xfrm>
        </p:spPr>
        <p:txBody>
          <a:bodyPr anchor="t">
            <a:noAutofit/>
          </a:bodyPr>
          <a:lstStyle>
            <a:lvl1pPr marL="0" indent="0">
              <a:lnSpc>
                <a:spcPct val="100000"/>
              </a:lnSpc>
              <a:spcBef>
                <a:spcPts val="0"/>
              </a:spcBef>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15" name="Plassholder for innhold 3">
            <a:extLst>
              <a:ext uri="{FF2B5EF4-FFF2-40B4-BE49-F238E27FC236}">
                <a16:creationId xmlns:a16="http://schemas.microsoft.com/office/drawing/2014/main" id="{774B19EF-5681-0545-BB92-34D2FCE43463}"/>
              </a:ext>
            </a:extLst>
          </p:cNvPr>
          <p:cNvSpPr>
            <a:spLocks noGrp="1"/>
          </p:cNvSpPr>
          <p:nvPr>
            <p:ph sz="half" idx="14" hasCustomPrompt="1"/>
          </p:nvPr>
        </p:nvSpPr>
        <p:spPr>
          <a:xfrm>
            <a:off x="8312046" y="2476894"/>
            <a:ext cx="3317408" cy="3473056"/>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7" name="Plassholder for tittel 1">
            <a:extLst>
              <a:ext uri="{FF2B5EF4-FFF2-40B4-BE49-F238E27FC236}">
                <a16:creationId xmlns:a16="http://schemas.microsoft.com/office/drawing/2014/main" id="{F849F286-9522-0646-9DE3-D32E129FB787}"/>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6" name="Plassholder for dato 3">
            <a:extLst>
              <a:ext uri="{FF2B5EF4-FFF2-40B4-BE49-F238E27FC236}">
                <a16:creationId xmlns:a16="http://schemas.microsoft.com/office/drawing/2014/main" id="{CA468E9D-E235-064F-A185-148548D280FA}"/>
              </a:ext>
            </a:extLst>
          </p:cNvPr>
          <p:cNvSpPr>
            <a:spLocks noGrp="1"/>
          </p:cNvSpPr>
          <p:nvPr>
            <p:ph type="dt" sz="half" idx="15"/>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05.12.2024</a:t>
            </a:fld>
            <a:endParaRPr lang="nb-NO"/>
          </a:p>
        </p:txBody>
      </p:sp>
      <p:sp>
        <p:nvSpPr>
          <p:cNvPr id="18" name="Plassholder for bunntekst 4">
            <a:extLst>
              <a:ext uri="{FF2B5EF4-FFF2-40B4-BE49-F238E27FC236}">
                <a16:creationId xmlns:a16="http://schemas.microsoft.com/office/drawing/2014/main" id="{FDB1A09E-D868-104A-96D0-CF2DEB27E08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20" name="Plassholder for lysbildenummer 5">
            <a:extLst>
              <a:ext uri="{FF2B5EF4-FFF2-40B4-BE49-F238E27FC236}">
                <a16:creationId xmlns:a16="http://schemas.microsoft.com/office/drawing/2014/main" id="{A6E38C66-DB73-4E4F-A7B8-74AF7508778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2" name="Grafikk 11">
            <a:extLst>
              <a:ext uri="{FF2B5EF4-FFF2-40B4-BE49-F238E27FC236}">
                <a16:creationId xmlns:a16="http://schemas.microsoft.com/office/drawing/2014/main" id="{1B496756-72A7-9845-9F89-587C35D446E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265639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blank" preserve="1">
  <p:cSld name="Tom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6122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blank" preserve="1">
  <p:cSld name="Blank blå">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3831027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blank" preserve="1">
  <p:cSld name="Blank sjøgrønn">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2878877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blank" preserve="1">
  <p:cSld name="Blank mørkeblå">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3096822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blank" preserve="1">
  <p:cSld name="1_Blank mørkeblå">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1844656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1_Sisteside med tekst">
    <p:bg>
      <p:bgPr>
        <a:solidFill>
          <a:schemeClr val="lt1"/>
        </a:solidFill>
        <a:effectLst/>
      </p:bgPr>
    </p:bg>
    <p:spTree>
      <p:nvGrpSpPr>
        <p:cNvPr id="1" name=""/>
        <p:cNvGrpSpPr/>
        <p:nvPr/>
      </p:nvGrpSpPr>
      <p:grpSpPr>
        <a:xfrm>
          <a:off x="0" y="0"/>
          <a:ext cx="0" cy="0"/>
          <a:chOff x="0" y="0"/>
          <a:chExt cx="0" cy="0"/>
        </a:xfrm>
      </p:grpSpPr>
      <p:sp>
        <p:nvSpPr>
          <p:cNvPr id="7" name="Rektangel 6"/>
          <p:cNvSpPr/>
          <p:nvPr userDrawn="1"/>
        </p:nvSpPr>
        <p:spPr>
          <a:xfrm>
            <a:off x="0" y="0"/>
            <a:ext cx="12192000"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ekst 5"/>
          <p:cNvSpPr>
            <a:spLocks noGrp="1"/>
          </p:cNvSpPr>
          <p:nvPr>
            <p:ph type="body" sz="quarter" idx="10"/>
          </p:nvPr>
        </p:nvSpPr>
        <p:spPr>
          <a:xfrm>
            <a:off x="533400" y="4320540"/>
            <a:ext cx="11098213" cy="1620203"/>
          </a:xfrm>
          <a:noFill/>
        </p:spPr>
        <p:txBody>
          <a:bodyPr/>
          <a:lstStyle>
            <a:lvl1pPr marL="0" indent="0" algn="ctr">
              <a:buNone/>
              <a:defRPr b="1">
                <a:solidFill>
                  <a:schemeClr val="lt1"/>
                </a:solidFill>
              </a:defRPr>
            </a:lvl1pPr>
          </a:lstStyle>
          <a:p>
            <a:pPr lvl="0"/>
            <a:r>
              <a:rPr lang="nb-NO"/>
              <a:t>Klikk for å redigere tekststiler i malen</a:t>
            </a:r>
          </a:p>
        </p:txBody>
      </p:sp>
      <p:pic>
        <p:nvPicPr>
          <p:cNvPr id="5" name="Grafikk 4">
            <a:extLst>
              <a:ext uri="{FF2B5EF4-FFF2-40B4-BE49-F238E27FC236}">
                <a16:creationId xmlns:a16="http://schemas.microsoft.com/office/drawing/2014/main" id="{A977DA6F-4A81-6A4E-A8C5-893DEFD2F48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48722" y="1723328"/>
            <a:ext cx="4142206" cy="991297"/>
          </a:xfrm>
          <a:prstGeom prst="rect">
            <a:avLst/>
          </a:prstGeom>
        </p:spPr>
      </p:pic>
    </p:spTree>
    <p:extLst>
      <p:ext uri="{BB962C8B-B14F-4D97-AF65-F5344CB8AC3E}">
        <p14:creationId xmlns:p14="http://schemas.microsoft.com/office/powerpoint/2010/main" val="3105608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2_Sisteside med tekst">
    <p:bg>
      <p:bgPr>
        <a:solidFill>
          <a:schemeClr val="lt1"/>
        </a:solidFill>
        <a:effectLst/>
      </p:bgPr>
    </p:bg>
    <p:spTree>
      <p:nvGrpSpPr>
        <p:cNvPr id="1" name=""/>
        <p:cNvGrpSpPr/>
        <p:nvPr/>
      </p:nvGrpSpPr>
      <p:grpSpPr>
        <a:xfrm>
          <a:off x="0" y="0"/>
          <a:ext cx="0" cy="0"/>
          <a:chOff x="0" y="0"/>
          <a:chExt cx="0" cy="0"/>
        </a:xfrm>
      </p:grpSpPr>
      <p:sp>
        <p:nvSpPr>
          <p:cNvPr id="7" name="Rektangel 6"/>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ekst 5"/>
          <p:cNvSpPr>
            <a:spLocks noGrp="1"/>
          </p:cNvSpPr>
          <p:nvPr>
            <p:ph type="body" sz="quarter" idx="10"/>
          </p:nvPr>
        </p:nvSpPr>
        <p:spPr>
          <a:xfrm>
            <a:off x="533400" y="4320540"/>
            <a:ext cx="11098213" cy="1620203"/>
          </a:xfrm>
          <a:noFill/>
        </p:spPr>
        <p:txBody>
          <a:bodyPr/>
          <a:lstStyle>
            <a:lvl1pPr marL="0" indent="0" algn="ctr">
              <a:buNone/>
              <a:defRPr b="1">
                <a:solidFill>
                  <a:schemeClr val="lt1"/>
                </a:solidFill>
              </a:defRPr>
            </a:lvl1pPr>
          </a:lstStyle>
          <a:p>
            <a:pPr lvl="0"/>
            <a:r>
              <a:rPr lang="nb-NO"/>
              <a:t>Klikk for å redigere tekststiler i malen</a:t>
            </a:r>
          </a:p>
        </p:txBody>
      </p:sp>
      <p:pic>
        <p:nvPicPr>
          <p:cNvPr id="5" name="Grafikk 4">
            <a:extLst>
              <a:ext uri="{FF2B5EF4-FFF2-40B4-BE49-F238E27FC236}">
                <a16:creationId xmlns:a16="http://schemas.microsoft.com/office/drawing/2014/main" id="{A977DA6F-4A81-6A4E-A8C5-893DEFD2F48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48722" y="1723328"/>
            <a:ext cx="4142206" cy="991297"/>
          </a:xfrm>
          <a:prstGeom prst="rect">
            <a:avLst/>
          </a:prstGeom>
        </p:spPr>
      </p:pic>
    </p:spTree>
    <p:extLst>
      <p:ext uri="{BB962C8B-B14F-4D97-AF65-F5344CB8AC3E}">
        <p14:creationId xmlns:p14="http://schemas.microsoft.com/office/powerpoint/2010/main" val="185522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Sisteside med tekst">
    <p:bg>
      <p:bgPr>
        <a:solidFill>
          <a:schemeClr val="lt1"/>
        </a:solidFill>
        <a:effectLst/>
      </p:bgPr>
    </p:bg>
    <p:spTree>
      <p:nvGrpSpPr>
        <p:cNvPr id="1" name=""/>
        <p:cNvGrpSpPr/>
        <p:nvPr/>
      </p:nvGrpSpPr>
      <p:grpSpPr>
        <a:xfrm>
          <a:off x="0" y="0"/>
          <a:ext cx="0" cy="0"/>
          <a:chOff x="0" y="0"/>
          <a:chExt cx="0" cy="0"/>
        </a:xfrm>
      </p:grpSpPr>
      <p:sp>
        <p:nvSpPr>
          <p:cNvPr id="7" name="Rektangel 6"/>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ekst 5"/>
          <p:cNvSpPr>
            <a:spLocks noGrp="1"/>
          </p:cNvSpPr>
          <p:nvPr>
            <p:ph type="body" sz="quarter" idx="10"/>
          </p:nvPr>
        </p:nvSpPr>
        <p:spPr>
          <a:xfrm>
            <a:off x="533400" y="4320540"/>
            <a:ext cx="11098213" cy="1620203"/>
          </a:xfrm>
          <a:noFill/>
        </p:spPr>
        <p:txBody>
          <a:bodyPr/>
          <a:lstStyle>
            <a:lvl1pPr marL="0" indent="0" algn="ctr">
              <a:buNone/>
              <a:defRPr b="1">
                <a:solidFill>
                  <a:schemeClr val="lt1"/>
                </a:solidFill>
              </a:defRPr>
            </a:lvl1pPr>
          </a:lstStyle>
          <a:p>
            <a:pPr lvl="0"/>
            <a:r>
              <a:rPr lang="nb-NO"/>
              <a:t>Klikk for å redigere tekststiler i malen</a:t>
            </a:r>
          </a:p>
        </p:txBody>
      </p:sp>
      <p:pic>
        <p:nvPicPr>
          <p:cNvPr id="5" name="Grafikk 4">
            <a:extLst>
              <a:ext uri="{FF2B5EF4-FFF2-40B4-BE49-F238E27FC236}">
                <a16:creationId xmlns:a16="http://schemas.microsoft.com/office/drawing/2014/main" id="{A977DA6F-4A81-6A4E-A8C5-893DEFD2F48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48722" y="1723328"/>
            <a:ext cx="4142206" cy="991297"/>
          </a:xfrm>
          <a:prstGeom prst="rect">
            <a:avLst/>
          </a:prstGeom>
        </p:spPr>
      </p:pic>
    </p:spTree>
    <p:extLst>
      <p:ext uri="{BB962C8B-B14F-4D97-AF65-F5344CB8AC3E}">
        <p14:creationId xmlns:p14="http://schemas.microsoft.com/office/powerpoint/2010/main" val="1680660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61.xml"/><Relationship Id="rId21" Type="http://schemas.openxmlformats.org/officeDocument/2006/relationships/slideLayout" Target="../slideLayouts/slideLayout56.xml"/><Relationship Id="rId42" Type="http://schemas.openxmlformats.org/officeDocument/2006/relationships/slideLayout" Target="../slideLayouts/slideLayout77.xml"/><Relationship Id="rId47" Type="http://schemas.openxmlformats.org/officeDocument/2006/relationships/slideLayout" Target="../slideLayouts/slideLayout82.xml"/><Relationship Id="rId63" Type="http://schemas.openxmlformats.org/officeDocument/2006/relationships/slideLayout" Target="../slideLayouts/slideLayout98.xml"/><Relationship Id="rId68" Type="http://schemas.openxmlformats.org/officeDocument/2006/relationships/slideLayout" Target="../slideLayouts/slideLayout103.xml"/><Relationship Id="rId2" Type="http://schemas.openxmlformats.org/officeDocument/2006/relationships/slideLayout" Target="../slideLayouts/slideLayout37.xml"/><Relationship Id="rId16" Type="http://schemas.openxmlformats.org/officeDocument/2006/relationships/slideLayout" Target="../slideLayouts/slideLayout51.xml"/><Relationship Id="rId29" Type="http://schemas.openxmlformats.org/officeDocument/2006/relationships/slideLayout" Target="../slideLayouts/slideLayout64.xml"/><Relationship Id="rId11" Type="http://schemas.openxmlformats.org/officeDocument/2006/relationships/slideLayout" Target="../slideLayouts/slideLayout46.xml"/><Relationship Id="rId24" Type="http://schemas.openxmlformats.org/officeDocument/2006/relationships/slideLayout" Target="../slideLayouts/slideLayout59.xml"/><Relationship Id="rId32" Type="http://schemas.openxmlformats.org/officeDocument/2006/relationships/slideLayout" Target="../slideLayouts/slideLayout67.xml"/><Relationship Id="rId37" Type="http://schemas.openxmlformats.org/officeDocument/2006/relationships/slideLayout" Target="../slideLayouts/slideLayout72.xml"/><Relationship Id="rId40" Type="http://schemas.openxmlformats.org/officeDocument/2006/relationships/slideLayout" Target="../slideLayouts/slideLayout75.xml"/><Relationship Id="rId45" Type="http://schemas.openxmlformats.org/officeDocument/2006/relationships/slideLayout" Target="../slideLayouts/slideLayout80.xml"/><Relationship Id="rId53" Type="http://schemas.openxmlformats.org/officeDocument/2006/relationships/slideLayout" Target="../slideLayouts/slideLayout88.xml"/><Relationship Id="rId58" Type="http://schemas.openxmlformats.org/officeDocument/2006/relationships/slideLayout" Target="../slideLayouts/slideLayout93.xml"/><Relationship Id="rId66" Type="http://schemas.openxmlformats.org/officeDocument/2006/relationships/slideLayout" Target="../slideLayouts/slideLayout101.xml"/><Relationship Id="rId74" Type="http://schemas.openxmlformats.org/officeDocument/2006/relationships/image" Target="../media/image22.png"/><Relationship Id="rId5" Type="http://schemas.openxmlformats.org/officeDocument/2006/relationships/slideLayout" Target="../slideLayouts/slideLayout40.xml"/><Relationship Id="rId61" Type="http://schemas.openxmlformats.org/officeDocument/2006/relationships/slideLayout" Target="../slideLayouts/slideLayout96.xml"/><Relationship Id="rId19" Type="http://schemas.openxmlformats.org/officeDocument/2006/relationships/slideLayout" Target="../slideLayouts/slideLayout54.xml"/><Relationship Id="rId14" Type="http://schemas.openxmlformats.org/officeDocument/2006/relationships/slideLayout" Target="../slideLayouts/slideLayout49.xml"/><Relationship Id="rId22" Type="http://schemas.openxmlformats.org/officeDocument/2006/relationships/slideLayout" Target="../slideLayouts/slideLayout57.xml"/><Relationship Id="rId27" Type="http://schemas.openxmlformats.org/officeDocument/2006/relationships/slideLayout" Target="../slideLayouts/slideLayout62.xml"/><Relationship Id="rId30" Type="http://schemas.openxmlformats.org/officeDocument/2006/relationships/slideLayout" Target="../slideLayouts/slideLayout65.xml"/><Relationship Id="rId35" Type="http://schemas.openxmlformats.org/officeDocument/2006/relationships/slideLayout" Target="../slideLayouts/slideLayout70.xml"/><Relationship Id="rId43" Type="http://schemas.openxmlformats.org/officeDocument/2006/relationships/slideLayout" Target="../slideLayouts/slideLayout78.xml"/><Relationship Id="rId48" Type="http://schemas.openxmlformats.org/officeDocument/2006/relationships/slideLayout" Target="../slideLayouts/slideLayout83.xml"/><Relationship Id="rId56" Type="http://schemas.openxmlformats.org/officeDocument/2006/relationships/slideLayout" Target="../slideLayouts/slideLayout91.xml"/><Relationship Id="rId64" Type="http://schemas.openxmlformats.org/officeDocument/2006/relationships/slideLayout" Target="../slideLayouts/slideLayout99.xml"/><Relationship Id="rId69" Type="http://schemas.openxmlformats.org/officeDocument/2006/relationships/slideLayout" Target="../slideLayouts/slideLayout104.xml"/><Relationship Id="rId8" Type="http://schemas.openxmlformats.org/officeDocument/2006/relationships/slideLayout" Target="../slideLayouts/slideLayout43.xml"/><Relationship Id="rId51" Type="http://schemas.openxmlformats.org/officeDocument/2006/relationships/slideLayout" Target="../slideLayouts/slideLayout86.xml"/><Relationship Id="rId72" Type="http://schemas.openxmlformats.org/officeDocument/2006/relationships/theme" Target="../theme/theme2.xml"/><Relationship Id="rId3" Type="http://schemas.openxmlformats.org/officeDocument/2006/relationships/slideLayout" Target="../slideLayouts/slideLayout38.xml"/><Relationship Id="rId12" Type="http://schemas.openxmlformats.org/officeDocument/2006/relationships/slideLayout" Target="../slideLayouts/slideLayout47.xml"/><Relationship Id="rId17" Type="http://schemas.openxmlformats.org/officeDocument/2006/relationships/slideLayout" Target="../slideLayouts/slideLayout52.xml"/><Relationship Id="rId25" Type="http://schemas.openxmlformats.org/officeDocument/2006/relationships/slideLayout" Target="../slideLayouts/slideLayout60.xml"/><Relationship Id="rId33" Type="http://schemas.openxmlformats.org/officeDocument/2006/relationships/slideLayout" Target="../slideLayouts/slideLayout68.xml"/><Relationship Id="rId38" Type="http://schemas.openxmlformats.org/officeDocument/2006/relationships/slideLayout" Target="../slideLayouts/slideLayout73.xml"/><Relationship Id="rId46" Type="http://schemas.openxmlformats.org/officeDocument/2006/relationships/slideLayout" Target="../slideLayouts/slideLayout81.xml"/><Relationship Id="rId59" Type="http://schemas.openxmlformats.org/officeDocument/2006/relationships/slideLayout" Target="../slideLayouts/slideLayout94.xml"/><Relationship Id="rId67" Type="http://schemas.openxmlformats.org/officeDocument/2006/relationships/slideLayout" Target="../slideLayouts/slideLayout102.xml"/><Relationship Id="rId20" Type="http://schemas.openxmlformats.org/officeDocument/2006/relationships/slideLayout" Target="../slideLayouts/slideLayout55.xml"/><Relationship Id="rId41" Type="http://schemas.openxmlformats.org/officeDocument/2006/relationships/slideLayout" Target="../slideLayouts/slideLayout76.xml"/><Relationship Id="rId54" Type="http://schemas.openxmlformats.org/officeDocument/2006/relationships/slideLayout" Target="../slideLayouts/slideLayout89.xml"/><Relationship Id="rId62" Type="http://schemas.openxmlformats.org/officeDocument/2006/relationships/slideLayout" Target="../slideLayouts/slideLayout97.xml"/><Relationship Id="rId70" Type="http://schemas.openxmlformats.org/officeDocument/2006/relationships/slideLayout" Target="../slideLayouts/slideLayout105.xml"/><Relationship Id="rId75" Type="http://schemas.openxmlformats.org/officeDocument/2006/relationships/image" Target="../media/image23.svg"/><Relationship Id="rId1" Type="http://schemas.openxmlformats.org/officeDocument/2006/relationships/slideLayout" Target="../slideLayouts/slideLayout36.xml"/><Relationship Id="rId6" Type="http://schemas.openxmlformats.org/officeDocument/2006/relationships/slideLayout" Target="../slideLayouts/slideLayout41.xml"/><Relationship Id="rId15" Type="http://schemas.openxmlformats.org/officeDocument/2006/relationships/slideLayout" Target="../slideLayouts/slideLayout50.xml"/><Relationship Id="rId23" Type="http://schemas.openxmlformats.org/officeDocument/2006/relationships/slideLayout" Target="../slideLayouts/slideLayout58.xml"/><Relationship Id="rId28" Type="http://schemas.openxmlformats.org/officeDocument/2006/relationships/slideLayout" Target="../slideLayouts/slideLayout63.xml"/><Relationship Id="rId36" Type="http://schemas.openxmlformats.org/officeDocument/2006/relationships/slideLayout" Target="../slideLayouts/slideLayout71.xml"/><Relationship Id="rId49" Type="http://schemas.openxmlformats.org/officeDocument/2006/relationships/slideLayout" Target="../slideLayouts/slideLayout84.xml"/><Relationship Id="rId57" Type="http://schemas.openxmlformats.org/officeDocument/2006/relationships/slideLayout" Target="../slideLayouts/slideLayout92.xml"/><Relationship Id="rId10" Type="http://schemas.openxmlformats.org/officeDocument/2006/relationships/slideLayout" Target="../slideLayouts/slideLayout45.xml"/><Relationship Id="rId31" Type="http://schemas.openxmlformats.org/officeDocument/2006/relationships/slideLayout" Target="../slideLayouts/slideLayout66.xml"/><Relationship Id="rId44" Type="http://schemas.openxmlformats.org/officeDocument/2006/relationships/slideLayout" Target="../slideLayouts/slideLayout79.xml"/><Relationship Id="rId52" Type="http://schemas.openxmlformats.org/officeDocument/2006/relationships/slideLayout" Target="../slideLayouts/slideLayout87.xml"/><Relationship Id="rId60" Type="http://schemas.openxmlformats.org/officeDocument/2006/relationships/slideLayout" Target="../slideLayouts/slideLayout95.xml"/><Relationship Id="rId65" Type="http://schemas.openxmlformats.org/officeDocument/2006/relationships/slideLayout" Target="../slideLayouts/slideLayout100.xml"/><Relationship Id="rId73" Type="http://schemas.openxmlformats.org/officeDocument/2006/relationships/image" Target="../media/image21.png"/><Relationship Id="rId4" Type="http://schemas.openxmlformats.org/officeDocument/2006/relationships/slideLayout" Target="../slideLayouts/slideLayout39.xml"/><Relationship Id="rId9" Type="http://schemas.openxmlformats.org/officeDocument/2006/relationships/slideLayout" Target="../slideLayouts/slideLayout44.xml"/><Relationship Id="rId13" Type="http://schemas.openxmlformats.org/officeDocument/2006/relationships/slideLayout" Target="../slideLayouts/slideLayout48.xml"/><Relationship Id="rId18" Type="http://schemas.openxmlformats.org/officeDocument/2006/relationships/slideLayout" Target="../slideLayouts/slideLayout53.xml"/><Relationship Id="rId39" Type="http://schemas.openxmlformats.org/officeDocument/2006/relationships/slideLayout" Target="../slideLayouts/slideLayout74.xml"/><Relationship Id="rId34" Type="http://schemas.openxmlformats.org/officeDocument/2006/relationships/slideLayout" Target="../slideLayouts/slideLayout69.xml"/><Relationship Id="rId50" Type="http://schemas.openxmlformats.org/officeDocument/2006/relationships/slideLayout" Target="../slideLayouts/slideLayout85.xml"/><Relationship Id="rId55" Type="http://schemas.openxmlformats.org/officeDocument/2006/relationships/slideLayout" Target="../slideLayouts/slideLayout90.xml"/><Relationship Id="rId7" Type="http://schemas.openxmlformats.org/officeDocument/2006/relationships/slideLayout" Target="../slideLayouts/slideLayout42.xml"/><Relationship Id="rId71" Type="http://schemas.openxmlformats.org/officeDocument/2006/relationships/slideLayout" Target="../slideLayouts/slideLayout1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364315CE-F722-474E-BD88-64FFBC8D5DBB}"/>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Tree>
    <p:extLst>
      <p:ext uri="{BB962C8B-B14F-4D97-AF65-F5344CB8AC3E}">
        <p14:creationId xmlns:p14="http://schemas.microsoft.com/office/powerpoint/2010/main" val="825142320"/>
      </p:ext>
    </p:extLst>
  </p:cSld>
  <p:clrMap bg1="lt1" tx1="dk1" bg2="lt2" tx2="dk2" accent1="accent1" accent2="accent2" accent3="accent3" accent4="accent4" accent5="accent5" accent6="accent6" hlink="hlink" folHlink="folHlink"/>
  <p:sldLayoutIdLst>
    <p:sldLayoutId id="2147483695" r:id="rId1"/>
    <p:sldLayoutId id="2147483661" r:id="rId2"/>
    <p:sldLayoutId id="2147483666" r:id="rId3"/>
    <p:sldLayoutId id="2147483667" r:id="rId4"/>
    <p:sldLayoutId id="2147483669" r:id="rId5"/>
    <p:sldLayoutId id="2147483756" r:id="rId6"/>
    <p:sldLayoutId id="2147483730" r:id="rId7"/>
    <p:sldLayoutId id="2147483664" r:id="rId8"/>
    <p:sldLayoutId id="2147483713" r:id="rId9"/>
    <p:sldLayoutId id="2147483761" r:id="rId10"/>
    <p:sldLayoutId id="2147483760" r:id="rId11"/>
    <p:sldLayoutId id="2147483685" r:id="rId12"/>
    <p:sldLayoutId id="2147483714" r:id="rId13"/>
    <p:sldLayoutId id="2147483702" r:id="rId14"/>
    <p:sldLayoutId id="2147483736" r:id="rId15"/>
    <p:sldLayoutId id="2147483733" r:id="rId16"/>
    <p:sldLayoutId id="2147483716" r:id="rId17"/>
    <p:sldLayoutId id="2147483707" r:id="rId18"/>
    <p:sldLayoutId id="2147483675" r:id="rId19"/>
    <p:sldLayoutId id="2147483706" r:id="rId20"/>
    <p:sldLayoutId id="2147483709" r:id="rId21"/>
    <p:sldLayoutId id="2147483711" r:id="rId22"/>
    <p:sldLayoutId id="2147483710" r:id="rId23"/>
    <p:sldLayoutId id="2147483712" r:id="rId24"/>
    <p:sldLayoutId id="2147483655" r:id="rId25"/>
    <p:sldLayoutId id="2147483705" r:id="rId26"/>
    <p:sldLayoutId id="2147483690" r:id="rId27"/>
    <p:sldLayoutId id="2147483759" r:id="rId28"/>
    <p:sldLayoutId id="2147483758" r:id="rId29"/>
    <p:sldLayoutId id="2147483757" r:id="rId30"/>
    <p:sldLayoutId id="2147483746" r:id="rId31"/>
    <p:sldLayoutId id="2147483763" r:id="rId32"/>
    <p:sldLayoutId id="2147483718" r:id="rId33"/>
    <p:sldLayoutId id="2147483719" r:id="rId34"/>
    <p:sldLayoutId id="2147483838" r:id="rId35"/>
  </p:sldLayoutIdLst>
  <p:hf sldNum="0" hdr="0" ftr="0"/>
  <p:txStyles>
    <p:titleStyle>
      <a:lvl1pPr algn="l" defTabSz="914400" rtl="0" eaLnBrk="1" latinLnBrk="0" hangingPunct="1">
        <a:lnSpc>
          <a:spcPct val="90000"/>
        </a:lnSpc>
        <a:spcBef>
          <a:spcPct val="0"/>
        </a:spcBef>
        <a:buNone/>
        <a:defRPr sz="3600" kern="1200">
          <a:solidFill>
            <a:schemeClr val="tx1"/>
          </a:solidFill>
          <a:latin typeface="+mn-lt"/>
          <a:ea typeface="Open Sans SemiBold" panose="020B0706030804020204" pitchFamily="34" charset="0"/>
          <a:cs typeface="Open Sans SemiBold" panose="020B07060308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userDrawn="1">
          <p15:clr>
            <a:srgbClr val="547EBF"/>
          </p15:clr>
        </p15:guide>
        <p15:guide id="2" pos="257" userDrawn="1">
          <p15:clr>
            <a:srgbClr val="F26B43"/>
          </p15:clr>
        </p15:guide>
        <p15:guide id="3" pos="665" userDrawn="1">
          <p15:clr>
            <a:srgbClr val="547EBF"/>
          </p15:clr>
        </p15:guide>
        <p15:guide id="4" orient="horz" pos="3974" userDrawn="1">
          <p15:clr>
            <a:srgbClr val="547EBF"/>
          </p15:clr>
        </p15:guide>
        <p15:guide id="5" pos="7015" userDrawn="1">
          <p15:clr>
            <a:srgbClr val="547EBF"/>
          </p15:clr>
        </p15:guide>
        <p15:guide id="6" orient="horz" pos="232" userDrawn="1">
          <p15:clr>
            <a:srgbClr val="F26B43"/>
          </p15:clr>
        </p15:guide>
        <p15:guide id="7" pos="7423" userDrawn="1">
          <p15:clr>
            <a:srgbClr val="F26B43"/>
          </p15:clr>
        </p15:guide>
        <p15:guide id="8" pos="7106" userDrawn="1">
          <p15:clr>
            <a:srgbClr val="F26B43"/>
          </p15:clr>
        </p15:guide>
        <p15:guide id="9" pos="3840" userDrawn="1">
          <p15:clr>
            <a:srgbClr val="FDE53C"/>
          </p15:clr>
        </p15:guide>
        <p15:guide id="11" orient="horz" pos="550" userDrawn="1">
          <p15:clr>
            <a:srgbClr val="F26B43"/>
          </p15:clr>
        </p15:guide>
        <p15:guide id="12" orient="horz" pos="4201" userDrawn="1">
          <p15:clr>
            <a:srgbClr val="F26B43"/>
          </p15:clr>
        </p15:guide>
        <p15:guide id="13" pos="2774" userDrawn="1">
          <p15:clr>
            <a:srgbClr val="F26B43"/>
          </p15:clr>
        </p15:guide>
        <p15:guide id="14" pos="4906" userDrawn="1">
          <p15:clr>
            <a:srgbClr val="F26B43"/>
          </p15:clr>
        </p15:guide>
        <p15:guide id="15" orient="horz" pos="2092" userDrawn="1">
          <p15:clr>
            <a:srgbClr val="F26B43"/>
          </p15:clr>
        </p15:guide>
        <p15:guide id="16" orient="horz" pos="2727"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536575" y="453412"/>
            <a:ext cx="11101388" cy="689588"/>
          </a:xfrm>
          <a:prstGeom prst="rect">
            <a:avLst/>
          </a:prstGeom>
        </p:spPr>
        <p:txBody>
          <a:bodyPr vert="horz" lIns="0" tIns="0" rIns="0" bIns="0" rtlCol="0" anchor="t" anchorCtr="0">
            <a:noAutofit/>
          </a:bodyPr>
          <a:lstStyle/>
          <a:p>
            <a:endParaRPr lang="nb-NO"/>
          </a:p>
        </p:txBody>
      </p:sp>
      <p:sp>
        <p:nvSpPr>
          <p:cNvPr id="3" name="Plassholder for tekst 2"/>
          <p:cNvSpPr>
            <a:spLocks noGrp="1"/>
          </p:cNvSpPr>
          <p:nvPr>
            <p:ph type="body" idx="1"/>
          </p:nvPr>
        </p:nvSpPr>
        <p:spPr>
          <a:xfrm>
            <a:off x="533399" y="1717676"/>
            <a:ext cx="11104563" cy="4232274"/>
          </a:xfrm>
          <a:prstGeom prst="rect">
            <a:avLst/>
          </a:prstGeom>
        </p:spPr>
        <p:txBody>
          <a:bodyPr vert="horz" lIns="0" tIns="0" rIns="0" bIns="0" rtlCol="0">
            <a:noAutofit/>
          </a:body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05.12.2024</a:t>
            </a:fld>
            <a:endParaRPr lang="nb-NO"/>
          </a:p>
        </p:txBody>
      </p:sp>
      <p:sp>
        <p:nvSpPr>
          <p:cNvPr id="5" name="Plassholder for bunntekst 4"/>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dk1"/>
                </a:solidFill>
              </a:defRPr>
            </a:lvl1pPr>
          </a:lstStyle>
          <a:p>
            <a:endParaRPr lang="nb-NO"/>
          </a:p>
        </p:txBody>
      </p:sp>
      <p:sp>
        <p:nvSpPr>
          <p:cNvPr id="6" name="Plassholder for lysbildenummer 5"/>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pic>
        <p:nvPicPr>
          <p:cNvPr id="8" name="topplogo" hidden="1"/>
          <p:cNvPicPr>
            <a:picLocks noChangeAspect="1"/>
          </p:cNvPicPr>
          <p:nvPr/>
        </p:nvPicPr>
        <p:blipFill>
          <a:blip r:embed="rId73" cstate="print">
            <a:extLst>
              <a:ext uri="{28A0092B-C50C-407E-A947-70E740481C1C}">
                <a14:useLocalDpi xmlns:a14="http://schemas.microsoft.com/office/drawing/2010/main"/>
              </a:ext>
            </a:extLst>
          </a:blip>
          <a:stretch>
            <a:fillRect/>
          </a:stretch>
        </p:blipFill>
        <p:spPr>
          <a:xfrm>
            <a:off x="9994133" y="612097"/>
            <a:ext cx="1657799" cy="324000"/>
          </a:xfrm>
          <a:prstGeom prst="rect">
            <a:avLst/>
          </a:prstGeom>
        </p:spPr>
      </p:pic>
      <p:sp>
        <p:nvSpPr>
          <p:cNvPr id="9" name="Hellogo" hidden="1"/>
          <p:cNvSpPr>
            <a:spLocks noChangeAspect="1" noEditPoints="1"/>
          </p:cNvSpPr>
          <p:nvPr/>
        </p:nvSpPr>
        <p:spPr bwMode="auto">
          <a:xfrm>
            <a:off x="4656000" y="2056975"/>
            <a:ext cx="2880000" cy="2744050"/>
          </a:xfrm>
          <a:custGeom>
            <a:avLst/>
            <a:gdLst>
              <a:gd name="T0" fmla="*/ 319 w 337"/>
              <a:gd name="T1" fmla="*/ 129 h 321"/>
              <a:gd name="T2" fmla="*/ 289 w 337"/>
              <a:gd name="T3" fmla="*/ 64 h 321"/>
              <a:gd name="T4" fmla="*/ 305 w 337"/>
              <a:gd name="T5" fmla="*/ 48 h 321"/>
              <a:gd name="T6" fmla="*/ 308 w 337"/>
              <a:gd name="T7" fmla="*/ 21 h 321"/>
              <a:gd name="T8" fmla="*/ 292 w 337"/>
              <a:gd name="T9" fmla="*/ 13 h 321"/>
              <a:gd name="T10" fmla="*/ 265 w 337"/>
              <a:gd name="T11" fmla="*/ 40 h 321"/>
              <a:gd name="T12" fmla="*/ 137 w 337"/>
              <a:gd name="T13" fmla="*/ 9 h 321"/>
              <a:gd name="T14" fmla="*/ 17 w 337"/>
              <a:gd name="T15" fmla="*/ 191 h 321"/>
              <a:gd name="T16" fmla="*/ 48 w 337"/>
              <a:gd name="T17" fmla="*/ 257 h 321"/>
              <a:gd name="T18" fmla="*/ 36 w 337"/>
              <a:gd name="T19" fmla="*/ 269 h 321"/>
              <a:gd name="T20" fmla="*/ 33 w 337"/>
              <a:gd name="T21" fmla="*/ 296 h 321"/>
              <a:gd name="T22" fmla="*/ 49 w 337"/>
              <a:gd name="T23" fmla="*/ 304 h 321"/>
              <a:gd name="T24" fmla="*/ 72 w 337"/>
              <a:gd name="T25" fmla="*/ 281 h 321"/>
              <a:gd name="T26" fmla="*/ 199 w 337"/>
              <a:gd name="T27" fmla="*/ 311 h 321"/>
              <a:gd name="T28" fmla="*/ 319 w 337"/>
              <a:gd name="T29" fmla="*/ 129 h 321"/>
              <a:gd name="T30" fmla="*/ 87 w 337"/>
              <a:gd name="T31" fmla="*/ 161 h 321"/>
              <a:gd name="T32" fmla="*/ 172 w 337"/>
              <a:gd name="T33" fmla="*/ 33 h 321"/>
              <a:gd name="T34" fmla="*/ 255 w 337"/>
              <a:gd name="T35" fmla="*/ 50 h 321"/>
              <a:gd name="T36" fmla="*/ 104 w 337"/>
              <a:gd name="T37" fmla="*/ 201 h 321"/>
              <a:gd name="T38" fmla="*/ 87 w 337"/>
              <a:gd name="T39" fmla="*/ 161 h 321"/>
              <a:gd name="T40" fmla="*/ 165 w 337"/>
              <a:gd name="T41" fmla="*/ 287 h 321"/>
              <a:gd name="T42" fmla="*/ 82 w 337"/>
              <a:gd name="T43" fmla="*/ 271 h 321"/>
              <a:gd name="T44" fmla="*/ 233 w 337"/>
              <a:gd name="T45" fmla="*/ 120 h 321"/>
              <a:gd name="T46" fmla="*/ 249 w 337"/>
              <a:gd name="T47" fmla="*/ 159 h 321"/>
              <a:gd name="T48" fmla="*/ 165 w 337"/>
              <a:gd name="T49" fmla="*/ 28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7" h="321">
                <a:moveTo>
                  <a:pt x="319" y="129"/>
                </a:moveTo>
                <a:cubicBezTo>
                  <a:pt x="314" y="105"/>
                  <a:pt x="304" y="83"/>
                  <a:pt x="289" y="64"/>
                </a:cubicBezTo>
                <a:cubicBezTo>
                  <a:pt x="305" y="48"/>
                  <a:pt x="305" y="48"/>
                  <a:pt x="305" y="48"/>
                </a:cubicBezTo>
                <a:cubicBezTo>
                  <a:pt x="310" y="43"/>
                  <a:pt x="311" y="31"/>
                  <a:pt x="308" y="21"/>
                </a:cubicBezTo>
                <a:cubicBezTo>
                  <a:pt x="304" y="11"/>
                  <a:pt x="297" y="8"/>
                  <a:pt x="292" y="13"/>
                </a:cubicBezTo>
                <a:cubicBezTo>
                  <a:pt x="265" y="40"/>
                  <a:pt x="265" y="40"/>
                  <a:pt x="265" y="40"/>
                </a:cubicBezTo>
                <a:cubicBezTo>
                  <a:pt x="230" y="12"/>
                  <a:pt x="184" y="0"/>
                  <a:pt x="137" y="9"/>
                </a:cubicBezTo>
                <a:cubicBezTo>
                  <a:pt x="54" y="26"/>
                  <a:pt x="0" y="108"/>
                  <a:pt x="17" y="191"/>
                </a:cubicBezTo>
                <a:cubicBezTo>
                  <a:pt x="22" y="216"/>
                  <a:pt x="33" y="238"/>
                  <a:pt x="48" y="257"/>
                </a:cubicBezTo>
                <a:cubicBezTo>
                  <a:pt x="36" y="269"/>
                  <a:pt x="36" y="269"/>
                  <a:pt x="36" y="269"/>
                </a:cubicBezTo>
                <a:cubicBezTo>
                  <a:pt x="30" y="274"/>
                  <a:pt x="29" y="286"/>
                  <a:pt x="33" y="296"/>
                </a:cubicBezTo>
                <a:cubicBezTo>
                  <a:pt x="36" y="306"/>
                  <a:pt x="44" y="309"/>
                  <a:pt x="49" y="304"/>
                </a:cubicBezTo>
                <a:cubicBezTo>
                  <a:pt x="72" y="281"/>
                  <a:pt x="72" y="281"/>
                  <a:pt x="72" y="281"/>
                </a:cubicBezTo>
                <a:cubicBezTo>
                  <a:pt x="107" y="308"/>
                  <a:pt x="153" y="321"/>
                  <a:pt x="199" y="311"/>
                </a:cubicBezTo>
                <a:cubicBezTo>
                  <a:pt x="283" y="294"/>
                  <a:pt x="337" y="213"/>
                  <a:pt x="319" y="129"/>
                </a:cubicBezTo>
                <a:moveTo>
                  <a:pt x="87" y="161"/>
                </a:moveTo>
                <a:cubicBezTo>
                  <a:pt x="75" y="103"/>
                  <a:pt x="113" y="45"/>
                  <a:pt x="172" y="33"/>
                </a:cubicBezTo>
                <a:cubicBezTo>
                  <a:pt x="202" y="27"/>
                  <a:pt x="231" y="34"/>
                  <a:pt x="255" y="50"/>
                </a:cubicBezTo>
                <a:cubicBezTo>
                  <a:pt x="104" y="201"/>
                  <a:pt x="104" y="201"/>
                  <a:pt x="104" y="201"/>
                </a:cubicBezTo>
                <a:cubicBezTo>
                  <a:pt x="96" y="189"/>
                  <a:pt x="90" y="176"/>
                  <a:pt x="87" y="161"/>
                </a:cubicBezTo>
                <a:moveTo>
                  <a:pt x="165" y="287"/>
                </a:moveTo>
                <a:cubicBezTo>
                  <a:pt x="135" y="293"/>
                  <a:pt x="106" y="287"/>
                  <a:pt x="82" y="271"/>
                </a:cubicBezTo>
                <a:cubicBezTo>
                  <a:pt x="233" y="120"/>
                  <a:pt x="233" y="120"/>
                  <a:pt x="233" y="120"/>
                </a:cubicBezTo>
                <a:cubicBezTo>
                  <a:pt x="241" y="132"/>
                  <a:pt x="246" y="145"/>
                  <a:pt x="249" y="159"/>
                </a:cubicBezTo>
                <a:cubicBezTo>
                  <a:pt x="261" y="218"/>
                  <a:pt x="223" y="275"/>
                  <a:pt x="165" y="287"/>
                </a:cubicBezTo>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b-NO"/>
          </a:p>
        </p:txBody>
      </p:sp>
      <p:sp>
        <p:nvSpPr>
          <p:cNvPr id="11" name="Kantlogo" hidden="1"/>
          <p:cNvSpPr>
            <a:spLocks noChangeAspect="1" noEditPoints="1"/>
          </p:cNvSpPr>
          <p:nvPr/>
        </p:nvSpPr>
        <p:spPr bwMode="auto">
          <a:xfrm>
            <a:off x="4656000" y="2054372"/>
            <a:ext cx="2880000" cy="2749256"/>
          </a:xfrm>
          <a:custGeom>
            <a:avLst/>
            <a:gdLst>
              <a:gd name="T0" fmla="*/ 315 w 332"/>
              <a:gd name="T1" fmla="*/ 128 h 317"/>
              <a:gd name="T2" fmla="*/ 285 w 332"/>
              <a:gd name="T3" fmla="*/ 64 h 317"/>
              <a:gd name="T4" fmla="*/ 301 w 332"/>
              <a:gd name="T5" fmla="*/ 48 h 317"/>
              <a:gd name="T6" fmla="*/ 304 w 332"/>
              <a:gd name="T7" fmla="*/ 21 h 317"/>
              <a:gd name="T8" fmla="*/ 288 w 332"/>
              <a:gd name="T9" fmla="*/ 13 h 317"/>
              <a:gd name="T10" fmla="*/ 261 w 332"/>
              <a:gd name="T11" fmla="*/ 40 h 317"/>
              <a:gd name="T12" fmla="*/ 135 w 332"/>
              <a:gd name="T13" fmla="*/ 10 h 317"/>
              <a:gd name="T14" fmla="*/ 17 w 332"/>
              <a:gd name="T15" fmla="*/ 189 h 317"/>
              <a:gd name="T16" fmla="*/ 47 w 332"/>
              <a:gd name="T17" fmla="*/ 254 h 317"/>
              <a:gd name="T18" fmla="*/ 35 w 332"/>
              <a:gd name="T19" fmla="*/ 266 h 317"/>
              <a:gd name="T20" fmla="*/ 32 w 332"/>
              <a:gd name="T21" fmla="*/ 293 h 317"/>
              <a:gd name="T22" fmla="*/ 48 w 332"/>
              <a:gd name="T23" fmla="*/ 301 h 317"/>
              <a:gd name="T24" fmla="*/ 71 w 332"/>
              <a:gd name="T25" fmla="*/ 278 h 317"/>
              <a:gd name="T26" fmla="*/ 196 w 332"/>
              <a:gd name="T27" fmla="*/ 308 h 317"/>
              <a:gd name="T28" fmla="*/ 315 w 332"/>
              <a:gd name="T29" fmla="*/ 128 h 317"/>
              <a:gd name="T30" fmla="*/ 86 w 332"/>
              <a:gd name="T31" fmla="*/ 160 h 317"/>
              <a:gd name="T32" fmla="*/ 169 w 332"/>
              <a:gd name="T33" fmla="*/ 33 h 317"/>
              <a:gd name="T34" fmla="*/ 251 w 332"/>
              <a:gd name="T35" fmla="*/ 50 h 317"/>
              <a:gd name="T36" fmla="*/ 102 w 332"/>
              <a:gd name="T37" fmla="*/ 199 h 317"/>
              <a:gd name="T38" fmla="*/ 86 w 332"/>
              <a:gd name="T39" fmla="*/ 160 h 317"/>
              <a:gd name="T40" fmla="*/ 162 w 332"/>
              <a:gd name="T41" fmla="*/ 284 h 317"/>
              <a:gd name="T42" fmla="*/ 81 w 332"/>
              <a:gd name="T43" fmla="*/ 268 h 317"/>
              <a:gd name="T44" fmla="*/ 230 w 332"/>
              <a:gd name="T45" fmla="*/ 119 h 317"/>
              <a:gd name="T46" fmla="*/ 246 w 332"/>
              <a:gd name="T47" fmla="*/ 158 h 317"/>
              <a:gd name="T48" fmla="*/ 162 w 332"/>
              <a:gd name="T49" fmla="*/ 284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2" h="317">
                <a:moveTo>
                  <a:pt x="315" y="128"/>
                </a:moveTo>
                <a:cubicBezTo>
                  <a:pt x="310" y="104"/>
                  <a:pt x="299" y="82"/>
                  <a:pt x="285" y="64"/>
                </a:cubicBezTo>
                <a:cubicBezTo>
                  <a:pt x="301" y="48"/>
                  <a:pt x="301" y="48"/>
                  <a:pt x="301" y="48"/>
                </a:cubicBezTo>
                <a:cubicBezTo>
                  <a:pt x="306" y="43"/>
                  <a:pt x="307" y="31"/>
                  <a:pt x="304" y="21"/>
                </a:cubicBezTo>
                <a:cubicBezTo>
                  <a:pt x="300" y="12"/>
                  <a:pt x="293" y="8"/>
                  <a:pt x="288" y="13"/>
                </a:cubicBezTo>
                <a:cubicBezTo>
                  <a:pt x="261" y="40"/>
                  <a:pt x="261" y="40"/>
                  <a:pt x="261" y="40"/>
                </a:cubicBezTo>
                <a:cubicBezTo>
                  <a:pt x="227" y="13"/>
                  <a:pt x="182" y="0"/>
                  <a:pt x="135" y="10"/>
                </a:cubicBezTo>
                <a:cubicBezTo>
                  <a:pt x="53" y="26"/>
                  <a:pt x="0" y="107"/>
                  <a:pt x="17" y="189"/>
                </a:cubicBezTo>
                <a:cubicBezTo>
                  <a:pt x="22" y="214"/>
                  <a:pt x="32" y="236"/>
                  <a:pt x="47" y="254"/>
                </a:cubicBezTo>
                <a:cubicBezTo>
                  <a:pt x="35" y="266"/>
                  <a:pt x="35" y="266"/>
                  <a:pt x="35" y="266"/>
                </a:cubicBezTo>
                <a:cubicBezTo>
                  <a:pt x="30" y="271"/>
                  <a:pt x="29" y="283"/>
                  <a:pt x="32" y="293"/>
                </a:cubicBezTo>
                <a:cubicBezTo>
                  <a:pt x="36" y="302"/>
                  <a:pt x="43" y="306"/>
                  <a:pt x="48" y="301"/>
                </a:cubicBezTo>
                <a:cubicBezTo>
                  <a:pt x="71" y="278"/>
                  <a:pt x="71" y="278"/>
                  <a:pt x="71" y="278"/>
                </a:cubicBezTo>
                <a:cubicBezTo>
                  <a:pt x="105" y="305"/>
                  <a:pt x="150" y="317"/>
                  <a:pt x="196" y="308"/>
                </a:cubicBezTo>
                <a:cubicBezTo>
                  <a:pt x="279" y="291"/>
                  <a:pt x="332" y="211"/>
                  <a:pt x="315" y="128"/>
                </a:cubicBezTo>
                <a:moveTo>
                  <a:pt x="86" y="160"/>
                </a:moveTo>
                <a:cubicBezTo>
                  <a:pt x="74" y="102"/>
                  <a:pt x="111" y="45"/>
                  <a:pt x="169" y="33"/>
                </a:cubicBezTo>
                <a:cubicBezTo>
                  <a:pt x="199" y="27"/>
                  <a:pt x="228" y="34"/>
                  <a:pt x="251" y="50"/>
                </a:cubicBezTo>
                <a:cubicBezTo>
                  <a:pt x="102" y="199"/>
                  <a:pt x="102" y="199"/>
                  <a:pt x="102" y="199"/>
                </a:cubicBezTo>
                <a:cubicBezTo>
                  <a:pt x="95" y="187"/>
                  <a:pt x="89" y="174"/>
                  <a:pt x="86" y="160"/>
                </a:cubicBezTo>
                <a:moveTo>
                  <a:pt x="162" y="284"/>
                </a:moveTo>
                <a:cubicBezTo>
                  <a:pt x="133" y="290"/>
                  <a:pt x="104" y="283"/>
                  <a:pt x="81" y="268"/>
                </a:cubicBezTo>
                <a:cubicBezTo>
                  <a:pt x="230" y="119"/>
                  <a:pt x="230" y="119"/>
                  <a:pt x="230" y="119"/>
                </a:cubicBezTo>
                <a:cubicBezTo>
                  <a:pt x="237" y="130"/>
                  <a:pt x="243" y="143"/>
                  <a:pt x="246" y="158"/>
                </a:cubicBezTo>
                <a:cubicBezTo>
                  <a:pt x="258" y="216"/>
                  <a:pt x="220" y="272"/>
                  <a:pt x="162" y="284"/>
                </a:cubicBezTo>
              </a:path>
            </a:pathLst>
          </a:custGeom>
          <a:noFill/>
          <a:ln w="15875"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nb-NO"/>
          </a:p>
        </p:txBody>
      </p:sp>
      <p:grpSp>
        <p:nvGrpSpPr>
          <p:cNvPr id="73" name="Skravertlogo" hidden="1"/>
          <p:cNvGrpSpPr>
            <a:grpSpLocks noChangeAspect="1"/>
          </p:cNvGrpSpPr>
          <p:nvPr/>
        </p:nvGrpSpPr>
        <p:grpSpPr bwMode="auto">
          <a:xfrm>
            <a:off x="4656000" y="1987582"/>
            <a:ext cx="2880000" cy="2882836"/>
            <a:chOff x="1627" y="448"/>
            <a:chExt cx="3047" cy="3050"/>
          </a:xfrm>
          <a:solidFill>
            <a:schemeClr val="accent1"/>
          </a:solidFill>
        </p:grpSpPr>
        <p:sp>
          <p:nvSpPr>
            <p:cNvPr id="74" name="Freeform 265"/>
            <p:cNvSpPr>
              <a:spLocks/>
            </p:cNvSpPr>
            <p:nvPr/>
          </p:nvSpPr>
          <p:spPr bwMode="auto">
            <a:xfrm>
              <a:off x="1629" y="1145"/>
              <a:ext cx="898" cy="927"/>
            </a:xfrm>
            <a:custGeom>
              <a:avLst/>
              <a:gdLst>
                <a:gd name="T0" fmla="*/ 358 w 379"/>
                <a:gd name="T1" fmla="*/ 33 h 391"/>
                <a:gd name="T2" fmla="*/ 379 w 379"/>
                <a:gd name="T3" fmla="*/ 0 h 391"/>
                <a:gd name="T4" fmla="*/ 0 w 379"/>
                <a:gd name="T5" fmla="*/ 380 h 391"/>
                <a:gd name="T6" fmla="*/ 1 w 379"/>
                <a:gd name="T7" fmla="*/ 391 h 391"/>
                <a:gd name="T8" fmla="*/ 358 w 379"/>
                <a:gd name="T9" fmla="*/ 33 h 391"/>
              </a:gdLst>
              <a:ahLst/>
              <a:cxnLst>
                <a:cxn ang="0">
                  <a:pos x="T0" y="T1"/>
                </a:cxn>
                <a:cxn ang="0">
                  <a:pos x="T2" y="T3"/>
                </a:cxn>
                <a:cxn ang="0">
                  <a:pos x="T4" y="T5"/>
                </a:cxn>
                <a:cxn ang="0">
                  <a:pos x="T6" y="T7"/>
                </a:cxn>
                <a:cxn ang="0">
                  <a:pos x="T8" y="T9"/>
                </a:cxn>
              </a:cxnLst>
              <a:rect l="0" t="0" r="r" b="b"/>
              <a:pathLst>
                <a:path w="379" h="391">
                  <a:moveTo>
                    <a:pt x="358" y="33"/>
                  </a:moveTo>
                  <a:cubicBezTo>
                    <a:pt x="364" y="22"/>
                    <a:pt x="372" y="11"/>
                    <a:pt x="379" y="0"/>
                  </a:cubicBezTo>
                  <a:lnTo>
                    <a:pt x="0" y="380"/>
                  </a:lnTo>
                  <a:cubicBezTo>
                    <a:pt x="0" y="384"/>
                    <a:pt x="0" y="387"/>
                    <a:pt x="1" y="391"/>
                  </a:cubicBezTo>
                  <a:lnTo>
                    <a:pt x="35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5" name="Freeform 266"/>
            <p:cNvSpPr>
              <a:spLocks/>
            </p:cNvSpPr>
            <p:nvPr/>
          </p:nvSpPr>
          <p:spPr bwMode="auto">
            <a:xfrm>
              <a:off x="1674" y="1684"/>
              <a:ext cx="659" cy="683"/>
            </a:xfrm>
            <a:custGeom>
              <a:avLst/>
              <a:gdLst>
                <a:gd name="T0" fmla="*/ 277 w 278"/>
                <a:gd name="T1" fmla="*/ 13 h 288"/>
                <a:gd name="T2" fmla="*/ 278 w 278"/>
                <a:gd name="T3" fmla="*/ 0 h 288"/>
                <a:gd name="T4" fmla="*/ 0 w 278"/>
                <a:gd name="T5" fmla="*/ 279 h 288"/>
                <a:gd name="T6" fmla="*/ 2 w 278"/>
                <a:gd name="T7" fmla="*/ 288 h 288"/>
                <a:gd name="T8" fmla="*/ 277 w 278"/>
                <a:gd name="T9" fmla="*/ 13 h 288"/>
              </a:gdLst>
              <a:ahLst/>
              <a:cxnLst>
                <a:cxn ang="0">
                  <a:pos x="T0" y="T1"/>
                </a:cxn>
                <a:cxn ang="0">
                  <a:pos x="T2" y="T3"/>
                </a:cxn>
                <a:cxn ang="0">
                  <a:pos x="T4" y="T5"/>
                </a:cxn>
                <a:cxn ang="0">
                  <a:pos x="T6" y="T7"/>
                </a:cxn>
                <a:cxn ang="0">
                  <a:pos x="T8" y="T9"/>
                </a:cxn>
              </a:cxnLst>
              <a:rect l="0" t="0" r="r" b="b"/>
              <a:pathLst>
                <a:path w="278" h="288">
                  <a:moveTo>
                    <a:pt x="277" y="13"/>
                  </a:moveTo>
                  <a:cubicBezTo>
                    <a:pt x="277" y="9"/>
                    <a:pt x="277" y="5"/>
                    <a:pt x="278" y="0"/>
                  </a:cubicBezTo>
                  <a:lnTo>
                    <a:pt x="0" y="279"/>
                  </a:lnTo>
                  <a:cubicBezTo>
                    <a:pt x="0" y="282"/>
                    <a:pt x="1" y="285"/>
                    <a:pt x="2" y="288"/>
                  </a:cubicBezTo>
                  <a:lnTo>
                    <a:pt x="277"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6" name="Freeform 267"/>
            <p:cNvSpPr>
              <a:spLocks/>
            </p:cNvSpPr>
            <p:nvPr/>
          </p:nvSpPr>
          <p:spPr bwMode="auto">
            <a:xfrm>
              <a:off x="1653" y="1553"/>
              <a:ext cx="697" cy="721"/>
            </a:xfrm>
            <a:custGeom>
              <a:avLst/>
              <a:gdLst>
                <a:gd name="T0" fmla="*/ 292 w 294"/>
                <a:gd name="T1" fmla="*/ 13 h 304"/>
                <a:gd name="T2" fmla="*/ 294 w 294"/>
                <a:gd name="T3" fmla="*/ 0 h 304"/>
                <a:gd name="T4" fmla="*/ 0 w 294"/>
                <a:gd name="T5" fmla="*/ 294 h 304"/>
                <a:gd name="T6" fmla="*/ 2 w 294"/>
                <a:gd name="T7" fmla="*/ 304 h 304"/>
                <a:gd name="T8" fmla="*/ 292 w 294"/>
                <a:gd name="T9" fmla="*/ 13 h 304"/>
              </a:gdLst>
              <a:ahLst/>
              <a:cxnLst>
                <a:cxn ang="0">
                  <a:pos x="T0" y="T1"/>
                </a:cxn>
                <a:cxn ang="0">
                  <a:pos x="T2" y="T3"/>
                </a:cxn>
                <a:cxn ang="0">
                  <a:pos x="T4" y="T5"/>
                </a:cxn>
                <a:cxn ang="0">
                  <a:pos x="T6" y="T7"/>
                </a:cxn>
                <a:cxn ang="0">
                  <a:pos x="T8" y="T9"/>
                </a:cxn>
              </a:cxnLst>
              <a:rect l="0" t="0" r="r" b="b"/>
              <a:pathLst>
                <a:path w="294" h="304">
                  <a:moveTo>
                    <a:pt x="292" y="13"/>
                  </a:moveTo>
                  <a:cubicBezTo>
                    <a:pt x="293" y="9"/>
                    <a:pt x="293" y="4"/>
                    <a:pt x="294" y="0"/>
                  </a:cubicBezTo>
                  <a:lnTo>
                    <a:pt x="0" y="294"/>
                  </a:lnTo>
                  <a:cubicBezTo>
                    <a:pt x="1" y="297"/>
                    <a:pt x="1" y="301"/>
                    <a:pt x="2" y="304"/>
                  </a:cubicBezTo>
                  <a:lnTo>
                    <a:pt x="292"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7" name="Freeform 268"/>
            <p:cNvSpPr>
              <a:spLocks/>
            </p:cNvSpPr>
            <p:nvPr/>
          </p:nvSpPr>
          <p:spPr bwMode="auto">
            <a:xfrm>
              <a:off x="1639" y="1392"/>
              <a:ext cx="758" cy="785"/>
            </a:xfrm>
            <a:custGeom>
              <a:avLst/>
              <a:gdLst>
                <a:gd name="T0" fmla="*/ 314 w 320"/>
                <a:gd name="T1" fmla="*/ 17 h 331"/>
                <a:gd name="T2" fmla="*/ 320 w 320"/>
                <a:gd name="T3" fmla="*/ 0 h 331"/>
                <a:gd name="T4" fmla="*/ 0 w 320"/>
                <a:gd name="T5" fmla="*/ 321 h 331"/>
                <a:gd name="T6" fmla="*/ 1 w 320"/>
                <a:gd name="T7" fmla="*/ 331 h 331"/>
                <a:gd name="T8" fmla="*/ 314 w 320"/>
                <a:gd name="T9" fmla="*/ 17 h 331"/>
              </a:gdLst>
              <a:ahLst/>
              <a:cxnLst>
                <a:cxn ang="0">
                  <a:pos x="T0" y="T1"/>
                </a:cxn>
                <a:cxn ang="0">
                  <a:pos x="T2" y="T3"/>
                </a:cxn>
                <a:cxn ang="0">
                  <a:pos x="T4" y="T5"/>
                </a:cxn>
                <a:cxn ang="0">
                  <a:pos x="T6" y="T7"/>
                </a:cxn>
                <a:cxn ang="0">
                  <a:pos x="T8" y="T9"/>
                </a:cxn>
              </a:cxnLst>
              <a:rect l="0" t="0" r="r" b="b"/>
              <a:pathLst>
                <a:path w="320" h="331">
                  <a:moveTo>
                    <a:pt x="314" y="17"/>
                  </a:moveTo>
                  <a:cubicBezTo>
                    <a:pt x="316" y="11"/>
                    <a:pt x="318" y="5"/>
                    <a:pt x="320" y="0"/>
                  </a:cubicBezTo>
                  <a:lnTo>
                    <a:pt x="0" y="321"/>
                  </a:lnTo>
                  <a:cubicBezTo>
                    <a:pt x="0" y="324"/>
                    <a:pt x="0" y="327"/>
                    <a:pt x="1" y="331"/>
                  </a:cubicBezTo>
                  <a:lnTo>
                    <a:pt x="314"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8" name="Freeform 269"/>
            <p:cNvSpPr>
              <a:spLocks/>
            </p:cNvSpPr>
            <p:nvPr/>
          </p:nvSpPr>
          <p:spPr bwMode="auto">
            <a:xfrm>
              <a:off x="1793" y="493"/>
              <a:ext cx="2658" cy="2673"/>
            </a:xfrm>
            <a:custGeom>
              <a:avLst/>
              <a:gdLst>
                <a:gd name="T0" fmla="*/ 1122 w 1122"/>
                <a:gd name="T1" fmla="*/ 3 h 1127"/>
                <a:gd name="T2" fmla="*/ 1114 w 1122"/>
                <a:gd name="T3" fmla="*/ 0 h 1127"/>
                <a:gd name="T4" fmla="*/ 3 w 1122"/>
                <a:gd name="T5" fmla="*/ 1113 h 1127"/>
                <a:gd name="T6" fmla="*/ 0 w 1122"/>
                <a:gd name="T7" fmla="*/ 1127 h 1127"/>
                <a:gd name="T8" fmla="*/ 1122 w 1122"/>
                <a:gd name="T9" fmla="*/ 3 h 1127"/>
              </a:gdLst>
              <a:ahLst/>
              <a:cxnLst>
                <a:cxn ang="0">
                  <a:pos x="T0" y="T1"/>
                </a:cxn>
                <a:cxn ang="0">
                  <a:pos x="T2" y="T3"/>
                </a:cxn>
                <a:cxn ang="0">
                  <a:pos x="T4" y="T5"/>
                </a:cxn>
                <a:cxn ang="0">
                  <a:pos x="T6" y="T7"/>
                </a:cxn>
                <a:cxn ang="0">
                  <a:pos x="T8" y="T9"/>
                </a:cxn>
              </a:cxnLst>
              <a:rect l="0" t="0" r="r" b="b"/>
              <a:pathLst>
                <a:path w="1122" h="1127">
                  <a:moveTo>
                    <a:pt x="1122" y="3"/>
                  </a:moveTo>
                  <a:cubicBezTo>
                    <a:pt x="1119" y="2"/>
                    <a:pt x="1117" y="1"/>
                    <a:pt x="1114" y="0"/>
                  </a:cubicBezTo>
                  <a:lnTo>
                    <a:pt x="3" y="1113"/>
                  </a:lnTo>
                  <a:cubicBezTo>
                    <a:pt x="2" y="1118"/>
                    <a:pt x="1" y="1122"/>
                    <a:pt x="0" y="1127"/>
                  </a:cubicBezTo>
                  <a:lnTo>
                    <a:pt x="112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9" name="Freeform 270"/>
            <p:cNvSpPr>
              <a:spLocks/>
            </p:cNvSpPr>
            <p:nvPr/>
          </p:nvSpPr>
          <p:spPr bwMode="auto">
            <a:xfrm>
              <a:off x="2776" y="450"/>
              <a:ext cx="472" cy="446"/>
            </a:xfrm>
            <a:custGeom>
              <a:avLst/>
              <a:gdLst>
                <a:gd name="T0" fmla="*/ 0 w 199"/>
                <a:gd name="T1" fmla="*/ 188 h 188"/>
                <a:gd name="T2" fmla="*/ 33 w 199"/>
                <a:gd name="T3" fmla="*/ 167 h 188"/>
                <a:gd name="T4" fmla="*/ 199 w 199"/>
                <a:gd name="T5" fmla="*/ 0 h 188"/>
                <a:gd name="T6" fmla="*/ 188 w 199"/>
                <a:gd name="T7" fmla="*/ 0 h 188"/>
                <a:gd name="T8" fmla="*/ 0 w 199"/>
                <a:gd name="T9" fmla="*/ 188 h 188"/>
              </a:gdLst>
              <a:ahLst/>
              <a:cxnLst>
                <a:cxn ang="0">
                  <a:pos x="T0" y="T1"/>
                </a:cxn>
                <a:cxn ang="0">
                  <a:pos x="T2" y="T3"/>
                </a:cxn>
                <a:cxn ang="0">
                  <a:pos x="T4" y="T5"/>
                </a:cxn>
                <a:cxn ang="0">
                  <a:pos x="T6" y="T7"/>
                </a:cxn>
                <a:cxn ang="0">
                  <a:pos x="T8" y="T9"/>
                </a:cxn>
              </a:cxnLst>
              <a:rect l="0" t="0" r="r" b="b"/>
              <a:pathLst>
                <a:path w="199" h="188">
                  <a:moveTo>
                    <a:pt x="0" y="188"/>
                  </a:moveTo>
                  <a:cubicBezTo>
                    <a:pt x="11" y="180"/>
                    <a:pt x="22" y="173"/>
                    <a:pt x="33" y="167"/>
                  </a:cubicBezTo>
                  <a:lnTo>
                    <a:pt x="199" y="0"/>
                  </a:lnTo>
                  <a:cubicBezTo>
                    <a:pt x="195" y="0"/>
                    <a:pt x="192" y="0"/>
                    <a:pt x="188" y="0"/>
                  </a:cubicBezTo>
                  <a:lnTo>
                    <a:pt x="0"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0" name="Freeform 271"/>
            <p:cNvSpPr>
              <a:spLocks/>
            </p:cNvSpPr>
            <p:nvPr/>
          </p:nvSpPr>
          <p:spPr bwMode="auto">
            <a:xfrm>
              <a:off x="3181" y="474"/>
              <a:ext cx="268" cy="244"/>
            </a:xfrm>
            <a:custGeom>
              <a:avLst/>
              <a:gdLst>
                <a:gd name="T0" fmla="*/ 0 w 113"/>
                <a:gd name="T1" fmla="*/ 103 h 103"/>
                <a:gd name="T2" fmla="*/ 1 w 113"/>
                <a:gd name="T3" fmla="*/ 103 h 103"/>
                <a:gd name="T4" fmla="*/ 14 w 113"/>
                <a:gd name="T5" fmla="*/ 101 h 103"/>
                <a:gd name="T6" fmla="*/ 113 w 113"/>
                <a:gd name="T7" fmla="*/ 1 h 103"/>
                <a:gd name="T8" fmla="*/ 104 w 113"/>
                <a:gd name="T9" fmla="*/ 0 h 103"/>
                <a:gd name="T10" fmla="*/ 0 w 113"/>
                <a:gd name="T11" fmla="*/ 103 h 103"/>
              </a:gdLst>
              <a:ahLst/>
              <a:cxnLst>
                <a:cxn ang="0">
                  <a:pos x="T0" y="T1"/>
                </a:cxn>
                <a:cxn ang="0">
                  <a:pos x="T2" y="T3"/>
                </a:cxn>
                <a:cxn ang="0">
                  <a:pos x="T4" y="T5"/>
                </a:cxn>
                <a:cxn ang="0">
                  <a:pos x="T6" y="T7"/>
                </a:cxn>
                <a:cxn ang="0">
                  <a:pos x="T8" y="T9"/>
                </a:cxn>
                <a:cxn ang="0">
                  <a:pos x="T10" y="T11"/>
                </a:cxn>
              </a:cxnLst>
              <a:rect l="0" t="0" r="r" b="b"/>
              <a:pathLst>
                <a:path w="113" h="103">
                  <a:moveTo>
                    <a:pt x="0" y="103"/>
                  </a:moveTo>
                  <a:cubicBezTo>
                    <a:pt x="1" y="103"/>
                    <a:pt x="1" y="103"/>
                    <a:pt x="1" y="103"/>
                  </a:cubicBezTo>
                  <a:cubicBezTo>
                    <a:pt x="5" y="102"/>
                    <a:pt x="10" y="101"/>
                    <a:pt x="14" y="101"/>
                  </a:cubicBezTo>
                  <a:lnTo>
                    <a:pt x="113" y="1"/>
                  </a:lnTo>
                  <a:cubicBezTo>
                    <a:pt x="110" y="1"/>
                    <a:pt x="107" y="0"/>
                    <a:pt x="104" y="0"/>
                  </a:cubicBezTo>
                  <a:lnTo>
                    <a:pt x="0" y="1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1" name="Freeform 272"/>
            <p:cNvSpPr>
              <a:spLocks/>
            </p:cNvSpPr>
            <p:nvPr/>
          </p:nvSpPr>
          <p:spPr bwMode="auto">
            <a:xfrm>
              <a:off x="1840" y="2177"/>
              <a:ext cx="578" cy="590"/>
            </a:xfrm>
            <a:custGeom>
              <a:avLst/>
              <a:gdLst>
                <a:gd name="T0" fmla="*/ 244 w 244"/>
                <a:gd name="T1" fmla="*/ 8 h 249"/>
                <a:gd name="T2" fmla="*/ 241 w 244"/>
                <a:gd name="T3" fmla="*/ 0 h 249"/>
                <a:gd name="T4" fmla="*/ 0 w 244"/>
                <a:gd name="T5" fmla="*/ 242 h 249"/>
                <a:gd name="T6" fmla="*/ 4 w 244"/>
                <a:gd name="T7" fmla="*/ 249 h 249"/>
                <a:gd name="T8" fmla="*/ 244 w 244"/>
                <a:gd name="T9" fmla="*/ 8 h 249"/>
              </a:gdLst>
              <a:ahLst/>
              <a:cxnLst>
                <a:cxn ang="0">
                  <a:pos x="T0" y="T1"/>
                </a:cxn>
                <a:cxn ang="0">
                  <a:pos x="T2" y="T3"/>
                </a:cxn>
                <a:cxn ang="0">
                  <a:pos x="T4" y="T5"/>
                </a:cxn>
                <a:cxn ang="0">
                  <a:pos x="T6" y="T7"/>
                </a:cxn>
                <a:cxn ang="0">
                  <a:pos x="T8" y="T9"/>
                </a:cxn>
              </a:cxnLst>
              <a:rect l="0" t="0" r="r" b="b"/>
              <a:pathLst>
                <a:path w="244" h="249">
                  <a:moveTo>
                    <a:pt x="244" y="8"/>
                  </a:moveTo>
                  <a:cubicBezTo>
                    <a:pt x="243" y="6"/>
                    <a:pt x="242" y="3"/>
                    <a:pt x="241" y="0"/>
                  </a:cubicBezTo>
                  <a:lnTo>
                    <a:pt x="0" y="242"/>
                  </a:lnTo>
                  <a:cubicBezTo>
                    <a:pt x="1" y="244"/>
                    <a:pt x="3" y="246"/>
                    <a:pt x="4" y="249"/>
                  </a:cubicBezTo>
                  <a:lnTo>
                    <a:pt x="24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2" name="Freeform 273"/>
            <p:cNvSpPr>
              <a:spLocks/>
            </p:cNvSpPr>
            <p:nvPr/>
          </p:nvSpPr>
          <p:spPr bwMode="auto">
            <a:xfrm>
              <a:off x="1883" y="2255"/>
              <a:ext cx="573" cy="581"/>
            </a:xfrm>
            <a:custGeom>
              <a:avLst/>
              <a:gdLst>
                <a:gd name="T0" fmla="*/ 242 w 242"/>
                <a:gd name="T1" fmla="*/ 8 h 245"/>
                <a:gd name="T2" fmla="*/ 238 w 242"/>
                <a:gd name="T3" fmla="*/ 0 h 245"/>
                <a:gd name="T4" fmla="*/ 0 w 242"/>
                <a:gd name="T5" fmla="*/ 238 h 245"/>
                <a:gd name="T6" fmla="*/ 5 w 242"/>
                <a:gd name="T7" fmla="*/ 245 h 245"/>
                <a:gd name="T8" fmla="*/ 242 w 242"/>
                <a:gd name="T9" fmla="*/ 8 h 245"/>
              </a:gdLst>
              <a:ahLst/>
              <a:cxnLst>
                <a:cxn ang="0">
                  <a:pos x="T0" y="T1"/>
                </a:cxn>
                <a:cxn ang="0">
                  <a:pos x="T2" y="T3"/>
                </a:cxn>
                <a:cxn ang="0">
                  <a:pos x="T4" y="T5"/>
                </a:cxn>
                <a:cxn ang="0">
                  <a:pos x="T6" y="T7"/>
                </a:cxn>
                <a:cxn ang="0">
                  <a:pos x="T8" y="T9"/>
                </a:cxn>
              </a:cxnLst>
              <a:rect l="0" t="0" r="r" b="b"/>
              <a:pathLst>
                <a:path w="242" h="245">
                  <a:moveTo>
                    <a:pt x="242" y="8"/>
                  </a:moveTo>
                  <a:cubicBezTo>
                    <a:pt x="240" y="5"/>
                    <a:pt x="239" y="3"/>
                    <a:pt x="238" y="0"/>
                  </a:cubicBezTo>
                  <a:lnTo>
                    <a:pt x="0" y="238"/>
                  </a:lnTo>
                  <a:cubicBezTo>
                    <a:pt x="2" y="240"/>
                    <a:pt x="3" y="243"/>
                    <a:pt x="5" y="245"/>
                  </a:cubicBezTo>
                  <a:lnTo>
                    <a:pt x="24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3" name="Freeform 274"/>
            <p:cNvSpPr>
              <a:spLocks/>
            </p:cNvSpPr>
            <p:nvPr/>
          </p:nvSpPr>
          <p:spPr bwMode="auto">
            <a:xfrm>
              <a:off x="1930" y="2329"/>
              <a:ext cx="569" cy="574"/>
            </a:xfrm>
            <a:custGeom>
              <a:avLst/>
              <a:gdLst>
                <a:gd name="T0" fmla="*/ 240 w 240"/>
                <a:gd name="T1" fmla="*/ 7 h 242"/>
                <a:gd name="T2" fmla="*/ 235 w 240"/>
                <a:gd name="T3" fmla="*/ 0 h 242"/>
                <a:gd name="T4" fmla="*/ 0 w 240"/>
                <a:gd name="T5" fmla="*/ 235 h 242"/>
                <a:gd name="T6" fmla="*/ 5 w 240"/>
                <a:gd name="T7" fmla="*/ 242 h 242"/>
                <a:gd name="T8" fmla="*/ 240 w 240"/>
                <a:gd name="T9" fmla="*/ 7 h 242"/>
              </a:gdLst>
              <a:ahLst/>
              <a:cxnLst>
                <a:cxn ang="0">
                  <a:pos x="T0" y="T1"/>
                </a:cxn>
                <a:cxn ang="0">
                  <a:pos x="T2" y="T3"/>
                </a:cxn>
                <a:cxn ang="0">
                  <a:pos x="T4" y="T5"/>
                </a:cxn>
                <a:cxn ang="0">
                  <a:pos x="T6" y="T7"/>
                </a:cxn>
                <a:cxn ang="0">
                  <a:pos x="T8" y="T9"/>
                </a:cxn>
              </a:cxnLst>
              <a:rect l="0" t="0" r="r" b="b"/>
              <a:pathLst>
                <a:path w="240" h="242">
                  <a:moveTo>
                    <a:pt x="240" y="7"/>
                  </a:moveTo>
                  <a:cubicBezTo>
                    <a:pt x="238" y="5"/>
                    <a:pt x="237" y="2"/>
                    <a:pt x="235" y="0"/>
                  </a:cubicBezTo>
                  <a:lnTo>
                    <a:pt x="0" y="235"/>
                  </a:lnTo>
                  <a:cubicBezTo>
                    <a:pt x="2" y="237"/>
                    <a:pt x="4" y="240"/>
                    <a:pt x="5" y="242"/>
                  </a:cubicBezTo>
                  <a:lnTo>
                    <a:pt x="24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4" name="Freeform 275"/>
            <p:cNvSpPr>
              <a:spLocks/>
            </p:cNvSpPr>
            <p:nvPr/>
          </p:nvSpPr>
          <p:spPr bwMode="auto">
            <a:xfrm>
              <a:off x="1729" y="1906"/>
              <a:ext cx="613" cy="631"/>
            </a:xfrm>
            <a:custGeom>
              <a:avLst/>
              <a:gdLst>
                <a:gd name="T0" fmla="*/ 259 w 259"/>
                <a:gd name="T1" fmla="*/ 10 h 266"/>
                <a:gd name="T2" fmla="*/ 257 w 259"/>
                <a:gd name="T3" fmla="*/ 0 h 266"/>
                <a:gd name="T4" fmla="*/ 0 w 259"/>
                <a:gd name="T5" fmla="*/ 258 h 266"/>
                <a:gd name="T6" fmla="*/ 3 w 259"/>
                <a:gd name="T7" fmla="*/ 266 h 266"/>
                <a:gd name="T8" fmla="*/ 259 w 259"/>
                <a:gd name="T9" fmla="*/ 10 h 266"/>
              </a:gdLst>
              <a:ahLst/>
              <a:cxnLst>
                <a:cxn ang="0">
                  <a:pos x="T0" y="T1"/>
                </a:cxn>
                <a:cxn ang="0">
                  <a:pos x="T2" y="T3"/>
                </a:cxn>
                <a:cxn ang="0">
                  <a:pos x="T4" y="T5"/>
                </a:cxn>
                <a:cxn ang="0">
                  <a:pos x="T6" y="T7"/>
                </a:cxn>
                <a:cxn ang="0">
                  <a:pos x="T8" y="T9"/>
                </a:cxn>
              </a:cxnLst>
              <a:rect l="0" t="0" r="r" b="b"/>
              <a:pathLst>
                <a:path w="259" h="266">
                  <a:moveTo>
                    <a:pt x="259" y="10"/>
                  </a:moveTo>
                  <a:cubicBezTo>
                    <a:pt x="258" y="7"/>
                    <a:pt x="258" y="4"/>
                    <a:pt x="257" y="0"/>
                  </a:cubicBezTo>
                  <a:lnTo>
                    <a:pt x="0" y="258"/>
                  </a:lnTo>
                  <a:cubicBezTo>
                    <a:pt x="1" y="261"/>
                    <a:pt x="2" y="264"/>
                    <a:pt x="3" y="266"/>
                  </a:cubicBezTo>
                  <a:lnTo>
                    <a:pt x="259"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5" name="Freeform 276"/>
            <p:cNvSpPr>
              <a:spLocks/>
            </p:cNvSpPr>
            <p:nvPr/>
          </p:nvSpPr>
          <p:spPr bwMode="auto">
            <a:xfrm>
              <a:off x="1800" y="2094"/>
              <a:ext cx="588" cy="600"/>
            </a:xfrm>
            <a:custGeom>
              <a:avLst/>
              <a:gdLst>
                <a:gd name="T0" fmla="*/ 248 w 248"/>
                <a:gd name="T1" fmla="*/ 8 h 253"/>
                <a:gd name="T2" fmla="*/ 245 w 248"/>
                <a:gd name="T3" fmla="*/ 0 h 253"/>
                <a:gd name="T4" fmla="*/ 0 w 248"/>
                <a:gd name="T5" fmla="*/ 246 h 253"/>
                <a:gd name="T6" fmla="*/ 3 w 248"/>
                <a:gd name="T7" fmla="*/ 253 h 253"/>
                <a:gd name="T8" fmla="*/ 248 w 248"/>
                <a:gd name="T9" fmla="*/ 8 h 253"/>
              </a:gdLst>
              <a:ahLst/>
              <a:cxnLst>
                <a:cxn ang="0">
                  <a:pos x="T0" y="T1"/>
                </a:cxn>
                <a:cxn ang="0">
                  <a:pos x="T2" y="T3"/>
                </a:cxn>
                <a:cxn ang="0">
                  <a:pos x="T4" y="T5"/>
                </a:cxn>
                <a:cxn ang="0">
                  <a:pos x="T6" y="T7"/>
                </a:cxn>
                <a:cxn ang="0">
                  <a:pos x="T8" y="T9"/>
                </a:cxn>
              </a:cxnLst>
              <a:rect l="0" t="0" r="r" b="b"/>
              <a:pathLst>
                <a:path w="248" h="253">
                  <a:moveTo>
                    <a:pt x="248" y="8"/>
                  </a:moveTo>
                  <a:cubicBezTo>
                    <a:pt x="247" y="6"/>
                    <a:pt x="246" y="3"/>
                    <a:pt x="245" y="0"/>
                  </a:cubicBezTo>
                  <a:lnTo>
                    <a:pt x="0" y="246"/>
                  </a:lnTo>
                  <a:cubicBezTo>
                    <a:pt x="1" y="248"/>
                    <a:pt x="2" y="250"/>
                    <a:pt x="3" y="253"/>
                  </a:cubicBezTo>
                  <a:lnTo>
                    <a:pt x="24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6" name="Freeform 277"/>
            <p:cNvSpPr>
              <a:spLocks/>
            </p:cNvSpPr>
            <p:nvPr/>
          </p:nvSpPr>
          <p:spPr bwMode="auto">
            <a:xfrm>
              <a:off x="1698" y="1802"/>
              <a:ext cx="633" cy="652"/>
            </a:xfrm>
            <a:custGeom>
              <a:avLst/>
              <a:gdLst>
                <a:gd name="T0" fmla="*/ 267 w 267"/>
                <a:gd name="T1" fmla="*/ 11 h 275"/>
                <a:gd name="T2" fmla="*/ 266 w 267"/>
                <a:gd name="T3" fmla="*/ 0 h 275"/>
                <a:gd name="T4" fmla="*/ 0 w 267"/>
                <a:gd name="T5" fmla="*/ 266 h 275"/>
                <a:gd name="T6" fmla="*/ 3 w 267"/>
                <a:gd name="T7" fmla="*/ 275 h 275"/>
                <a:gd name="T8" fmla="*/ 267 w 267"/>
                <a:gd name="T9" fmla="*/ 11 h 275"/>
              </a:gdLst>
              <a:ahLst/>
              <a:cxnLst>
                <a:cxn ang="0">
                  <a:pos x="T0" y="T1"/>
                </a:cxn>
                <a:cxn ang="0">
                  <a:pos x="T2" y="T3"/>
                </a:cxn>
                <a:cxn ang="0">
                  <a:pos x="T4" y="T5"/>
                </a:cxn>
                <a:cxn ang="0">
                  <a:pos x="T6" y="T7"/>
                </a:cxn>
                <a:cxn ang="0">
                  <a:pos x="T8" y="T9"/>
                </a:cxn>
              </a:cxnLst>
              <a:rect l="0" t="0" r="r" b="b"/>
              <a:pathLst>
                <a:path w="267" h="275">
                  <a:moveTo>
                    <a:pt x="267" y="11"/>
                  </a:moveTo>
                  <a:cubicBezTo>
                    <a:pt x="267" y="7"/>
                    <a:pt x="267" y="3"/>
                    <a:pt x="266" y="0"/>
                  </a:cubicBezTo>
                  <a:lnTo>
                    <a:pt x="0" y="266"/>
                  </a:lnTo>
                  <a:cubicBezTo>
                    <a:pt x="1" y="269"/>
                    <a:pt x="2" y="272"/>
                    <a:pt x="3" y="275"/>
                  </a:cubicBezTo>
                  <a:lnTo>
                    <a:pt x="267"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7" name="Freeform 278"/>
            <p:cNvSpPr>
              <a:spLocks/>
            </p:cNvSpPr>
            <p:nvPr/>
          </p:nvSpPr>
          <p:spPr bwMode="auto">
            <a:xfrm>
              <a:off x="1762" y="2004"/>
              <a:ext cx="599" cy="614"/>
            </a:xfrm>
            <a:custGeom>
              <a:avLst/>
              <a:gdLst>
                <a:gd name="T0" fmla="*/ 253 w 253"/>
                <a:gd name="T1" fmla="*/ 9 h 259"/>
                <a:gd name="T2" fmla="*/ 250 w 253"/>
                <a:gd name="T3" fmla="*/ 0 h 259"/>
                <a:gd name="T4" fmla="*/ 0 w 253"/>
                <a:gd name="T5" fmla="*/ 251 h 259"/>
                <a:gd name="T6" fmla="*/ 3 w 253"/>
                <a:gd name="T7" fmla="*/ 259 h 259"/>
                <a:gd name="T8" fmla="*/ 253 w 253"/>
                <a:gd name="T9" fmla="*/ 9 h 259"/>
              </a:gdLst>
              <a:ahLst/>
              <a:cxnLst>
                <a:cxn ang="0">
                  <a:pos x="T0" y="T1"/>
                </a:cxn>
                <a:cxn ang="0">
                  <a:pos x="T2" y="T3"/>
                </a:cxn>
                <a:cxn ang="0">
                  <a:pos x="T4" y="T5"/>
                </a:cxn>
                <a:cxn ang="0">
                  <a:pos x="T6" y="T7"/>
                </a:cxn>
                <a:cxn ang="0">
                  <a:pos x="T8" y="T9"/>
                </a:cxn>
              </a:cxnLst>
              <a:rect l="0" t="0" r="r" b="b"/>
              <a:pathLst>
                <a:path w="253" h="259">
                  <a:moveTo>
                    <a:pt x="253" y="9"/>
                  </a:moveTo>
                  <a:cubicBezTo>
                    <a:pt x="252" y="6"/>
                    <a:pt x="251" y="3"/>
                    <a:pt x="250" y="0"/>
                  </a:cubicBezTo>
                  <a:lnTo>
                    <a:pt x="0" y="251"/>
                  </a:lnTo>
                  <a:cubicBezTo>
                    <a:pt x="1" y="254"/>
                    <a:pt x="2" y="256"/>
                    <a:pt x="3" y="259"/>
                  </a:cubicBezTo>
                  <a:lnTo>
                    <a:pt x="25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8" name="Freeform 279"/>
            <p:cNvSpPr>
              <a:spLocks/>
            </p:cNvSpPr>
            <p:nvPr/>
          </p:nvSpPr>
          <p:spPr bwMode="auto">
            <a:xfrm>
              <a:off x="3020" y="457"/>
              <a:ext cx="332" cy="309"/>
            </a:xfrm>
            <a:custGeom>
              <a:avLst/>
              <a:gdLst>
                <a:gd name="T0" fmla="*/ 0 w 140"/>
                <a:gd name="T1" fmla="*/ 130 h 130"/>
                <a:gd name="T2" fmla="*/ 18 w 140"/>
                <a:gd name="T3" fmla="*/ 124 h 130"/>
                <a:gd name="T4" fmla="*/ 140 w 140"/>
                <a:gd name="T5" fmla="*/ 2 h 130"/>
                <a:gd name="T6" fmla="*/ 130 w 140"/>
                <a:gd name="T7" fmla="*/ 0 h 130"/>
                <a:gd name="T8" fmla="*/ 0 w 140"/>
                <a:gd name="T9" fmla="*/ 130 h 130"/>
              </a:gdLst>
              <a:ahLst/>
              <a:cxnLst>
                <a:cxn ang="0">
                  <a:pos x="T0" y="T1"/>
                </a:cxn>
                <a:cxn ang="0">
                  <a:pos x="T2" y="T3"/>
                </a:cxn>
                <a:cxn ang="0">
                  <a:pos x="T4" y="T5"/>
                </a:cxn>
                <a:cxn ang="0">
                  <a:pos x="T6" y="T7"/>
                </a:cxn>
                <a:cxn ang="0">
                  <a:pos x="T8" y="T9"/>
                </a:cxn>
              </a:cxnLst>
              <a:rect l="0" t="0" r="r" b="b"/>
              <a:pathLst>
                <a:path w="140" h="130">
                  <a:moveTo>
                    <a:pt x="0" y="130"/>
                  </a:moveTo>
                  <a:cubicBezTo>
                    <a:pt x="6" y="128"/>
                    <a:pt x="12" y="126"/>
                    <a:pt x="18" y="124"/>
                  </a:cubicBezTo>
                  <a:lnTo>
                    <a:pt x="140" y="2"/>
                  </a:lnTo>
                  <a:cubicBezTo>
                    <a:pt x="137" y="1"/>
                    <a:pt x="133" y="1"/>
                    <a:pt x="130" y="0"/>
                  </a:cubicBezTo>
                  <a:lnTo>
                    <a:pt x="0"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9" name="Freeform 280"/>
            <p:cNvSpPr>
              <a:spLocks/>
            </p:cNvSpPr>
            <p:nvPr/>
          </p:nvSpPr>
          <p:spPr bwMode="auto">
            <a:xfrm>
              <a:off x="1684" y="505"/>
              <a:ext cx="1054" cy="1058"/>
            </a:xfrm>
            <a:custGeom>
              <a:avLst/>
              <a:gdLst>
                <a:gd name="T0" fmla="*/ 445 w 445"/>
                <a:gd name="T1" fmla="*/ 0 h 446"/>
                <a:gd name="T2" fmla="*/ 429 w 445"/>
                <a:gd name="T3" fmla="*/ 5 h 446"/>
                <a:gd name="T4" fmla="*/ 4 w 445"/>
                <a:gd name="T5" fmla="*/ 430 h 446"/>
                <a:gd name="T6" fmla="*/ 0 w 445"/>
                <a:gd name="T7" fmla="*/ 446 h 446"/>
                <a:gd name="T8" fmla="*/ 445 w 445"/>
                <a:gd name="T9" fmla="*/ 0 h 446"/>
              </a:gdLst>
              <a:ahLst/>
              <a:cxnLst>
                <a:cxn ang="0">
                  <a:pos x="T0" y="T1"/>
                </a:cxn>
                <a:cxn ang="0">
                  <a:pos x="T2" y="T3"/>
                </a:cxn>
                <a:cxn ang="0">
                  <a:pos x="T4" y="T5"/>
                </a:cxn>
                <a:cxn ang="0">
                  <a:pos x="T6" y="T7"/>
                </a:cxn>
                <a:cxn ang="0">
                  <a:pos x="T8" y="T9"/>
                </a:cxn>
              </a:cxnLst>
              <a:rect l="0" t="0" r="r" b="b"/>
              <a:pathLst>
                <a:path w="445" h="446">
                  <a:moveTo>
                    <a:pt x="445" y="0"/>
                  </a:moveTo>
                  <a:cubicBezTo>
                    <a:pt x="439" y="2"/>
                    <a:pt x="434" y="3"/>
                    <a:pt x="429" y="5"/>
                  </a:cubicBezTo>
                  <a:lnTo>
                    <a:pt x="4" y="430"/>
                  </a:lnTo>
                  <a:cubicBezTo>
                    <a:pt x="3" y="435"/>
                    <a:pt x="1" y="441"/>
                    <a:pt x="0" y="446"/>
                  </a:cubicBezTo>
                  <a:lnTo>
                    <a:pt x="4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0" name="Freeform 281"/>
            <p:cNvSpPr>
              <a:spLocks/>
            </p:cNvSpPr>
            <p:nvPr/>
          </p:nvSpPr>
          <p:spPr bwMode="auto">
            <a:xfrm>
              <a:off x="1651" y="472"/>
              <a:ext cx="1234" cy="1238"/>
            </a:xfrm>
            <a:custGeom>
              <a:avLst/>
              <a:gdLst>
                <a:gd name="T0" fmla="*/ 521 w 521"/>
                <a:gd name="T1" fmla="*/ 0 h 522"/>
                <a:gd name="T2" fmla="*/ 507 w 521"/>
                <a:gd name="T3" fmla="*/ 2 h 522"/>
                <a:gd name="T4" fmla="*/ 2 w 521"/>
                <a:gd name="T5" fmla="*/ 508 h 522"/>
                <a:gd name="T6" fmla="*/ 0 w 521"/>
                <a:gd name="T7" fmla="*/ 522 h 522"/>
                <a:gd name="T8" fmla="*/ 521 w 521"/>
                <a:gd name="T9" fmla="*/ 0 h 522"/>
              </a:gdLst>
              <a:ahLst/>
              <a:cxnLst>
                <a:cxn ang="0">
                  <a:pos x="T0" y="T1"/>
                </a:cxn>
                <a:cxn ang="0">
                  <a:pos x="T2" y="T3"/>
                </a:cxn>
                <a:cxn ang="0">
                  <a:pos x="T4" y="T5"/>
                </a:cxn>
                <a:cxn ang="0">
                  <a:pos x="T6" y="T7"/>
                </a:cxn>
                <a:cxn ang="0">
                  <a:pos x="T8" y="T9"/>
                </a:cxn>
              </a:cxnLst>
              <a:rect l="0" t="0" r="r" b="b"/>
              <a:pathLst>
                <a:path w="521" h="522">
                  <a:moveTo>
                    <a:pt x="521" y="0"/>
                  </a:moveTo>
                  <a:cubicBezTo>
                    <a:pt x="517" y="1"/>
                    <a:pt x="512" y="2"/>
                    <a:pt x="507" y="2"/>
                  </a:cubicBezTo>
                  <a:lnTo>
                    <a:pt x="2" y="508"/>
                  </a:lnTo>
                  <a:cubicBezTo>
                    <a:pt x="1" y="513"/>
                    <a:pt x="0" y="518"/>
                    <a:pt x="0" y="522"/>
                  </a:cubicBezTo>
                  <a:lnTo>
                    <a:pt x="5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1" name="Freeform 282"/>
            <p:cNvSpPr>
              <a:spLocks/>
            </p:cNvSpPr>
            <p:nvPr/>
          </p:nvSpPr>
          <p:spPr bwMode="auto">
            <a:xfrm>
              <a:off x="1632" y="453"/>
              <a:ext cx="1386" cy="1389"/>
            </a:xfrm>
            <a:custGeom>
              <a:avLst/>
              <a:gdLst>
                <a:gd name="T0" fmla="*/ 585 w 585"/>
                <a:gd name="T1" fmla="*/ 0 h 586"/>
                <a:gd name="T2" fmla="*/ 572 w 585"/>
                <a:gd name="T3" fmla="*/ 2 h 586"/>
                <a:gd name="T4" fmla="*/ 2 w 585"/>
                <a:gd name="T5" fmla="*/ 573 h 586"/>
                <a:gd name="T6" fmla="*/ 0 w 585"/>
                <a:gd name="T7" fmla="*/ 586 h 586"/>
                <a:gd name="T8" fmla="*/ 585 w 585"/>
                <a:gd name="T9" fmla="*/ 0 h 586"/>
              </a:gdLst>
              <a:ahLst/>
              <a:cxnLst>
                <a:cxn ang="0">
                  <a:pos x="T0" y="T1"/>
                </a:cxn>
                <a:cxn ang="0">
                  <a:pos x="T2" y="T3"/>
                </a:cxn>
                <a:cxn ang="0">
                  <a:pos x="T4" y="T5"/>
                </a:cxn>
                <a:cxn ang="0">
                  <a:pos x="T6" y="T7"/>
                </a:cxn>
                <a:cxn ang="0">
                  <a:pos x="T8" y="T9"/>
                </a:cxn>
              </a:cxnLst>
              <a:rect l="0" t="0" r="r" b="b"/>
              <a:pathLst>
                <a:path w="585" h="586">
                  <a:moveTo>
                    <a:pt x="585" y="0"/>
                  </a:moveTo>
                  <a:cubicBezTo>
                    <a:pt x="581" y="1"/>
                    <a:pt x="576" y="1"/>
                    <a:pt x="572" y="2"/>
                  </a:cubicBezTo>
                  <a:lnTo>
                    <a:pt x="2" y="573"/>
                  </a:lnTo>
                  <a:cubicBezTo>
                    <a:pt x="1" y="577"/>
                    <a:pt x="1" y="581"/>
                    <a:pt x="0" y="586"/>
                  </a:cubicBezTo>
                  <a:lnTo>
                    <a:pt x="5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2" name="Freeform 283"/>
            <p:cNvSpPr>
              <a:spLocks/>
            </p:cNvSpPr>
            <p:nvPr/>
          </p:nvSpPr>
          <p:spPr bwMode="auto">
            <a:xfrm>
              <a:off x="3146" y="1966"/>
              <a:ext cx="1528" cy="1532"/>
            </a:xfrm>
            <a:custGeom>
              <a:avLst/>
              <a:gdLst>
                <a:gd name="T0" fmla="*/ 645 w 645"/>
                <a:gd name="T1" fmla="*/ 0 h 646"/>
                <a:gd name="T2" fmla="*/ 0 w 645"/>
                <a:gd name="T3" fmla="*/ 646 h 646"/>
                <a:gd name="T4" fmla="*/ 11 w 645"/>
                <a:gd name="T5" fmla="*/ 646 h 646"/>
                <a:gd name="T6" fmla="*/ 644 w 645"/>
                <a:gd name="T7" fmla="*/ 11 h 646"/>
                <a:gd name="T8" fmla="*/ 645 w 645"/>
                <a:gd name="T9" fmla="*/ 0 h 646"/>
              </a:gdLst>
              <a:ahLst/>
              <a:cxnLst>
                <a:cxn ang="0">
                  <a:pos x="T0" y="T1"/>
                </a:cxn>
                <a:cxn ang="0">
                  <a:pos x="T2" y="T3"/>
                </a:cxn>
                <a:cxn ang="0">
                  <a:pos x="T4" y="T5"/>
                </a:cxn>
                <a:cxn ang="0">
                  <a:pos x="T6" y="T7"/>
                </a:cxn>
                <a:cxn ang="0">
                  <a:pos x="T8" y="T9"/>
                </a:cxn>
              </a:cxnLst>
              <a:rect l="0" t="0" r="r" b="b"/>
              <a:pathLst>
                <a:path w="645" h="646">
                  <a:moveTo>
                    <a:pt x="645" y="0"/>
                  </a:moveTo>
                  <a:lnTo>
                    <a:pt x="0" y="646"/>
                  </a:lnTo>
                  <a:cubicBezTo>
                    <a:pt x="3" y="646"/>
                    <a:pt x="7" y="646"/>
                    <a:pt x="11" y="646"/>
                  </a:cubicBezTo>
                  <a:lnTo>
                    <a:pt x="644" y="11"/>
                  </a:lnTo>
                  <a:cubicBezTo>
                    <a:pt x="645" y="7"/>
                    <a:pt x="645" y="4"/>
                    <a:pt x="64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3" name="Freeform 284"/>
            <p:cNvSpPr>
              <a:spLocks/>
            </p:cNvSpPr>
            <p:nvPr/>
          </p:nvSpPr>
          <p:spPr bwMode="auto">
            <a:xfrm>
              <a:off x="1743" y="567"/>
              <a:ext cx="820" cy="820"/>
            </a:xfrm>
            <a:custGeom>
              <a:avLst/>
              <a:gdLst>
                <a:gd name="T0" fmla="*/ 346 w 346"/>
                <a:gd name="T1" fmla="*/ 0 h 346"/>
                <a:gd name="T2" fmla="*/ 326 w 346"/>
                <a:gd name="T3" fmla="*/ 8 h 346"/>
                <a:gd name="T4" fmla="*/ 9 w 346"/>
                <a:gd name="T5" fmla="*/ 326 h 346"/>
                <a:gd name="T6" fmla="*/ 0 w 346"/>
                <a:gd name="T7" fmla="*/ 346 h 346"/>
                <a:gd name="T8" fmla="*/ 346 w 346"/>
                <a:gd name="T9" fmla="*/ 0 h 346"/>
              </a:gdLst>
              <a:ahLst/>
              <a:cxnLst>
                <a:cxn ang="0">
                  <a:pos x="T0" y="T1"/>
                </a:cxn>
                <a:cxn ang="0">
                  <a:pos x="T2" y="T3"/>
                </a:cxn>
                <a:cxn ang="0">
                  <a:pos x="T4" y="T5"/>
                </a:cxn>
                <a:cxn ang="0">
                  <a:pos x="T6" y="T7"/>
                </a:cxn>
                <a:cxn ang="0">
                  <a:pos x="T8" y="T9"/>
                </a:cxn>
              </a:cxnLst>
              <a:rect l="0" t="0" r="r" b="b"/>
              <a:pathLst>
                <a:path w="346" h="346">
                  <a:moveTo>
                    <a:pt x="346" y="0"/>
                  </a:moveTo>
                  <a:cubicBezTo>
                    <a:pt x="340" y="2"/>
                    <a:pt x="333" y="5"/>
                    <a:pt x="326" y="8"/>
                  </a:cubicBezTo>
                  <a:lnTo>
                    <a:pt x="9" y="326"/>
                  </a:lnTo>
                  <a:cubicBezTo>
                    <a:pt x="6" y="333"/>
                    <a:pt x="3" y="339"/>
                    <a:pt x="0" y="346"/>
                  </a:cubicBezTo>
                  <a:lnTo>
                    <a:pt x="3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4" name="Freeform 285"/>
            <p:cNvSpPr>
              <a:spLocks/>
            </p:cNvSpPr>
            <p:nvPr/>
          </p:nvSpPr>
          <p:spPr bwMode="auto">
            <a:xfrm>
              <a:off x="1627" y="448"/>
              <a:ext cx="1509" cy="1513"/>
            </a:xfrm>
            <a:custGeom>
              <a:avLst/>
              <a:gdLst>
                <a:gd name="T0" fmla="*/ 637 w 637"/>
                <a:gd name="T1" fmla="*/ 0 h 638"/>
                <a:gd name="T2" fmla="*/ 626 w 637"/>
                <a:gd name="T3" fmla="*/ 0 h 638"/>
                <a:gd name="T4" fmla="*/ 0 w 637"/>
                <a:gd name="T5" fmla="*/ 627 h 638"/>
                <a:gd name="T6" fmla="*/ 0 w 637"/>
                <a:gd name="T7" fmla="*/ 638 h 638"/>
                <a:gd name="T8" fmla="*/ 637 w 637"/>
                <a:gd name="T9" fmla="*/ 0 h 638"/>
              </a:gdLst>
              <a:ahLst/>
              <a:cxnLst>
                <a:cxn ang="0">
                  <a:pos x="T0" y="T1"/>
                </a:cxn>
                <a:cxn ang="0">
                  <a:pos x="T2" y="T3"/>
                </a:cxn>
                <a:cxn ang="0">
                  <a:pos x="T4" y="T5"/>
                </a:cxn>
                <a:cxn ang="0">
                  <a:pos x="T6" y="T7"/>
                </a:cxn>
                <a:cxn ang="0">
                  <a:pos x="T8" y="T9"/>
                </a:cxn>
              </a:cxnLst>
              <a:rect l="0" t="0" r="r" b="b"/>
              <a:pathLst>
                <a:path w="637" h="638">
                  <a:moveTo>
                    <a:pt x="637" y="0"/>
                  </a:moveTo>
                  <a:cubicBezTo>
                    <a:pt x="633" y="0"/>
                    <a:pt x="630" y="0"/>
                    <a:pt x="626" y="0"/>
                  </a:cubicBezTo>
                  <a:lnTo>
                    <a:pt x="0" y="627"/>
                  </a:lnTo>
                  <a:cubicBezTo>
                    <a:pt x="0" y="630"/>
                    <a:pt x="0" y="634"/>
                    <a:pt x="0" y="638"/>
                  </a:cubicBezTo>
                  <a:lnTo>
                    <a:pt x="6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5" name="Freeform 286"/>
            <p:cNvSpPr>
              <a:spLocks/>
            </p:cNvSpPr>
            <p:nvPr/>
          </p:nvSpPr>
          <p:spPr bwMode="auto">
            <a:xfrm>
              <a:off x="1871" y="692"/>
              <a:ext cx="453" cy="453"/>
            </a:xfrm>
            <a:custGeom>
              <a:avLst/>
              <a:gdLst>
                <a:gd name="T0" fmla="*/ 191 w 191"/>
                <a:gd name="T1" fmla="*/ 0 h 191"/>
                <a:gd name="T2" fmla="*/ 154 w 191"/>
                <a:gd name="T3" fmla="*/ 26 h 191"/>
                <a:gd name="T4" fmla="*/ 26 w 191"/>
                <a:gd name="T5" fmla="*/ 154 h 191"/>
                <a:gd name="T6" fmla="*/ 0 w 191"/>
                <a:gd name="T7" fmla="*/ 191 h 191"/>
                <a:gd name="T8" fmla="*/ 191 w 191"/>
                <a:gd name="T9" fmla="*/ 0 h 191"/>
              </a:gdLst>
              <a:ahLst/>
              <a:cxnLst>
                <a:cxn ang="0">
                  <a:pos x="T0" y="T1"/>
                </a:cxn>
                <a:cxn ang="0">
                  <a:pos x="T2" y="T3"/>
                </a:cxn>
                <a:cxn ang="0">
                  <a:pos x="T4" y="T5"/>
                </a:cxn>
                <a:cxn ang="0">
                  <a:pos x="T6" y="T7"/>
                </a:cxn>
                <a:cxn ang="0">
                  <a:pos x="T8" y="T9"/>
                </a:cxn>
              </a:cxnLst>
              <a:rect l="0" t="0" r="r" b="b"/>
              <a:pathLst>
                <a:path w="191" h="191">
                  <a:moveTo>
                    <a:pt x="191" y="0"/>
                  </a:moveTo>
                  <a:cubicBezTo>
                    <a:pt x="178" y="8"/>
                    <a:pt x="166" y="17"/>
                    <a:pt x="154" y="26"/>
                  </a:cubicBezTo>
                  <a:lnTo>
                    <a:pt x="26" y="154"/>
                  </a:lnTo>
                  <a:cubicBezTo>
                    <a:pt x="17" y="166"/>
                    <a:pt x="8" y="179"/>
                    <a:pt x="0" y="191"/>
                  </a:cubicBezTo>
                  <a:lnTo>
                    <a:pt x="1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6" name="Freeform 287"/>
            <p:cNvSpPr>
              <a:spLocks/>
            </p:cNvSpPr>
            <p:nvPr/>
          </p:nvSpPr>
          <p:spPr bwMode="auto">
            <a:xfrm>
              <a:off x="3885" y="704"/>
              <a:ext cx="125" cy="119"/>
            </a:xfrm>
            <a:custGeom>
              <a:avLst/>
              <a:gdLst>
                <a:gd name="T0" fmla="*/ 0 w 53"/>
                <a:gd name="T1" fmla="*/ 46 h 50"/>
                <a:gd name="T2" fmla="*/ 7 w 53"/>
                <a:gd name="T3" fmla="*/ 50 h 50"/>
                <a:gd name="T4" fmla="*/ 53 w 53"/>
                <a:gd name="T5" fmla="*/ 4 h 50"/>
                <a:gd name="T6" fmla="*/ 46 w 53"/>
                <a:gd name="T7" fmla="*/ 0 h 50"/>
                <a:gd name="T8" fmla="*/ 0 w 53"/>
                <a:gd name="T9" fmla="*/ 46 h 50"/>
              </a:gdLst>
              <a:ahLst/>
              <a:cxnLst>
                <a:cxn ang="0">
                  <a:pos x="T0" y="T1"/>
                </a:cxn>
                <a:cxn ang="0">
                  <a:pos x="T2" y="T3"/>
                </a:cxn>
                <a:cxn ang="0">
                  <a:pos x="T4" y="T5"/>
                </a:cxn>
                <a:cxn ang="0">
                  <a:pos x="T6" y="T7"/>
                </a:cxn>
                <a:cxn ang="0">
                  <a:pos x="T8" y="T9"/>
                </a:cxn>
              </a:cxnLst>
              <a:rect l="0" t="0" r="r" b="b"/>
              <a:pathLst>
                <a:path w="53" h="50">
                  <a:moveTo>
                    <a:pt x="0" y="46"/>
                  </a:moveTo>
                  <a:cubicBezTo>
                    <a:pt x="2" y="48"/>
                    <a:pt x="5" y="49"/>
                    <a:pt x="7" y="50"/>
                  </a:cubicBezTo>
                  <a:lnTo>
                    <a:pt x="53" y="4"/>
                  </a:lnTo>
                  <a:cubicBezTo>
                    <a:pt x="51" y="3"/>
                    <a:pt x="48" y="1"/>
                    <a:pt x="46" y="0"/>
                  </a:cubicBezTo>
                  <a:lnTo>
                    <a:pt x="0"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7" name="Freeform 288"/>
            <p:cNvSpPr>
              <a:spLocks/>
            </p:cNvSpPr>
            <p:nvPr/>
          </p:nvSpPr>
          <p:spPr bwMode="auto">
            <a:xfrm>
              <a:off x="3724" y="619"/>
              <a:ext cx="144" cy="135"/>
            </a:xfrm>
            <a:custGeom>
              <a:avLst/>
              <a:gdLst>
                <a:gd name="T0" fmla="*/ 0 w 61"/>
                <a:gd name="T1" fmla="*/ 54 h 57"/>
                <a:gd name="T2" fmla="*/ 8 w 61"/>
                <a:gd name="T3" fmla="*/ 57 h 57"/>
                <a:gd name="T4" fmla="*/ 61 w 61"/>
                <a:gd name="T5" fmla="*/ 4 h 57"/>
                <a:gd name="T6" fmla="*/ 54 w 61"/>
                <a:gd name="T7" fmla="*/ 0 h 57"/>
                <a:gd name="T8" fmla="*/ 0 w 61"/>
                <a:gd name="T9" fmla="*/ 54 h 57"/>
              </a:gdLst>
              <a:ahLst/>
              <a:cxnLst>
                <a:cxn ang="0">
                  <a:pos x="T0" y="T1"/>
                </a:cxn>
                <a:cxn ang="0">
                  <a:pos x="T2" y="T3"/>
                </a:cxn>
                <a:cxn ang="0">
                  <a:pos x="T4" y="T5"/>
                </a:cxn>
                <a:cxn ang="0">
                  <a:pos x="T6" y="T7"/>
                </a:cxn>
                <a:cxn ang="0">
                  <a:pos x="T8" y="T9"/>
                </a:cxn>
              </a:cxnLst>
              <a:rect l="0" t="0" r="r" b="b"/>
              <a:pathLst>
                <a:path w="61" h="57">
                  <a:moveTo>
                    <a:pt x="0" y="54"/>
                  </a:moveTo>
                  <a:cubicBezTo>
                    <a:pt x="3" y="55"/>
                    <a:pt x="5" y="56"/>
                    <a:pt x="8" y="57"/>
                  </a:cubicBezTo>
                  <a:lnTo>
                    <a:pt x="61" y="4"/>
                  </a:lnTo>
                  <a:cubicBezTo>
                    <a:pt x="59" y="3"/>
                    <a:pt x="56" y="1"/>
                    <a:pt x="54" y="0"/>
                  </a:cubicBezTo>
                  <a:lnTo>
                    <a:pt x="0"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8" name="Freeform 289"/>
            <p:cNvSpPr>
              <a:spLocks/>
            </p:cNvSpPr>
            <p:nvPr/>
          </p:nvSpPr>
          <p:spPr bwMode="auto">
            <a:xfrm>
              <a:off x="3958" y="752"/>
              <a:ext cx="119" cy="113"/>
            </a:xfrm>
            <a:custGeom>
              <a:avLst/>
              <a:gdLst>
                <a:gd name="T0" fmla="*/ 43 w 50"/>
                <a:gd name="T1" fmla="*/ 0 h 48"/>
                <a:gd name="T2" fmla="*/ 0 w 50"/>
                <a:gd name="T3" fmla="*/ 43 h 48"/>
                <a:gd name="T4" fmla="*/ 7 w 50"/>
                <a:gd name="T5" fmla="*/ 48 h 48"/>
                <a:gd name="T6" fmla="*/ 50 w 50"/>
                <a:gd name="T7" fmla="*/ 5 h 48"/>
                <a:gd name="T8" fmla="*/ 43 w 50"/>
                <a:gd name="T9" fmla="*/ 0 h 48"/>
              </a:gdLst>
              <a:ahLst/>
              <a:cxnLst>
                <a:cxn ang="0">
                  <a:pos x="T0" y="T1"/>
                </a:cxn>
                <a:cxn ang="0">
                  <a:pos x="T2" y="T3"/>
                </a:cxn>
                <a:cxn ang="0">
                  <a:pos x="T4" y="T5"/>
                </a:cxn>
                <a:cxn ang="0">
                  <a:pos x="T6" y="T7"/>
                </a:cxn>
                <a:cxn ang="0">
                  <a:pos x="T8" y="T9"/>
                </a:cxn>
              </a:cxnLst>
              <a:rect l="0" t="0" r="r" b="b"/>
              <a:pathLst>
                <a:path w="50" h="48">
                  <a:moveTo>
                    <a:pt x="43" y="0"/>
                  </a:moveTo>
                  <a:lnTo>
                    <a:pt x="0" y="43"/>
                  </a:lnTo>
                  <a:cubicBezTo>
                    <a:pt x="2" y="45"/>
                    <a:pt x="4" y="46"/>
                    <a:pt x="7" y="48"/>
                  </a:cubicBezTo>
                  <a:lnTo>
                    <a:pt x="50" y="5"/>
                  </a:lnTo>
                  <a:cubicBezTo>
                    <a:pt x="48" y="3"/>
                    <a:pt x="45" y="1"/>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9" name="Freeform 290"/>
            <p:cNvSpPr>
              <a:spLocks/>
            </p:cNvSpPr>
            <p:nvPr/>
          </p:nvSpPr>
          <p:spPr bwMode="auto">
            <a:xfrm>
              <a:off x="3430" y="519"/>
              <a:ext cx="199" cy="178"/>
            </a:xfrm>
            <a:custGeom>
              <a:avLst/>
              <a:gdLst>
                <a:gd name="T0" fmla="*/ 0 w 84"/>
                <a:gd name="T1" fmla="*/ 75 h 75"/>
                <a:gd name="T2" fmla="*/ 11 w 84"/>
                <a:gd name="T3" fmla="*/ 75 h 75"/>
                <a:gd name="T4" fmla="*/ 84 w 84"/>
                <a:gd name="T5" fmla="*/ 3 h 75"/>
                <a:gd name="T6" fmla="*/ 76 w 84"/>
                <a:gd name="T7" fmla="*/ 0 h 75"/>
                <a:gd name="T8" fmla="*/ 0 w 84"/>
                <a:gd name="T9" fmla="*/ 75 h 75"/>
              </a:gdLst>
              <a:ahLst/>
              <a:cxnLst>
                <a:cxn ang="0">
                  <a:pos x="T0" y="T1"/>
                </a:cxn>
                <a:cxn ang="0">
                  <a:pos x="T2" y="T3"/>
                </a:cxn>
                <a:cxn ang="0">
                  <a:pos x="T4" y="T5"/>
                </a:cxn>
                <a:cxn ang="0">
                  <a:pos x="T6" y="T7"/>
                </a:cxn>
                <a:cxn ang="0">
                  <a:pos x="T8" y="T9"/>
                </a:cxn>
              </a:cxnLst>
              <a:rect l="0" t="0" r="r" b="b"/>
              <a:pathLst>
                <a:path w="84" h="75">
                  <a:moveTo>
                    <a:pt x="0" y="75"/>
                  </a:moveTo>
                  <a:cubicBezTo>
                    <a:pt x="4" y="75"/>
                    <a:pt x="8" y="75"/>
                    <a:pt x="11" y="75"/>
                  </a:cubicBezTo>
                  <a:lnTo>
                    <a:pt x="84" y="3"/>
                  </a:lnTo>
                  <a:cubicBezTo>
                    <a:pt x="81" y="2"/>
                    <a:pt x="78" y="1"/>
                    <a:pt x="76" y="0"/>
                  </a:cubicBezTo>
                  <a:lnTo>
                    <a:pt x="0"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0" name="Freeform 291"/>
            <p:cNvSpPr>
              <a:spLocks/>
            </p:cNvSpPr>
            <p:nvPr/>
          </p:nvSpPr>
          <p:spPr bwMode="auto">
            <a:xfrm>
              <a:off x="3537" y="548"/>
              <a:ext cx="175" cy="161"/>
            </a:xfrm>
            <a:custGeom>
              <a:avLst/>
              <a:gdLst>
                <a:gd name="T0" fmla="*/ 0 w 74"/>
                <a:gd name="T1" fmla="*/ 67 h 68"/>
                <a:gd name="T2" fmla="*/ 10 w 74"/>
                <a:gd name="T3" fmla="*/ 68 h 68"/>
                <a:gd name="T4" fmla="*/ 74 w 74"/>
                <a:gd name="T5" fmla="*/ 4 h 68"/>
                <a:gd name="T6" fmla="*/ 66 w 74"/>
                <a:gd name="T7" fmla="*/ 0 h 68"/>
                <a:gd name="T8" fmla="*/ 0 w 74"/>
                <a:gd name="T9" fmla="*/ 67 h 68"/>
              </a:gdLst>
              <a:ahLst/>
              <a:cxnLst>
                <a:cxn ang="0">
                  <a:pos x="T0" y="T1"/>
                </a:cxn>
                <a:cxn ang="0">
                  <a:pos x="T2" y="T3"/>
                </a:cxn>
                <a:cxn ang="0">
                  <a:pos x="T4" y="T5"/>
                </a:cxn>
                <a:cxn ang="0">
                  <a:pos x="T6" y="T7"/>
                </a:cxn>
                <a:cxn ang="0">
                  <a:pos x="T8" y="T9"/>
                </a:cxn>
              </a:cxnLst>
              <a:rect l="0" t="0" r="r" b="b"/>
              <a:pathLst>
                <a:path w="74" h="68">
                  <a:moveTo>
                    <a:pt x="0" y="67"/>
                  </a:moveTo>
                  <a:cubicBezTo>
                    <a:pt x="3" y="67"/>
                    <a:pt x="7" y="67"/>
                    <a:pt x="10" y="68"/>
                  </a:cubicBezTo>
                  <a:lnTo>
                    <a:pt x="74" y="4"/>
                  </a:lnTo>
                  <a:cubicBezTo>
                    <a:pt x="72" y="2"/>
                    <a:pt x="69" y="1"/>
                    <a:pt x="66" y="0"/>
                  </a:cubicBezTo>
                  <a:lnTo>
                    <a:pt x="0"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1" name="Freeform 292"/>
            <p:cNvSpPr>
              <a:spLocks/>
            </p:cNvSpPr>
            <p:nvPr/>
          </p:nvSpPr>
          <p:spPr bwMode="auto">
            <a:xfrm>
              <a:off x="3807" y="659"/>
              <a:ext cx="135" cy="126"/>
            </a:xfrm>
            <a:custGeom>
              <a:avLst/>
              <a:gdLst>
                <a:gd name="T0" fmla="*/ 0 w 57"/>
                <a:gd name="T1" fmla="*/ 50 h 53"/>
                <a:gd name="T2" fmla="*/ 8 w 57"/>
                <a:gd name="T3" fmla="*/ 53 h 53"/>
                <a:gd name="T4" fmla="*/ 57 w 57"/>
                <a:gd name="T5" fmla="*/ 5 h 53"/>
                <a:gd name="T6" fmla="*/ 50 w 57"/>
                <a:gd name="T7" fmla="*/ 0 h 53"/>
                <a:gd name="T8" fmla="*/ 0 w 57"/>
                <a:gd name="T9" fmla="*/ 50 h 53"/>
              </a:gdLst>
              <a:ahLst/>
              <a:cxnLst>
                <a:cxn ang="0">
                  <a:pos x="T0" y="T1"/>
                </a:cxn>
                <a:cxn ang="0">
                  <a:pos x="T2" y="T3"/>
                </a:cxn>
                <a:cxn ang="0">
                  <a:pos x="T4" y="T5"/>
                </a:cxn>
                <a:cxn ang="0">
                  <a:pos x="T6" y="T7"/>
                </a:cxn>
                <a:cxn ang="0">
                  <a:pos x="T8" y="T9"/>
                </a:cxn>
              </a:cxnLst>
              <a:rect l="0" t="0" r="r" b="b"/>
              <a:pathLst>
                <a:path w="57" h="53">
                  <a:moveTo>
                    <a:pt x="0" y="50"/>
                  </a:moveTo>
                  <a:cubicBezTo>
                    <a:pt x="3" y="51"/>
                    <a:pt x="5" y="52"/>
                    <a:pt x="8" y="53"/>
                  </a:cubicBezTo>
                  <a:lnTo>
                    <a:pt x="57" y="5"/>
                  </a:lnTo>
                  <a:cubicBezTo>
                    <a:pt x="54" y="3"/>
                    <a:pt x="52" y="2"/>
                    <a:pt x="50" y="0"/>
                  </a:cubicBez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2" name="Freeform 293"/>
            <p:cNvSpPr>
              <a:spLocks/>
            </p:cNvSpPr>
            <p:nvPr/>
          </p:nvSpPr>
          <p:spPr bwMode="auto">
            <a:xfrm>
              <a:off x="3314" y="493"/>
              <a:ext cx="227" cy="206"/>
            </a:xfrm>
            <a:custGeom>
              <a:avLst/>
              <a:gdLst>
                <a:gd name="T0" fmla="*/ 0 w 96"/>
                <a:gd name="T1" fmla="*/ 87 h 87"/>
                <a:gd name="T2" fmla="*/ 12 w 96"/>
                <a:gd name="T3" fmla="*/ 86 h 87"/>
                <a:gd name="T4" fmla="*/ 96 w 96"/>
                <a:gd name="T5" fmla="*/ 3 h 87"/>
                <a:gd name="T6" fmla="*/ 87 w 96"/>
                <a:gd name="T7" fmla="*/ 0 h 87"/>
                <a:gd name="T8" fmla="*/ 0 w 96"/>
                <a:gd name="T9" fmla="*/ 87 h 87"/>
              </a:gdLst>
              <a:ahLst/>
              <a:cxnLst>
                <a:cxn ang="0">
                  <a:pos x="T0" y="T1"/>
                </a:cxn>
                <a:cxn ang="0">
                  <a:pos x="T2" y="T3"/>
                </a:cxn>
                <a:cxn ang="0">
                  <a:pos x="T4" y="T5"/>
                </a:cxn>
                <a:cxn ang="0">
                  <a:pos x="T6" y="T7"/>
                </a:cxn>
                <a:cxn ang="0">
                  <a:pos x="T8" y="T9"/>
                </a:cxn>
              </a:cxnLst>
              <a:rect l="0" t="0" r="r" b="b"/>
              <a:pathLst>
                <a:path w="96" h="87">
                  <a:moveTo>
                    <a:pt x="0" y="87"/>
                  </a:moveTo>
                  <a:cubicBezTo>
                    <a:pt x="4" y="87"/>
                    <a:pt x="8" y="87"/>
                    <a:pt x="12" y="86"/>
                  </a:cubicBezTo>
                  <a:lnTo>
                    <a:pt x="96" y="3"/>
                  </a:lnTo>
                  <a:cubicBezTo>
                    <a:pt x="93" y="2"/>
                    <a:pt x="90" y="1"/>
                    <a:pt x="87" y="0"/>
                  </a:cubicBezTo>
                  <a:lnTo>
                    <a:pt x="0"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3" name="Freeform 294"/>
            <p:cNvSpPr>
              <a:spLocks/>
            </p:cNvSpPr>
            <p:nvPr/>
          </p:nvSpPr>
          <p:spPr bwMode="auto">
            <a:xfrm>
              <a:off x="3634" y="583"/>
              <a:ext cx="158" cy="145"/>
            </a:xfrm>
            <a:custGeom>
              <a:avLst/>
              <a:gdLst>
                <a:gd name="T0" fmla="*/ 0 w 67"/>
                <a:gd name="T1" fmla="*/ 59 h 61"/>
                <a:gd name="T2" fmla="*/ 9 w 67"/>
                <a:gd name="T3" fmla="*/ 61 h 61"/>
                <a:gd name="T4" fmla="*/ 67 w 67"/>
                <a:gd name="T5" fmla="*/ 3 h 61"/>
                <a:gd name="T6" fmla="*/ 59 w 67"/>
                <a:gd name="T7" fmla="*/ 0 h 61"/>
                <a:gd name="T8" fmla="*/ 0 w 67"/>
                <a:gd name="T9" fmla="*/ 59 h 61"/>
              </a:gdLst>
              <a:ahLst/>
              <a:cxnLst>
                <a:cxn ang="0">
                  <a:pos x="T0" y="T1"/>
                </a:cxn>
                <a:cxn ang="0">
                  <a:pos x="T2" y="T3"/>
                </a:cxn>
                <a:cxn ang="0">
                  <a:pos x="T4" y="T5"/>
                </a:cxn>
                <a:cxn ang="0">
                  <a:pos x="T6" y="T7"/>
                </a:cxn>
                <a:cxn ang="0">
                  <a:pos x="T8" y="T9"/>
                </a:cxn>
              </a:cxnLst>
              <a:rect l="0" t="0" r="r" b="b"/>
              <a:pathLst>
                <a:path w="67" h="61">
                  <a:moveTo>
                    <a:pt x="0" y="59"/>
                  </a:moveTo>
                  <a:cubicBezTo>
                    <a:pt x="3" y="60"/>
                    <a:pt x="6" y="60"/>
                    <a:pt x="9" y="61"/>
                  </a:cubicBezTo>
                  <a:lnTo>
                    <a:pt x="67" y="3"/>
                  </a:lnTo>
                  <a:cubicBezTo>
                    <a:pt x="64" y="2"/>
                    <a:pt x="62" y="1"/>
                    <a:pt x="59" y="0"/>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4" name="Freeform 295"/>
            <p:cNvSpPr>
              <a:spLocks/>
            </p:cNvSpPr>
            <p:nvPr/>
          </p:nvSpPr>
          <p:spPr bwMode="auto">
            <a:xfrm>
              <a:off x="2835" y="3230"/>
              <a:ext cx="261" cy="239"/>
            </a:xfrm>
            <a:custGeom>
              <a:avLst/>
              <a:gdLst>
                <a:gd name="T0" fmla="*/ 110 w 110"/>
                <a:gd name="T1" fmla="*/ 0 h 101"/>
                <a:gd name="T2" fmla="*/ 96 w 110"/>
                <a:gd name="T3" fmla="*/ 3 h 101"/>
                <a:gd name="T4" fmla="*/ 0 w 110"/>
                <a:gd name="T5" fmla="*/ 99 h 101"/>
                <a:gd name="T6" fmla="*/ 10 w 110"/>
                <a:gd name="T7" fmla="*/ 101 h 101"/>
                <a:gd name="T8" fmla="*/ 110 w 110"/>
                <a:gd name="T9" fmla="*/ 0 h 101"/>
              </a:gdLst>
              <a:ahLst/>
              <a:cxnLst>
                <a:cxn ang="0">
                  <a:pos x="T0" y="T1"/>
                </a:cxn>
                <a:cxn ang="0">
                  <a:pos x="T2" y="T3"/>
                </a:cxn>
                <a:cxn ang="0">
                  <a:pos x="T4" y="T5"/>
                </a:cxn>
                <a:cxn ang="0">
                  <a:pos x="T6" y="T7"/>
                </a:cxn>
                <a:cxn ang="0">
                  <a:pos x="T8" y="T9"/>
                </a:cxn>
              </a:cxnLst>
              <a:rect l="0" t="0" r="r" b="b"/>
              <a:pathLst>
                <a:path w="110" h="101">
                  <a:moveTo>
                    <a:pt x="110" y="0"/>
                  </a:moveTo>
                  <a:cubicBezTo>
                    <a:pt x="106" y="1"/>
                    <a:pt x="101" y="2"/>
                    <a:pt x="96" y="3"/>
                  </a:cubicBezTo>
                  <a:lnTo>
                    <a:pt x="0" y="99"/>
                  </a:lnTo>
                  <a:cubicBezTo>
                    <a:pt x="3" y="100"/>
                    <a:pt x="6" y="100"/>
                    <a:pt x="10" y="101"/>
                  </a:cubicBezTo>
                  <a:lnTo>
                    <a:pt x="1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5" name="Freeform 296"/>
            <p:cNvSpPr>
              <a:spLocks/>
            </p:cNvSpPr>
            <p:nvPr/>
          </p:nvSpPr>
          <p:spPr bwMode="auto">
            <a:xfrm>
              <a:off x="2575" y="3235"/>
              <a:ext cx="173" cy="156"/>
            </a:xfrm>
            <a:custGeom>
              <a:avLst/>
              <a:gdLst>
                <a:gd name="T0" fmla="*/ 73 w 73"/>
                <a:gd name="T1" fmla="*/ 1 h 66"/>
                <a:gd name="T2" fmla="*/ 63 w 73"/>
                <a:gd name="T3" fmla="*/ 0 h 66"/>
                <a:gd name="T4" fmla="*/ 0 w 73"/>
                <a:gd name="T5" fmla="*/ 63 h 66"/>
                <a:gd name="T6" fmla="*/ 8 w 73"/>
                <a:gd name="T7" fmla="*/ 66 h 66"/>
                <a:gd name="T8" fmla="*/ 73 w 73"/>
                <a:gd name="T9" fmla="*/ 1 h 66"/>
              </a:gdLst>
              <a:ahLst/>
              <a:cxnLst>
                <a:cxn ang="0">
                  <a:pos x="T0" y="T1"/>
                </a:cxn>
                <a:cxn ang="0">
                  <a:pos x="T2" y="T3"/>
                </a:cxn>
                <a:cxn ang="0">
                  <a:pos x="T4" y="T5"/>
                </a:cxn>
                <a:cxn ang="0">
                  <a:pos x="T6" y="T7"/>
                </a:cxn>
                <a:cxn ang="0">
                  <a:pos x="T8" y="T9"/>
                </a:cxn>
              </a:cxnLst>
              <a:rect l="0" t="0" r="r" b="b"/>
              <a:pathLst>
                <a:path w="73" h="66">
                  <a:moveTo>
                    <a:pt x="73" y="1"/>
                  </a:moveTo>
                  <a:cubicBezTo>
                    <a:pt x="70" y="1"/>
                    <a:pt x="66" y="0"/>
                    <a:pt x="63" y="0"/>
                  </a:cubicBezTo>
                  <a:lnTo>
                    <a:pt x="0" y="63"/>
                  </a:lnTo>
                  <a:cubicBezTo>
                    <a:pt x="3" y="64"/>
                    <a:pt x="5" y="65"/>
                    <a:pt x="8" y="66"/>
                  </a:cubicBezTo>
                  <a:lnTo>
                    <a:pt x="73"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6" name="Freeform 297"/>
            <p:cNvSpPr>
              <a:spLocks/>
            </p:cNvSpPr>
            <p:nvPr/>
          </p:nvSpPr>
          <p:spPr bwMode="auto">
            <a:xfrm>
              <a:off x="2743" y="3246"/>
              <a:ext cx="223" cy="202"/>
            </a:xfrm>
            <a:custGeom>
              <a:avLst/>
              <a:gdLst>
                <a:gd name="T0" fmla="*/ 94 w 94"/>
                <a:gd name="T1" fmla="*/ 0 h 85"/>
                <a:gd name="T2" fmla="*/ 82 w 94"/>
                <a:gd name="T3" fmla="*/ 0 h 85"/>
                <a:gd name="T4" fmla="*/ 0 w 94"/>
                <a:gd name="T5" fmla="*/ 82 h 85"/>
                <a:gd name="T6" fmla="*/ 9 w 94"/>
                <a:gd name="T7" fmla="*/ 85 h 85"/>
                <a:gd name="T8" fmla="*/ 94 w 94"/>
                <a:gd name="T9" fmla="*/ 0 h 85"/>
              </a:gdLst>
              <a:ahLst/>
              <a:cxnLst>
                <a:cxn ang="0">
                  <a:pos x="T0" y="T1"/>
                </a:cxn>
                <a:cxn ang="0">
                  <a:pos x="T2" y="T3"/>
                </a:cxn>
                <a:cxn ang="0">
                  <a:pos x="T4" y="T5"/>
                </a:cxn>
                <a:cxn ang="0">
                  <a:pos x="T6" y="T7"/>
                </a:cxn>
                <a:cxn ang="0">
                  <a:pos x="T8" y="T9"/>
                </a:cxn>
              </a:cxnLst>
              <a:rect l="0" t="0" r="r" b="b"/>
              <a:pathLst>
                <a:path w="94" h="85">
                  <a:moveTo>
                    <a:pt x="94" y="0"/>
                  </a:moveTo>
                  <a:cubicBezTo>
                    <a:pt x="90" y="0"/>
                    <a:pt x="86" y="0"/>
                    <a:pt x="82" y="0"/>
                  </a:cubicBezTo>
                  <a:lnTo>
                    <a:pt x="0" y="82"/>
                  </a:lnTo>
                  <a:cubicBezTo>
                    <a:pt x="3" y="83"/>
                    <a:pt x="6" y="84"/>
                    <a:pt x="9" y="85"/>
                  </a:cubicBez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7" name="Freeform 298"/>
            <p:cNvSpPr>
              <a:spLocks/>
            </p:cNvSpPr>
            <p:nvPr/>
          </p:nvSpPr>
          <p:spPr bwMode="auto">
            <a:xfrm>
              <a:off x="2658" y="3246"/>
              <a:ext cx="194" cy="176"/>
            </a:xfrm>
            <a:custGeom>
              <a:avLst/>
              <a:gdLst>
                <a:gd name="T0" fmla="*/ 82 w 82"/>
                <a:gd name="T1" fmla="*/ 0 h 74"/>
                <a:gd name="T2" fmla="*/ 71 w 82"/>
                <a:gd name="T3" fmla="*/ 0 h 74"/>
                <a:gd name="T4" fmla="*/ 0 w 82"/>
                <a:gd name="T5" fmla="*/ 71 h 74"/>
                <a:gd name="T6" fmla="*/ 8 w 82"/>
                <a:gd name="T7" fmla="*/ 74 h 74"/>
                <a:gd name="T8" fmla="*/ 82 w 82"/>
                <a:gd name="T9" fmla="*/ 0 h 74"/>
              </a:gdLst>
              <a:ahLst/>
              <a:cxnLst>
                <a:cxn ang="0">
                  <a:pos x="T0" y="T1"/>
                </a:cxn>
                <a:cxn ang="0">
                  <a:pos x="T2" y="T3"/>
                </a:cxn>
                <a:cxn ang="0">
                  <a:pos x="T4" y="T5"/>
                </a:cxn>
                <a:cxn ang="0">
                  <a:pos x="T6" y="T7"/>
                </a:cxn>
                <a:cxn ang="0">
                  <a:pos x="T8" y="T9"/>
                </a:cxn>
              </a:cxnLst>
              <a:rect l="0" t="0" r="r" b="b"/>
              <a:pathLst>
                <a:path w="82" h="74">
                  <a:moveTo>
                    <a:pt x="82" y="0"/>
                  </a:moveTo>
                  <a:cubicBezTo>
                    <a:pt x="78" y="0"/>
                    <a:pt x="75" y="0"/>
                    <a:pt x="71" y="0"/>
                  </a:cubicBezTo>
                  <a:lnTo>
                    <a:pt x="0" y="71"/>
                  </a:lnTo>
                  <a:cubicBezTo>
                    <a:pt x="3" y="72"/>
                    <a:pt x="5" y="73"/>
                    <a:pt x="8" y="74"/>
                  </a:cubicBezTo>
                  <a:lnTo>
                    <a:pt x="8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8" name="Freeform 299"/>
            <p:cNvSpPr>
              <a:spLocks/>
            </p:cNvSpPr>
            <p:nvPr/>
          </p:nvSpPr>
          <p:spPr bwMode="auto">
            <a:xfrm>
              <a:off x="2347" y="3154"/>
              <a:ext cx="133" cy="123"/>
            </a:xfrm>
            <a:custGeom>
              <a:avLst/>
              <a:gdLst>
                <a:gd name="T0" fmla="*/ 56 w 56"/>
                <a:gd name="T1" fmla="*/ 3 h 52"/>
                <a:gd name="T2" fmla="*/ 48 w 56"/>
                <a:gd name="T3" fmla="*/ 0 h 52"/>
                <a:gd name="T4" fmla="*/ 0 w 56"/>
                <a:gd name="T5" fmla="*/ 48 h 52"/>
                <a:gd name="T6" fmla="*/ 7 w 56"/>
                <a:gd name="T7" fmla="*/ 52 h 52"/>
                <a:gd name="T8" fmla="*/ 56 w 56"/>
                <a:gd name="T9" fmla="*/ 3 h 52"/>
              </a:gdLst>
              <a:ahLst/>
              <a:cxnLst>
                <a:cxn ang="0">
                  <a:pos x="T0" y="T1"/>
                </a:cxn>
                <a:cxn ang="0">
                  <a:pos x="T2" y="T3"/>
                </a:cxn>
                <a:cxn ang="0">
                  <a:pos x="T4" y="T5"/>
                </a:cxn>
                <a:cxn ang="0">
                  <a:pos x="T6" y="T7"/>
                </a:cxn>
                <a:cxn ang="0">
                  <a:pos x="T8" y="T9"/>
                </a:cxn>
              </a:cxnLst>
              <a:rect l="0" t="0" r="r" b="b"/>
              <a:pathLst>
                <a:path w="56" h="52">
                  <a:moveTo>
                    <a:pt x="56" y="3"/>
                  </a:moveTo>
                  <a:cubicBezTo>
                    <a:pt x="54" y="2"/>
                    <a:pt x="51" y="1"/>
                    <a:pt x="48" y="0"/>
                  </a:cubicBezTo>
                  <a:lnTo>
                    <a:pt x="0" y="48"/>
                  </a:lnTo>
                  <a:cubicBezTo>
                    <a:pt x="3" y="50"/>
                    <a:pt x="5" y="51"/>
                    <a:pt x="7" y="52"/>
                  </a:cubicBezTo>
                  <a:lnTo>
                    <a:pt x="5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9" name="Freeform 300"/>
            <p:cNvSpPr>
              <a:spLocks/>
            </p:cNvSpPr>
            <p:nvPr/>
          </p:nvSpPr>
          <p:spPr bwMode="auto">
            <a:xfrm>
              <a:off x="2494" y="3213"/>
              <a:ext cx="159" cy="145"/>
            </a:xfrm>
            <a:custGeom>
              <a:avLst/>
              <a:gdLst>
                <a:gd name="T0" fmla="*/ 67 w 67"/>
                <a:gd name="T1" fmla="*/ 2 h 61"/>
                <a:gd name="T2" fmla="*/ 57 w 67"/>
                <a:gd name="T3" fmla="*/ 0 h 61"/>
                <a:gd name="T4" fmla="*/ 0 w 67"/>
                <a:gd name="T5" fmla="*/ 57 h 61"/>
                <a:gd name="T6" fmla="*/ 8 w 67"/>
                <a:gd name="T7" fmla="*/ 61 h 61"/>
                <a:gd name="T8" fmla="*/ 67 w 67"/>
                <a:gd name="T9" fmla="*/ 2 h 61"/>
              </a:gdLst>
              <a:ahLst/>
              <a:cxnLst>
                <a:cxn ang="0">
                  <a:pos x="T0" y="T1"/>
                </a:cxn>
                <a:cxn ang="0">
                  <a:pos x="T2" y="T3"/>
                </a:cxn>
                <a:cxn ang="0">
                  <a:pos x="T4" y="T5"/>
                </a:cxn>
                <a:cxn ang="0">
                  <a:pos x="T6" y="T7"/>
                </a:cxn>
                <a:cxn ang="0">
                  <a:pos x="T8" y="T9"/>
                </a:cxn>
              </a:cxnLst>
              <a:rect l="0" t="0" r="r" b="b"/>
              <a:pathLst>
                <a:path w="67" h="61">
                  <a:moveTo>
                    <a:pt x="67" y="2"/>
                  </a:moveTo>
                  <a:cubicBezTo>
                    <a:pt x="63" y="2"/>
                    <a:pt x="60" y="1"/>
                    <a:pt x="57" y="0"/>
                  </a:cubicBezTo>
                  <a:lnTo>
                    <a:pt x="0" y="57"/>
                  </a:lnTo>
                  <a:cubicBezTo>
                    <a:pt x="3" y="58"/>
                    <a:pt x="6" y="60"/>
                    <a:pt x="8" y="61"/>
                  </a:cubicBezTo>
                  <a:lnTo>
                    <a:pt x="6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0" name="Freeform 301"/>
            <p:cNvSpPr>
              <a:spLocks/>
            </p:cNvSpPr>
            <p:nvPr/>
          </p:nvSpPr>
          <p:spPr bwMode="auto">
            <a:xfrm>
              <a:off x="2279" y="3116"/>
              <a:ext cx="125" cy="119"/>
            </a:xfrm>
            <a:custGeom>
              <a:avLst/>
              <a:gdLst>
                <a:gd name="T0" fmla="*/ 53 w 53"/>
                <a:gd name="T1" fmla="*/ 4 h 50"/>
                <a:gd name="T2" fmla="*/ 45 w 53"/>
                <a:gd name="T3" fmla="*/ 0 h 50"/>
                <a:gd name="T4" fmla="*/ 0 w 53"/>
                <a:gd name="T5" fmla="*/ 45 h 50"/>
                <a:gd name="T6" fmla="*/ 7 w 53"/>
                <a:gd name="T7" fmla="*/ 50 h 50"/>
                <a:gd name="T8" fmla="*/ 53 w 53"/>
                <a:gd name="T9" fmla="*/ 4 h 50"/>
              </a:gdLst>
              <a:ahLst/>
              <a:cxnLst>
                <a:cxn ang="0">
                  <a:pos x="T0" y="T1"/>
                </a:cxn>
                <a:cxn ang="0">
                  <a:pos x="T2" y="T3"/>
                </a:cxn>
                <a:cxn ang="0">
                  <a:pos x="T4" y="T5"/>
                </a:cxn>
                <a:cxn ang="0">
                  <a:pos x="T6" y="T7"/>
                </a:cxn>
                <a:cxn ang="0">
                  <a:pos x="T8" y="T9"/>
                </a:cxn>
              </a:cxnLst>
              <a:rect l="0" t="0" r="r" b="b"/>
              <a:pathLst>
                <a:path w="53" h="50">
                  <a:moveTo>
                    <a:pt x="53" y="4"/>
                  </a:moveTo>
                  <a:cubicBezTo>
                    <a:pt x="50" y="2"/>
                    <a:pt x="48" y="1"/>
                    <a:pt x="45" y="0"/>
                  </a:cubicBezTo>
                  <a:lnTo>
                    <a:pt x="0" y="45"/>
                  </a:lnTo>
                  <a:cubicBezTo>
                    <a:pt x="2" y="47"/>
                    <a:pt x="5" y="48"/>
                    <a:pt x="7" y="50"/>
                  </a:cubicBezTo>
                  <a:lnTo>
                    <a:pt x="53"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1" name="Freeform 302"/>
            <p:cNvSpPr>
              <a:spLocks/>
            </p:cNvSpPr>
            <p:nvPr/>
          </p:nvSpPr>
          <p:spPr bwMode="auto">
            <a:xfrm>
              <a:off x="1795" y="540"/>
              <a:ext cx="2713" cy="2732"/>
            </a:xfrm>
            <a:custGeom>
              <a:avLst/>
              <a:gdLst>
                <a:gd name="T0" fmla="*/ 1145 w 1145"/>
                <a:gd name="T1" fmla="*/ 7 h 1152"/>
                <a:gd name="T2" fmla="*/ 1141 w 1145"/>
                <a:gd name="T3" fmla="*/ 0 h 1152"/>
                <a:gd name="T4" fmla="*/ 0 w 1145"/>
                <a:gd name="T5" fmla="*/ 1142 h 1152"/>
                <a:gd name="T6" fmla="*/ 2 w 1145"/>
                <a:gd name="T7" fmla="*/ 1152 h 1152"/>
                <a:gd name="T8" fmla="*/ 1145 w 1145"/>
                <a:gd name="T9" fmla="*/ 7 h 1152"/>
              </a:gdLst>
              <a:ahLst/>
              <a:cxnLst>
                <a:cxn ang="0">
                  <a:pos x="T0" y="T1"/>
                </a:cxn>
                <a:cxn ang="0">
                  <a:pos x="T2" y="T3"/>
                </a:cxn>
                <a:cxn ang="0">
                  <a:pos x="T4" y="T5"/>
                </a:cxn>
                <a:cxn ang="0">
                  <a:pos x="T6" y="T7"/>
                </a:cxn>
                <a:cxn ang="0">
                  <a:pos x="T8" y="T9"/>
                </a:cxn>
              </a:cxnLst>
              <a:rect l="0" t="0" r="r" b="b"/>
              <a:pathLst>
                <a:path w="1145" h="1152">
                  <a:moveTo>
                    <a:pt x="1145" y="7"/>
                  </a:moveTo>
                  <a:cubicBezTo>
                    <a:pt x="1144" y="5"/>
                    <a:pt x="1142" y="3"/>
                    <a:pt x="1141" y="0"/>
                  </a:cubicBezTo>
                  <a:lnTo>
                    <a:pt x="0" y="1142"/>
                  </a:lnTo>
                  <a:cubicBezTo>
                    <a:pt x="1" y="1146"/>
                    <a:pt x="2" y="1149"/>
                    <a:pt x="2" y="1152"/>
                  </a:cubicBezTo>
                  <a:lnTo>
                    <a:pt x="1145"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2" name="Freeform 303"/>
            <p:cNvSpPr>
              <a:spLocks/>
            </p:cNvSpPr>
            <p:nvPr/>
          </p:nvSpPr>
          <p:spPr bwMode="auto">
            <a:xfrm>
              <a:off x="3707" y="2528"/>
              <a:ext cx="860" cy="863"/>
            </a:xfrm>
            <a:custGeom>
              <a:avLst/>
              <a:gdLst>
                <a:gd name="T0" fmla="*/ 356 w 363"/>
                <a:gd name="T1" fmla="*/ 19 h 364"/>
                <a:gd name="T2" fmla="*/ 363 w 363"/>
                <a:gd name="T3" fmla="*/ 0 h 364"/>
                <a:gd name="T4" fmla="*/ 0 w 363"/>
                <a:gd name="T5" fmla="*/ 364 h 364"/>
                <a:gd name="T6" fmla="*/ 18 w 363"/>
                <a:gd name="T7" fmla="*/ 357 h 364"/>
                <a:gd name="T8" fmla="*/ 356 w 363"/>
                <a:gd name="T9" fmla="*/ 19 h 364"/>
              </a:gdLst>
              <a:ahLst/>
              <a:cxnLst>
                <a:cxn ang="0">
                  <a:pos x="T0" y="T1"/>
                </a:cxn>
                <a:cxn ang="0">
                  <a:pos x="T2" y="T3"/>
                </a:cxn>
                <a:cxn ang="0">
                  <a:pos x="T4" y="T5"/>
                </a:cxn>
                <a:cxn ang="0">
                  <a:pos x="T6" y="T7"/>
                </a:cxn>
                <a:cxn ang="0">
                  <a:pos x="T8" y="T9"/>
                </a:cxn>
              </a:cxnLst>
              <a:rect l="0" t="0" r="r" b="b"/>
              <a:pathLst>
                <a:path w="363" h="364">
                  <a:moveTo>
                    <a:pt x="356" y="19"/>
                  </a:moveTo>
                  <a:cubicBezTo>
                    <a:pt x="358" y="13"/>
                    <a:pt x="361" y="6"/>
                    <a:pt x="363" y="0"/>
                  </a:cubicBezTo>
                  <a:lnTo>
                    <a:pt x="0" y="364"/>
                  </a:lnTo>
                  <a:cubicBezTo>
                    <a:pt x="6" y="362"/>
                    <a:pt x="12" y="359"/>
                    <a:pt x="18" y="357"/>
                  </a:cubicBezTo>
                  <a:lnTo>
                    <a:pt x="356"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3" name="Freeform 304"/>
            <p:cNvSpPr>
              <a:spLocks/>
            </p:cNvSpPr>
            <p:nvPr/>
          </p:nvSpPr>
          <p:spPr bwMode="auto">
            <a:xfrm>
              <a:off x="3927" y="2751"/>
              <a:ext cx="534" cy="531"/>
            </a:xfrm>
            <a:custGeom>
              <a:avLst/>
              <a:gdLst>
                <a:gd name="T0" fmla="*/ 205 w 225"/>
                <a:gd name="T1" fmla="*/ 31 h 224"/>
                <a:gd name="T2" fmla="*/ 225 w 225"/>
                <a:gd name="T3" fmla="*/ 0 h 224"/>
                <a:gd name="T4" fmla="*/ 0 w 225"/>
                <a:gd name="T5" fmla="*/ 224 h 224"/>
                <a:gd name="T6" fmla="*/ 31 w 225"/>
                <a:gd name="T7" fmla="*/ 205 h 224"/>
                <a:gd name="T8" fmla="*/ 205 w 225"/>
                <a:gd name="T9" fmla="*/ 31 h 224"/>
              </a:gdLst>
              <a:ahLst/>
              <a:cxnLst>
                <a:cxn ang="0">
                  <a:pos x="T0" y="T1"/>
                </a:cxn>
                <a:cxn ang="0">
                  <a:pos x="T2" y="T3"/>
                </a:cxn>
                <a:cxn ang="0">
                  <a:pos x="T4" y="T5"/>
                </a:cxn>
                <a:cxn ang="0">
                  <a:pos x="T6" y="T7"/>
                </a:cxn>
                <a:cxn ang="0">
                  <a:pos x="T8" y="T9"/>
                </a:cxn>
              </a:cxnLst>
              <a:rect l="0" t="0" r="r" b="b"/>
              <a:pathLst>
                <a:path w="225" h="224">
                  <a:moveTo>
                    <a:pt x="205" y="31"/>
                  </a:moveTo>
                  <a:cubicBezTo>
                    <a:pt x="212" y="21"/>
                    <a:pt x="218" y="10"/>
                    <a:pt x="225" y="0"/>
                  </a:cubicBezTo>
                  <a:lnTo>
                    <a:pt x="0" y="224"/>
                  </a:lnTo>
                  <a:cubicBezTo>
                    <a:pt x="11" y="218"/>
                    <a:pt x="21" y="212"/>
                    <a:pt x="31" y="205"/>
                  </a:cubicBezTo>
                  <a:lnTo>
                    <a:pt x="20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4" name="Freeform 305"/>
            <p:cNvSpPr>
              <a:spLocks/>
            </p:cNvSpPr>
            <p:nvPr/>
          </p:nvSpPr>
          <p:spPr bwMode="auto">
            <a:xfrm>
              <a:off x="3537" y="2357"/>
              <a:ext cx="1087" cy="1089"/>
            </a:xfrm>
            <a:custGeom>
              <a:avLst/>
              <a:gdLst>
                <a:gd name="T0" fmla="*/ 454 w 459"/>
                <a:gd name="T1" fmla="*/ 16 h 459"/>
                <a:gd name="T2" fmla="*/ 459 w 459"/>
                <a:gd name="T3" fmla="*/ 0 h 459"/>
                <a:gd name="T4" fmla="*/ 0 w 459"/>
                <a:gd name="T5" fmla="*/ 459 h 459"/>
                <a:gd name="T6" fmla="*/ 16 w 459"/>
                <a:gd name="T7" fmla="*/ 455 h 459"/>
                <a:gd name="T8" fmla="*/ 454 w 459"/>
                <a:gd name="T9" fmla="*/ 16 h 459"/>
              </a:gdLst>
              <a:ahLst/>
              <a:cxnLst>
                <a:cxn ang="0">
                  <a:pos x="T0" y="T1"/>
                </a:cxn>
                <a:cxn ang="0">
                  <a:pos x="T2" y="T3"/>
                </a:cxn>
                <a:cxn ang="0">
                  <a:pos x="T4" y="T5"/>
                </a:cxn>
                <a:cxn ang="0">
                  <a:pos x="T6" y="T7"/>
                </a:cxn>
                <a:cxn ang="0">
                  <a:pos x="T8" y="T9"/>
                </a:cxn>
              </a:cxnLst>
              <a:rect l="0" t="0" r="r" b="b"/>
              <a:pathLst>
                <a:path w="459" h="459">
                  <a:moveTo>
                    <a:pt x="454" y="16"/>
                  </a:moveTo>
                  <a:cubicBezTo>
                    <a:pt x="456" y="11"/>
                    <a:pt x="457" y="5"/>
                    <a:pt x="459" y="0"/>
                  </a:cubicBezTo>
                  <a:lnTo>
                    <a:pt x="0" y="459"/>
                  </a:lnTo>
                  <a:cubicBezTo>
                    <a:pt x="6" y="458"/>
                    <a:pt x="11" y="456"/>
                    <a:pt x="16" y="455"/>
                  </a:cubicBezTo>
                  <a:lnTo>
                    <a:pt x="454"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5" name="Freeform 306"/>
            <p:cNvSpPr>
              <a:spLocks/>
            </p:cNvSpPr>
            <p:nvPr/>
          </p:nvSpPr>
          <p:spPr bwMode="auto">
            <a:xfrm>
              <a:off x="3392" y="2212"/>
              <a:ext cx="1263" cy="1264"/>
            </a:xfrm>
            <a:custGeom>
              <a:avLst/>
              <a:gdLst>
                <a:gd name="T0" fmla="*/ 530 w 533"/>
                <a:gd name="T1" fmla="*/ 14 h 533"/>
                <a:gd name="T2" fmla="*/ 533 w 533"/>
                <a:gd name="T3" fmla="*/ 0 h 533"/>
                <a:gd name="T4" fmla="*/ 0 w 533"/>
                <a:gd name="T5" fmla="*/ 533 h 533"/>
                <a:gd name="T6" fmla="*/ 14 w 533"/>
                <a:gd name="T7" fmla="*/ 531 h 533"/>
                <a:gd name="T8" fmla="*/ 530 w 533"/>
                <a:gd name="T9" fmla="*/ 14 h 533"/>
              </a:gdLst>
              <a:ahLst/>
              <a:cxnLst>
                <a:cxn ang="0">
                  <a:pos x="T0" y="T1"/>
                </a:cxn>
                <a:cxn ang="0">
                  <a:pos x="T2" y="T3"/>
                </a:cxn>
                <a:cxn ang="0">
                  <a:pos x="T4" y="T5"/>
                </a:cxn>
                <a:cxn ang="0">
                  <a:pos x="T6" y="T7"/>
                </a:cxn>
                <a:cxn ang="0">
                  <a:pos x="T8" y="T9"/>
                </a:cxn>
              </a:cxnLst>
              <a:rect l="0" t="0" r="r" b="b"/>
              <a:pathLst>
                <a:path w="533" h="533">
                  <a:moveTo>
                    <a:pt x="530" y="14"/>
                  </a:moveTo>
                  <a:cubicBezTo>
                    <a:pt x="531" y="9"/>
                    <a:pt x="532" y="5"/>
                    <a:pt x="533" y="0"/>
                  </a:cubicBezTo>
                  <a:lnTo>
                    <a:pt x="0" y="533"/>
                  </a:lnTo>
                  <a:cubicBezTo>
                    <a:pt x="5" y="533"/>
                    <a:pt x="9" y="532"/>
                    <a:pt x="14" y="531"/>
                  </a:cubicBezTo>
                  <a:lnTo>
                    <a:pt x="53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6" name="Freeform 307"/>
            <p:cNvSpPr>
              <a:spLocks/>
            </p:cNvSpPr>
            <p:nvPr/>
          </p:nvSpPr>
          <p:spPr bwMode="auto">
            <a:xfrm>
              <a:off x="2932" y="3189"/>
              <a:ext cx="318" cy="295"/>
            </a:xfrm>
            <a:custGeom>
              <a:avLst/>
              <a:gdLst>
                <a:gd name="T0" fmla="*/ 134 w 134"/>
                <a:gd name="T1" fmla="*/ 0 h 124"/>
                <a:gd name="T2" fmla="*/ 118 w 134"/>
                <a:gd name="T3" fmla="*/ 5 h 124"/>
                <a:gd name="T4" fmla="*/ 0 w 134"/>
                <a:gd name="T5" fmla="*/ 123 h 124"/>
                <a:gd name="T6" fmla="*/ 10 w 134"/>
                <a:gd name="T7" fmla="*/ 124 h 124"/>
                <a:gd name="T8" fmla="*/ 134 w 134"/>
                <a:gd name="T9" fmla="*/ 0 h 124"/>
              </a:gdLst>
              <a:ahLst/>
              <a:cxnLst>
                <a:cxn ang="0">
                  <a:pos x="T0" y="T1"/>
                </a:cxn>
                <a:cxn ang="0">
                  <a:pos x="T2" y="T3"/>
                </a:cxn>
                <a:cxn ang="0">
                  <a:pos x="T4" y="T5"/>
                </a:cxn>
                <a:cxn ang="0">
                  <a:pos x="T6" y="T7"/>
                </a:cxn>
                <a:cxn ang="0">
                  <a:pos x="T8" y="T9"/>
                </a:cxn>
              </a:cxnLst>
              <a:rect l="0" t="0" r="r" b="b"/>
              <a:pathLst>
                <a:path w="134" h="124">
                  <a:moveTo>
                    <a:pt x="134" y="0"/>
                  </a:moveTo>
                  <a:cubicBezTo>
                    <a:pt x="129" y="2"/>
                    <a:pt x="123" y="4"/>
                    <a:pt x="118" y="5"/>
                  </a:cubicBezTo>
                  <a:lnTo>
                    <a:pt x="0" y="123"/>
                  </a:lnTo>
                  <a:cubicBezTo>
                    <a:pt x="3" y="124"/>
                    <a:pt x="7" y="124"/>
                    <a:pt x="10" y="124"/>
                  </a:cubicBezTo>
                  <a:lnTo>
                    <a:pt x="1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7" name="Freeform 308"/>
            <p:cNvSpPr>
              <a:spLocks/>
            </p:cNvSpPr>
            <p:nvPr/>
          </p:nvSpPr>
          <p:spPr bwMode="auto">
            <a:xfrm>
              <a:off x="3034" y="3085"/>
              <a:ext cx="434" cy="410"/>
            </a:xfrm>
            <a:custGeom>
              <a:avLst/>
              <a:gdLst>
                <a:gd name="T0" fmla="*/ 183 w 183"/>
                <a:gd name="T1" fmla="*/ 0 h 173"/>
                <a:gd name="T2" fmla="*/ 156 w 183"/>
                <a:gd name="T3" fmla="*/ 16 h 173"/>
                <a:gd name="T4" fmla="*/ 0 w 183"/>
                <a:gd name="T5" fmla="*/ 172 h 173"/>
                <a:gd name="T6" fmla="*/ 11 w 183"/>
                <a:gd name="T7" fmla="*/ 173 h 173"/>
                <a:gd name="T8" fmla="*/ 183 w 183"/>
                <a:gd name="T9" fmla="*/ 0 h 173"/>
              </a:gdLst>
              <a:ahLst/>
              <a:cxnLst>
                <a:cxn ang="0">
                  <a:pos x="T0" y="T1"/>
                </a:cxn>
                <a:cxn ang="0">
                  <a:pos x="T2" y="T3"/>
                </a:cxn>
                <a:cxn ang="0">
                  <a:pos x="T4" y="T5"/>
                </a:cxn>
                <a:cxn ang="0">
                  <a:pos x="T6" y="T7"/>
                </a:cxn>
                <a:cxn ang="0">
                  <a:pos x="T8" y="T9"/>
                </a:cxn>
              </a:cxnLst>
              <a:rect l="0" t="0" r="r" b="b"/>
              <a:pathLst>
                <a:path w="183" h="173">
                  <a:moveTo>
                    <a:pt x="183" y="0"/>
                  </a:moveTo>
                  <a:cubicBezTo>
                    <a:pt x="174" y="6"/>
                    <a:pt x="165" y="11"/>
                    <a:pt x="156" y="16"/>
                  </a:cubicBezTo>
                  <a:lnTo>
                    <a:pt x="0" y="172"/>
                  </a:lnTo>
                  <a:cubicBezTo>
                    <a:pt x="4" y="172"/>
                    <a:pt x="7" y="172"/>
                    <a:pt x="11" y="173"/>
                  </a:cubicBezTo>
                  <a:lnTo>
                    <a:pt x="18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8" name="Freeform 309"/>
            <p:cNvSpPr>
              <a:spLocks/>
            </p:cNvSpPr>
            <p:nvPr/>
          </p:nvSpPr>
          <p:spPr bwMode="auto">
            <a:xfrm>
              <a:off x="3264" y="2084"/>
              <a:ext cx="1405" cy="1409"/>
            </a:xfrm>
            <a:custGeom>
              <a:avLst/>
              <a:gdLst>
                <a:gd name="T0" fmla="*/ 592 w 593"/>
                <a:gd name="T1" fmla="*/ 12 h 594"/>
                <a:gd name="T2" fmla="*/ 593 w 593"/>
                <a:gd name="T3" fmla="*/ 0 h 594"/>
                <a:gd name="T4" fmla="*/ 0 w 593"/>
                <a:gd name="T5" fmla="*/ 594 h 594"/>
                <a:gd name="T6" fmla="*/ 12 w 593"/>
                <a:gd name="T7" fmla="*/ 593 h 594"/>
                <a:gd name="T8" fmla="*/ 592 w 593"/>
                <a:gd name="T9" fmla="*/ 12 h 594"/>
              </a:gdLst>
              <a:ahLst/>
              <a:cxnLst>
                <a:cxn ang="0">
                  <a:pos x="T0" y="T1"/>
                </a:cxn>
                <a:cxn ang="0">
                  <a:pos x="T2" y="T3"/>
                </a:cxn>
                <a:cxn ang="0">
                  <a:pos x="T4" y="T5"/>
                </a:cxn>
                <a:cxn ang="0">
                  <a:pos x="T6" y="T7"/>
                </a:cxn>
                <a:cxn ang="0">
                  <a:pos x="T8" y="T9"/>
                </a:cxn>
              </a:cxnLst>
              <a:rect l="0" t="0" r="r" b="b"/>
              <a:pathLst>
                <a:path w="593" h="594">
                  <a:moveTo>
                    <a:pt x="592" y="12"/>
                  </a:moveTo>
                  <a:cubicBezTo>
                    <a:pt x="592" y="8"/>
                    <a:pt x="592" y="4"/>
                    <a:pt x="593" y="0"/>
                  </a:cubicBezTo>
                  <a:lnTo>
                    <a:pt x="0" y="594"/>
                  </a:lnTo>
                  <a:cubicBezTo>
                    <a:pt x="4" y="593"/>
                    <a:pt x="8" y="593"/>
                    <a:pt x="12" y="593"/>
                  </a:cubicBezTo>
                  <a:lnTo>
                    <a:pt x="59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9" name="Freeform 310"/>
            <p:cNvSpPr>
              <a:spLocks/>
            </p:cNvSpPr>
            <p:nvPr/>
          </p:nvSpPr>
          <p:spPr bwMode="auto">
            <a:xfrm>
              <a:off x="2421" y="3187"/>
              <a:ext cx="142" cy="133"/>
            </a:xfrm>
            <a:custGeom>
              <a:avLst/>
              <a:gdLst>
                <a:gd name="T0" fmla="*/ 60 w 60"/>
                <a:gd name="T1" fmla="*/ 3 h 56"/>
                <a:gd name="T2" fmla="*/ 52 w 60"/>
                <a:gd name="T3" fmla="*/ 0 h 56"/>
                <a:gd name="T4" fmla="*/ 0 w 60"/>
                <a:gd name="T5" fmla="*/ 52 h 56"/>
                <a:gd name="T6" fmla="*/ 7 w 60"/>
                <a:gd name="T7" fmla="*/ 56 h 56"/>
                <a:gd name="T8" fmla="*/ 60 w 60"/>
                <a:gd name="T9" fmla="*/ 3 h 56"/>
              </a:gdLst>
              <a:ahLst/>
              <a:cxnLst>
                <a:cxn ang="0">
                  <a:pos x="T0" y="T1"/>
                </a:cxn>
                <a:cxn ang="0">
                  <a:pos x="T2" y="T3"/>
                </a:cxn>
                <a:cxn ang="0">
                  <a:pos x="T4" y="T5"/>
                </a:cxn>
                <a:cxn ang="0">
                  <a:pos x="T6" y="T7"/>
                </a:cxn>
                <a:cxn ang="0">
                  <a:pos x="T8" y="T9"/>
                </a:cxn>
              </a:cxnLst>
              <a:rect l="0" t="0" r="r" b="b"/>
              <a:pathLst>
                <a:path w="60" h="56">
                  <a:moveTo>
                    <a:pt x="60" y="3"/>
                  </a:moveTo>
                  <a:cubicBezTo>
                    <a:pt x="57" y="2"/>
                    <a:pt x="54" y="1"/>
                    <a:pt x="52" y="0"/>
                  </a:cubicBezTo>
                  <a:lnTo>
                    <a:pt x="0" y="52"/>
                  </a:lnTo>
                  <a:cubicBezTo>
                    <a:pt x="2" y="53"/>
                    <a:pt x="5" y="55"/>
                    <a:pt x="7" y="56"/>
                  </a:cubicBezTo>
                  <a:lnTo>
                    <a:pt x="6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0" name="Freeform 311"/>
            <p:cNvSpPr>
              <a:spLocks/>
            </p:cNvSpPr>
            <p:nvPr/>
          </p:nvSpPr>
          <p:spPr bwMode="auto">
            <a:xfrm>
              <a:off x="3809" y="1857"/>
              <a:ext cx="860" cy="887"/>
            </a:xfrm>
            <a:custGeom>
              <a:avLst/>
              <a:gdLst>
                <a:gd name="T0" fmla="*/ 363 w 363"/>
                <a:gd name="T1" fmla="*/ 10 h 374"/>
                <a:gd name="T2" fmla="*/ 363 w 363"/>
                <a:gd name="T3" fmla="*/ 0 h 374"/>
                <a:gd name="T4" fmla="*/ 16 w 363"/>
                <a:gd name="T5" fmla="*/ 347 h 374"/>
                <a:gd name="T6" fmla="*/ 0 w 363"/>
                <a:gd name="T7" fmla="*/ 374 h 374"/>
                <a:gd name="T8" fmla="*/ 363 w 363"/>
                <a:gd name="T9" fmla="*/ 10 h 374"/>
              </a:gdLst>
              <a:ahLst/>
              <a:cxnLst>
                <a:cxn ang="0">
                  <a:pos x="T0" y="T1"/>
                </a:cxn>
                <a:cxn ang="0">
                  <a:pos x="T2" y="T3"/>
                </a:cxn>
                <a:cxn ang="0">
                  <a:pos x="T4" y="T5"/>
                </a:cxn>
                <a:cxn ang="0">
                  <a:pos x="T6" y="T7"/>
                </a:cxn>
                <a:cxn ang="0">
                  <a:pos x="T8" y="T9"/>
                </a:cxn>
              </a:cxnLst>
              <a:rect l="0" t="0" r="r" b="b"/>
              <a:pathLst>
                <a:path w="363" h="374">
                  <a:moveTo>
                    <a:pt x="363" y="10"/>
                  </a:moveTo>
                  <a:cubicBezTo>
                    <a:pt x="363" y="7"/>
                    <a:pt x="363" y="3"/>
                    <a:pt x="363" y="0"/>
                  </a:cubicBezTo>
                  <a:lnTo>
                    <a:pt x="16" y="347"/>
                  </a:lnTo>
                  <a:cubicBezTo>
                    <a:pt x="11" y="356"/>
                    <a:pt x="5" y="366"/>
                    <a:pt x="0" y="374"/>
                  </a:cubicBezTo>
                  <a:lnTo>
                    <a:pt x="363"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1" name="Freeform 312"/>
            <p:cNvSpPr>
              <a:spLocks/>
            </p:cNvSpPr>
            <p:nvPr/>
          </p:nvSpPr>
          <p:spPr bwMode="auto">
            <a:xfrm>
              <a:off x="2215" y="3073"/>
              <a:ext cx="116" cy="114"/>
            </a:xfrm>
            <a:custGeom>
              <a:avLst/>
              <a:gdLst>
                <a:gd name="T0" fmla="*/ 49 w 49"/>
                <a:gd name="T1" fmla="*/ 4 h 48"/>
                <a:gd name="T2" fmla="*/ 42 w 49"/>
                <a:gd name="T3" fmla="*/ 0 h 48"/>
                <a:gd name="T4" fmla="*/ 0 w 49"/>
                <a:gd name="T5" fmla="*/ 43 h 48"/>
                <a:gd name="T6" fmla="*/ 6 w 49"/>
                <a:gd name="T7" fmla="*/ 48 h 48"/>
                <a:gd name="T8" fmla="*/ 49 w 49"/>
                <a:gd name="T9" fmla="*/ 4 h 48"/>
              </a:gdLst>
              <a:ahLst/>
              <a:cxnLst>
                <a:cxn ang="0">
                  <a:pos x="T0" y="T1"/>
                </a:cxn>
                <a:cxn ang="0">
                  <a:pos x="T2" y="T3"/>
                </a:cxn>
                <a:cxn ang="0">
                  <a:pos x="T4" y="T5"/>
                </a:cxn>
                <a:cxn ang="0">
                  <a:pos x="T6" y="T7"/>
                </a:cxn>
                <a:cxn ang="0">
                  <a:pos x="T8" y="T9"/>
                </a:cxn>
              </a:cxnLst>
              <a:rect l="0" t="0" r="r" b="b"/>
              <a:pathLst>
                <a:path w="49" h="48">
                  <a:moveTo>
                    <a:pt x="49" y="4"/>
                  </a:moveTo>
                  <a:cubicBezTo>
                    <a:pt x="47" y="3"/>
                    <a:pt x="45" y="1"/>
                    <a:pt x="42" y="0"/>
                  </a:cubicBezTo>
                  <a:lnTo>
                    <a:pt x="0" y="43"/>
                  </a:lnTo>
                  <a:cubicBezTo>
                    <a:pt x="2" y="44"/>
                    <a:pt x="4" y="46"/>
                    <a:pt x="6" y="48"/>
                  </a:cubicBezTo>
                  <a:lnTo>
                    <a:pt x="49"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2" name="Freeform 313"/>
            <p:cNvSpPr>
              <a:spLocks/>
            </p:cNvSpPr>
            <p:nvPr/>
          </p:nvSpPr>
          <p:spPr bwMode="auto">
            <a:xfrm>
              <a:off x="3970" y="1565"/>
              <a:ext cx="652" cy="676"/>
            </a:xfrm>
            <a:custGeom>
              <a:avLst/>
              <a:gdLst>
                <a:gd name="T0" fmla="*/ 0 w 275"/>
                <a:gd name="T1" fmla="*/ 273 h 285"/>
                <a:gd name="T2" fmla="*/ 0 w 275"/>
                <a:gd name="T3" fmla="*/ 285 h 285"/>
                <a:gd name="T4" fmla="*/ 275 w 275"/>
                <a:gd name="T5" fmla="*/ 9 h 285"/>
                <a:gd name="T6" fmla="*/ 273 w 275"/>
                <a:gd name="T7" fmla="*/ 0 h 285"/>
                <a:gd name="T8" fmla="*/ 0 w 275"/>
                <a:gd name="T9" fmla="*/ 273 h 285"/>
              </a:gdLst>
              <a:ahLst/>
              <a:cxnLst>
                <a:cxn ang="0">
                  <a:pos x="T0" y="T1"/>
                </a:cxn>
                <a:cxn ang="0">
                  <a:pos x="T2" y="T3"/>
                </a:cxn>
                <a:cxn ang="0">
                  <a:pos x="T4" y="T5"/>
                </a:cxn>
                <a:cxn ang="0">
                  <a:pos x="T6" y="T7"/>
                </a:cxn>
                <a:cxn ang="0">
                  <a:pos x="T8" y="T9"/>
                </a:cxn>
              </a:cxnLst>
              <a:rect l="0" t="0" r="r" b="b"/>
              <a:pathLst>
                <a:path w="275" h="285">
                  <a:moveTo>
                    <a:pt x="0" y="273"/>
                  </a:moveTo>
                  <a:cubicBezTo>
                    <a:pt x="0" y="277"/>
                    <a:pt x="0" y="281"/>
                    <a:pt x="0" y="285"/>
                  </a:cubicBezTo>
                  <a:lnTo>
                    <a:pt x="275" y="9"/>
                  </a:lnTo>
                  <a:cubicBezTo>
                    <a:pt x="275" y="6"/>
                    <a:pt x="274" y="3"/>
                    <a:pt x="273" y="0"/>
                  </a:cubicBezTo>
                  <a:lnTo>
                    <a:pt x="0" y="2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3" name="Freeform 314"/>
            <p:cNvSpPr>
              <a:spLocks/>
            </p:cNvSpPr>
            <p:nvPr/>
          </p:nvSpPr>
          <p:spPr bwMode="auto">
            <a:xfrm>
              <a:off x="3968" y="1477"/>
              <a:ext cx="630" cy="648"/>
            </a:xfrm>
            <a:custGeom>
              <a:avLst/>
              <a:gdLst>
                <a:gd name="T0" fmla="*/ 0 w 266"/>
                <a:gd name="T1" fmla="*/ 263 h 273"/>
                <a:gd name="T2" fmla="*/ 1 w 266"/>
                <a:gd name="T3" fmla="*/ 273 h 273"/>
                <a:gd name="T4" fmla="*/ 266 w 266"/>
                <a:gd name="T5" fmla="*/ 8 h 273"/>
                <a:gd name="T6" fmla="*/ 263 w 266"/>
                <a:gd name="T7" fmla="*/ 0 h 273"/>
                <a:gd name="T8" fmla="*/ 0 w 266"/>
                <a:gd name="T9" fmla="*/ 263 h 273"/>
              </a:gdLst>
              <a:ahLst/>
              <a:cxnLst>
                <a:cxn ang="0">
                  <a:pos x="T0" y="T1"/>
                </a:cxn>
                <a:cxn ang="0">
                  <a:pos x="T2" y="T3"/>
                </a:cxn>
                <a:cxn ang="0">
                  <a:pos x="T4" y="T5"/>
                </a:cxn>
                <a:cxn ang="0">
                  <a:pos x="T6" y="T7"/>
                </a:cxn>
                <a:cxn ang="0">
                  <a:pos x="T8" y="T9"/>
                </a:cxn>
              </a:cxnLst>
              <a:rect l="0" t="0" r="r" b="b"/>
              <a:pathLst>
                <a:path w="266" h="273">
                  <a:moveTo>
                    <a:pt x="0" y="263"/>
                  </a:moveTo>
                  <a:cubicBezTo>
                    <a:pt x="0" y="266"/>
                    <a:pt x="1" y="270"/>
                    <a:pt x="1" y="273"/>
                  </a:cubicBezTo>
                  <a:lnTo>
                    <a:pt x="266" y="8"/>
                  </a:lnTo>
                  <a:cubicBezTo>
                    <a:pt x="265" y="6"/>
                    <a:pt x="264" y="3"/>
                    <a:pt x="263" y="0"/>
                  </a:cubicBezTo>
                  <a:lnTo>
                    <a:pt x="0" y="2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4" name="Freeform 315"/>
            <p:cNvSpPr>
              <a:spLocks/>
            </p:cNvSpPr>
            <p:nvPr/>
          </p:nvSpPr>
          <p:spPr bwMode="auto">
            <a:xfrm>
              <a:off x="3954" y="1655"/>
              <a:ext cx="689" cy="716"/>
            </a:xfrm>
            <a:custGeom>
              <a:avLst/>
              <a:gdLst>
                <a:gd name="T0" fmla="*/ 0 w 291"/>
                <a:gd name="T1" fmla="*/ 302 h 302"/>
                <a:gd name="T2" fmla="*/ 291 w 291"/>
                <a:gd name="T3" fmla="*/ 10 h 302"/>
                <a:gd name="T4" fmla="*/ 290 w 291"/>
                <a:gd name="T5" fmla="*/ 5 h 302"/>
                <a:gd name="T6" fmla="*/ 289 w 291"/>
                <a:gd name="T7" fmla="*/ 0 h 302"/>
                <a:gd name="T8" fmla="*/ 2 w 291"/>
                <a:gd name="T9" fmla="*/ 288 h 302"/>
                <a:gd name="T10" fmla="*/ 0 w 291"/>
                <a:gd name="T11" fmla="*/ 302 h 302"/>
              </a:gdLst>
              <a:ahLst/>
              <a:cxnLst>
                <a:cxn ang="0">
                  <a:pos x="T0" y="T1"/>
                </a:cxn>
                <a:cxn ang="0">
                  <a:pos x="T2" y="T3"/>
                </a:cxn>
                <a:cxn ang="0">
                  <a:pos x="T4" y="T5"/>
                </a:cxn>
                <a:cxn ang="0">
                  <a:pos x="T6" y="T7"/>
                </a:cxn>
                <a:cxn ang="0">
                  <a:pos x="T8" y="T9"/>
                </a:cxn>
                <a:cxn ang="0">
                  <a:pos x="T10" y="T11"/>
                </a:cxn>
              </a:cxnLst>
              <a:rect l="0" t="0" r="r" b="b"/>
              <a:pathLst>
                <a:path w="291" h="302">
                  <a:moveTo>
                    <a:pt x="0" y="302"/>
                  </a:moveTo>
                  <a:lnTo>
                    <a:pt x="291" y="10"/>
                  </a:lnTo>
                  <a:cubicBezTo>
                    <a:pt x="291" y="8"/>
                    <a:pt x="291" y="7"/>
                    <a:pt x="290" y="5"/>
                  </a:cubicBezTo>
                  <a:cubicBezTo>
                    <a:pt x="290" y="3"/>
                    <a:pt x="290" y="2"/>
                    <a:pt x="289" y="0"/>
                  </a:cubicBezTo>
                  <a:lnTo>
                    <a:pt x="2" y="288"/>
                  </a:lnTo>
                  <a:cubicBezTo>
                    <a:pt x="2" y="293"/>
                    <a:pt x="1" y="297"/>
                    <a:pt x="0" y="30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5" name="Freeform 316"/>
            <p:cNvSpPr>
              <a:spLocks/>
            </p:cNvSpPr>
            <p:nvPr/>
          </p:nvSpPr>
          <p:spPr bwMode="auto">
            <a:xfrm>
              <a:off x="1824" y="619"/>
              <a:ext cx="2715" cy="2736"/>
            </a:xfrm>
            <a:custGeom>
              <a:avLst/>
              <a:gdLst>
                <a:gd name="T0" fmla="*/ 1146 w 1146"/>
                <a:gd name="T1" fmla="*/ 9 h 1154"/>
                <a:gd name="T2" fmla="*/ 1144 w 1146"/>
                <a:gd name="T3" fmla="*/ 0 h 1154"/>
                <a:gd name="T4" fmla="*/ 0 w 1146"/>
                <a:gd name="T5" fmla="*/ 1146 h 1154"/>
                <a:gd name="T6" fmla="*/ 4 w 1146"/>
                <a:gd name="T7" fmla="*/ 1154 h 1154"/>
                <a:gd name="T8" fmla="*/ 1146 w 1146"/>
                <a:gd name="T9" fmla="*/ 9 h 1154"/>
              </a:gdLst>
              <a:ahLst/>
              <a:cxnLst>
                <a:cxn ang="0">
                  <a:pos x="T0" y="T1"/>
                </a:cxn>
                <a:cxn ang="0">
                  <a:pos x="T2" y="T3"/>
                </a:cxn>
                <a:cxn ang="0">
                  <a:pos x="T4" y="T5"/>
                </a:cxn>
                <a:cxn ang="0">
                  <a:pos x="T6" y="T7"/>
                </a:cxn>
                <a:cxn ang="0">
                  <a:pos x="T8" y="T9"/>
                </a:cxn>
              </a:cxnLst>
              <a:rect l="0" t="0" r="r" b="b"/>
              <a:pathLst>
                <a:path w="1146" h="1154">
                  <a:moveTo>
                    <a:pt x="1146" y="9"/>
                  </a:moveTo>
                  <a:cubicBezTo>
                    <a:pt x="1146" y="6"/>
                    <a:pt x="1145" y="3"/>
                    <a:pt x="1144" y="0"/>
                  </a:cubicBezTo>
                  <a:lnTo>
                    <a:pt x="0" y="1146"/>
                  </a:lnTo>
                  <a:cubicBezTo>
                    <a:pt x="1" y="1149"/>
                    <a:pt x="2" y="1151"/>
                    <a:pt x="4" y="1154"/>
                  </a:cubicBezTo>
                  <a:lnTo>
                    <a:pt x="114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6" name="Freeform 317"/>
            <p:cNvSpPr>
              <a:spLocks/>
            </p:cNvSpPr>
            <p:nvPr/>
          </p:nvSpPr>
          <p:spPr bwMode="auto">
            <a:xfrm>
              <a:off x="1873" y="721"/>
              <a:ext cx="2673" cy="2689"/>
            </a:xfrm>
            <a:custGeom>
              <a:avLst/>
              <a:gdLst>
                <a:gd name="T0" fmla="*/ 1128 w 1128"/>
                <a:gd name="T1" fmla="*/ 12 h 1134"/>
                <a:gd name="T2" fmla="*/ 1128 w 1128"/>
                <a:gd name="T3" fmla="*/ 0 h 1134"/>
                <a:gd name="T4" fmla="*/ 0 w 1128"/>
                <a:gd name="T5" fmla="*/ 1130 h 1134"/>
                <a:gd name="T6" fmla="*/ 7 w 1128"/>
                <a:gd name="T7" fmla="*/ 1134 h 1134"/>
                <a:gd name="T8" fmla="*/ 1128 w 1128"/>
                <a:gd name="T9" fmla="*/ 12 h 1134"/>
              </a:gdLst>
              <a:ahLst/>
              <a:cxnLst>
                <a:cxn ang="0">
                  <a:pos x="T0" y="T1"/>
                </a:cxn>
                <a:cxn ang="0">
                  <a:pos x="T2" y="T3"/>
                </a:cxn>
                <a:cxn ang="0">
                  <a:pos x="T4" y="T5"/>
                </a:cxn>
                <a:cxn ang="0">
                  <a:pos x="T6" y="T7"/>
                </a:cxn>
                <a:cxn ang="0">
                  <a:pos x="T8" y="T9"/>
                </a:cxn>
              </a:cxnLst>
              <a:rect l="0" t="0" r="r" b="b"/>
              <a:pathLst>
                <a:path w="1128" h="1134">
                  <a:moveTo>
                    <a:pt x="1128" y="12"/>
                  </a:moveTo>
                  <a:cubicBezTo>
                    <a:pt x="1128" y="8"/>
                    <a:pt x="1128" y="4"/>
                    <a:pt x="1128" y="0"/>
                  </a:cubicBezTo>
                  <a:lnTo>
                    <a:pt x="0" y="1130"/>
                  </a:lnTo>
                  <a:cubicBezTo>
                    <a:pt x="2" y="1132"/>
                    <a:pt x="5" y="1133"/>
                    <a:pt x="7" y="1134"/>
                  </a:cubicBezTo>
                  <a:lnTo>
                    <a:pt x="112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7" name="Freeform 318"/>
            <p:cNvSpPr>
              <a:spLocks/>
            </p:cNvSpPr>
            <p:nvPr/>
          </p:nvSpPr>
          <p:spPr bwMode="auto">
            <a:xfrm>
              <a:off x="3913" y="1752"/>
              <a:ext cx="747" cy="773"/>
            </a:xfrm>
            <a:custGeom>
              <a:avLst/>
              <a:gdLst>
                <a:gd name="T0" fmla="*/ 5 w 315"/>
                <a:gd name="T1" fmla="*/ 309 h 326"/>
                <a:gd name="T2" fmla="*/ 0 w 315"/>
                <a:gd name="T3" fmla="*/ 326 h 326"/>
                <a:gd name="T4" fmla="*/ 315 w 315"/>
                <a:gd name="T5" fmla="*/ 10 h 326"/>
                <a:gd name="T6" fmla="*/ 314 w 315"/>
                <a:gd name="T7" fmla="*/ 0 h 326"/>
                <a:gd name="T8" fmla="*/ 5 w 315"/>
                <a:gd name="T9" fmla="*/ 309 h 326"/>
              </a:gdLst>
              <a:ahLst/>
              <a:cxnLst>
                <a:cxn ang="0">
                  <a:pos x="T0" y="T1"/>
                </a:cxn>
                <a:cxn ang="0">
                  <a:pos x="T2" y="T3"/>
                </a:cxn>
                <a:cxn ang="0">
                  <a:pos x="T4" y="T5"/>
                </a:cxn>
                <a:cxn ang="0">
                  <a:pos x="T6" y="T7"/>
                </a:cxn>
                <a:cxn ang="0">
                  <a:pos x="T8" y="T9"/>
                </a:cxn>
              </a:cxnLst>
              <a:rect l="0" t="0" r="r" b="b"/>
              <a:pathLst>
                <a:path w="315" h="326">
                  <a:moveTo>
                    <a:pt x="5" y="309"/>
                  </a:moveTo>
                  <a:cubicBezTo>
                    <a:pt x="4" y="315"/>
                    <a:pt x="2" y="320"/>
                    <a:pt x="0" y="326"/>
                  </a:cubicBezTo>
                  <a:lnTo>
                    <a:pt x="315" y="10"/>
                  </a:lnTo>
                  <a:cubicBezTo>
                    <a:pt x="315" y="7"/>
                    <a:pt x="314" y="4"/>
                    <a:pt x="314" y="0"/>
                  </a:cubicBezTo>
                  <a:lnTo>
                    <a:pt x="5"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8" name="Freeform 319"/>
            <p:cNvSpPr>
              <a:spLocks/>
            </p:cNvSpPr>
            <p:nvPr/>
          </p:nvSpPr>
          <p:spPr bwMode="auto">
            <a:xfrm>
              <a:off x="3956" y="1394"/>
              <a:ext cx="611" cy="629"/>
            </a:xfrm>
            <a:custGeom>
              <a:avLst/>
              <a:gdLst>
                <a:gd name="T0" fmla="*/ 0 w 258"/>
                <a:gd name="T1" fmla="*/ 255 h 265"/>
                <a:gd name="T2" fmla="*/ 2 w 258"/>
                <a:gd name="T3" fmla="*/ 265 h 265"/>
                <a:gd name="T4" fmla="*/ 258 w 258"/>
                <a:gd name="T5" fmla="*/ 8 h 265"/>
                <a:gd name="T6" fmla="*/ 255 w 258"/>
                <a:gd name="T7" fmla="*/ 0 h 265"/>
                <a:gd name="T8" fmla="*/ 0 w 258"/>
                <a:gd name="T9" fmla="*/ 255 h 265"/>
              </a:gdLst>
              <a:ahLst/>
              <a:cxnLst>
                <a:cxn ang="0">
                  <a:pos x="T0" y="T1"/>
                </a:cxn>
                <a:cxn ang="0">
                  <a:pos x="T2" y="T3"/>
                </a:cxn>
                <a:cxn ang="0">
                  <a:pos x="T4" y="T5"/>
                </a:cxn>
                <a:cxn ang="0">
                  <a:pos x="T6" y="T7"/>
                </a:cxn>
                <a:cxn ang="0">
                  <a:pos x="T8" y="T9"/>
                </a:cxn>
              </a:cxnLst>
              <a:rect l="0" t="0" r="r" b="b"/>
              <a:pathLst>
                <a:path w="258" h="265">
                  <a:moveTo>
                    <a:pt x="0" y="255"/>
                  </a:moveTo>
                  <a:cubicBezTo>
                    <a:pt x="0" y="258"/>
                    <a:pt x="1" y="261"/>
                    <a:pt x="2" y="265"/>
                  </a:cubicBezTo>
                  <a:lnTo>
                    <a:pt x="258" y="8"/>
                  </a:lnTo>
                  <a:cubicBezTo>
                    <a:pt x="257" y="5"/>
                    <a:pt x="256" y="3"/>
                    <a:pt x="255" y="0"/>
                  </a:cubicBezTo>
                  <a:lnTo>
                    <a:pt x="0" y="2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9" name="Freeform 320"/>
            <p:cNvSpPr>
              <a:spLocks/>
            </p:cNvSpPr>
            <p:nvPr/>
          </p:nvSpPr>
          <p:spPr bwMode="auto">
            <a:xfrm>
              <a:off x="3795" y="1034"/>
              <a:ext cx="566" cy="571"/>
            </a:xfrm>
            <a:custGeom>
              <a:avLst/>
              <a:gdLst>
                <a:gd name="T0" fmla="*/ 0 w 239"/>
                <a:gd name="T1" fmla="*/ 234 h 241"/>
                <a:gd name="T2" fmla="*/ 4 w 239"/>
                <a:gd name="T3" fmla="*/ 241 h 241"/>
                <a:gd name="T4" fmla="*/ 239 w 239"/>
                <a:gd name="T5" fmla="*/ 6 h 241"/>
                <a:gd name="T6" fmla="*/ 234 w 239"/>
                <a:gd name="T7" fmla="*/ 0 h 241"/>
                <a:gd name="T8" fmla="*/ 0 w 239"/>
                <a:gd name="T9" fmla="*/ 234 h 241"/>
              </a:gdLst>
              <a:ahLst/>
              <a:cxnLst>
                <a:cxn ang="0">
                  <a:pos x="T0" y="T1"/>
                </a:cxn>
                <a:cxn ang="0">
                  <a:pos x="T2" y="T3"/>
                </a:cxn>
                <a:cxn ang="0">
                  <a:pos x="T4" y="T5"/>
                </a:cxn>
                <a:cxn ang="0">
                  <a:pos x="T6" y="T7"/>
                </a:cxn>
                <a:cxn ang="0">
                  <a:pos x="T8" y="T9"/>
                </a:cxn>
              </a:cxnLst>
              <a:rect l="0" t="0" r="r" b="b"/>
              <a:pathLst>
                <a:path w="239" h="241">
                  <a:moveTo>
                    <a:pt x="0" y="234"/>
                  </a:moveTo>
                  <a:cubicBezTo>
                    <a:pt x="2" y="236"/>
                    <a:pt x="3" y="239"/>
                    <a:pt x="4" y="241"/>
                  </a:cubicBezTo>
                  <a:lnTo>
                    <a:pt x="239" y="6"/>
                  </a:lnTo>
                  <a:cubicBezTo>
                    <a:pt x="237" y="4"/>
                    <a:pt x="236" y="2"/>
                    <a:pt x="234" y="0"/>
                  </a:cubicBez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0" name="Freeform 321"/>
            <p:cNvSpPr>
              <a:spLocks/>
            </p:cNvSpPr>
            <p:nvPr/>
          </p:nvSpPr>
          <p:spPr bwMode="auto">
            <a:xfrm>
              <a:off x="3875" y="1167"/>
              <a:ext cx="578" cy="588"/>
            </a:xfrm>
            <a:custGeom>
              <a:avLst/>
              <a:gdLst>
                <a:gd name="T0" fmla="*/ 0 w 244"/>
                <a:gd name="T1" fmla="*/ 240 h 248"/>
                <a:gd name="T2" fmla="*/ 4 w 244"/>
                <a:gd name="T3" fmla="*/ 248 h 248"/>
                <a:gd name="T4" fmla="*/ 244 w 244"/>
                <a:gd name="T5" fmla="*/ 7 h 248"/>
                <a:gd name="T6" fmla="*/ 240 w 244"/>
                <a:gd name="T7" fmla="*/ 0 h 248"/>
                <a:gd name="T8" fmla="*/ 0 w 244"/>
                <a:gd name="T9" fmla="*/ 240 h 248"/>
              </a:gdLst>
              <a:ahLst/>
              <a:cxnLst>
                <a:cxn ang="0">
                  <a:pos x="T0" y="T1"/>
                </a:cxn>
                <a:cxn ang="0">
                  <a:pos x="T2" y="T3"/>
                </a:cxn>
                <a:cxn ang="0">
                  <a:pos x="T4" y="T5"/>
                </a:cxn>
                <a:cxn ang="0">
                  <a:pos x="T6" y="T7"/>
                </a:cxn>
                <a:cxn ang="0">
                  <a:pos x="T8" y="T9"/>
                </a:cxn>
              </a:cxnLst>
              <a:rect l="0" t="0" r="r" b="b"/>
              <a:pathLst>
                <a:path w="244" h="248">
                  <a:moveTo>
                    <a:pt x="0" y="240"/>
                  </a:moveTo>
                  <a:cubicBezTo>
                    <a:pt x="1" y="243"/>
                    <a:pt x="3" y="245"/>
                    <a:pt x="4" y="248"/>
                  </a:cubicBezTo>
                  <a:lnTo>
                    <a:pt x="244" y="7"/>
                  </a:lnTo>
                  <a:cubicBezTo>
                    <a:pt x="243" y="5"/>
                    <a:pt x="241" y="3"/>
                    <a:pt x="240" y="0"/>
                  </a:cubicBezTo>
                  <a:lnTo>
                    <a:pt x="0" y="2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1" name="Freeform 322"/>
            <p:cNvSpPr>
              <a:spLocks/>
            </p:cNvSpPr>
            <p:nvPr/>
          </p:nvSpPr>
          <p:spPr bwMode="auto">
            <a:xfrm>
              <a:off x="3837" y="1098"/>
              <a:ext cx="571" cy="578"/>
            </a:xfrm>
            <a:custGeom>
              <a:avLst/>
              <a:gdLst>
                <a:gd name="T0" fmla="*/ 0 w 241"/>
                <a:gd name="T1" fmla="*/ 237 h 244"/>
                <a:gd name="T2" fmla="*/ 4 w 241"/>
                <a:gd name="T3" fmla="*/ 244 h 244"/>
                <a:gd name="T4" fmla="*/ 241 w 241"/>
                <a:gd name="T5" fmla="*/ 7 h 244"/>
                <a:gd name="T6" fmla="*/ 237 w 241"/>
                <a:gd name="T7" fmla="*/ 0 h 244"/>
                <a:gd name="T8" fmla="*/ 0 w 241"/>
                <a:gd name="T9" fmla="*/ 237 h 244"/>
              </a:gdLst>
              <a:ahLst/>
              <a:cxnLst>
                <a:cxn ang="0">
                  <a:pos x="T0" y="T1"/>
                </a:cxn>
                <a:cxn ang="0">
                  <a:pos x="T2" y="T3"/>
                </a:cxn>
                <a:cxn ang="0">
                  <a:pos x="T4" y="T5"/>
                </a:cxn>
                <a:cxn ang="0">
                  <a:pos x="T6" y="T7"/>
                </a:cxn>
                <a:cxn ang="0">
                  <a:pos x="T8" y="T9"/>
                </a:cxn>
              </a:cxnLst>
              <a:rect l="0" t="0" r="r" b="b"/>
              <a:pathLst>
                <a:path w="241" h="244">
                  <a:moveTo>
                    <a:pt x="0" y="237"/>
                  </a:moveTo>
                  <a:cubicBezTo>
                    <a:pt x="2" y="239"/>
                    <a:pt x="3" y="242"/>
                    <a:pt x="4" y="244"/>
                  </a:cubicBezTo>
                  <a:lnTo>
                    <a:pt x="241" y="7"/>
                  </a:lnTo>
                  <a:cubicBezTo>
                    <a:pt x="240" y="5"/>
                    <a:pt x="238" y="3"/>
                    <a:pt x="237" y="0"/>
                  </a:cubicBezTo>
                  <a:lnTo>
                    <a:pt x="0"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2" name="Freeform 323"/>
            <p:cNvSpPr>
              <a:spLocks/>
            </p:cNvSpPr>
            <p:nvPr/>
          </p:nvSpPr>
          <p:spPr bwMode="auto">
            <a:xfrm>
              <a:off x="3935" y="1316"/>
              <a:ext cx="597" cy="609"/>
            </a:xfrm>
            <a:custGeom>
              <a:avLst/>
              <a:gdLst>
                <a:gd name="T0" fmla="*/ 0 w 252"/>
                <a:gd name="T1" fmla="*/ 248 h 257"/>
                <a:gd name="T2" fmla="*/ 3 w 252"/>
                <a:gd name="T3" fmla="*/ 257 h 257"/>
                <a:gd name="T4" fmla="*/ 252 w 252"/>
                <a:gd name="T5" fmla="*/ 7 h 257"/>
                <a:gd name="T6" fmla="*/ 249 w 252"/>
                <a:gd name="T7" fmla="*/ 0 h 257"/>
                <a:gd name="T8" fmla="*/ 0 w 252"/>
                <a:gd name="T9" fmla="*/ 248 h 257"/>
              </a:gdLst>
              <a:ahLst/>
              <a:cxnLst>
                <a:cxn ang="0">
                  <a:pos x="T0" y="T1"/>
                </a:cxn>
                <a:cxn ang="0">
                  <a:pos x="T2" y="T3"/>
                </a:cxn>
                <a:cxn ang="0">
                  <a:pos x="T4" y="T5"/>
                </a:cxn>
                <a:cxn ang="0">
                  <a:pos x="T6" y="T7"/>
                </a:cxn>
                <a:cxn ang="0">
                  <a:pos x="T8" y="T9"/>
                </a:cxn>
              </a:cxnLst>
              <a:rect l="0" t="0" r="r" b="b"/>
              <a:pathLst>
                <a:path w="252" h="257">
                  <a:moveTo>
                    <a:pt x="0" y="248"/>
                  </a:moveTo>
                  <a:cubicBezTo>
                    <a:pt x="1" y="251"/>
                    <a:pt x="2" y="254"/>
                    <a:pt x="3" y="257"/>
                  </a:cubicBezTo>
                  <a:lnTo>
                    <a:pt x="252" y="7"/>
                  </a:lnTo>
                  <a:cubicBezTo>
                    <a:pt x="251" y="5"/>
                    <a:pt x="250" y="2"/>
                    <a:pt x="249" y="0"/>
                  </a:cubicBezTo>
                  <a:lnTo>
                    <a:pt x="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3" name="Freeform 324"/>
            <p:cNvSpPr>
              <a:spLocks/>
            </p:cNvSpPr>
            <p:nvPr/>
          </p:nvSpPr>
          <p:spPr bwMode="auto">
            <a:xfrm>
              <a:off x="3909" y="1240"/>
              <a:ext cx="585" cy="598"/>
            </a:xfrm>
            <a:custGeom>
              <a:avLst/>
              <a:gdLst>
                <a:gd name="T0" fmla="*/ 0 w 247"/>
                <a:gd name="T1" fmla="*/ 243 h 252"/>
                <a:gd name="T2" fmla="*/ 3 w 247"/>
                <a:gd name="T3" fmla="*/ 252 h 252"/>
                <a:gd name="T4" fmla="*/ 247 w 247"/>
                <a:gd name="T5" fmla="*/ 7 h 252"/>
                <a:gd name="T6" fmla="*/ 243 w 247"/>
                <a:gd name="T7" fmla="*/ 0 h 252"/>
                <a:gd name="T8" fmla="*/ 0 w 247"/>
                <a:gd name="T9" fmla="*/ 243 h 252"/>
              </a:gdLst>
              <a:ahLst/>
              <a:cxnLst>
                <a:cxn ang="0">
                  <a:pos x="T0" y="T1"/>
                </a:cxn>
                <a:cxn ang="0">
                  <a:pos x="T2" y="T3"/>
                </a:cxn>
                <a:cxn ang="0">
                  <a:pos x="T4" y="T5"/>
                </a:cxn>
                <a:cxn ang="0">
                  <a:pos x="T6" y="T7"/>
                </a:cxn>
                <a:cxn ang="0">
                  <a:pos x="T8" y="T9"/>
                </a:cxn>
              </a:cxnLst>
              <a:rect l="0" t="0" r="r" b="b"/>
              <a:pathLst>
                <a:path w="247" h="252">
                  <a:moveTo>
                    <a:pt x="0" y="243"/>
                  </a:moveTo>
                  <a:cubicBezTo>
                    <a:pt x="1" y="246"/>
                    <a:pt x="2" y="249"/>
                    <a:pt x="3" y="252"/>
                  </a:cubicBezTo>
                  <a:lnTo>
                    <a:pt x="247" y="7"/>
                  </a:lnTo>
                  <a:cubicBezTo>
                    <a:pt x="246" y="5"/>
                    <a:pt x="245" y="2"/>
                    <a:pt x="243" y="0"/>
                  </a:cubicBezTo>
                  <a:lnTo>
                    <a:pt x="0" y="2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10" name="Grafikk 9">
            <a:extLst>
              <a:ext uri="{FF2B5EF4-FFF2-40B4-BE49-F238E27FC236}">
                <a16:creationId xmlns:a16="http://schemas.microsoft.com/office/drawing/2014/main" id="{6CAEA097-8E2E-6649-9431-F8FE21DF405D}"/>
              </a:ext>
            </a:extLst>
          </p:cNvPr>
          <p:cNvPicPr>
            <a:picLocks noChangeAspect="1"/>
          </p:cNvPicPr>
          <p:nvPr userDrawn="1"/>
        </p:nvPicPr>
        <p:blipFill>
          <a:blip r:embed="rId74" cstate="print">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10451429" y="6271064"/>
            <a:ext cx="1237527" cy="337508"/>
          </a:xfrm>
          <a:prstGeom prst="rect">
            <a:avLst/>
          </a:prstGeom>
        </p:spPr>
      </p:pic>
    </p:spTree>
    <p:extLst>
      <p:ext uri="{BB962C8B-B14F-4D97-AF65-F5344CB8AC3E}">
        <p14:creationId xmlns:p14="http://schemas.microsoft.com/office/powerpoint/2010/main" val="1527070485"/>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 id="2147483796" r:id="rId30"/>
    <p:sldLayoutId id="2147483797" r:id="rId31"/>
    <p:sldLayoutId id="2147483798" r:id="rId32"/>
    <p:sldLayoutId id="2147483799" r:id="rId33"/>
    <p:sldLayoutId id="2147483800" r:id="rId34"/>
    <p:sldLayoutId id="2147483801" r:id="rId35"/>
    <p:sldLayoutId id="2147483802" r:id="rId36"/>
    <p:sldLayoutId id="2147483803" r:id="rId37"/>
    <p:sldLayoutId id="2147483804" r:id="rId38"/>
    <p:sldLayoutId id="2147483805" r:id="rId39"/>
    <p:sldLayoutId id="2147483806" r:id="rId40"/>
    <p:sldLayoutId id="2147483807" r:id="rId41"/>
    <p:sldLayoutId id="2147483808" r:id="rId42"/>
    <p:sldLayoutId id="2147483809" r:id="rId43"/>
    <p:sldLayoutId id="2147483810" r:id="rId44"/>
    <p:sldLayoutId id="2147483811" r:id="rId45"/>
    <p:sldLayoutId id="2147483812" r:id="rId46"/>
    <p:sldLayoutId id="2147483813" r:id="rId47"/>
    <p:sldLayoutId id="2147483814" r:id="rId48"/>
    <p:sldLayoutId id="2147483815" r:id="rId49"/>
    <p:sldLayoutId id="2147483816" r:id="rId50"/>
    <p:sldLayoutId id="2147483817" r:id="rId51"/>
    <p:sldLayoutId id="2147483818" r:id="rId52"/>
    <p:sldLayoutId id="2147483819" r:id="rId53"/>
    <p:sldLayoutId id="2147483820" r:id="rId54"/>
    <p:sldLayoutId id="2147483821" r:id="rId55"/>
    <p:sldLayoutId id="2147483822" r:id="rId56"/>
    <p:sldLayoutId id="2147483823" r:id="rId57"/>
    <p:sldLayoutId id="2147483824" r:id="rId58"/>
    <p:sldLayoutId id="2147483825" r:id="rId59"/>
    <p:sldLayoutId id="2147483826" r:id="rId60"/>
    <p:sldLayoutId id="2147483827" r:id="rId61"/>
    <p:sldLayoutId id="2147483828" r:id="rId62"/>
    <p:sldLayoutId id="2147483829" r:id="rId63"/>
    <p:sldLayoutId id="2147483830" r:id="rId64"/>
    <p:sldLayoutId id="2147483831" r:id="rId65"/>
    <p:sldLayoutId id="2147483832" r:id="rId66"/>
    <p:sldLayoutId id="2147483833" r:id="rId67"/>
    <p:sldLayoutId id="2147483834" r:id="rId68"/>
    <p:sldLayoutId id="2147483835" r:id="rId69"/>
    <p:sldLayoutId id="2147483836" r:id="rId70"/>
    <p:sldLayoutId id="2147483837" r:id="rId7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16000" indent="-216000" algn="l" defTabSz="914400" rtl="0" eaLnBrk="1" latinLnBrk="0" hangingPunct="1">
        <a:lnSpc>
          <a:spcPct val="100000"/>
        </a:lnSpc>
        <a:spcBef>
          <a:spcPts val="600"/>
        </a:spcBef>
        <a:buClr>
          <a:schemeClr val="accent1"/>
        </a:buClr>
        <a:buFont typeface="Arial" panose="020B0604020202020204" pitchFamily="34" charset="0"/>
        <a:buChar char="•"/>
        <a:defRPr sz="2400" kern="1200">
          <a:solidFill>
            <a:schemeClr val="tx1"/>
          </a:solidFill>
          <a:latin typeface="+mn-lt"/>
          <a:ea typeface="+mn-ea"/>
          <a:cs typeface="+mn-cs"/>
        </a:defRPr>
      </a:lvl1pPr>
      <a:lvl2pPr marL="432000" indent="-216000" algn="l" defTabSz="914400" rtl="0" eaLnBrk="1" latinLnBrk="0" hangingPunct="1">
        <a:lnSpc>
          <a:spcPct val="100000"/>
        </a:lnSpc>
        <a:spcBef>
          <a:spcPts val="400"/>
        </a:spcBef>
        <a:buClr>
          <a:schemeClr val="accent1"/>
        </a:buClr>
        <a:buSzPct val="135000"/>
        <a:buFont typeface="System Font Regular"/>
        <a:buChar char="-"/>
        <a:defRPr sz="2000" kern="1200">
          <a:solidFill>
            <a:schemeClr val="tx1"/>
          </a:solidFill>
          <a:latin typeface="+mn-lt"/>
          <a:ea typeface="+mn-ea"/>
          <a:cs typeface="+mn-cs"/>
        </a:defRPr>
      </a:lvl2pPr>
      <a:lvl3pPr marL="648000" indent="-216000" algn="l" defTabSz="914400" rtl="0" eaLnBrk="1" latinLnBrk="0" hangingPunct="1">
        <a:lnSpc>
          <a:spcPct val="100000"/>
        </a:lnSpc>
        <a:spcBef>
          <a:spcPts val="4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864000" indent="-216000" algn="l" defTabSz="914400" rtl="0" eaLnBrk="1" latinLnBrk="0" hangingPunct="1">
        <a:lnSpc>
          <a:spcPct val="100000"/>
        </a:lnSpc>
        <a:spcBef>
          <a:spcPts val="400"/>
        </a:spcBef>
        <a:buClr>
          <a:schemeClr val="accent1"/>
        </a:buClr>
        <a:buSzPct val="135000"/>
        <a:buFont typeface="System Font Regular"/>
        <a:buChar char="-"/>
        <a:defRPr sz="1400" kern="1200">
          <a:solidFill>
            <a:schemeClr val="tx1"/>
          </a:solidFill>
          <a:latin typeface="+mn-lt"/>
          <a:ea typeface="+mn-ea"/>
          <a:cs typeface="+mn-cs"/>
        </a:defRPr>
      </a:lvl4pPr>
      <a:lvl5pPr marL="1080000" indent="-216000" algn="l" defTabSz="914400" rtl="0" eaLnBrk="1" latinLnBrk="0" hangingPunct="1">
        <a:lnSpc>
          <a:spcPct val="100000"/>
        </a:lnSpc>
        <a:spcBef>
          <a:spcPts val="4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p15:clr>
            <a:srgbClr val="F26B43"/>
          </p15:clr>
        </p15:guide>
        <p15:guide id="2" pos="338">
          <p15:clr>
            <a:srgbClr val="F26B43"/>
          </p15:clr>
        </p15:guide>
        <p15:guide id="3" pos="7331">
          <p15:clr>
            <a:srgbClr val="F26B43"/>
          </p15:clr>
        </p15:guide>
        <p15:guide id="5" orient="horz" pos="3748">
          <p15:clr>
            <a:srgbClr val="F26B43"/>
          </p15:clr>
        </p15:guide>
        <p15:guide id="6" orient="horz" pos="1082">
          <p15:clr>
            <a:srgbClr val="F26B43"/>
          </p15:clr>
        </p15:guide>
        <p15:guide id="7" orient="horz" pos="720">
          <p15:clr>
            <a:srgbClr val="F26B43"/>
          </p15:clr>
        </p15:guide>
        <p15:guide id="8" orient="horz" pos="4135">
          <p15:clr>
            <a:srgbClr val="F26B43"/>
          </p15:clr>
        </p15:guide>
        <p15:guide id="9" pos="4951">
          <p15:clr>
            <a:srgbClr val="F26B43"/>
          </p15:clr>
        </p15:guide>
        <p15:guide id="10" pos="4725">
          <p15:clr>
            <a:srgbClr val="F26B43"/>
          </p15:clr>
        </p15:guide>
        <p15:guide id="11" pos="3829">
          <p15:clr>
            <a:srgbClr val="F26B43"/>
          </p15:clr>
        </p15:guide>
        <p15:guide id="12" pos="3740">
          <p15:clr>
            <a:srgbClr val="F26B43"/>
          </p15:clr>
        </p15:guide>
        <p15:guide id="13" pos="391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xml"/><Relationship Id="rId1" Type="http://schemas.openxmlformats.org/officeDocument/2006/relationships/slideLayout" Target="../slideLayouts/slideLayout9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image" Target="../media/image60.png"/><Relationship Id="rId1" Type="http://schemas.openxmlformats.org/officeDocument/2006/relationships/slideLayout" Target="../slideLayouts/slideLayout34.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14.xml.rels><?xml version="1.0" encoding="UTF-8" standalone="yes"?>
<Relationships xmlns="http://schemas.openxmlformats.org/package/2006/relationships"><Relationship Id="rId3" Type="http://schemas.openxmlformats.org/officeDocument/2006/relationships/hyperlink" Target="https://www.ks.no/contentassets/fab9b83db07a49dc8456efe845fe6d16/23088-KS-Arbeidsgivermonitor-2023-WEB.pdf" TargetMode="External"/><Relationship Id="rId2" Type="http://schemas.openxmlformats.org/officeDocument/2006/relationships/image" Target="../media/image67.png"/><Relationship Id="rId1" Type="http://schemas.openxmlformats.org/officeDocument/2006/relationships/slideLayout" Target="../slideLayouts/slideLayout13.xml"/><Relationship Id="rId4" Type="http://schemas.openxmlformats.org/officeDocument/2006/relationships/image" Target="../media/image6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https://www.uutilsynet.no/tilsyn/tilsyn/250" TargetMode="External"/><Relationship Id="rId2" Type="http://schemas.openxmlformats.org/officeDocument/2006/relationships/hyperlink" Target="http://www.lovdata.no/all/hl-20070126-004.html" TargetMode="External"/><Relationship Id="rId1" Type="http://schemas.openxmlformats.org/officeDocument/2006/relationships/slideLayout" Target="../slideLayouts/slideLayout9.xml"/><Relationship Id="rId5" Type="http://schemas.openxmlformats.org/officeDocument/2006/relationships/image" Target="../media/image70.png"/><Relationship Id="rId4" Type="http://schemas.openxmlformats.org/officeDocument/2006/relationships/image" Target="../media/image69.png"/></Relationships>
</file>

<file path=ppt/slides/_rels/slide2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tekst 2">
            <a:extLst>
              <a:ext uri="{FF2B5EF4-FFF2-40B4-BE49-F238E27FC236}">
                <a16:creationId xmlns:a16="http://schemas.microsoft.com/office/drawing/2014/main" id="{F0CA76C0-E215-4788-AA4B-73F9078CE424}"/>
              </a:ext>
            </a:extLst>
          </p:cNvPr>
          <p:cNvSpPr>
            <a:spLocks noGrp="1"/>
          </p:cNvSpPr>
          <p:nvPr>
            <p:ph type="body" sz="quarter" idx="10"/>
          </p:nvPr>
        </p:nvSpPr>
        <p:spPr>
          <a:xfrm>
            <a:off x="937593" y="958645"/>
            <a:ext cx="10133178" cy="2576997"/>
          </a:xfrm>
        </p:spPr>
        <p:txBody>
          <a:bodyPr/>
          <a:lstStyle/>
          <a:p>
            <a:r>
              <a:rPr lang="nb-NO" dirty="0"/>
              <a:t>Tilsynsforummøte </a:t>
            </a:r>
          </a:p>
          <a:p>
            <a:r>
              <a:rPr lang="nb-NO" dirty="0"/>
              <a:t>21.11.2024</a:t>
            </a:r>
          </a:p>
        </p:txBody>
      </p:sp>
      <p:sp>
        <p:nvSpPr>
          <p:cNvPr id="4" name="Plassholder for tekst 3">
            <a:extLst>
              <a:ext uri="{FF2B5EF4-FFF2-40B4-BE49-F238E27FC236}">
                <a16:creationId xmlns:a16="http://schemas.microsoft.com/office/drawing/2014/main" id="{2816DAB5-B3A2-433A-97E8-F7F1949400A2}"/>
              </a:ext>
            </a:extLst>
          </p:cNvPr>
          <p:cNvSpPr>
            <a:spLocks noGrp="1"/>
          </p:cNvSpPr>
          <p:nvPr>
            <p:ph type="body" sz="quarter" idx="11"/>
          </p:nvPr>
        </p:nvSpPr>
        <p:spPr/>
        <p:txBody>
          <a:bodyPr/>
          <a:lstStyle/>
          <a:p>
            <a:r>
              <a:rPr lang="nb-NO" dirty="0"/>
              <a:t>Samordningsstaben</a:t>
            </a:r>
          </a:p>
        </p:txBody>
      </p:sp>
    </p:spTree>
    <p:extLst>
      <p:ext uri="{BB962C8B-B14F-4D97-AF65-F5344CB8AC3E}">
        <p14:creationId xmlns:p14="http://schemas.microsoft.com/office/powerpoint/2010/main" val="270161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e 4">
            <a:extLst>
              <a:ext uri="{FF2B5EF4-FFF2-40B4-BE49-F238E27FC236}">
                <a16:creationId xmlns:a16="http://schemas.microsoft.com/office/drawing/2014/main" id="{88CE58FA-DE9C-6B79-B02F-AA993EC31B34}"/>
              </a:ext>
            </a:extLst>
          </p:cNvPr>
          <p:cNvPicPr>
            <a:picLocks noChangeAspect="1"/>
          </p:cNvPicPr>
          <p:nvPr/>
        </p:nvPicPr>
        <p:blipFill>
          <a:blip r:embed="rId3"/>
          <a:srcRect l="4766" t="41612" r="1086" b="-8187"/>
          <a:stretch/>
        </p:blipFill>
        <p:spPr>
          <a:xfrm>
            <a:off x="2029891" y="109001"/>
            <a:ext cx="8594406" cy="759672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18140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DBC31DA4-00BF-C61D-2135-FD16918B02AD}"/>
              </a:ext>
            </a:extLst>
          </p:cNvPr>
          <p:cNvGraphicFramePr>
            <a:graphicFrameLocks/>
          </p:cNvGraphicFramePr>
          <p:nvPr>
            <p:extLst>
              <p:ext uri="{D42A27DB-BD31-4B8C-83A1-F6EECF244321}">
                <p14:modId xmlns:p14="http://schemas.microsoft.com/office/powerpoint/2010/main" val="1281349145"/>
              </p:ext>
            </p:extLst>
          </p:nvPr>
        </p:nvGraphicFramePr>
        <p:xfrm>
          <a:off x="1028700" y="759709"/>
          <a:ext cx="9877425" cy="467906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105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0D3CB5A4-B844-87C5-FCCA-7B6A51E04915}"/>
              </a:ext>
            </a:extLst>
          </p:cNvPr>
          <p:cNvSpPr txBox="1">
            <a:spLocks noGrp="1"/>
          </p:cNvSpPr>
          <p:nvPr>
            <p:ph type="title"/>
          </p:nvPr>
        </p:nvSpPr>
        <p:spPr>
          <a:xfrm>
            <a:off x="1518836" y="1859798"/>
            <a:ext cx="8880524" cy="3448376"/>
          </a:xfrm>
          <a:prstGeom prst="rect">
            <a:avLst/>
          </a:prstGeom>
          <a:noFill/>
          <a:ln>
            <a:noFill/>
          </a:ln>
        </p:spPr>
        <p:txBody>
          <a:bodyPr vert="horz" wrap="square" lIns="91440" tIns="45720" rIns="91440" bIns="45720" anchor="ctr" anchorCtr="0" compatLnSpc="1">
            <a:noAutofit/>
          </a:bodyPr>
          <a:lstStyle/>
          <a:p>
            <a:pPr lvl="0">
              <a:lnSpc>
                <a:spcPct val="100000"/>
              </a:lnSpc>
              <a:spcBef>
                <a:spcPts val="1000"/>
              </a:spcBef>
            </a:pPr>
            <a:br>
              <a:rPr lang="nb-NO" sz="3200" b="1" dirty="0">
                <a:solidFill>
                  <a:srgbClr val="00244E"/>
                </a:solidFill>
                <a:latin typeface="Open Sans"/>
              </a:rPr>
            </a:br>
            <a:br>
              <a:rPr lang="nb-NO" sz="3200" b="1" dirty="0">
                <a:solidFill>
                  <a:srgbClr val="00244E"/>
                </a:solidFill>
                <a:latin typeface="Open Sans"/>
              </a:rPr>
            </a:br>
            <a:r>
              <a:rPr lang="nb-NO" sz="3200" b="1" dirty="0">
                <a:solidFill>
                  <a:srgbClr val="00244E"/>
                </a:solidFill>
                <a:latin typeface="Open Sans"/>
              </a:rPr>
              <a:t>Generelle orienteringer</a:t>
            </a:r>
            <a:br>
              <a:rPr lang="nb-NO" sz="3200" b="1" dirty="0">
                <a:solidFill>
                  <a:srgbClr val="00244E"/>
                </a:solidFill>
                <a:latin typeface="Open Sans"/>
              </a:rPr>
            </a:br>
            <a:br>
              <a:rPr lang="nb-NO" sz="3200" b="1" dirty="0">
                <a:solidFill>
                  <a:srgbClr val="00244E"/>
                </a:solidFill>
                <a:latin typeface="Open Sans"/>
              </a:rPr>
            </a:br>
            <a:r>
              <a:rPr lang="nb-NO" sz="2000" dirty="0">
                <a:solidFill>
                  <a:srgbClr val="00244E"/>
                </a:solidFill>
                <a:latin typeface="Open Sans"/>
              </a:rPr>
              <a:t>Tilbakeblikk på samordnete tilsyn for 2024</a:t>
            </a:r>
            <a:br>
              <a:rPr lang="nb-NO" sz="2000" dirty="0">
                <a:solidFill>
                  <a:srgbClr val="00244E"/>
                </a:solidFill>
                <a:latin typeface="Open Sans"/>
              </a:rPr>
            </a:br>
            <a:br>
              <a:rPr lang="nb-NO" sz="2000" dirty="0">
                <a:solidFill>
                  <a:srgbClr val="00244E"/>
                </a:solidFill>
                <a:latin typeface="Open Sans"/>
              </a:rPr>
            </a:br>
            <a:r>
              <a:rPr lang="nb-NO" sz="2000" dirty="0">
                <a:solidFill>
                  <a:srgbClr val="00244E"/>
                </a:solidFill>
                <a:latin typeface="Open Sans"/>
              </a:rPr>
              <a:t>Hvordan står det til med kommuneøkonomien i regionen?</a:t>
            </a:r>
            <a:br>
              <a:rPr lang="nb-NO" sz="2000" dirty="0">
                <a:solidFill>
                  <a:srgbClr val="00244E"/>
                </a:solidFill>
                <a:latin typeface="Open Sans"/>
              </a:rPr>
            </a:br>
            <a:br>
              <a:rPr lang="nb-NO" sz="2000" dirty="0">
                <a:solidFill>
                  <a:srgbClr val="00244E"/>
                </a:solidFill>
                <a:latin typeface="Open Sans"/>
              </a:rPr>
            </a:br>
            <a:r>
              <a:rPr lang="nb-NO" sz="2000" dirty="0">
                <a:solidFill>
                  <a:srgbClr val="00244E"/>
                </a:solidFill>
                <a:latin typeface="Open Sans"/>
              </a:rPr>
              <a:t>Diverse saker</a:t>
            </a:r>
            <a:br>
              <a:rPr lang="nb-NO" sz="2000" dirty="0">
                <a:solidFill>
                  <a:srgbClr val="00244E"/>
                </a:solidFill>
                <a:latin typeface="Open Sans"/>
              </a:rPr>
            </a:br>
            <a:br>
              <a:rPr lang="nb-NO" sz="3200" dirty="0">
                <a:solidFill>
                  <a:srgbClr val="00244E"/>
                </a:solidFill>
                <a:latin typeface="Open Sans"/>
              </a:rPr>
            </a:br>
            <a:endParaRPr lang="nb-NO" sz="3200" dirty="0">
              <a:solidFill>
                <a:srgbClr val="00244E"/>
              </a:solidFill>
              <a:latin typeface="Open Sa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9E96B675-EBD3-A8EE-2083-5DDEF7339797}"/>
              </a:ext>
            </a:extLst>
          </p:cNvPr>
          <p:cNvSpPr>
            <a:spLocks noGrp="1"/>
          </p:cNvSpPr>
          <p:nvPr>
            <p:ph type="body" sz="quarter" idx="12"/>
          </p:nvPr>
        </p:nvSpPr>
        <p:spPr/>
        <p:txBody>
          <a:bodyPr/>
          <a:lstStyle/>
          <a:p>
            <a:endParaRPr lang="nb-NO" sz="3200" dirty="0">
              <a:solidFill>
                <a:srgbClr val="00244E"/>
              </a:solidFill>
              <a:latin typeface="Open Sans"/>
            </a:endParaRPr>
          </a:p>
          <a:p>
            <a:r>
              <a:rPr lang="nb-NO" dirty="0">
                <a:solidFill>
                  <a:srgbClr val="00244E"/>
                </a:solidFill>
                <a:latin typeface="Open Sans"/>
              </a:rPr>
              <a:t>T</a:t>
            </a:r>
            <a:r>
              <a:rPr lang="nb-NO" sz="3200" dirty="0">
                <a:solidFill>
                  <a:srgbClr val="00244E"/>
                </a:solidFill>
                <a:latin typeface="Open Sans"/>
              </a:rPr>
              <a:t>ilbakeblikk på samordnete tilsyn for 2024</a:t>
            </a:r>
            <a:br>
              <a:rPr lang="nb-NO" sz="3200" dirty="0">
                <a:solidFill>
                  <a:srgbClr val="00244E"/>
                </a:solidFill>
                <a:latin typeface="Open Sans"/>
              </a:rPr>
            </a:br>
            <a:endParaRPr lang="nb-NO" dirty="0"/>
          </a:p>
        </p:txBody>
      </p:sp>
    </p:spTree>
    <p:extLst>
      <p:ext uri="{BB962C8B-B14F-4D97-AF65-F5344CB8AC3E}">
        <p14:creationId xmlns:p14="http://schemas.microsoft.com/office/powerpoint/2010/main" val="4082506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5CAE85BE-B23D-289A-6069-A5C92AD18772}"/>
              </a:ext>
            </a:extLst>
          </p:cNvPr>
          <p:cNvSpPr>
            <a:spLocks noGrp="1"/>
          </p:cNvSpPr>
          <p:nvPr>
            <p:ph type="title"/>
          </p:nvPr>
        </p:nvSpPr>
        <p:spPr/>
        <p:txBody>
          <a:bodyPr/>
          <a:lstStyle/>
          <a:p>
            <a:r>
              <a:rPr lang="nb-NO" dirty="0"/>
              <a:t>Samlet oversikt for 2024 over statlige tilsyn med kommuner og fylkeskommuner</a:t>
            </a:r>
          </a:p>
        </p:txBody>
      </p:sp>
      <p:graphicFrame>
        <p:nvGraphicFramePr>
          <p:cNvPr id="7" name="Diagram 6">
            <a:extLst>
              <a:ext uri="{FF2B5EF4-FFF2-40B4-BE49-F238E27FC236}">
                <a16:creationId xmlns:a16="http://schemas.microsoft.com/office/drawing/2014/main" id="{2FC58135-FD1F-A7BE-C468-9C2F38052151}"/>
              </a:ext>
            </a:extLst>
          </p:cNvPr>
          <p:cNvGraphicFramePr>
            <a:graphicFrameLocks/>
          </p:cNvGraphicFramePr>
          <p:nvPr>
            <p:extLst>
              <p:ext uri="{D42A27DB-BD31-4B8C-83A1-F6EECF244321}">
                <p14:modId xmlns:p14="http://schemas.microsoft.com/office/powerpoint/2010/main" val="2063372122"/>
              </p:ext>
            </p:extLst>
          </p:nvPr>
        </p:nvGraphicFramePr>
        <p:xfrm>
          <a:off x="628650" y="2170815"/>
          <a:ext cx="8572500" cy="431570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52747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2BD1DD9-08CB-187A-5040-C5C2176B4D81}"/>
              </a:ext>
            </a:extLst>
          </p:cNvPr>
          <p:cNvSpPr>
            <a:spLocks noGrp="1"/>
          </p:cNvSpPr>
          <p:nvPr>
            <p:ph type="title"/>
          </p:nvPr>
        </p:nvSpPr>
        <p:spPr/>
        <p:txBody>
          <a:bodyPr/>
          <a:lstStyle/>
          <a:p>
            <a:r>
              <a:rPr lang="nb-NO" dirty="0"/>
              <a:t>Dekomponert oversiktstabell </a:t>
            </a:r>
          </a:p>
        </p:txBody>
      </p:sp>
      <p:graphicFrame>
        <p:nvGraphicFramePr>
          <p:cNvPr id="4" name="Tabell 3">
            <a:extLst>
              <a:ext uri="{FF2B5EF4-FFF2-40B4-BE49-F238E27FC236}">
                <a16:creationId xmlns:a16="http://schemas.microsoft.com/office/drawing/2014/main" id="{87B6193C-AB64-EFA6-8E57-CCAF6EBD219E}"/>
              </a:ext>
            </a:extLst>
          </p:cNvPr>
          <p:cNvGraphicFramePr>
            <a:graphicFrameLocks noGrp="1"/>
          </p:cNvGraphicFramePr>
          <p:nvPr>
            <p:extLst>
              <p:ext uri="{D42A27DB-BD31-4B8C-83A1-F6EECF244321}">
                <p14:modId xmlns:p14="http://schemas.microsoft.com/office/powerpoint/2010/main" val="2291528635"/>
              </p:ext>
            </p:extLst>
          </p:nvPr>
        </p:nvGraphicFramePr>
        <p:xfrm>
          <a:off x="1055686" y="2211466"/>
          <a:ext cx="8526462" cy="3608308"/>
        </p:xfrm>
        <a:graphic>
          <a:graphicData uri="http://schemas.openxmlformats.org/drawingml/2006/table">
            <a:tbl>
              <a:tblPr/>
              <a:tblGrid>
                <a:gridCol w="1856874">
                  <a:extLst>
                    <a:ext uri="{9D8B030D-6E8A-4147-A177-3AD203B41FA5}">
                      <a16:colId xmlns:a16="http://schemas.microsoft.com/office/drawing/2014/main" val="2363924122"/>
                    </a:ext>
                  </a:extLst>
                </a:gridCol>
                <a:gridCol w="1515816">
                  <a:extLst>
                    <a:ext uri="{9D8B030D-6E8A-4147-A177-3AD203B41FA5}">
                      <a16:colId xmlns:a16="http://schemas.microsoft.com/office/drawing/2014/main" val="86503188"/>
                    </a:ext>
                  </a:extLst>
                </a:gridCol>
                <a:gridCol w="1717924">
                  <a:extLst>
                    <a:ext uri="{9D8B030D-6E8A-4147-A177-3AD203B41FA5}">
                      <a16:colId xmlns:a16="http://schemas.microsoft.com/office/drawing/2014/main" val="3457135272"/>
                    </a:ext>
                  </a:extLst>
                </a:gridCol>
                <a:gridCol w="1717924">
                  <a:extLst>
                    <a:ext uri="{9D8B030D-6E8A-4147-A177-3AD203B41FA5}">
                      <a16:colId xmlns:a16="http://schemas.microsoft.com/office/drawing/2014/main" val="565413436"/>
                    </a:ext>
                  </a:extLst>
                </a:gridCol>
                <a:gridCol w="1717924">
                  <a:extLst>
                    <a:ext uri="{9D8B030D-6E8A-4147-A177-3AD203B41FA5}">
                      <a16:colId xmlns:a16="http://schemas.microsoft.com/office/drawing/2014/main" val="1594279739"/>
                    </a:ext>
                  </a:extLst>
                </a:gridCol>
              </a:tblGrid>
              <a:tr h="328028">
                <a:tc gridSpan="5">
                  <a:txBody>
                    <a:bodyPr/>
                    <a:lstStyle/>
                    <a:p>
                      <a:pPr algn="l" fontAlgn="b"/>
                      <a:r>
                        <a:rPr lang="nb-NO" sz="2000" b="1" i="0" u="none" strike="noStrike" dirty="0">
                          <a:solidFill>
                            <a:srgbClr val="000000"/>
                          </a:solidFill>
                          <a:effectLst/>
                          <a:latin typeface="Aptos Narrow" panose="020B0004020202020204" pitchFamily="34" charset="0"/>
                        </a:rPr>
                        <a:t>Oversikt over statlige tilsyn med kommuner og fylkeskommuner</a:t>
                      </a:r>
                      <a:r>
                        <a:rPr lang="nb-NO" sz="2000" b="1" i="0" u="none" strike="noStrike" dirty="0">
                          <a:solidFill>
                            <a:srgbClr val="FF0000"/>
                          </a:solidFill>
                          <a:effectLst/>
                          <a:latin typeface="Aptos Narrow" panose="020B0004020202020204" pitchFamily="34" charset="0"/>
                        </a:rPr>
                        <a:t>-2024</a:t>
                      </a:r>
                      <a:endParaRPr lang="nb-NO" sz="2000" b="1" i="0" u="none" strike="noStrike" dirty="0">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hMerge="1">
                  <a:txBody>
                    <a:bodyPr/>
                    <a:lstStyle/>
                    <a:p>
                      <a:endParaRPr lang="nb-NO"/>
                    </a:p>
                  </a:txBody>
                  <a:tcPr/>
                </a:tc>
                <a:tc hMerge="1">
                  <a:txBody>
                    <a:bodyPr/>
                    <a:lstStyle/>
                    <a:p>
                      <a:endParaRPr lang="nb-NO"/>
                    </a:p>
                  </a:txBody>
                  <a:tcPr/>
                </a:tc>
                <a:tc hMerge="1">
                  <a:txBody>
                    <a:bodyPr/>
                    <a:lstStyle/>
                    <a:p>
                      <a:endParaRPr lang="nb-NO"/>
                    </a:p>
                  </a:txBody>
                  <a:tcPr/>
                </a:tc>
                <a:tc hMerge="1">
                  <a:txBody>
                    <a:bodyPr/>
                    <a:lstStyle/>
                    <a:p>
                      <a:endParaRPr lang="nb-NO"/>
                    </a:p>
                  </a:txBody>
                  <a:tcPr/>
                </a:tc>
                <a:extLst>
                  <a:ext uri="{0D108BD9-81ED-4DB2-BD59-A6C34878D82A}">
                    <a16:rowId xmlns:a16="http://schemas.microsoft.com/office/drawing/2014/main" val="2193303536"/>
                  </a:ext>
                </a:extLst>
              </a:tr>
              <a:tr h="328028">
                <a:tc>
                  <a:txBody>
                    <a:bodyPr/>
                    <a:lstStyle/>
                    <a:p>
                      <a:pPr algn="l" fontAlgn="b"/>
                      <a:endParaRPr lang="nb-NO" sz="1100" b="0" i="0" u="none" strike="noStrike">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l" fontAlgn="b"/>
                      <a:endParaRPr lang="nb-NO" sz="1100" b="0" i="0" u="none" strike="noStrike">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l" fontAlgn="b"/>
                      <a:endParaRPr lang="nb-NO" sz="1100" b="0" i="0" u="none" strike="noStrike" dirty="0">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l" fontAlgn="b"/>
                      <a:endParaRPr lang="nb-NO" sz="1100" b="0" i="0" u="none" strike="noStrike">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l" fontAlgn="b"/>
                      <a:endParaRPr lang="nb-NO" sz="1100" b="0" i="0" u="none" strike="noStrike">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extLst>
                  <a:ext uri="{0D108BD9-81ED-4DB2-BD59-A6C34878D82A}">
                    <a16:rowId xmlns:a16="http://schemas.microsoft.com/office/drawing/2014/main" val="1898559020"/>
                  </a:ext>
                </a:extLst>
              </a:tr>
              <a:tr h="656056">
                <a:tc>
                  <a:txBody>
                    <a:bodyPr/>
                    <a:lstStyle/>
                    <a:p>
                      <a:pPr algn="l" fontAlgn="b"/>
                      <a:endParaRPr lang="nb-NO" sz="1800" b="0" i="0" u="none" strike="noStrike" dirty="0">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r" fontAlgn="b"/>
                      <a:r>
                        <a:rPr lang="nb-NO" sz="1800" b="0" i="1" u="none" strike="noStrike" dirty="0">
                          <a:solidFill>
                            <a:srgbClr val="000000"/>
                          </a:solidFill>
                          <a:effectLst/>
                          <a:latin typeface="Aptos Narrow" panose="020B0004020202020204" pitchFamily="34" charset="0"/>
                        </a:rPr>
                        <a:t>Planlagte før året</a:t>
                      </a:r>
                    </a:p>
                  </a:txBody>
                  <a:tcPr marL="6350" marR="6350" marT="6350" marB="0" anchor="b">
                    <a:lnL>
                      <a:noFill/>
                    </a:lnL>
                    <a:lnR>
                      <a:noFill/>
                    </a:lnR>
                    <a:lnT>
                      <a:noFill/>
                    </a:lnT>
                    <a:lnB>
                      <a:noFill/>
                    </a:lnB>
                    <a:noFill/>
                  </a:tcPr>
                </a:tc>
                <a:tc>
                  <a:txBody>
                    <a:bodyPr/>
                    <a:lstStyle/>
                    <a:p>
                      <a:pPr algn="r" fontAlgn="b"/>
                      <a:r>
                        <a:rPr lang="nb-NO" sz="1800" b="0" i="1" u="none" strike="noStrike" dirty="0">
                          <a:solidFill>
                            <a:srgbClr val="000000"/>
                          </a:solidFill>
                          <a:effectLst/>
                          <a:latin typeface="Aptos Narrow" panose="020B0004020202020204" pitchFamily="34" charset="0"/>
                        </a:rPr>
                        <a:t>Tilsynsforum-</a:t>
                      </a:r>
                    </a:p>
                    <a:p>
                      <a:pPr algn="r" fontAlgn="b"/>
                      <a:r>
                        <a:rPr lang="nb-NO" sz="1800" b="0" i="1" u="none" strike="noStrike" dirty="0">
                          <a:solidFill>
                            <a:srgbClr val="000000"/>
                          </a:solidFill>
                          <a:effectLst/>
                          <a:latin typeface="Aptos Narrow" panose="020B0004020202020204" pitchFamily="34" charset="0"/>
                        </a:rPr>
                        <a:t>møte 1</a:t>
                      </a:r>
                    </a:p>
                  </a:txBody>
                  <a:tcPr marL="6350" marR="6350" marT="6350" marB="0" anchor="b">
                    <a:lnL>
                      <a:noFill/>
                    </a:lnL>
                    <a:lnR>
                      <a:noFill/>
                    </a:lnR>
                    <a:lnT>
                      <a:noFill/>
                    </a:lnT>
                    <a:lnB>
                      <a:noFill/>
                    </a:lnB>
                    <a:noFill/>
                  </a:tcPr>
                </a:tc>
                <a:tc>
                  <a:txBody>
                    <a:bodyPr/>
                    <a:lstStyle/>
                    <a:p>
                      <a:pPr algn="r" fontAlgn="b"/>
                      <a:r>
                        <a:rPr lang="nb-NO" sz="1800" b="0" i="1" u="none" strike="noStrike" dirty="0">
                          <a:solidFill>
                            <a:srgbClr val="000000"/>
                          </a:solidFill>
                          <a:effectLst/>
                          <a:latin typeface="Aptos Narrow" panose="020B0004020202020204" pitchFamily="34" charset="0"/>
                        </a:rPr>
                        <a:t>Tilsynsforum-</a:t>
                      </a:r>
                    </a:p>
                    <a:p>
                      <a:pPr algn="r" fontAlgn="b"/>
                      <a:r>
                        <a:rPr lang="nb-NO" sz="1800" b="0" i="1" u="none" strike="noStrike" dirty="0">
                          <a:solidFill>
                            <a:srgbClr val="000000"/>
                          </a:solidFill>
                          <a:effectLst/>
                          <a:latin typeface="Aptos Narrow" panose="020B0004020202020204" pitchFamily="34" charset="0"/>
                        </a:rPr>
                        <a:t>møte 2</a:t>
                      </a:r>
                    </a:p>
                  </a:txBody>
                  <a:tcPr marL="6350" marR="6350" marT="6350" marB="0" anchor="b">
                    <a:lnL>
                      <a:noFill/>
                    </a:lnL>
                    <a:lnR>
                      <a:noFill/>
                    </a:lnR>
                    <a:lnT>
                      <a:noFill/>
                    </a:lnT>
                    <a:lnB>
                      <a:noFill/>
                    </a:lnB>
                    <a:noFill/>
                  </a:tcPr>
                </a:tc>
                <a:tc>
                  <a:txBody>
                    <a:bodyPr/>
                    <a:lstStyle/>
                    <a:p>
                      <a:pPr algn="r" fontAlgn="b"/>
                      <a:r>
                        <a:rPr lang="nb-NO" sz="1800" b="0" i="1" u="none" strike="noStrike" dirty="0">
                          <a:solidFill>
                            <a:srgbClr val="000000"/>
                          </a:solidFill>
                          <a:effectLst/>
                          <a:latin typeface="Aptos Narrow" panose="020B0004020202020204" pitchFamily="34" charset="0"/>
                        </a:rPr>
                        <a:t>Tilsynsforum-</a:t>
                      </a:r>
                    </a:p>
                    <a:p>
                      <a:pPr algn="r" fontAlgn="b"/>
                      <a:r>
                        <a:rPr lang="nb-NO" sz="1800" b="0" i="1" u="none" strike="noStrike" dirty="0">
                          <a:solidFill>
                            <a:srgbClr val="000000"/>
                          </a:solidFill>
                          <a:effectLst/>
                          <a:latin typeface="Aptos Narrow" panose="020B0004020202020204" pitchFamily="34" charset="0"/>
                        </a:rPr>
                        <a:t>møte 3</a:t>
                      </a:r>
                    </a:p>
                  </a:txBody>
                  <a:tcPr marL="6350" marR="6350" marT="6350" marB="0" anchor="b">
                    <a:lnL>
                      <a:noFill/>
                    </a:lnL>
                    <a:lnR>
                      <a:noFill/>
                    </a:lnR>
                    <a:lnT>
                      <a:noFill/>
                    </a:lnT>
                    <a:lnB>
                      <a:noFill/>
                    </a:lnB>
                    <a:noFill/>
                  </a:tcPr>
                </a:tc>
                <a:extLst>
                  <a:ext uri="{0D108BD9-81ED-4DB2-BD59-A6C34878D82A}">
                    <a16:rowId xmlns:a16="http://schemas.microsoft.com/office/drawing/2014/main" val="3949961309"/>
                  </a:ext>
                </a:extLst>
              </a:tr>
              <a:tr h="328028">
                <a:tc>
                  <a:txBody>
                    <a:bodyPr/>
                    <a:lstStyle/>
                    <a:p>
                      <a:pPr algn="l" fontAlgn="b"/>
                      <a:r>
                        <a:rPr lang="nb-NO" sz="1800" b="0" i="0" u="none" strike="noStrike">
                          <a:solidFill>
                            <a:srgbClr val="000000"/>
                          </a:solidFill>
                          <a:effectLst/>
                          <a:latin typeface="Aptos Narrow" panose="020B0004020202020204" pitchFamily="34" charset="0"/>
                        </a:rPr>
                        <a:t> </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800" b="1" i="0" u="none" strike="noStrike" dirty="0">
                          <a:solidFill>
                            <a:srgbClr val="000000"/>
                          </a:solidFill>
                          <a:effectLst/>
                          <a:latin typeface="Aptos Narrow" panose="020B0004020202020204" pitchFamily="34" charset="0"/>
                        </a:rPr>
                        <a:t>des.23</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800" b="1" i="0" u="none" strike="noStrike">
                          <a:solidFill>
                            <a:srgbClr val="000000"/>
                          </a:solidFill>
                          <a:effectLst/>
                          <a:latin typeface="Aptos Narrow" panose="020B0004020202020204" pitchFamily="34" charset="0"/>
                        </a:rPr>
                        <a:t>mar.24</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800" b="1" i="0" u="none" strike="noStrike">
                          <a:solidFill>
                            <a:srgbClr val="000000"/>
                          </a:solidFill>
                          <a:effectLst/>
                          <a:latin typeface="Aptos Narrow" panose="020B0004020202020204" pitchFamily="34" charset="0"/>
                        </a:rPr>
                        <a:t>jun.24</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800" b="1" i="0" u="none" strike="noStrike">
                          <a:solidFill>
                            <a:srgbClr val="000000"/>
                          </a:solidFill>
                          <a:effectLst/>
                          <a:latin typeface="Aptos Narrow" panose="020B0004020202020204" pitchFamily="34" charset="0"/>
                        </a:rPr>
                        <a:t>nov.24</a:t>
                      </a:r>
                    </a:p>
                  </a:txBody>
                  <a:tcPr marL="6350" marR="6350" marT="6350" marB="0" anchor="b">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50363943"/>
                  </a:ext>
                </a:extLst>
              </a:tr>
              <a:tr h="328028">
                <a:tc>
                  <a:txBody>
                    <a:bodyPr/>
                    <a:lstStyle/>
                    <a:p>
                      <a:pPr algn="l" fontAlgn="b"/>
                      <a:r>
                        <a:rPr lang="nb-NO" sz="1800" b="0" i="0" u="none" strike="noStrike">
                          <a:solidFill>
                            <a:srgbClr val="000000"/>
                          </a:solidFill>
                          <a:effectLst/>
                          <a:latin typeface="Aptos Narrow" panose="020B0004020202020204" pitchFamily="34" charset="0"/>
                        </a:rPr>
                        <a:t>Arbeidstilsynet</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800" b="0" i="0" u="none" strike="noStrike" dirty="0">
                          <a:solidFill>
                            <a:srgbClr val="000000"/>
                          </a:solidFill>
                          <a:effectLst/>
                          <a:latin typeface="Aptos Narrow" panose="020B0004020202020204" pitchFamily="34" charset="0"/>
                        </a:rPr>
                        <a:t>16</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endParaRPr lang="nb-NO" sz="1800" b="0" i="0" u="none" strike="noStrike" dirty="0">
                        <a:solidFill>
                          <a:srgbClr val="000000"/>
                        </a:solidFill>
                        <a:effectLst/>
                        <a:latin typeface="Aptos Narrow" panose="020B0004020202020204" pitchFamily="34" charset="0"/>
                      </a:endParaRP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140+2</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221+4</a:t>
                      </a:r>
                    </a:p>
                  </a:txBody>
                  <a:tcPr marL="6350" marR="6350" marT="6350" marB="0" anchor="b">
                    <a:lnL>
                      <a:noFill/>
                    </a:lnL>
                    <a:lnR>
                      <a:noFill/>
                    </a:lnR>
                    <a:lnT w="635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340198617"/>
                  </a:ext>
                </a:extLst>
              </a:tr>
              <a:tr h="328028">
                <a:tc>
                  <a:txBody>
                    <a:bodyPr/>
                    <a:lstStyle/>
                    <a:p>
                      <a:pPr algn="l" fontAlgn="b"/>
                      <a:r>
                        <a:rPr lang="nb-NO" sz="1800" b="0" i="0" u="none" strike="noStrike">
                          <a:solidFill>
                            <a:srgbClr val="000000"/>
                          </a:solidFill>
                          <a:effectLst/>
                          <a:latin typeface="Aptos Narrow" panose="020B0004020202020204" pitchFamily="34" charset="0"/>
                        </a:rPr>
                        <a:t>Arkivverket</a:t>
                      </a:r>
                    </a:p>
                  </a:txBody>
                  <a:tcPr marL="6350" marR="6350" marT="6350" marB="0" anchor="b">
                    <a:lnL>
                      <a:noFill/>
                    </a:lnL>
                    <a:lnR>
                      <a:noFill/>
                    </a:lnR>
                    <a:lnT>
                      <a:noFill/>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9</a:t>
                      </a:r>
                    </a:p>
                  </a:txBody>
                  <a:tcPr marL="6350" marR="6350" marT="6350" marB="0" anchor="b">
                    <a:lnL>
                      <a:noFill/>
                    </a:lnL>
                    <a:lnR>
                      <a:noFill/>
                    </a:lnR>
                    <a:lnT>
                      <a:noFill/>
                    </a:lnT>
                    <a:lnB>
                      <a:noFill/>
                    </a:lnB>
                    <a:noFill/>
                  </a:tcPr>
                </a:tc>
                <a:tc>
                  <a:txBody>
                    <a:bodyPr/>
                    <a:lstStyle/>
                    <a:p>
                      <a:pPr algn="l" fontAlgn="b"/>
                      <a:endParaRPr lang="nb-NO" sz="1800" b="0" i="0" u="none" strike="noStrike" dirty="0">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r" fontAlgn="b"/>
                      <a:r>
                        <a:rPr lang="nb-NO" sz="1800" b="0" i="0" u="none" strike="noStrike" dirty="0">
                          <a:solidFill>
                            <a:srgbClr val="000000"/>
                          </a:solidFill>
                          <a:effectLst/>
                          <a:latin typeface="Aptos Narrow" panose="020B0004020202020204" pitchFamily="34" charset="0"/>
                        </a:rPr>
                        <a:t>9</a:t>
                      </a:r>
                    </a:p>
                  </a:txBody>
                  <a:tcPr marL="6350" marR="6350" marT="6350" marB="0" anchor="b">
                    <a:lnL>
                      <a:noFill/>
                    </a:lnL>
                    <a:lnR>
                      <a:noFill/>
                    </a:lnR>
                    <a:lnT>
                      <a:noFill/>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9</a:t>
                      </a:r>
                    </a:p>
                  </a:txBody>
                  <a:tcPr marL="6350" marR="6350" marT="6350" marB="0" anchor="b">
                    <a:lnL>
                      <a:noFill/>
                    </a:lnL>
                    <a:lnR>
                      <a:noFill/>
                    </a:lnR>
                    <a:lnT>
                      <a:noFill/>
                    </a:lnT>
                    <a:lnB>
                      <a:noFill/>
                    </a:lnB>
                    <a:noFill/>
                  </a:tcPr>
                </a:tc>
                <a:extLst>
                  <a:ext uri="{0D108BD9-81ED-4DB2-BD59-A6C34878D82A}">
                    <a16:rowId xmlns:a16="http://schemas.microsoft.com/office/drawing/2014/main" val="209777437"/>
                  </a:ext>
                </a:extLst>
              </a:tr>
              <a:tr h="328028">
                <a:tc>
                  <a:txBody>
                    <a:bodyPr/>
                    <a:lstStyle/>
                    <a:p>
                      <a:pPr algn="l" fontAlgn="b"/>
                      <a:r>
                        <a:rPr lang="nb-NO" sz="1800" b="0" i="0" u="none" strike="noStrike">
                          <a:solidFill>
                            <a:srgbClr val="000000"/>
                          </a:solidFill>
                          <a:effectLst/>
                          <a:latin typeface="Aptos Narrow" panose="020B0004020202020204" pitchFamily="34" charset="0"/>
                        </a:rPr>
                        <a:t>Mattilsynet</a:t>
                      </a:r>
                    </a:p>
                  </a:txBody>
                  <a:tcPr marL="6350" marR="6350" marT="6350" marB="0" anchor="b">
                    <a:lnL>
                      <a:noFill/>
                    </a:lnL>
                    <a:lnR>
                      <a:noFill/>
                    </a:lnR>
                    <a:lnT>
                      <a:noFill/>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0</a:t>
                      </a:r>
                    </a:p>
                  </a:txBody>
                  <a:tcPr marL="6350" marR="6350" marT="6350" marB="0" anchor="b">
                    <a:lnL>
                      <a:noFill/>
                    </a:lnL>
                    <a:lnR>
                      <a:noFill/>
                    </a:lnR>
                    <a:lnT>
                      <a:noFill/>
                    </a:lnT>
                    <a:lnB>
                      <a:noFill/>
                    </a:lnB>
                    <a:noFill/>
                  </a:tcPr>
                </a:tc>
                <a:tc>
                  <a:txBody>
                    <a:bodyPr/>
                    <a:lstStyle/>
                    <a:p>
                      <a:pPr algn="l" fontAlgn="b"/>
                      <a:endParaRPr lang="nb-NO" sz="1800" b="0" i="0" u="none" strike="noStrike">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r" fontAlgn="b"/>
                      <a:r>
                        <a:rPr lang="nb-NO" sz="1800" b="0" i="0" u="none" strike="noStrike" dirty="0">
                          <a:solidFill>
                            <a:srgbClr val="000000"/>
                          </a:solidFill>
                          <a:effectLst/>
                          <a:latin typeface="Aptos Narrow" panose="020B0004020202020204" pitchFamily="34" charset="0"/>
                        </a:rPr>
                        <a:t>2</a:t>
                      </a:r>
                    </a:p>
                  </a:txBody>
                  <a:tcPr marL="6350" marR="6350" marT="6350" marB="0" anchor="b">
                    <a:lnL>
                      <a:noFill/>
                    </a:lnL>
                    <a:lnR>
                      <a:noFill/>
                    </a:lnR>
                    <a:lnT>
                      <a:noFill/>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4</a:t>
                      </a:r>
                    </a:p>
                  </a:txBody>
                  <a:tcPr marL="6350" marR="6350" marT="6350" marB="0" anchor="b">
                    <a:lnL>
                      <a:noFill/>
                    </a:lnL>
                    <a:lnR>
                      <a:noFill/>
                    </a:lnR>
                    <a:lnT>
                      <a:noFill/>
                    </a:lnT>
                    <a:lnB>
                      <a:noFill/>
                    </a:lnB>
                    <a:noFill/>
                  </a:tcPr>
                </a:tc>
                <a:extLst>
                  <a:ext uri="{0D108BD9-81ED-4DB2-BD59-A6C34878D82A}">
                    <a16:rowId xmlns:a16="http://schemas.microsoft.com/office/drawing/2014/main" val="3065645465"/>
                  </a:ext>
                </a:extLst>
              </a:tr>
              <a:tr h="328028">
                <a:tc>
                  <a:txBody>
                    <a:bodyPr/>
                    <a:lstStyle/>
                    <a:p>
                      <a:pPr algn="l" fontAlgn="b"/>
                      <a:r>
                        <a:rPr lang="nb-NO" sz="1800" b="0" i="0" u="none" strike="noStrike">
                          <a:solidFill>
                            <a:srgbClr val="000000"/>
                          </a:solidFill>
                          <a:effectLst/>
                          <a:latin typeface="Aptos Narrow" panose="020B0004020202020204" pitchFamily="34" charset="0"/>
                        </a:rPr>
                        <a:t>Kartverket</a:t>
                      </a:r>
                    </a:p>
                  </a:txBody>
                  <a:tcPr marL="6350" marR="6350" marT="6350" marB="0" anchor="b">
                    <a:lnL>
                      <a:noFill/>
                    </a:lnL>
                    <a:lnR>
                      <a:noFill/>
                    </a:lnR>
                    <a:lnT>
                      <a:noFill/>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4</a:t>
                      </a:r>
                    </a:p>
                  </a:txBody>
                  <a:tcPr marL="6350" marR="6350" marT="6350" marB="0" anchor="b">
                    <a:lnL>
                      <a:noFill/>
                    </a:lnL>
                    <a:lnR>
                      <a:noFill/>
                    </a:lnR>
                    <a:lnT>
                      <a:noFill/>
                    </a:lnT>
                    <a:lnB>
                      <a:noFill/>
                    </a:lnB>
                    <a:noFill/>
                  </a:tcPr>
                </a:tc>
                <a:tc>
                  <a:txBody>
                    <a:bodyPr/>
                    <a:lstStyle/>
                    <a:p>
                      <a:pPr algn="l" fontAlgn="b"/>
                      <a:endParaRPr lang="nb-NO" sz="1800" b="0" i="0" u="none" strike="noStrike">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r" fontAlgn="b"/>
                      <a:r>
                        <a:rPr lang="nb-NO" sz="1800" b="0" i="0" u="none" strike="noStrike" dirty="0">
                          <a:solidFill>
                            <a:srgbClr val="000000"/>
                          </a:solidFill>
                          <a:effectLst/>
                          <a:latin typeface="Aptos Narrow" panose="020B0004020202020204" pitchFamily="34" charset="0"/>
                        </a:rPr>
                        <a:t>4</a:t>
                      </a:r>
                    </a:p>
                  </a:txBody>
                  <a:tcPr marL="6350" marR="6350" marT="6350" marB="0" anchor="b">
                    <a:lnL>
                      <a:noFill/>
                    </a:lnL>
                    <a:lnR>
                      <a:noFill/>
                    </a:lnR>
                    <a:lnT>
                      <a:noFill/>
                    </a:lnT>
                    <a:lnB>
                      <a:noFill/>
                    </a:lnB>
                    <a:noFill/>
                  </a:tcPr>
                </a:tc>
                <a:tc>
                  <a:txBody>
                    <a:bodyPr/>
                    <a:lstStyle/>
                    <a:p>
                      <a:pPr algn="r" fontAlgn="b"/>
                      <a:r>
                        <a:rPr lang="nb-NO" sz="1800" b="0" i="0" u="none" strike="noStrike">
                          <a:solidFill>
                            <a:srgbClr val="000000"/>
                          </a:solidFill>
                          <a:effectLst/>
                          <a:latin typeface="Aptos Narrow" panose="020B0004020202020204" pitchFamily="34" charset="0"/>
                        </a:rPr>
                        <a:t>4</a:t>
                      </a:r>
                    </a:p>
                  </a:txBody>
                  <a:tcPr marL="6350" marR="6350" marT="6350" marB="0" anchor="b">
                    <a:lnL>
                      <a:noFill/>
                    </a:lnL>
                    <a:lnR>
                      <a:noFill/>
                    </a:lnR>
                    <a:lnT>
                      <a:noFill/>
                    </a:lnT>
                    <a:lnB>
                      <a:noFill/>
                    </a:lnB>
                    <a:noFill/>
                  </a:tcPr>
                </a:tc>
                <a:extLst>
                  <a:ext uri="{0D108BD9-81ED-4DB2-BD59-A6C34878D82A}">
                    <a16:rowId xmlns:a16="http://schemas.microsoft.com/office/drawing/2014/main" val="630725191"/>
                  </a:ext>
                </a:extLst>
              </a:tr>
              <a:tr h="328028">
                <a:tc>
                  <a:txBody>
                    <a:bodyPr/>
                    <a:lstStyle/>
                    <a:p>
                      <a:pPr algn="l" fontAlgn="b"/>
                      <a:r>
                        <a:rPr lang="nb-NO" sz="1800" b="0" i="0" u="none" strike="noStrike" dirty="0">
                          <a:solidFill>
                            <a:srgbClr val="000000"/>
                          </a:solidFill>
                          <a:effectLst/>
                          <a:latin typeface="Aptos Narrow" panose="020B0004020202020204" pitchFamily="34" charset="0"/>
                        </a:rPr>
                        <a:t>SF Oslo og Viken</a:t>
                      </a:r>
                    </a:p>
                  </a:txBody>
                  <a:tcPr marL="6350" marR="6350" marT="6350" marB="0" anchor="b">
                    <a:lnL>
                      <a:noFill/>
                    </a:lnL>
                    <a:lnR>
                      <a:noFill/>
                    </a:lnR>
                    <a:lnT>
                      <a:noFill/>
                    </a:lnT>
                    <a:lnB>
                      <a:noFill/>
                    </a:lnB>
                    <a:noFill/>
                  </a:tcPr>
                </a:tc>
                <a:tc>
                  <a:txBody>
                    <a:bodyPr/>
                    <a:lstStyle/>
                    <a:p>
                      <a:pPr algn="r" fontAlgn="b"/>
                      <a:r>
                        <a:rPr lang="nb-NO" sz="1800" b="0" i="0" u="none" strike="noStrike" dirty="0">
                          <a:solidFill>
                            <a:srgbClr val="000000"/>
                          </a:solidFill>
                          <a:effectLst/>
                          <a:latin typeface="Aptos Narrow" panose="020B0004020202020204" pitchFamily="34" charset="0"/>
                        </a:rPr>
                        <a:t>150</a:t>
                      </a:r>
                    </a:p>
                  </a:txBody>
                  <a:tcPr marL="6350" marR="6350" marT="6350" marB="0" anchor="b">
                    <a:lnL>
                      <a:noFill/>
                    </a:lnL>
                    <a:lnR>
                      <a:noFill/>
                    </a:lnR>
                    <a:lnT>
                      <a:noFill/>
                    </a:lnT>
                    <a:lnB>
                      <a:noFill/>
                    </a:lnB>
                    <a:noFill/>
                  </a:tcPr>
                </a:tc>
                <a:tc>
                  <a:txBody>
                    <a:bodyPr/>
                    <a:lstStyle/>
                    <a:p>
                      <a:pPr algn="l" fontAlgn="b"/>
                      <a:endParaRPr lang="nb-NO" sz="1800" b="0" i="0" u="none" strike="noStrike" dirty="0">
                        <a:solidFill>
                          <a:srgbClr val="000000"/>
                        </a:solidFill>
                        <a:effectLst/>
                        <a:latin typeface="Aptos Narrow" panose="020B0004020202020204" pitchFamily="34" charset="0"/>
                      </a:endParaRPr>
                    </a:p>
                  </a:txBody>
                  <a:tcPr marL="6350" marR="6350" marT="6350" marB="0" anchor="b">
                    <a:lnL>
                      <a:noFill/>
                    </a:lnL>
                    <a:lnR>
                      <a:noFill/>
                    </a:lnR>
                    <a:lnT>
                      <a:noFill/>
                    </a:lnT>
                    <a:lnB>
                      <a:noFill/>
                    </a:lnB>
                    <a:noFill/>
                  </a:tcPr>
                </a:tc>
                <a:tc>
                  <a:txBody>
                    <a:bodyPr/>
                    <a:lstStyle/>
                    <a:p>
                      <a:pPr algn="r" fontAlgn="b"/>
                      <a:r>
                        <a:rPr lang="nb-NO" sz="1800" b="0" i="0" u="none" strike="noStrike" dirty="0">
                          <a:solidFill>
                            <a:srgbClr val="000000"/>
                          </a:solidFill>
                          <a:effectLst/>
                          <a:latin typeface="Aptos Narrow" panose="020B0004020202020204" pitchFamily="34" charset="0"/>
                        </a:rPr>
                        <a:t>170+3</a:t>
                      </a:r>
                    </a:p>
                  </a:txBody>
                  <a:tcPr marL="6350" marR="6350" marT="6350" marB="0" anchor="b">
                    <a:lnL>
                      <a:noFill/>
                    </a:lnL>
                    <a:lnR>
                      <a:noFill/>
                    </a:lnR>
                    <a:lnT>
                      <a:noFill/>
                    </a:lnT>
                    <a:lnB>
                      <a:noFill/>
                    </a:lnB>
                    <a:noFill/>
                  </a:tcPr>
                </a:tc>
                <a:tc>
                  <a:txBody>
                    <a:bodyPr/>
                    <a:lstStyle/>
                    <a:p>
                      <a:pPr algn="r" fontAlgn="b"/>
                      <a:r>
                        <a:rPr lang="nb-NO" sz="1800" b="0" i="0" u="none" strike="noStrike" dirty="0">
                          <a:solidFill>
                            <a:srgbClr val="000000"/>
                          </a:solidFill>
                          <a:effectLst/>
                          <a:latin typeface="Aptos Narrow" panose="020B0004020202020204" pitchFamily="34" charset="0"/>
                        </a:rPr>
                        <a:t>165+3</a:t>
                      </a:r>
                    </a:p>
                  </a:txBody>
                  <a:tcPr marL="6350" marR="6350" marT="6350" marB="0" anchor="b">
                    <a:lnL>
                      <a:noFill/>
                    </a:lnL>
                    <a:lnR>
                      <a:noFill/>
                    </a:lnR>
                    <a:lnT>
                      <a:noFill/>
                    </a:lnT>
                    <a:lnB>
                      <a:noFill/>
                    </a:lnB>
                    <a:noFill/>
                  </a:tcPr>
                </a:tc>
                <a:extLst>
                  <a:ext uri="{0D108BD9-81ED-4DB2-BD59-A6C34878D82A}">
                    <a16:rowId xmlns:a16="http://schemas.microsoft.com/office/drawing/2014/main" val="2527009164"/>
                  </a:ext>
                </a:extLst>
              </a:tr>
              <a:tr h="328028">
                <a:tc>
                  <a:txBody>
                    <a:bodyPr/>
                    <a:lstStyle/>
                    <a:p>
                      <a:pPr algn="l" fontAlgn="b"/>
                      <a:r>
                        <a:rPr lang="nb-NO" sz="1800" b="1" i="0" u="none" strike="noStrike" dirty="0">
                          <a:solidFill>
                            <a:srgbClr val="000000"/>
                          </a:solidFill>
                          <a:effectLst/>
                          <a:latin typeface="Aptos Narrow" panose="020B0004020202020204" pitchFamily="34" charset="0"/>
                        </a:rPr>
                        <a:t>Sum</a:t>
                      </a:r>
                    </a:p>
                  </a:txBody>
                  <a:tcPr marL="6350" marR="6350" marT="6350" marB="0" anchor="b">
                    <a:lnL>
                      <a:noFill/>
                    </a:lnL>
                    <a:lnR>
                      <a:noFill/>
                    </a:lnR>
                    <a:lnT>
                      <a:noFill/>
                    </a:lnT>
                    <a:lnB>
                      <a:noFill/>
                    </a:lnB>
                    <a:noFill/>
                  </a:tcPr>
                </a:tc>
                <a:tc>
                  <a:txBody>
                    <a:bodyPr/>
                    <a:lstStyle/>
                    <a:p>
                      <a:pPr algn="r" fontAlgn="b"/>
                      <a:r>
                        <a:rPr lang="nb-NO" sz="1800" b="1" i="0" u="none" strike="noStrike" dirty="0">
                          <a:solidFill>
                            <a:srgbClr val="000000"/>
                          </a:solidFill>
                          <a:effectLst/>
                          <a:latin typeface="Aptos Narrow" panose="020B0004020202020204" pitchFamily="34" charset="0"/>
                        </a:rPr>
                        <a:t>179</a:t>
                      </a:r>
                    </a:p>
                  </a:txBody>
                  <a:tcPr marL="6350" marR="6350" marT="6350" marB="0" anchor="b">
                    <a:lnL>
                      <a:noFill/>
                    </a:lnL>
                    <a:lnR>
                      <a:noFill/>
                    </a:lnR>
                    <a:lnT>
                      <a:noFill/>
                    </a:lnT>
                    <a:lnB>
                      <a:noFill/>
                    </a:lnB>
                    <a:noFill/>
                  </a:tcPr>
                </a:tc>
                <a:tc>
                  <a:txBody>
                    <a:bodyPr/>
                    <a:lstStyle/>
                    <a:p>
                      <a:pPr algn="r" fontAlgn="b"/>
                      <a:r>
                        <a:rPr lang="nb-NO" sz="1800" b="1" i="0" u="none" strike="noStrike" dirty="0">
                          <a:solidFill>
                            <a:srgbClr val="000000"/>
                          </a:solidFill>
                          <a:effectLst/>
                          <a:latin typeface="Aptos Narrow" panose="020B0004020202020204" pitchFamily="34" charset="0"/>
                        </a:rPr>
                        <a:t>237</a:t>
                      </a:r>
                    </a:p>
                  </a:txBody>
                  <a:tcPr marL="6350" marR="6350" marT="6350" marB="0" anchor="b">
                    <a:lnL>
                      <a:noFill/>
                    </a:lnL>
                    <a:lnR>
                      <a:noFill/>
                    </a:lnR>
                    <a:lnT>
                      <a:noFill/>
                    </a:lnT>
                    <a:lnB>
                      <a:noFill/>
                    </a:lnB>
                    <a:noFill/>
                  </a:tcPr>
                </a:tc>
                <a:tc>
                  <a:txBody>
                    <a:bodyPr/>
                    <a:lstStyle/>
                    <a:p>
                      <a:pPr algn="r" fontAlgn="b"/>
                      <a:r>
                        <a:rPr lang="nb-NO" sz="1800" b="1" i="0" u="none" strike="noStrike" dirty="0">
                          <a:solidFill>
                            <a:srgbClr val="000000"/>
                          </a:solidFill>
                          <a:effectLst/>
                          <a:latin typeface="Aptos Narrow" panose="020B0004020202020204" pitchFamily="34" charset="0"/>
                        </a:rPr>
                        <a:t>325+5</a:t>
                      </a:r>
                    </a:p>
                  </a:txBody>
                  <a:tcPr marL="6350" marR="6350" marT="6350" marB="0" anchor="b">
                    <a:lnL>
                      <a:noFill/>
                    </a:lnL>
                    <a:lnR>
                      <a:noFill/>
                    </a:lnR>
                    <a:lnT>
                      <a:noFill/>
                    </a:lnT>
                    <a:lnB>
                      <a:noFill/>
                    </a:lnB>
                    <a:noFill/>
                  </a:tcPr>
                </a:tc>
                <a:tc>
                  <a:txBody>
                    <a:bodyPr/>
                    <a:lstStyle/>
                    <a:p>
                      <a:pPr algn="r" fontAlgn="b"/>
                      <a:r>
                        <a:rPr lang="nb-NO" sz="1800" b="1" i="0" u="none" strike="noStrike" dirty="0">
                          <a:solidFill>
                            <a:srgbClr val="000000"/>
                          </a:solidFill>
                          <a:effectLst/>
                          <a:latin typeface="Aptos Narrow" panose="020B0004020202020204" pitchFamily="34" charset="0"/>
                        </a:rPr>
                        <a:t>403+7</a:t>
                      </a:r>
                    </a:p>
                  </a:txBody>
                  <a:tcPr marL="6350" marR="6350" marT="6350" marB="0" anchor="b">
                    <a:lnL>
                      <a:noFill/>
                    </a:lnL>
                    <a:lnR>
                      <a:noFill/>
                    </a:lnR>
                    <a:lnT>
                      <a:noFill/>
                    </a:lnT>
                    <a:lnB>
                      <a:noFill/>
                    </a:lnB>
                    <a:noFill/>
                  </a:tcPr>
                </a:tc>
                <a:extLst>
                  <a:ext uri="{0D108BD9-81ED-4DB2-BD59-A6C34878D82A}">
                    <a16:rowId xmlns:a16="http://schemas.microsoft.com/office/drawing/2014/main" val="2007253734"/>
                  </a:ext>
                </a:extLst>
              </a:tr>
            </a:tbl>
          </a:graphicData>
        </a:graphic>
      </p:graphicFrame>
      <p:cxnSp>
        <p:nvCxnSpPr>
          <p:cNvPr id="6" name="Rett linje 5">
            <a:extLst>
              <a:ext uri="{FF2B5EF4-FFF2-40B4-BE49-F238E27FC236}">
                <a16:creationId xmlns:a16="http://schemas.microsoft.com/office/drawing/2014/main" id="{D331C5E8-C84F-1CAA-27DD-180DBC2C9F5B}"/>
              </a:ext>
            </a:extLst>
          </p:cNvPr>
          <p:cNvCxnSpPr/>
          <p:nvPr/>
        </p:nvCxnSpPr>
        <p:spPr>
          <a:xfrm>
            <a:off x="1055686" y="5505450"/>
            <a:ext cx="8507412"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6157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BB488134-C78C-9AE8-2E40-90574435468F}"/>
              </a:ext>
            </a:extLst>
          </p:cNvPr>
          <p:cNvSpPr>
            <a:spLocks noGrp="1"/>
          </p:cNvSpPr>
          <p:nvPr>
            <p:ph type="title"/>
          </p:nvPr>
        </p:nvSpPr>
        <p:spPr>
          <a:xfrm>
            <a:off x="536575" y="441325"/>
            <a:ext cx="6964363" cy="904875"/>
          </a:xfrm>
        </p:spPr>
        <p:txBody>
          <a:bodyPr anchor="t">
            <a:normAutofit/>
          </a:bodyPr>
          <a:lstStyle/>
          <a:p>
            <a:r>
              <a:rPr lang="nb-NO"/>
              <a:t>Tilsynskalenderen har gitt bedre samordning av tilsyn</a:t>
            </a:r>
          </a:p>
        </p:txBody>
      </p:sp>
      <p:sp>
        <p:nvSpPr>
          <p:cNvPr id="3" name="Plassholder for innhold 2">
            <a:extLst>
              <a:ext uri="{FF2B5EF4-FFF2-40B4-BE49-F238E27FC236}">
                <a16:creationId xmlns:a16="http://schemas.microsoft.com/office/drawing/2014/main" id="{40F79808-D63D-F78B-C654-A702C566D398}"/>
              </a:ext>
            </a:extLst>
          </p:cNvPr>
          <p:cNvSpPr>
            <a:spLocks noGrp="1"/>
          </p:cNvSpPr>
          <p:nvPr>
            <p:ph sz="quarter" idx="16"/>
          </p:nvPr>
        </p:nvSpPr>
        <p:spPr>
          <a:xfrm>
            <a:off x="8312150" y="1717675"/>
            <a:ext cx="3489990" cy="4232275"/>
          </a:xfrm>
        </p:spPr>
        <p:txBody>
          <a:bodyPr>
            <a:normAutofit fontScale="92500" lnSpcReduction="10000"/>
          </a:bodyPr>
          <a:lstStyle/>
          <a:p>
            <a:pPr marL="0" indent="0">
              <a:buNone/>
            </a:pPr>
            <a:r>
              <a:rPr lang="nb-NO" b="1" dirty="0"/>
              <a:t>Statsforvalter: </a:t>
            </a:r>
          </a:p>
          <a:p>
            <a:pPr marL="0" indent="0">
              <a:buNone/>
            </a:pPr>
            <a:r>
              <a:rPr lang="nb-NO" i="1" dirty="0"/>
              <a:t>Nytten av tilsynskalenderen  avhenger av at de statlige tilsynsmyndighetene overleverer oppdrags-dokumenter i god tid og at kommunene legger inn forvaltningsrapporter </a:t>
            </a:r>
          </a:p>
          <a:p>
            <a:pPr marL="0" indent="0">
              <a:buNone/>
            </a:pPr>
            <a:endParaRPr lang="nb-NO" i="1" dirty="0"/>
          </a:p>
          <a:p>
            <a:pPr marL="0" indent="0">
              <a:buNone/>
            </a:pPr>
            <a:r>
              <a:rPr lang="nb-NO" b="1" dirty="0"/>
              <a:t>Kommune:</a:t>
            </a:r>
          </a:p>
          <a:p>
            <a:pPr marL="0" indent="0">
              <a:buNone/>
            </a:pPr>
            <a:r>
              <a:rPr lang="nb-NO" i="1" dirty="0"/>
              <a:t>«..bruker den for å se om vi skal ha tilsyn»</a:t>
            </a:r>
          </a:p>
        </p:txBody>
      </p:sp>
      <p:graphicFrame>
        <p:nvGraphicFramePr>
          <p:cNvPr id="4" name="Diagram 3">
            <a:extLst>
              <a:ext uri="{FF2B5EF4-FFF2-40B4-BE49-F238E27FC236}">
                <a16:creationId xmlns:a16="http://schemas.microsoft.com/office/drawing/2014/main" id="{02B60881-675F-D44B-FD61-EC2E2D634822}"/>
              </a:ext>
            </a:extLst>
          </p:cNvPr>
          <p:cNvGraphicFramePr>
            <a:graphicFrameLocks/>
          </p:cNvGraphicFramePr>
          <p:nvPr/>
        </p:nvGraphicFramePr>
        <p:xfrm>
          <a:off x="536575" y="2041526"/>
          <a:ext cx="7286625" cy="43751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836769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332792F-91B0-55E8-F8BE-7B609E293C1B}"/>
              </a:ext>
            </a:extLst>
          </p:cNvPr>
          <p:cNvSpPr>
            <a:spLocks noGrp="1"/>
          </p:cNvSpPr>
          <p:nvPr>
            <p:ph type="title"/>
          </p:nvPr>
        </p:nvSpPr>
        <p:spPr/>
        <p:txBody>
          <a:bodyPr/>
          <a:lstStyle/>
          <a:p>
            <a:r>
              <a:rPr lang="nb-NO" dirty="0"/>
              <a:t>Nytten av TK avhenger av input</a:t>
            </a:r>
          </a:p>
        </p:txBody>
      </p:sp>
      <p:sp>
        <p:nvSpPr>
          <p:cNvPr id="3" name="Plassholder for tekst 2">
            <a:extLst>
              <a:ext uri="{FF2B5EF4-FFF2-40B4-BE49-F238E27FC236}">
                <a16:creationId xmlns:a16="http://schemas.microsoft.com/office/drawing/2014/main" id="{8E73545A-BEC3-0239-B205-721A8514A98B}"/>
              </a:ext>
            </a:extLst>
          </p:cNvPr>
          <p:cNvSpPr>
            <a:spLocks noGrp="1"/>
          </p:cNvSpPr>
          <p:nvPr>
            <p:ph type="body" sz="quarter" idx="11"/>
          </p:nvPr>
        </p:nvSpPr>
        <p:spPr/>
        <p:txBody>
          <a:bodyPr/>
          <a:lstStyle/>
          <a:p>
            <a:r>
              <a:rPr lang="nb-NO" b="0" i="0" dirty="0">
                <a:solidFill>
                  <a:schemeClr val="tx2"/>
                </a:solidFill>
                <a:effectLst/>
              </a:rPr>
              <a:t>Alle statlige tilsynsmyndigheter skal underrette oss om planer for tilsyn og om varsel om pålegg om retting eller andre reaksjoner som har vesentlige virkninger for kommunen eller fylkeskommunen.</a:t>
            </a:r>
          </a:p>
          <a:p>
            <a:pPr marL="342900" indent="-342900">
              <a:buFont typeface="Wingdings" panose="05000000000000000000" pitchFamily="2" charset="2"/>
              <a:buChar char="Ø"/>
            </a:pPr>
            <a:r>
              <a:rPr lang="nb-NO" dirty="0">
                <a:solidFill>
                  <a:schemeClr val="accent5">
                    <a:lumMod val="40000"/>
                    <a:lumOff val="60000"/>
                  </a:schemeClr>
                </a:solidFill>
              </a:rPr>
              <a:t>Viktig og nødvendig at hovedfristen overholdes 1.desember.</a:t>
            </a:r>
          </a:p>
          <a:p>
            <a:endParaRPr lang="nb-NO" dirty="0">
              <a:solidFill>
                <a:schemeClr val="accent5">
                  <a:lumMod val="40000"/>
                  <a:lumOff val="60000"/>
                </a:schemeClr>
              </a:solidFill>
            </a:endParaRPr>
          </a:p>
          <a:p>
            <a:r>
              <a:rPr lang="nb-NO" b="0" i="0" dirty="0">
                <a:solidFill>
                  <a:schemeClr val="tx2"/>
                </a:solidFill>
                <a:effectLst/>
              </a:rPr>
              <a:t>Statlige tilsynsmyndigheter skal i sin planlegging, prioritering og gjennomføring av tilsyn ta hensyn til det samlete statlige tilsynet med den enkelte kommunen eller fylkeskommunen og til relevante forvaltningsrevisjonsrapporter.</a:t>
            </a:r>
          </a:p>
          <a:p>
            <a:pPr marL="342900" indent="-342900">
              <a:buFont typeface="Wingdings" panose="05000000000000000000" pitchFamily="2" charset="2"/>
              <a:buChar char="Ø"/>
            </a:pPr>
            <a:r>
              <a:rPr lang="nb-NO" dirty="0">
                <a:solidFill>
                  <a:schemeClr val="accent5">
                    <a:lumMod val="40000"/>
                    <a:lumOff val="60000"/>
                  </a:schemeClr>
                </a:solidFill>
              </a:rPr>
              <a:t>Selvstendig plikt som alle statlige tilsynsmyndigheter har.</a:t>
            </a:r>
          </a:p>
          <a:p>
            <a:pPr marL="342900" indent="-342900">
              <a:buFont typeface="Arial" panose="020B0604020202020204" pitchFamily="34" charset="0"/>
              <a:buChar char="•"/>
            </a:pPr>
            <a:endParaRPr lang="nb-NO" dirty="0">
              <a:solidFill>
                <a:schemeClr val="accent5">
                  <a:lumMod val="40000"/>
                  <a:lumOff val="60000"/>
                </a:schemeClr>
              </a:solidFill>
            </a:endParaRPr>
          </a:p>
          <a:p>
            <a:pPr marL="342900" indent="-342900">
              <a:buFont typeface="Arial" panose="020B0604020202020204" pitchFamily="34" charset="0"/>
              <a:buChar char="•"/>
            </a:pPr>
            <a:endParaRPr lang="nb-NO" dirty="0"/>
          </a:p>
          <a:p>
            <a:pPr marL="342900" indent="-342900">
              <a:buFont typeface="Arial" panose="020B0604020202020204" pitchFamily="34" charset="0"/>
              <a:buChar char="•"/>
            </a:pPr>
            <a:endParaRPr lang="nb-NO" dirty="0"/>
          </a:p>
        </p:txBody>
      </p:sp>
    </p:spTree>
    <p:extLst>
      <p:ext uri="{BB962C8B-B14F-4D97-AF65-F5344CB8AC3E}">
        <p14:creationId xmlns:p14="http://schemas.microsoft.com/office/powerpoint/2010/main" val="432471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6F5F6717-5B64-E781-58BA-7E4E8C3E2854}"/>
              </a:ext>
            </a:extLst>
          </p:cNvPr>
          <p:cNvSpPr>
            <a:spLocks noGrp="1"/>
          </p:cNvSpPr>
          <p:nvPr>
            <p:ph type="body" sz="quarter" idx="12"/>
          </p:nvPr>
        </p:nvSpPr>
        <p:spPr/>
        <p:txBody>
          <a:bodyPr/>
          <a:lstStyle/>
          <a:p>
            <a:r>
              <a:rPr lang="nb-NO" dirty="0"/>
              <a:t>Hvordan står det til med kommuneøkonomien i regionen? </a:t>
            </a:r>
          </a:p>
        </p:txBody>
      </p:sp>
    </p:spTree>
    <p:extLst>
      <p:ext uri="{BB962C8B-B14F-4D97-AF65-F5344CB8AC3E}">
        <p14:creationId xmlns:p14="http://schemas.microsoft.com/office/powerpoint/2010/main" val="3508363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73A7187-5611-BA49-B22E-5578C4DF3AEB}"/>
              </a:ext>
            </a:extLst>
          </p:cNvPr>
          <p:cNvSpPr>
            <a:spLocks noGrp="1"/>
          </p:cNvSpPr>
          <p:nvPr>
            <p:ph type="title"/>
          </p:nvPr>
        </p:nvSpPr>
        <p:spPr/>
        <p:txBody>
          <a:bodyPr/>
          <a:lstStyle/>
          <a:p>
            <a:r>
              <a:rPr lang="nb-NO" dirty="0"/>
              <a:t>Status på kommuneøkonomien</a:t>
            </a:r>
          </a:p>
        </p:txBody>
      </p:sp>
      <p:sp>
        <p:nvSpPr>
          <p:cNvPr id="3" name="Plassholder for tekst 2">
            <a:extLst>
              <a:ext uri="{FF2B5EF4-FFF2-40B4-BE49-F238E27FC236}">
                <a16:creationId xmlns:a16="http://schemas.microsoft.com/office/drawing/2014/main" id="{F6DEBAE3-0975-EBA0-02E2-169F7116AE38}"/>
              </a:ext>
            </a:extLst>
          </p:cNvPr>
          <p:cNvSpPr>
            <a:spLocks noGrp="1"/>
          </p:cNvSpPr>
          <p:nvPr>
            <p:ph type="body" sz="quarter" idx="11"/>
          </p:nvPr>
        </p:nvSpPr>
        <p:spPr/>
        <p:txBody>
          <a:bodyPr/>
          <a:lstStyle/>
          <a:p>
            <a:r>
              <a:rPr lang="nb-NO" b="1" dirty="0"/>
              <a:t>Kommuner på ROBEK</a:t>
            </a:r>
          </a:p>
          <a:p>
            <a:pPr marL="342900" indent="-342900">
              <a:buFont typeface="Arial" panose="020B0604020202020204" pitchFamily="34" charset="0"/>
              <a:buChar char="•"/>
            </a:pPr>
            <a:r>
              <a:rPr lang="nb-NO" dirty="0"/>
              <a:t>Flesberg</a:t>
            </a:r>
          </a:p>
          <a:p>
            <a:pPr marL="342900" indent="-342900">
              <a:buFont typeface="Arial" panose="020B0604020202020204" pitchFamily="34" charset="0"/>
              <a:buChar char="•"/>
            </a:pPr>
            <a:r>
              <a:rPr lang="nb-NO" dirty="0"/>
              <a:t>Moss</a:t>
            </a:r>
          </a:p>
          <a:p>
            <a:pPr marL="342900" indent="-342900">
              <a:buFont typeface="Arial" panose="020B0604020202020204" pitchFamily="34" charset="0"/>
              <a:buChar char="•"/>
            </a:pPr>
            <a:r>
              <a:rPr lang="nb-NO" dirty="0"/>
              <a:t>Nesbyen</a:t>
            </a:r>
          </a:p>
          <a:p>
            <a:endParaRPr lang="nb-NO" dirty="0"/>
          </a:p>
        </p:txBody>
      </p:sp>
      <p:sp>
        <p:nvSpPr>
          <p:cNvPr id="4" name="Plassholder for tekst 3">
            <a:extLst>
              <a:ext uri="{FF2B5EF4-FFF2-40B4-BE49-F238E27FC236}">
                <a16:creationId xmlns:a16="http://schemas.microsoft.com/office/drawing/2014/main" id="{CEE38962-1666-5A89-2D80-4D6C4567B725}"/>
              </a:ext>
            </a:extLst>
          </p:cNvPr>
          <p:cNvSpPr>
            <a:spLocks noGrp="1"/>
          </p:cNvSpPr>
          <p:nvPr>
            <p:ph type="body" sz="quarter" idx="12"/>
          </p:nvPr>
        </p:nvSpPr>
        <p:spPr/>
        <p:txBody>
          <a:bodyPr/>
          <a:lstStyle/>
          <a:p>
            <a:r>
              <a:rPr lang="nb-NO" b="1" dirty="0"/>
              <a:t>Kommuner med utfordrende driftssituasjon:</a:t>
            </a:r>
          </a:p>
          <a:p>
            <a:pPr marL="342900" indent="-342900">
              <a:buFont typeface="Arial" panose="020B0604020202020204" pitchFamily="34" charset="0"/>
              <a:buChar char="•"/>
            </a:pPr>
            <a:r>
              <a:rPr lang="nb-NO" dirty="0"/>
              <a:t>Lunner</a:t>
            </a:r>
          </a:p>
          <a:p>
            <a:pPr marL="342900" indent="-342900">
              <a:buFont typeface="Arial" panose="020B0604020202020204" pitchFamily="34" charset="0"/>
              <a:buChar char="•"/>
            </a:pPr>
            <a:r>
              <a:rPr lang="nb-NO" dirty="0"/>
              <a:t>Frogn</a:t>
            </a:r>
          </a:p>
          <a:p>
            <a:pPr marL="342900" indent="-342900">
              <a:buFont typeface="Arial" panose="020B0604020202020204" pitchFamily="34" charset="0"/>
              <a:buChar char="•"/>
            </a:pPr>
            <a:r>
              <a:rPr lang="nb-NO" dirty="0"/>
              <a:t>Skiptvet</a:t>
            </a:r>
          </a:p>
          <a:p>
            <a:pPr marL="342900" indent="-342900">
              <a:buFont typeface="Arial" panose="020B0604020202020204" pitchFamily="34" charset="0"/>
              <a:buChar char="•"/>
            </a:pPr>
            <a:r>
              <a:rPr lang="nb-NO" dirty="0"/>
              <a:t>Hvaler</a:t>
            </a:r>
          </a:p>
          <a:p>
            <a:pPr marL="342900" indent="-342900">
              <a:buFont typeface="Arial" panose="020B0604020202020204" pitchFamily="34" charset="0"/>
              <a:buChar char="•"/>
            </a:pPr>
            <a:r>
              <a:rPr lang="nb-NO" dirty="0"/>
              <a:t>Rakkestad</a:t>
            </a:r>
          </a:p>
          <a:p>
            <a:pPr marL="342900" indent="-342900">
              <a:buFont typeface="Arial" panose="020B0604020202020204" pitchFamily="34" charset="0"/>
              <a:buChar char="•"/>
            </a:pPr>
            <a:r>
              <a:rPr lang="nb-NO" dirty="0"/>
              <a:t>m.fl.</a:t>
            </a:r>
          </a:p>
          <a:p>
            <a:endParaRPr lang="nb-NO" dirty="0"/>
          </a:p>
        </p:txBody>
      </p:sp>
    </p:spTree>
    <p:extLst>
      <p:ext uri="{BB962C8B-B14F-4D97-AF65-F5344CB8AC3E}">
        <p14:creationId xmlns:p14="http://schemas.microsoft.com/office/powerpoint/2010/main" val="141823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FE736562-BBC4-F40D-E84B-36FE13D96687}"/>
              </a:ext>
            </a:extLst>
          </p:cNvPr>
          <p:cNvSpPr>
            <a:spLocks noGrp="1"/>
          </p:cNvSpPr>
          <p:nvPr>
            <p:ph type="title"/>
          </p:nvPr>
        </p:nvSpPr>
        <p:spPr/>
        <p:txBody>
          <a:bodyPr/>
          <a:lstStyle/>
          <a:p>
            <a:r>
              <a:rPr lang="nb-NO" dirty="0"/>
              <a:t>Tilsyn med ROBEK kommuner i 2024</a:t>
            </a:r>
          </a:p>
        </p:txBody>
      </p:sp>
      <p:sp>
        <p:nvSpPr>
          <p:cNvPr id="6" name="Plassholder for tekst 5">
            <a:extLst>
              <a:ext uri="{FF2B5EF4-FFF2-40B4-BE49-F238E27FC236}">
                <a16:creationId xmlns:a16="http://schemas.microsoft.com/office/drawing/2014/main" id="{0C591F64-1F64-5217-BBC6-6B300E5D0A06}"/>
              </a:ext>
            </a:extLst>
          </p:cNvPr>
          <p:cNvSpPr>
            <a:spLocks noGrp="1"/>
          </p:cNvSpPr>
          <p:nvPr>
            <p:ph type="body" sz="quarter" idx="11"/>
          </p:nvPr>
        </p:nvSpPr>
        <p:spPr/>
        <p:txBody>
          <a:bodyPr/>
          <a:lstStyle/>
          <a:p>
            <a:endParaRPr lang="nb-NO" dirty="0">
              <a:solidFill>
                <a:srgbClr val="000000"/>
              </a:solidFill>
              <a:latin typeface="Aptos"/>
            </a:endParaRPr>
          </a:p>
          <a:p>
            <a:endParaRPr lang="nb-NO" dirty="0">
              <a:solidFill>
                <a:srgbClr val="000000"/>
              </a:solidFill>
              <a:latin typeface="Aptos"/>
            </a:endParaRPr>
          </a:p>
          <a:p>
            <a:endParaRPr lang="nb-NO" dirty="0">
              <a:solidFill>
                <a:srgbClr val="000000"/>
              </a:solidFill>
              <a:latin typeface="Aptos"/>
            </a:endParaRPr>
          </a:p>
          <a:p>
            <a:endParaRPr lang="nb-NO" i="1" dirty="0">
              <a:solidFill>
                <a:schemeClr val="tx2"/>
              </a:solidFill>
            </a:endParaRPr>
          </a:p>
          <a:p>
            <a:r>
              <a:rPr lang="nb-NO" i="1" dirty="0">
                <a:solidFill>
                  <a:schemeClr val="tx2"/>
                </a:solidFill>
              </a:rPr>
              <a:t>Kommuner på ROBEK kan få statlig tilsyn, men vær </a:t>
            </a:r>
            <a:r>
              <a:rPr lang="nb-NO" b="1" i="1" dirty="0">
                <a:solidFill>
                  <a:srgbClr val="FF9999"/>
                </a:solidFill>
              </a:rPr>
              <a:t>ekstra oppmerksom </a:t>
            </a:r>
            <a:r>
              <a:rPr lang="nb-NO" i="1" dirty="0">
                <a:solidFill>
                  <a:schemeClr val="tx2"/>
                </a:solidFill>
              </a:rPr>
              <a:t>hvis pålegg om retting eller andre reaksjoner med </a:t>
            </a:r>
            <a:r>
              <a:rPr lang="nb-NO" b="1" i="1" dirty="0">
                <a:solidFill>
                  <a:schemeClr val="accent5">
                    <a:lumMod val="40000"/>
                    <a:lumOff val="60000"/>
                  </a:schemeClr>
                </a:solidFill>
              </a:rPr>
              <a:t>vesentlige virkninger </a:t>
            </a:r>
            <a:r>
              <a:rPr lang="nb-NO" i="1" dirty="0">
                <a:solidFill>
                  <a:schemeClr val="tx2"/>
                </a:solidFill>
              </a:rPr>
              <a:t>gis.</a:t>
            </a:r>
          </a:p>
          <a:p>
            <a:r>
              <a:rPr lang="nb-NO" i="1" dirty="0">
                <a:solidFill>
                  <a:schemeClr val="tx2"/>
                </a:solidFill>
              </a:rPr>
              <a:t>Sørg for god dialog i forkant av påleggene, jf. koml. §§ 30-6 og 30-7.</a:t>
            </a:r>
          </a:p>
          <a:p>
            <a:endParaRPr lang="nb-NO" dirty="0"/>
          </a:p>
          <a:p>
            <a:r>
              <a:rPr lang="nb-NO" b="1" i="1" dirty="0">
                <a:solidFill>
                  <a:schemeClr val="accent5">
                    <a:lumMod val="40000"/>
                    <a:lumOff val="60000"/>
                  </a:schemeClr>
                </a:solidFill>
              </a:rPr>
              <a:t>NB! Vurder også andre virkemidler, dersom formålet med tilsynet kan oppnås med mindre inngripende tiltak.</a:t>
            </a:r>
          </a:p>
        </p:txBody>
      </p:sp>
      <p:graphicFrame>
        <p:nvGraphicFramePr>
          <p:cNvPr id="7" name="Tabell 6">
            <a:extLst>
              <a:ext uri="{FF2B5EF4-FFF2-40B4-BE49-F238E27FC236}">
                <a16:creationId xmlns:a16="http://schemas.microsoft.com/office/drawing/2014/main" id="{E2C78928-25DB-64ED-12BB-C794603A778A}"/>
              </a:ext>
            </a:extLst>
          </p:cNvPr>
          <p:cNvGraphicFramePr>
            <a:graphicFrameLocks noGrp="1"/>
          </p:cNvGraphicFramePr>
          <p:nvPr>
            <p:extLst>
              <p:ext uri="{D42A27DB-BD31-4B8C-83A1-F6EECF244321}">
                <p14:modId xmlns:p14="http://schemas.microsoft.com/office/powerpoint/2010/main" val="1049536628"/>
              </p:ext>
            </p:extLst>
          </p:nvPr>
        </p:nvGraphicFramePr>
        <p:xfrm>
          <a:off x="1055687" y="2240280"/>
          <a:ext cx="8127999" cy="14782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082909220"/>
                    </a:ext>
                  </a:extLst>
                </a:gridCol>
                <a:gridCol w="5418666">
                  <a:extLst>
                    <a:ext uri="{9D8B030D-6E8A-4147-A177-3AD203B41FA5}">
                      <a16:colId xmlns:a16="http://schemas.microsoft.com/office/drawing/2014/main" val="1104591943"/>
                    </a:ext>
                  </a:extLst>
                </a:gridCol>
              </a:tblGrid>
              <a:tr h="295548">
                <a:tc>
                  <a:txBody>
                    <a:bodyPr/>
                    <a:lstStyle/>
                    <a:p>
                      <a:r>
                        <a:rPr lang="nb-NO" dirty="0"/>
                        <a:t>Kommuner</a:t>
                      </a:r>
                    </a:p>
                  </a:txBody>
                  <a:tcPr/>
                </a:tc>
                <a:tc>
                  <a:txBody>
                    <a:bodyPr/>
                    <a:lstStyle/>
                    <a:p>
                      <a:r>
                        <a:rPr lang="nb-NO" dirty="0"/>
                        <a:t>Antall tilsyn i 2024</a:t>
                      </a:r>
                    </a:p>
                  </a:txBody>
                  <a:tcPr/>
                </a:tc>
                <a:extLst>
                  <a:ext uri="{0D108BD9-81ED-4DB2-BD59-A6C34878D82A}">
                    <a16:rowId xmlns:a16="http://schemas.microsoft.com/office/drawing/2014/main" val="3437919070"/>
                  </a:ext>
                </a:extLst>
              </a:tr>
              <a:tr h="370840">
                <a:tc>
                  <a:txBody>
                    <a:bodyPr/>
                    <a:lstStyle/>
                    <a:p>
                      <a:r>
                        <a:rPr lang="nb-NO" dirty="0"/>
                        <a:t>Flesberg</a:t>
                      </a:r>
                    </a:p>
                  </a:txBody>
                  <a:tcPr/>
                </a:tc>
                <a:tc>
                  <a:txBody>
                    <a:bodyPr/>
                    <a:lstStyle/>
                    <a:p>
                      <a:r>
                        <a:rPr lang="nb-NO" dirty="0"/>
                        <a:t>4, herav 2 av Arbeidstilsynet</a:t>
                      </a:r>
                    </a:p>
                  </a:txBody>
                  <a:tcPr/>
                </a:tc>
                <a:extLst>
                  <a:ext uri="{0D108BD9-81ED-4DB2-BD59-A6C34878D82A}">
                    <a16:rowId xmlns:a16="http://schemas.microsoft.com/office/drawing/2014/main" val="1437049803"/>
                  </a:ext>
                </a:extLst>
              </a:tr>
              <a:tr h="370840">
                <a:tc>
                  <a:txBody>
                    <a:bodyPr/>
                    <a:lstStyle/>
                    <a:p>
                      <a:r>
                        <a:rPr lang="nb-NO" dirty="0"/>
                        <a:t>Moss</a:t>
                      </a:r>
                    </a:p>
                  </a:txBody>
                  <a:tcPr/>
                </a:tc>
                <a:tc>
                  <a:txBody>
                    <a:bodyPr/>
                    <a:lstStyle/>
                    <a:p>
                      <a:r>
                        <a:rPr lang="nb-NO" dirty="0"/>
                        <a:t>7, herav 1 av Arbeidstilsynet</a:t>
                      </a:r>
                    </a:p>
                  </a:txBody>
                  <a:tcPr/>
                </a:tc>
                <a:extLst>
                  <a:ext uri="{0D108BD9-81ED-4DB2-BD59-A6C34878D82A}">
                    <a16:rowId xmlns:a16="http://schemas.microsoft.com/office/drawing/2014/main" val="2528363669"/>
                  </a:ext>
                </a:extLst>
              </a:tr>
              <a:tr h="370840">
                <a:tc>
                  <a:txBody>
                    <a:bodyPr/>
                    <a:lstStyle/>
                    <a:p>
                      <a:r>
                        <a:rPr lang="nb-NO" dirty="0"/>
                        <a:t>Nesbyen</a:t>
                      </a:r>
                    </a:p>
                  </a:txBody>
                  <a:tcPr/>
                </a:tc>
                <a:tc>
                  <a:txBody>
                    <a:bodyPr/>
                    <a:lstStyle/>
                    <a:p>
                      <a:r>
                        <a:rPr lang="nb-NO" dirty="0"/>
                        <a:t>6, herav 4 av Arbeidstilsynet</a:t>
                      </a:r>
                    </a:p>
                  </a:txBody>
                  <a:tcPr/>
                </a:tc>
                <a:extLst>
                  <a:ext uri="{0D108BD9-81ED-4DB2-BD59-A6C34878D82A}">
                    <a16:rowId xmlns:a16="http://schemas.microsoft.com/office/drawing/2014/main" val="688441240"/>
                  </a:ext>
                </a:extLst>
              </a:tr>
            </a:tbl>
          </a:graphicData>
        </a:graphic>
      </p:graphicFrame>
    </p:spTree>
    <p:extLst>
      <p:ext uri="{BB962C8B-B14F-4D97-AF65-F5344CB8AC3E}">
        <p14:creationId xmlns:p14="http://schemas.microsoft.com/office/powerpoint/2010/main" val="2985519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Bilde 23">
            <a:extLst>
              <a:ext uri="{FF2B5EF4-FFF2-40B4-BE49-F238E27FC236}">
                <a16:creationId xmlns:a16="http://schemas.microsoft.com/office/drawing/2014/main" id="{7964BEF3-43BD-AE2D-361E-8F081F226007}"/>
              </a:ext>
            </a:extLst>
          </p:cNvPr>
          <p:cNvPicPr>
            <a:picLocks noChangeAspect="1"/>
          </p:cNvPicPr>
          <p:nvPr/>
        </p:nvPicPr>
        <p:blipFill>
          <a:blip r:embed="rId2"/>
          <a:stretch>
            <a:fillRect/>
          </a:stretch>
        </p:blipFill>
        <p:spPr>
          <a:xfrm>
            <a:off x="7932998" y="2621132"/>
            <a:ext cx="4116388" cy="3913202"/>
          </a:xfrm>
          <a:prstGeom prst="rect">
            <a:avLst/>
          </a:prstGeom>
        </p:spPr>
      </p:pic>
      <p:pic>
        <p:nvPicPr>
          <p:cNvPr id="2" name="Bilde 1">
            <a:extLst>
              <a:ext uri="{FF2B5EF4-FFF2-40B4-BE49-F238E27FC236}">
                <a16:creationId xmlns:a16="http://schemas.microsoft.com/office/drawing/2014/main" id="{B10A6C98-A067-7EFD-6B56-30661BE06080}"/>
              </a:ext>
            </a:extLst>
          </p:cNvPr>
          <p:cNvPicPr>
            <a:picLocks noChangeAspect="1"/>
          </p:cNvPicPr>
          <p:nvPr/>
        </p:nvPicPr>
        <p:blipFill>
          <a:blip r:embed="rId3"/>
          <a:srcRect l="7494" t="4500" r="22254" b="7513"/>
          <a:stretch/>
        </p:blipFill>
        <p:spPr>
          <a:xfrm>
            <a:off x="3460843" y="3703896"/>
            <a:ext cx="4456241" cy="1747673"/>
          </a:xfrm>
          <a:prstGeom prst="rect">
            <a:avLst/>
          </a:prstGeom>
        </p:spPr>
      </p:pic>
      <p:pic>
        <p:nvPicPr>
          <p:cNvPr id="3" name="Bilde 2">
            <a:extLst>
              <a:ext uri="{FF2B5EF4-FFF2-40B4-BE49-F238E27FC236}">
                <a16:creationId xmlns:a16="http://schemas.microsoft.com/office/drawing/2014/main" id="{2E8485C1-A78A-8713-BE00-4442933F901A}"/>
              </a:ext>
            </a:extLst>
          </p:cNvPr>
          <p:cNvPicPr>
            <a:picLocks noChangeAspect="1"/>
          </p:cNvPicPr>
          <p:nvPr/>
        </p:nvPicPr>
        <p:blipFill>
          <a:blip r:embed="rId4"/>
          <a:stretch>
            <a:fillRect/>
          </a:stretch>
        </p:blipFill>
        <p:spPr>
          <a:xfrm>
            <a:off x="7274859" y="0"/>
            <a:ext cx="4828007" cy="3571582"/>
          </a:xfrm>
          <a:prstGeom prst="rect">
            <a:avLst/>
          </a:prstGeom>
        </p:spPr>
      </p:pic>
      <p:sp>
        <p:nvSpPr>
          <p:cNvPr id="5" name="Rektangel 4">
            <a:extLst>
              <a:ext uri="{FF2B5EF4-FFF2-40B4-BE49-F238E27FC236}">
                <a16:creationId xmlns:a16="http://schemas.microsoft.com/office/drawing/2014/main" id="{1989EC13-AEB4-52FA-F44A-5DE71546FBF8}"/>
              </a:ext>
            </a:extLst>
          </p:cNvPr>
          <p:cNvSpPr/>
          <p:nvPr/>
        </p:nvSpPr>
        <p:spPr>
          <a:xfrm>
            <a:off x="-208814" y="2093244"/>
            <a:ext cx="2703819" cy="9144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b-NO" dirty="0">
                <a:solidFill>
                  <a:schemeClr val="bg1"/>
                </a:solidFill>
              </a:rPr>
              <a:t>Kilde: Aftenposten</a:t>
            </a:r>
          </a:p>
        </p:txBody>
      </p:sp>
      <p:sp>
        <p:nvSpPr>
          <p:cNvPr id="6" name="Rektangel 5">
            <a:extLst>
              <a:ext uri="{FF2B5EF4-FFF2-40B4-BE49-F238E27FC236}">
                <a16:creationId xmlns:a16="http://schemas.microsoft.com/office/drawing/2014/main" id="{DA814C8C-FC61-07AA-0E61-3254B7C634D5}"/>
              </a:ext>
            </a:extLst>
          </p:cNvPr>
          <p:cNvSpPr/>
          <p:nvPr/>
        </p:nvSpPr>
        <p:spPr>
          <a:xfrm>
            <a:off x="1155234" y="2637731"/>
            <a:ext cx="425371" cy="5387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b-NO" sz="800" dirty="0">
                <a:solidFill>
                  <a:schemeClr val="bg2">
                    <a:lumMod val="50000"/>
                  </a:schemeClr>
                </a:solidFill>
              </a:rPr>
              <a:t>2024</a:t>
            </a:r>
          </a:p>
        </p:txBody>
      </p:sp>
      <p:pic>
        <p:nvPicPr>
          <p:cNvPr id="8" name="Bilde 7">
            <a:extLst>
              <a:ext uri="{FF2B5EF4-FFF2-40B4-BE49-F238E27FC236}">
                <a16:creationId xmlns:a16="http://schemas.microsoft.com/office/drawing/2014/main" id="{4DE8D0FB-117C-D712-5BA3-C2808326EF97}"/>
              </a:ext>
            </a:extLst>
          </p:cNvPr>
          <p:cNvPicPr>
            <a:picLocks noChangeAspect="1"/>
          </p:cNvPicPr>
          <p:nvPr/>
        </p:nvPicPr>
        <p:blipFill>
          <a:blip r:embed="rId5"/>
          <a:stretch>
            <a:fillRect/>
          </a:stretch>
        </p:blipFill>
        <p:spPr>
          <a:xfrm>
            <a:off x="-2697" y="2295172"/>
            <a:ext cx="3429978" cy="3503347"/>
          </a:xfrm>
          <a:prstGeom prst="rect">
            <a:avLst/>
          </a:prstGeom>
        </p:spPr>
      </p:pic>
      <p:pic>
        <p:nvPicPr>
          <p:cNvPr id="9" name="Bilde 8">
            <a:extLst>
              <a:ext uri="{FF2B5EF4-FFF2-40B4-BE49-F238E27FC236}">
                <a16:creationId xmlns:a16="http://schemas.microsoft.com/office/drawing/2014/main" id="{45A861A9-C404-341A-13F4-646CB710286F}"/>
              </a:ext>
            </a:extLst>
          </p:cNvPr>
          <p:cNvPicPr>
            <a:picLocks noChangeAspect="1"/>
          </p:cNvPicPr>
          <p:nvPr/>
        </p:nvPicPr>
        <p:blipFill>
          <a:blip r:embed="rId6"/>
          <a:srcRect b="29133"/>
          <a:stretch/>
        </p:blipFill>
        <p:spPr>
          <a:xfrm>
            <a:off x="3463001" y="47200"/>
            <a:ext cx="3845859" cy="3210542"/>
          </a:xfrm>
          <a:prstGeom prst="rect">
            <a:avLst/>
          </a:prstGeom>
        </p:spPr>
      </p:pic>
      <p:sp>
        <p:nvSpPr>
          <p:cNvPr id="10" name="TekstSylinder 9">
            <a:extLst>
              <a:ext uri="{FF2B5EF4-FFF2-40B4-BE49-F238E27FC236}">
                <a16:creationId xmlns:a16="http://schemas.microsoft.com/office/drawing/2014/main" id="{DBABADAB-EFB6-B659-CEE2-D52E10F43666}"/>
              </a:ext>
            </a:extLst>
          </p:cNvPr>
          <p:cNvSpPr txBox="1"/>
          <p:nvPr/>
        </p:nvSpPr>
        <p:spPr>
          <a:xfrm>
            <a:off x="3473757" y="2907112"/>
            <a:ext cx="2518638" cy="307777"/>
          </a:xfrm>
          <a:prstGeom prst="rect">
            <a:avLst/>
          </a:prstGeom>
          <a:noFill/>
        </p:spPr>
        <p:txBody>
          <a:bodyPr wrap="none" rtlCol="0">
            <a:spAutoFit/>
          </a:bodyPr>
          <a:lstStyle/>
          <a:p>
            <a:r>
              <a:rPr lang="nb-NO" sz="1400" dirty="0">
                <a:solidFill>
                  <a:schemeClr val="bg1"/>
                </a:solidFill>
              </a:rPr>
              <a:t>Kilde: Fagbladet, 18.10.2024</a:t>
            </a:r>
          </a:p>
        </p:txBody>
      </p:sp>
      <p:pic>
        <p:nvPicPr>
          <p:cNvPr id="11" name="Bilde 10">
            <a:extLst>
              <a:ext uri="{FF2B5EF4-FFF2-40B4-BE49-F238E27FC236}">
                <a16:creationId xmlns:a16="http://schemas.microsoft.com/office/drawing/2014/main" id="{08BD2A40-CFA5-7F99-A264-E98513AD70CF}"/>
              </a:ext>
            </a:extLst>
          </p:cNvPr>
          <p:cNvPicPr>
            <a:picLocks noChangeAspect="1"/>
          </p:cNvPicPr>
          <p:nvPr/>
        </p:nvPicPr>
        <p:blipFill>
          <a:blip r:embed="rId6"/>
          <a:srcRect t="74797" b="15669"/>
          <a:stretch/>
        </p:blipFill>
        <p:spPr>
          <a:xfrm>
            <a:off x="3505256" y="3235223"/>
            <a:ext cx="3845859" cy="431942"/>
          </a:xfrm>
          <a:prstGeom prst="rect">
            <a:avLst/>
          </a:prstGeom>
        </p:spPr>
      </p:pic>
      <p:pic>
        <p:nvPicPr>
          <p:cNvPr id="12" name="Bilde 11">
            <a:extLst>
              <a:ext uri="{FF2B5EF4-FFF2-40B4-BE49-F238E27FC236}">
                <a16:creationId xmlns:a16="http://schemas.microsoft.com/office/drawing/2014/main" id="{14835803-DD81-5DAE-346F-32CDA676B0AA}"/>
              </a:ext>
            </a:extLst>
          </p:cNvPr>
          <p:cNvPicPr>
            <a:picLocks noChangeAspect="1"/>
          </p:cNvPicPr>
          <p:nvPr/>
        </p:nvPicPr>
        <p:blipFill>
          <a:blip r:embed="rId7"/>
          <a:srcRect l="1917" b="53572"/>
          <a:stretch/>
        </p:blipFill>
        <p:spPr>
          <a:xfrm>
            <a:off x="2274456" y="5527386"/>
            <a:ext cx="5580567" cy="1078197"/>
          </a:xfrm>
          <a:prstGeom prst="rect">
            <a:avLst/>
          </a:prstGeom>
        </p:spPr>
      </p:pic>
      <p:sp>
        <p:nvSpPr>
          <p:cNvPr id="13" name="TekstSylinder 12">
            <a:extLst>
              <a:ext uri="{FF2B5EF4-FFF2-40B4-BE49-F238E27FC236}">
                <a16:creationId xmlns:a16="http://schemas.microsoft.com/office/drawing/2014/main" id="{C2561EB9-E6BE-0FB6-B071-4CC1AA57A902}"/>
              </a:ext>
            </a:extLst>
          </p:cNvPr>
          <p:cNvSpPr txBox="1"/>
          <p:nvPr/>
        </p:nvSpPr>
        <p:spPr>
          <a:xfrm>
            <a:off x="2274456" y="6503023"/>
            <a:ext cx="1562089" cy="307777"/>
          </a:xfrm>
          <a:prstGeom prst="rect">
            <a:avLst/>
          </a:prstGeom>
          <a:noFill/>
        </p:spPr>
        <p:txBody>
          <a:bodyPr wrap="square" rtlCol="0">
            <a:spAutoFit/>
          </a:bodyPr>
          <a:lstStyle/>
          <a:p>
            <a:r>
              <a:rPr lang="nb-NO" sz="1400" dirty="0"/>
              <a:t>Kilde: NTB</a:t>
            </a:r>
          </a:p>
        </p:txBody>
      </p:sp>
      <p:pic>
        <p:nvPicPr>
          <p:cNvPr id="15" name="Bilde 14">
            <a:extLst>
              <a:ext uri="{FF2B5EF4-FFF2-40B4-BE49-F238E27FC236}">
                <a16:creationId xmlns:a16="http://schemas.microsoft.com/office/drawing/2014/main" id="{56D239C2-F808-6660-57DB-74DB5F30E9AB}"/>
              </a:ext>
            </a:extLst>
          </p:cNvPr>
          <p:cNvPicPr>
            <a:picLocks noChangeAspect="1"/>
          </p:cNvPicPr>
          <p:nvPr/>
        </p:nvPicPr>
        <p:blipFill>
          <a:blip r:embed="rId8"/>
          <a:srcRect l="453" r="6187"/>
          <a:stretch/>
        </p:blipFill>
        <p:spPr>
          <a:xfrm>
            <a:off x="-2697" y="-112800"/>
            <a:ext cx="3499699" cy="2797960"/>
          </a:xfrm>
          <a:prstGeom prst="rect">
            <a:avLst/>
          </a:prstGeom>
        </p:spPr>
      </p:pic>
    </p:spTree>
    <p:extLst>
      <p:ext uri="{BB962C8B-B14F-4D97-AF65-F5344CB8AC3E}">
        <p14:creationId xmlns:p14="http://schemas.microsoft.com/office/powerpoint/2010/main" val="23842879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4725C47A-B46D-8FC0-19F6-C912B81F2B5A}"/>
              </a:ext>
            </a:extLst>
          </p:cNvPr>
          <p:cNvPicPr>
            <a:picLocks noChangeAspect="1"/>
          </p:cNvPicPr>
          <p:nvPr/>
        </p:nvPicPr>
        <p:blipFill>
          <a:blip r:embed="rId2"/>
          <a:srcRect l="1833" t="2692" r="675"/>
          <a:stretch/>
        </p:blipFill>
        <p:spPr>
          <a:xfrm>
            <a:off x="5520337" y="121486"/>
            <a:ext cx="5713862" cy="6689911"/>
          </a:xfrm>
          <a:prstGeom prst="rect">
            <a:avLst/>
          </a:prstGeom>
          <a:noFill/>
        </p:spPr>
      </p:pic>
      <p:sp>
        <p:nvSpPr>
          <p:cNvPr id="7" name="TekstSylinder 6">
            <a:extLst>
              <a:ext uri="{FF2B5EF4-FFF2-40B4-BE49-F238E27FC236}">
                <a16:creationId xmlns:a16="http://schemas.microsoft.com/office/drawing/2014/main" id="{2E346B41-BC9D-0692-C46C-A8DE99B2A9A0}"/>
              </a:ext>
            </a:extLst>
          </p:cNvPr>
          <p:cNvSpPr txBox="1"/>
          <p:nvPr/>
        </p:nvSpPr>
        <p:spPr>
          <a:xfrm>
            <a:off x="551329" y="6367182"/>
            <a:ext cx="5753883" cy="369332"/>
          </a:xfrm>
          <a:prstGeom prst="rect">
            <a:avLst/>
          </a:prstGeom>
          <a:noFill/>
        </p:spPr>
        <p:txBody>
          <a:bodyPr wrap="none" rtlCol="0">
            <a:spAutoFit/>
          </a:bodyPr>
          <a:lstStyle/>
          <a:p>
            <a:r>
              <a:rPr lang="nb-NO"/>
              <a:t>Kilde: </a:t>
            </a:r>
            <a:r>
              <a:rPr lang="nb-NO">
                <a:hlinkClick r:id="rId3"/>
              </a:rPr>
              <a:t>23088-KS-Arbeidsgivermonitor-2023-WEB.pdf</a:t>
            </a:r>
            <a:endParaRPr lang="nb-NO" dirty="0"/>
          </a:p>
        </p:txBody>
      </p:sp>
      <p:pic>
        <p:nvPicPr>
          <p:cNvPr id="14" name="Bilde 13">
            <a:extLst>
              <a:ext uri="{FF2B5EF4-FFF2-40B4-BE49-F238E27FC236}">
                <a16:creationId xmlns:a16="http://schemas.microsoft.com/office/drawing/2014/main" id="{9A831C0F-9242-4E53-10E8-FCF806392312}"/>
              </a:ext>
            </a:extLst>
          </p:cNvPr>
          <p:cNvPicPr>
            <a:picLocks noChangeAspect="1"/>
          </p:cNvPicPr>
          <p:nvPr/>
        </p:nvPicPr>
        <p:blipFill>
          <a:blip r:embed="rId4"/>
          <a:stretch>
            <a:fillRect/>
          </a:stretch>
        </p:blipFill>
        <p:spPr>
          <a:xfrm>
            <a:off x="393486" y="1120742"/>
            <a:ext cx="5604624" cy="1393858"/>
          </a:xfrm>
          <a:prstGeom prst="rect">
            <a:avLst/>
          </a:prstGeom>
        </p:spPr>
      </p:pic>
      <p:sp>
        <p:nvSpPr>
          <p:cNvPr id="16" name="TekstSylinder 15">
            <a:extLst>
              <a:ext uri="{FF2B5EF4-FFF2-40B4-BE49-F238E27FC236}">
                <a16:creationId xmlns:a16="http://schemas.microsoft.com/office/drawing/2014/main" id="{98231A16-946E-0BDB-858D-6957CBC57E27}"/>
              </a:ext>
            </a:extLst>
          </p:cNvPr>
          <p:cNvSpPr txBox="1"/>
          <p:nvPr/>
        </p:nvSpPr>
        <p:spPr>
          <a:xfrm>
            <a:off x="336176" y="2965077"/>
            <a:ext cx="4491318" cy="1477328"/>
          </a:xfrm>
          <a:prstGeom prst="rect">
            <a:avLst/>
          </a:prstGeom>
          <a:noFill/>
        </p:spPr>
        <p:txBody>
          <a:bodyPr wrap="square" rtlCol="0">
            <a:spAutoFit/>
          </a:bodyPr>
          <a:lstStyle/>
          <a:p>
            <a:r>
              <a:rPr lang="nb-NO" dirty="0">
                <a:solidFill>
                  <a:schemeClr val="accent5">
                    <a:lumMod val="40000"/>
                    <a:lumOff val="60000"/>
                  </a:schemeClr>
                </a:solidFill>
              </a:rPr>
              <a:t>Hva hjelper innføring av normer, mer </a:t>
            </a:r>
            <a:r>
              <a:rPr lang="nb-NO" dirty="0" err="1">
                <a:solidFill>
                  <a:schemeClr val="accent5">
                    <a:lumMod val="40000"/>
                    <a:lumOff val="60000"/>
                  </a:schemeClr>
                </a:solidFill>
              </a:rPr>
              <a:t>stratlig</a:t>
            </a:r>
            <a:r>
              <a:rPr lang="nb-NO" dirty="0">
                <a:solidFill>
                  <a:schemeClr val="accent5">
                    <a:lumMod val="40000"/>
                    <a:lumOff val="60000"/>
                  </a:schemeClr>
                </a:solidFill>
              </a:rPr>
              <a:t> detaljstyring og økt omfang av statlige tilsyn når kommunene ikke klarer å innfri kravene? jf. forventningsgapet</a:t>
            </a:r>
            <a:r>
              <a:rPr lang="nb-NO" dirty="0"/>
              <a:t>.</a:t>
            </a:r>
          </a:p>
        </p:txBody>
      </p:sp>
    </p:spTree>
    <p:extLst>
      <p:ext uri="{BB962C8B-B14F-4D97-AF65-F5344CB8AC3E}">
        <p14:creationId xmlns:p14="http://schemas.microsoft.com/office/powerpoint/2010/main" val="1438639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3F6A9C9A-A436-1DAF-EF5E-20E131DEB136}"/>
              </a:ext>
            </a:extLst>
          </p:cNvPr>
          <p:cNvSpPr>
            <a:spLocks noGrp="1"/>
          </p:cNvSpPr>
          <p:nvPr>
            <p:ph type="title"/>
          </p:nvPr>
        </p:nvSpPr>
        <p:spPr/>
        <p:txBody>
          <a:bodyPr/>
          <a:lstStyle/>
          <a:p>
            <a:r>
              <a:rPr lang="nb-NO" dirty="0"/>
              <a:t>Påtvungent omstillingsarbeid</a:t>
            </a:r>
          </a:p>
        </p:txBody>
      </p:sp>
      <p:sp>
        <p:nvSpPr>
          <p:cNvPr id="6" name="Plassholder for tekst 5">
            <a:extLst>
              <a:ext uri="{FF2B5EF4-FFF2-40B4-BE49-F238E27FC236}">
                <a16:creationId xmlns:a16="http://schemas.microsoft.com/office/drawing/2014/main" id="{B6BEE859-1CB0-97BE-4499-8C6A2A7B843A}"/>
              </a:ext>
            </a:extLst>
          </p:cNvPr>
          <p:cNvSpPr>
            <a:spLocks noGrp="1"/>
          </p:cNvSpPr>
          <p:nvPr>
            <p:ph type="body" sz="quarter" idx="11"/>
          </p:nvPr>
        </p:nvSpPr>
        <p:spPr/>
        <p:txBody>
          <a:bodyPr/>
          <a:lstStyle/>
          <a:p>
            <a:r>
              <a:rPr lang="nb-NO" dirty="0"/>
              <a:t>Omstillings- og effektivisering er kontinuerlig arbeid</a:t>
            </a:r>
          </a:p>
          <a:p>
            <a:endParaRPr lang="nb-NO" dirty="0"/>
          </a:p>
          <a:p>
            <a:r>
              <a:rPr lang="nb-NO" dirty="0"/>
              <a:t>Strammere økonomiske rammer i kombinasjon på mangel på kompetanse og personell presser frem raskere behov omstilling og effektivisering. </a:t>
            </a:r>
          </a:p>
          <a:p>
            <a:endParaRPr lang="nb-NO" dirty="0"/>
          </a:p>
          <a:p>
            <a:r>
              <a:rPr lang="nb-NO" dirty="0"/>
              <a:t>Må gjennomføres under «tvang»</a:t>
            </a:r>
          </a:p>
          <a:p>
            <a:endParaRPr lang="nb-NO" dirty="0"/>
          </a:p>
          <a:p>
            <a:r>
              <a:rPr lang="nb-NO" dirty="0"/>
              <a:t>Hva betyr dette for tjenestene? </a:t>
            </a:r>
          </a:p>
          <a:p>
            <a:r>
              <a:rPr lang="nb-NO" dirty="0"/>
              <a:t>- Kvaliteten, bærekraft og innbyggernes forventninger? </a:t>
            </a:r>
          </a:p>
          <a:p>
            <a:endParaRPr lang="nb-NO" dirty="0"/>
          </a:p>
        </p:txBody>
      </p:sp>
    </p:spTree>
    <p:extLst>
      <p:ext uri="{BB962C8B-B14F-4D97-AF65-F5344CB8AC3E}">
        <p14:creationId xmlns:p14="http://schemas.microsoft.com/office/powerpoint/2010/main" val="3678601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8C58C3-3070-9001-01DC-06872FB1281F}"/>
              </a:ext>
            </a:extLst>
          </p:cNvPr>
          <p:cNvSpPr>
            <a:spLocks noGrp="1"/>
          </p:cNvSpPr>
          <p:nvPr>
            <p:ph type="title"/>
          </p:nvPr>
        </p:nvSpPr>
        <p:spPr/>
        <p:txBody>
          <a:bodyPr/>
          <a:lstStyle/>
          <a:p>
            <a:r>
              <a:rPr lang="nb-NO" dirty="0"/>
              <a:t>Påtvungent omstillingsarbeid forts.</a:t>
            </a:r>
          </a:p>
        </p:txBody>
      </p:sp>
      <p:sp>
        <p:nvSpPr>
          <p:cNvPr id="3" name="Plassholder for tekst 2">
            <a:extLst>
              <a:ext uri="{FF2B5EF4-FFF2-40B4-BE49-F238E27FC236}">
                <a16:creationId xmlns:a16="http://schemas.microsoft.com/office/drawing/2014/main" id="{4C44B9F7-B67D-A20A-3522-109A1D08EBA3}"/>
              </a:ext>
            </a:extLst>
          </p:cNvPr>
          <p:cNvSpPr>
            <a:spLocks noGrp="1"/>
          </p:cNvSpPr>
          <p:nvPr>
            <p:ph type="body" sz="quarter" idx="11"/>
          </p:nvPr>
        </p:nvSpPr>
        <p:spPr/>
        <p:txBody>
          <a:bodyPr/>
          <a:lstStyle/>
          <a:p>
            <a:r>
              <a:rPr lang="nb-NO" dirty="0"/>
              <a:t>… og hva forteller dette til oss, som tilsynsmyndigheter?   </a:t>
            </a:r>
          </a:p>
          <a:p>
            <a:endParaRPr lang="nb-NO" dirty="0"/>
          </a:p>
          <a:p>
            <a:r>
              <a:rPr lang="nb-NO" dirty="0"/>
              <a:t>Øker sannsynligheten for brudd? Stiller dette økte eller andre krav til oss, som tilsynsmyndigheter?</a:t>
            </a:r>
          </a:p>
          <a:p>
            <a:endParaRPr lang="nb-NO" dirty="0"/>
          </a:p>
          <a:p>
            <a:r>
              <a:rPr lang="nb-NO" dirty="0"/>
              <a:t>Vi er jo allerede kjent med at lovoppfyllelsen i norske kommuner varierer i stor grad. I regionen varierer den fra 75%-99%.</a:t>
            </a:r>
          </a:p>
        </p:txBody>
      </p:sp>
    </p:spTree>
    <p:extLst>
      <p:ext uri="{BB962C8B-B14F-4D97-AF65-F5344CB8AC3E}">
        <p14:creationId xmlns:p14="http://schemas.microsoft.com/office/powerpoint/2010/main" val="3976551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231E9C88-3209-293B-781D-A5DCAACAD411}"/>
              </a:ext>
            </a:extLst>
          </p:cNvPr>
          <p:cNvSpPr>
            <a:spLocks noGrp="1"/>
          </p:cNvSpPr>
          <p:nvPr>
            <p:ph type="title"/>
          </p:nvPr>
        </p:nvSpPr>
        <p:spPr>
          <a:xfrm>
            <a:off x="536575" y="441325"/>
            <a:ext cx="11101388" cy="701675"/>
          </a:xfrm>
        </p:spPr>
        <p:txBody>
          <a:bodyPr anchor="t">
            <a:normAutofit/>
          </a:bodyPr>
          <a:lstStyle/>
          <a:p>
            <a:r>
              <a:rPr lang="nb-NO" sz="2500"/>
              <a:t>Tilsyn ses ikke alltid som riktig virkemiddel for bedre regeletterlevelse</a:t>
            </a:r>
            <a:endParaRPr lang="nb-NO" sz="2500">
              <a:highlight>
                <a:srgbClr val="FFFF00"/>
              </a:highlight>
            </a:endParaRPr>
          </a:p>
        </p:txBody>
      </p:sp>
      <p:graphicFrame>
        <p:nvGraphicFramePr>
          <p:cNvPr id="2" name="Diagram 1">
            <a:extLst>
              <a:ext uri="{FF2B5EF4-FFF2-40B4-BE49-F238E27FC236}">
                <a16:creationId xmlns:a16="http://schemas.microsoft.com/office/drawing/2014/main" id="{4089BD2B-99C8-46E3-985C-621CC4C2B904}"/>
              </a:ext>
            </a:extLst>
          </p:cNvPr>
          <p:cNvGraphicFramePr/>
          <p:nvPr/>
        </p:nvGraphicFramePr>
        <p:xfrm>
          <a:off x="536575" y="1717676"/>
          <a:ext cx="11101387" cy="423227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7228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6F5F6717-5B64-E781-58BA-7E4E8C3E2854}"/>
              </a:ext>
            </a:extLst>
          </p:cNvPr>
          <p:cNvSpPr>
            <a:spLocks noGrp="1"/>
          </p:cNvSpPr>
          <p:nvPr>
            <p:ph type="body" sz="quarter" idx="12"/>
          </p:nvPr>
        </p:nvSpPr>
        <p:spPr/>
        <p:txBody>
          <a:bodyPr/>
          <a:lstStyle/>
          <a:p>
            <a:r>
              <a:rPr lang="nb-NO" dirty="0"/>
              <a:t>Diverse saker til orientering</a:t>
            </a:r>
          </a:p>
        </p:txBody>
      </p:sp>
    </p:spTree>
    <p:extLst>
      <p:ext uri="{BB962C8B-B14F-4D97-AF65-F5344CB8AC3E}">
        <p14:creationId xmlns:p14="http://schemas.microsoft.com/office/powerpoint/2010/main" val="1946036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04481E7-2F62-5177-632B-AEFCDEEB8BFF}"/>
              </a:ext>
            </a:extLst>
          </p:cNvPr>
          <p:cNvSpPr>
            <a:spLocks noGrp="1"/>
          </p:cNvSpPr>
          <p:nvPr>
            <p:ph type="title"/>
          </p:nvPr>
        </p:nvSpPr>
        <p:spPr/>
        <p:txBody>
          <a:bodyPr/>
          <a:lstStyle/>
          <a:p>
            <a:r>
              <a:rPr lang="nb-NO" dirty="0"/>
              <a:t>Enda flere å samordne seg med</a:t>
            </a:r>
          </a:p>
        </p:txBody>
      </p:sp>
      <p:sp>
        <p:nvSpPr>
          <p:cNvPr id="3" name="Plassholder for tekst 2">
            <a:extLst>
              <a:ext uri="{FF2B5EF4-FFF2-40B4-BE49-F238E27FC236}">
                <a16:creationId xmlns:a16="http://schemas.microsoft.com/office/drawing/2014/main" id="{ED35C701-82C0-6DF0-A925-33E5DEDC63CA}"/>
              </a:ext>
            </a:extLst>
          </p:cNvPr>
          <p:cNvSpPr>
            <a:spLocks noGrp="1"/>
          </p:cNvSpPr>
          <p:nvPr>
            <p:ph type="body" sz="quarter" idx="11"/>
          </p:nvPr>
        </p:nvSpPr>
        <p:spPr/>
        <p:txBody>
          <a:bodyPr/>
          <a:lstStyle/>
          <a:p>
            <a:endParaRPr lang="nb-NO" dirty="0"/>
          </a:p>
          <a:p>
            <a:endParaRPr lang="nb-NO" dirty="0"/>
          </a:p>
          <a:p>
            <a:pPr algn="l"/>
            <a:r>
              <a:rPr lang="nb-NO" b="0" i="0" dirty="0">
                <a:solidFill>
                  <a:schemeClr val="tx2"/>
                </a:solidFill>
                <a:effectLst/>
                <a:latin typeface="Open Sans" panose="020B0606030504020204" pitchFamily="34" charset="0"/>
              </a:rPr>
              <a:t>Justervesenet har også det forvaltningsmessige ansvaret for regelverket innenfor måleteknikk, blant annet </a:t>
            </a:r>
            <a:r>
              <a:rPr lang="nb-NO" b="0" i="0" dirty="0">
                <a:solidFill>
                  <a:srgbClr val="3867C8"/>
                </a:solidFill>
                <a:effectLst/>
                <a:latin typeface="Open Sans" panose="020B0606030504020204" pitchFamily="34" charset="0"/>
                <a:hlinkClick r:id="rId2"/>
              </a:rPr>
              <a:t>"Lov om målenheter, måling og normaltid"</a:t>
            </a:r>
            <a:endParaRPr lang="nb-NO" b="0" i="0" dirty="0">
              <a:solidFill>
                <a:srgbClr val="333333"/>
              </a:solidFill>
              <a:effectLst/>
              <a:latin typeface="Open Sans" panose="020B0606030504020204" pitchFamily="34" charset="0"/>
            </a:endParaRPr>
          </a:p>
          <a:p>
            <a:br>
              <a:rPr lang="nb-NO" dirty="0"/>
            </a:br>
            <a:endParaRPr lang="nb-NO" dirty="0"/>
          </a:p>
        </p:txBody>
      </p:sp>
      <p:sp>
        <p:nvSpPr>
          <p:cNvPr id="4" name="Plassholder for tekst 3">
            <a:extLst>
              <a:ext uri="{FF2B5EF4-FFF2-40B4-BE49-F238E27FC236}">
                <a16:creationId xmlns:a16="http://schemas.microsoft.com/office/drawing/2014/main" id="{1A10FFA1-3235-A7B7-C1F7-FE33B8F94E1E}"/>
              </a:ext>
            </a:extLst>
          </p:cNvPr>
          <p:cNvSpPr>
            <a:spLocks noGrp="1"/>
          </p:cNvSpPr>
          <p:nvPr>
            <p:ph type="body" sz="quarter" idx="12"/>
          </p:nvPr>
        </p:nvSpPr>
        <p:spPr/>
        <p:txBody>
          <a:bodyPr/>
          <a:lstStyle/>
          <a:p>
            <a:endParaRPr lang="nb-NO" b="0" i="0" dirty="0">
              <a:solidFill>
                <a:srgbClr val="1E2B3C"/>
              </a:solidFill>
              <a:effectLst/>
              <a:latin typeface="Inter"/>
            </a:endParaRPr>
          </a:p>
          <a:p>
            <a:endParaRPr lang="nb-NO" dirty="0">
              <a:solidFill>
                <a:srgbClr val="1E2B3C"/>
              </a:solidFill>
              <a:latin typeface="Inter"/>
            </a:endParaRPr>
          </a:p>
          <a:p>
            <a:r>
              <a:rPr lang="nb-NO" b="0" i="0" dirty="0">
                <a:solidFill>
                  <a:schemeClr val="tx2"/>
                </a:solidFill>
                <a:effectLst/>
                <a:latin typeface="+mn-lt"/>
              </a:rPr>
              <a:t>For å sikre at nettløsninger og automater kan brukes av alle, fører Digitaliseringsdirektoratet tilsyn med virksomheter i privat og offentlig sektor for å sjekke om de følger regelverket.</a:t>
            </a:r>
          </a:p>
          <a:p>
            <a:r>
              <a:rPr lang="nb-NO" dirty="0">
                <a:hlinkClick r:id="rId3"/>
              </a:rPr>
              <a:t>Tilsyn | Tilsynet for universell utforming av ikt</a:t>
            </a:r>
            <a:endParaRPr lang="nb-NO" dirty="0">
              <a:solidFill>
                <a:schemeClr val="tx2"/>
              </a:solidFill>
              <a:latin typeface="+mn-lt"/>
            </a:endParaRPr>
          </a:p>
        </p:txBody>
      </p:sp>
      <p:pic>
        <p:nvPicPr>
          <p:cNvPr id="8" name="Bilde 7">
            <a:extLst>
              <a:ext uri="{FF2B5EF4-FFF2-40B4-BE49-F238E27FC236}">
                <a16:creationId xmlns:a16="http://schemas.microsoft.com/office/drawing/2014/main" id="{8D8F8EC5-EF5E-2710-8803-DC8CAD7E4358}"/>
              </a:ext>
            </a:extLst>
          </p:cNvPr>
          <p:cNvPicPr>
            <a:picLocks noChangeAspect="1"/>
          </p:cNvPicPr>
          <p:nvPr/>
        </p:nvPicPr>
        <p:blipFill>
          <a:blip r:embed="rId4"/>
          <a:stretch>
            <a:fillRect/>
          </a:stretch>
        </p:blipFill>
        <p:spPr>
          <a:xfrm>
            <a:off x="1065681" y="2112821"/>
            <a:ext cx="2696422" cy="959037"/>
          </a:xfrm>
          <a:prstGeom prst="rect">
            <a:avLst/>
          </a:prstGeom>
        </p:spPr>
      </p:pic>
      <p:pic>
        <p:nvPicPr>
          <p:cNvPr id="10" name="Bilde 9">
            <a:extLst>
              <a:ext uri="{FF2B5EF4-FFF2-40B4-BE49-F238E27FC236}">
                <a16:creationId xmlns:a16="http://schemas.microsoft.com/office/drawing/2014/main" id="{A03300C5-71FF-C2F0-8C5B-7891EAA04214}"/>
              </a:ext>
            </a:extLst>
          </p:cNvPr>
          <p:cNvPicPr>
            <a:picLocks noChangeAspect="1"/>
          </p:cNvPicPr>
          <p:nvPr/>
        </p:nvPicPr>
        <p:blipFill>
          <a:blip r:embed="rId5"/>
          <a:stretch>
            <a:fillRect/>
          </a:stretch>
        </p:blipFill>
        <p:spPr>
          <a:xfrm>
            <a:off x="5955374" y="2238350"/>
            <a:ext cx="2448975" cy="759575"/>
          </a:xfrm>
          <a:prstGeom prst="rect">
            <a:avLst/>
          </a:prstGeom>
        </p:spPr>
      </p:pic>
    </p:spTree>
    <p:extLst>
      <p:ext uri="{BB962C8B-B14F-4D97-AF65-F5344CB8AC3E}">
        <p14:creationId xmlns:p14="http://schemas.microsoft.com/office/powerpoint/2010/main" val="429392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e 5">
            <a:extLst>
              <a:ext uri="{FF2B5EF4-FFF2-40B4-BE49-F238E27FC236}">
                <a16:creationId xmlns:a16="http://schemas.microsoft.com/office/drawing/2014/main" id="{FB830143-1628-C9FB-4F0A-AB99E9BF6FAB}"/>
              </a:ext>
            </a:extLst>
          </p:cNvPr>
          <p:cNvPicPr>
            <a:picLocks noChangeAspect="1"/>
          </p:cNvPicPr>
          <p:nvPr/>
        </p:nvPicPr>
        <p:blipFill>
          <a:blip r:embed="rId2"/>
          <a:stretch>
            <a:fillRect/>
          </a:stretch>
        </p:blipFill>
        <p:spPr>
          <a:xfrm>
            <a:off x="536789" y="131109"/>
            <a:ext cx="5837886" cy="4036605"/>
          </a:xfrm>
          <a:prstGeom prst="rect">
            <a:avLst/>
          </a:prstGeom>
        </p:spPr>
      </p:pic>
      <p:pic>
        <p:nvPicPr>
          <p:cNvPr id="8" name="Bilde 7">
            <a:extLst>
              <a:ext uri="{FF2B5EF4-FFF2-40B4-BE49-F238E27FC236}">
                <a16:creationId xmlns:a16="http://schemas.microsoft.com/office/drawing/2014/main" id="{096194B7-0228-F71B-535B-3DBCD166E15D}"/>
              </a:ext>
            </a:extLst>
          </p:cNvPr>
          <p:cNvPicPr>
            <a:picLocks noChangeAspect="1"/>
          </p:cNvPicPr>
          <p:nvPr/>
        </p:nvPicPr>
        <p:blipFill>
          <a:blip r:embed="rId3"/>
          <a:srcRect l="3014" t="1078" b="1176"/>
          <a:stretch/>
        </p:blipFill>
        <p:spPr>
          <a:xfrm>
            <a:off x="6580508" y="131109"/>
            <a:ext cx="3668821" cy="6595781"/>
          </a:xfrm>
          <a:prstGeom prst="rect">
            <a:avLst/>
          </a:prstGeom>
        </p:spPr>
      </p:pic>
    </p:spTree>
    <p:extLst>
      <p:ext uri="{BB962C8B-B14F-4D97-AF65-F5344CB8AC3E}">
        <p14:creationId xmlns:p14="http://schemas.microsoft.com/office/powerpoint/2010/main" val="2371037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kstSylinder 9">
            <a:extLst>
              <a:ext uri="{FF2B5EF4-FFF2-40B4-BE49-F238E27FC236}">
                <a16:creationId xmlns:a16="http://schemas.microsoft.com/office/drawing/2014/main" id="{80CD0EC1-7E78-CF5F-86E4-EE32BEB8DA0A}"/>
              </a:ext>
            </a:extLst>
          </p:cNvPr>
          <p:cNvSpPr txBox="1"/>
          <p:nvPr/>
        </p:nvSpPr>
        <p:spPr>
          <a:xfrm rot="20126562">
            <a:off x="1454580" y="3331148"/>
            <a:ext cx="10594765" cy="1015663"/>
          </a:xfrm>
          <a:prstGeom prst="rect">
            <a:avLst/>
          </a:prstGeom>
          <a:noFill/>
        </p:spPr>
        <p:txBody>
          <a:bodyPr wrap="square" rtlCol="0">
            <a:spAutoFit/>
          </a:bodyPr>
          <a:lstStyle/>
          <a:p>
            <a:pPr algn="ctr"/>
            <a:r>
              <a:rPr lang="nb-NO" sz="6000" dirty="0">
                <a:solidFill>
                  <a:srgbClr val="FDDFE2"/>
                </a:solidFill>
                <a:latin typeface="Bernard MT Condensed" panose="02050806060905020404" pitchFamily="18" charset="0"/>
              </a:rPr>
              <a:t>Samme oppdrag som tidligere </a:t>
            </a:r>
          </a:p>
        </p:txBody>
      </p:sp>
      <p:sp>
        <p:nvSpPr>
          <p:cNvPr id="2" name="Plassholder for tekst 1">
            <a:extLst>
              <a:ext uri="{FF2B5EF4-FFF2-40B4-BE49-F238E27FC236}">
                <a16:creationId xmlns:a16="http://schemas.microsoft.com/office/drawing/2014/main" id="{35CBFC25-2EE5-F896-3527-B536AD8FB746}"/>
              </a:ext>
            </a:extLst>
          </p:cNvPr>
          <p:cNvSpPr>
            <a:spLocks noGrp="1"/>
          </p:cNvSpPr>
          <p:nvPr>
            <p:ph type="body" sz="quarter" idx="12"/>
          </p:nvPr>
        </p:nvSpPr>
        <p:spPr>
          <a:xfrm>
            <a:off x="6422314" y="2695388"/>
            <a:ext cx="4713991" cy="3613337"/>
          </a:xfrm>
        </p:spPr>
        <p:txBody>
          <a:bodyPr/>
          <a:lstStyle/>
          <a:p>
            <a:pPr marL="342900" indent="-342900">
              <a:buFont typeface="Wingdings" panose="05000000000000000000" pitchFamily="2" charset="2"/>
              <a:buChar char="Ø"/>
            </a:pPr>
            <a:r>
              <a:rPr lang="nb-NO" i="0" dirty="0">
                <a:solidFill>
                  <a:schemeClr val="tx2"/>
                </a:solidFill>
                <a:effectLst/>
                <a:latin typeface="Open Sans" panose="020B0606030504020204" pitchFamily="34" charset="0"/>
              </a:rPr>
              <a:t>Tilsyn skal være samordnet, målrettet og medvirke til læring og forbedring</a:t>
            </a:r>
          </a:p>
          <a:p>
            <a:endParaRPr lang="nb-NO" i="0" dirty="0">
              <a:solidFill>
                <a:schemeClr val="tx2"/>
              </a:solidFill>
              <a:effectLst/>
              <a:latin typeface="Open Sans" panose="020B0606030504020204" pitchFamily="34" charset="0"/>
            </a:endParaRPr>
          </a:p>
          <a:p>
            <a:pPr marL="342900" indent="-342900" algn="l">
              <a:buFont typeface="Wingdings" panose="05000000000000000000" pitchFamily="2" charset="2"/>
              <a:buChar char="Ø"/>
            </a:pPr>
            <a:r>
              <a:rPr lang="nb-NO" b="0" i="0" dirty="0">
                <a:solidFill>
                  <a:schemeClr val="tx2"/>
                </a:solidFill>
                <a:effectLst/>
                <a:latin typeface="Open Sans" panose="020B0606030504020204" pitchFamily="34" charset="0"/>
              </a:rPr>
              <a:t>Samlet tilsynsbelastning for den enkelte kommune. </a:t>
            </a:r>
          </a:p>
          <a:p>
            <a:pPr marL="342900" indent="-342900" algn="l">
              <a:buFont typeface="Wingdings" panose="05000000000000000000" pitchFamily="2" charset="2"/>
              <a:buChar char="Ø"/>
            </a:pPr>
            <a:endParaRPr lang="nb-NO" b="0" i="0" dirty="0">
              <a:solidFill>
                <a:schemeClr val="tx2"/>
              </a:solidFill>
              <a:effectLst/>
              <a:latin typeface="Open Sans" panose="020B0606030504020204" pitchFamily="34" charset="0"/>
            </a:endParaRPr>
          </a:p>
          <a:p>
            <a:pPr marL="342900" indent="-342900" algn="l">
              <a:buFont typeface="Wingdings" panose="05000000000000000000" pitchFamily="2" charset="2"/>
              <a:buChar char="Ø"/>
            </a:pPr>
            <a:r>
              <a:rPr lang="nb-NO" b="0" i="0" dirty="0">
                <a:solidFill>
                  <a:schemeClr val="tx2"/>
                </a:solidFill>
                <a:effectLst/>
                <a:latin typeface="Open Sans" panose="020B0606030504020204" pitchFamily="34" charset="0"/>
              </a:rPr>
              <a:t>Tilsyn som grunnlag for læring.</a:t>
            </a:r>
          </a:p>
          <a:p>
            <a:endParaRPr lang="nb-NO" b="1" dirty="0">
              <a:solidFill>
                <a:schemeClr val="accent5">
                  <a:lumMod val="60000"/>
                  <a:lumOff val="40000"/>
                </a:schemeClr>
              </a:solidFill>
            </a:endParaRPr>
          </a:p>
          <a:p>
            <a:r>
              <a:rPr lang="nb-NO" b="1" dirty="0">
                <a:solidFill>
                  <a:schemeClr val="accent5">
                    <a:lumMod val="60000"/>
                    <a:lumOff val="40000"/>
                  </a:schemeClr>
                </a:solidFill>
              </a:rPr>
              <a:t>Kilde: Tildelingsbrev</a:t>
            </a:r>
          </a:p>
          <a:p>
            <a:endParaRPr lang="nb-NO" dirty="0"/>
          </a:p>
        </p:txBody>
      </p:sp>
      <p:sp>
        <p:nvSpPr>
          <p:cNvPr id="4" name="Tittel 3">
            <a:extLst>
              <a:ext uri="{FF2B5EF4-FFF2-40B4-BE49-F238E27FC236}">
                <a16:creationId xmlns:a16="http://schemas.microsoft.com/office/drawing/2014/main" id="{FD0ACC4D-8735-F96F-053E-1135E1F1D1F3}"/>
              </a:ext>
            </a:extLst>
          </p:cNvPr>
          <p:cNvSpPr>
            <a:spLocks noGrp="1"/>
          </p:cNvSpPr>
          <p:nvPr>
            <p:ph type="title"/>
          </p:nvPr>
        </p:nvSpPr>
        <p:spPr>
          <a:xfrm>
            <a:off x="6551406" y="1426144"/>
            <a:ext cx="5425441" cy="1077209"/>
          </a:xfrm>
        </p:spPr>
        <p:txBody>
          <a:bodyPr/>
          <a:lstStyle/>
          <a:p>
            <a:r>
              <a:rPr lang="nb-NO" dirty="0"/>
              <a:t>   </a:t>
            </a:r>
            <a:br>
              <a:rPr lang="nb-NO" dirty="0"/>
            </a:br>
            <a:r>
              <a:rPr lang="nb-NO" dirty="0"/>
              <a:t>Føringer fra foreløpige styringsdokumenter                                                                 </a:t>
            </a:r>
            <a:br>
              <a:rPr lang="nb-NO" dirty="0"/>
            </a:br>
            <a:r>
              <a:rPr lang="nb-NO" dirty="0"/>
              <a:t>2025   </a:t>
            </a:r>
          </a:p>
        </p:txBody>
      </p:sp>
      <p:pic>
        <p:nvPicPr>
          <p:cNvPr id="6" name="Bilde 5">
            <a:extLst>
              <a:ext uri="{FF2B5EF4-FFF2-40B4-BE49-F238E27FC236}">
                <a16:creationId xmlns:a16="http://schemas.microsoft.com/office/drawing/2014/main" id="{7B802355-DE01-D94D-586B-4EF1F3420A11}"/>
              </a:ext>
            </a:extLst>
          </p:cNvPr>
          <p:cNvPicPr>
            <a:picLocks noChangeAspect="1"/>
          </p:cNvPicPr>
          <p:nvPr/>
        </p:nvPicPr>
        <p:blipFill rotWithShape="1">
          <a:blip r:embed="rId3"/>
          <a:srcRect l="2510" t="3067" r="2065" b="2815"/>
          <a:stretch/>
        </p:blipFill>
        <p:spPr>
          <a:xfrm>
            <a:off x="204394" y="103712"/>
            <a:ext cx="6217921" cy="3613337"/>
          </a:xfrm>
          <a:prstGeom prst="rect">
            <a:avLst/>
          </a:prstGeom>
        </p:spPr>
      </p:pic>
      <p:sp>
        <p:nvSpPr>
          <p:cNvPr id="7" name="TekstSylinder 6">
            <a:extLst>
              <a:ext uri="{FF2B5EF4-FFF2-40B4-BE49-F238E27FC236}">
                <a16:creationId xmlns:a16="http://schemas.microsoft.com/office/drawing/2014/main" id="{E586B82D-49BD-EF12-D136-FE8DC7070540}"/>
              </a:ext>
            </a:extLst>
          </p:cNvPr>
          <p:cNvSpPr txBox="1"/>
          <p:nvPr/>
        </p:nvSpPr>
        <p:spPr>
          <a:xfrm>
            <a:off x="204394" y="3855725"/>
            <a:ext cx="2552494" cy="646331"/>
          </a:xfrm>
          <a:prstGeom prst="rect">
            <a:avLst/>
          </a:prstGeom>
          <a:noFill/>
        </p:spPr>
        <p:txBody>
          <a:bodyPr wrap="none" rtlCol="0">
            <a:spAutoFit/>
          </a:bodyPr>
          <a:lstStyle/>
          <a:p>
            <a:r>
              <a:rPr lang="nb-NO" b="1" dirty="0">
                <a:solidFill>
                  <a:schemeClr val="accent5">
                    <a:lumMod val="60000"/>
                    <a:lumOff val="40000"/>
                  </a:schemeClr>
                </a:solidFill>
                <a:latin typeface="+mj-lt"/>
              </a:rPr>
              <a:t>Kilde: Hovedinstruksen</a:t>
            </a:r>
          </a:p>
          <a:p>
            <a:endParaRPr lang="nb-NO" dirty="0"/>
          </a:p>
        </p:txBody>
      </p:sp>
    </p:spTree>
    <p:extLst>
      <p:ext uri="{BB962C8B-B14F-4D97-AF65-F5344CB8AC3E}">
        <p14:creationId xmlns:p14="http://schemas.microsoft.com/office/powerpoint/2010/main" val="3125730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1E4C5456-645C-B562-2236-78F72066A26E}"/>
              </a:ext>
            </a:extLst>
          </p:cNvPr>
          <p:cNvSpPr>
            <a:spLocks noGrp="1"/>
          </p:cNvSpPr>
          <p:nvPr>
            <p:ph type="body" sz="quarter" idx="12"/>
          </p:nvPr>
        </p:nvSpPr>
        <p:spPr/>
        <p:txBody>
          <a:bodyPr/>
          <a:lstStyle/>
          <a:p>
            <a:r>
              <a:rPr lang="nb-NO" dirty="0"/>
              <a:t>Funn og refleksjoner fra DFØ rapport</a:t>
            </a:r>
          </a:p>
          <a:p>
            <a:r>
              <a:rPr lang="nb-NO" i="1" dirty="0"/>
              <a:t>- Hvordan kan vi bli bedre med samordningsoppdraget? </a:t>
            </a:r>
          </a:p>
        </p:txBody>
      </p:sp>
    </p:spTree>
    <p:extLst>
      <p:ext uri="{BB962C8B-B14F-4D97-AF65-F5344CB8AC3E}">
        <p14:creationId xmlns:p14="http://schemas.microsoft.com/office/powerpoint/2010/main" val="2102992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CD64F4B-46BE-C09F-6E7B-500DFFD6DD7B}"/>
              </a:ext>
            </a:extLst>
          </p:cNvPr>
          <p:cNvSpPr>
            <a:spLocks noGrp="1"/>
          </p:cNvSpPr>
          <p:nvPr>
            <p:ph type="title"/>
          </p:nvPr>
        </p:nvSpPr>
        <p:spPr/>
        <p:txBody>
          <a:bodyPr/>
          <a:lstStyle/>
          <a:p>
            <a:r>
              <a:rPr lang="nb-NO" dirty="0"/>
              <a:t>Hva fungerer bra</a:t>
            </a:r>
          </a:p>
        </p:txBody>
      </p:sp>
      <p:sp>
        <p:nvSpPr>
          <p:cNvPr id="3" name="Plassholder for tekst 2">
            <a:extLst>
              <a:ext uri="{FF2B5EF4-FFF2-40B4-BE49-F238E27FC236}">
                <a16:creationId xmlns:a16="http://schemas.microsoft.com/office/drawing/2014/main" id="{47D88767-B1F8-A6D4-0B9E-3EDEC8634E1D}"/>
              </a:ext>
            </a:extLst>
          </p:cNvPr>
          <p:cNvSpPr>
            <a:spLocks noGrp="1"/>
          </p:cNvSpPr>
          <p:nvPr>
            <p:ph type="body" sz="quarter" idx="11"/>
          </p:nvPr>
        </p:nvSpPr>
        <p:spPr/>
        <p:txBody>
          <a:bodyPr/>
          <a:lstStyle/>
          <a:p>
            <a:pPr marL="342900" indent="-342900">
              <a:buFont typeface="Arial" panose="020B0604020202020204" pitchFamily="34" charset="0"/>
              <a:buChar char="•"/>
            </a:pPr>
            <a:r>
              <a:rPr lang="nb-NO" dirty="0"/>
              <a:t>Kommunene vurderer i større grad tilsyn som positivt og nyttig. Selv om tilsyn er tidkrevende, ønsker kommunene tilsyn og opplever at det gir læring som fører til bedre kvalitet i tjenestene.</a:t>
            </a:r>
          </a:p>
          <a:p>
            <a:pPr marL="342900" indent="-342900">
              <a:buFont typeface="Arial" panose="020B0604020202020204" pitchFamily="34" charset="0"/>
              <a:buChar char="•"/>
            </a:pPr>
            <a:r>
              <a:rPr lang="nb-NO" dirty="0"/>
              <a:t>Statsforvalteren har fått større handlingsrom og styringen er mindre detaljert.</a:t>
            </a:r>
          </a:p>
          <a:p>
            <a:pPr marL="342900" indent="-342900">
              <a:buFont typeface="Arial" panose="020B0604020202020204" pitchFamily="34" charset="0"/>
              <a:buChar char="•"/>
            </a:pPr>
            <a:r>
              <a:rPr lang="nb-NO" dirty="0"/>
              <a:t>Samordningen av tilsyn er ytterligere styrket og statsforvalterne er mer informert om og tar hensyn til kommunal egenkontroll. Særlig tilsynskalenderen, men også arena for nasjonal samordning bidrar positivt til samordningen.</a:t>
            </a:r>
          </a:p>
        </p:txBody>
      </p:sp>
    </p:spTree>
    <p:extLst>
      <p:ext uri="{BB962C8B-B14F-4D97-AF65-F5344CB8AC3E}">
        <p14:creationId xmlns:p14="http://schemas.microsoft.com/office/powerpoint/2010/main" val="1759321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17962C3-0F08-2C43-1F54-BC0583570B58}"/>
              </a:ext>
            </a:extLst>
          </p:cNvPr>
          <p:cNvSpPr>
            <a:spLocks noGrp="1"/>
          </p:cNvSpPr>
          <p:nvPr>
            <p:ph type="title"/>
          </p:nvPr>
        </p:nvSpPr>
        <p:spPr/>
        <p:txBody>
          <a:bodyPr/>
          <a:lstStyle/>
          <a:p>
            <a:r>
              <a:rPr lang="nb-NO" dirty="0"/>
              <a:t>Aktuelle forbedringsområder</a:t>
            </a:r>
          </a:p>
        </p:txBody>
      </p:sp>
      <p:sp>
        <p:nvSpPr>
          <p:cNvPr id="3" name="Plassholder for tekst 2">
            <a:extLst>
              <a:ext uri="{FF2B5EF4-FFF2-40B4-BE49-F238E27FC236}">
                <a16:creationId xmlns:a16="http://schemas.microsoft.com/office/drawing/2014/main" id="{E197D70C-FE20-452A-57C6-62455A882CFC}"/>
              </a:ext>
            </a:extLst>
          </p:cNvPr>
          <p:cNvSpPr>
            <a:spLocks noGrp="1"/>
          </p:cNvSpPr>
          <p:nvPr>
            <p:ph type="body" sz="quarter" idx="11"/>
          </p:nvPr>
        </p:nvSpPr>
        <p:spPr/>
        <p:txBody>
          <a:bodyPr/>
          <a:lstStyle/>
          <a:p>
            <a:pPr marL="342900" indent="-342900">
              <a:buFont typeface="Arial" panose="020B0604020202020204" pitchFamily="34" charset="0"/>
              <a:buChar char="•"/>
            </a:pPr>
            <a:r>
              <a:rPr lang="nb-NO" dirty="0">
                <a:solidFill>
                  <a:schemeClr val="tx2"/>
                </a:solidFill>
              </a:rPr>
              <a:t>Forrige undersøkelse pekte på behov for å finne mindre tidkrevende måter å gjennomføre tilsyn på, bl.a. dokumentasjonskravene. Lite ser ut til å ha skjedd.</a:t>
            </a:r>
          </a:p>
          <a:p>
            <a:pPr marL="342900" indent="-342900">
              <a:buFont typeface="Arial" panose="020B0604020202020204" pitchFamily="34" charset="0"/>
              <a:buChar char="•"/>
            </a:pPr>
            <a:r>
              <a:rPr lang="nb-NO" dirty="0">
                <a:solidFill>
                  <a:schemeClr val="tx2"/>
                </a:solidFill>
              </a:rPr>
              <a:t>Tilsynskalenderen bør kunne være en pålitelig kilde for oversikt over omfang av tilsyn – det forutsettes at alle tilsynsplaner og rapporter registreres i kalenderen.</a:t>
            </a:r>
          </a:p>
          <a:p>
            <a:pPr marL="342900" indent="-342900">
              <a:buFont typeface="Arial" panose="020B0604020202020204" pitchFamily="34" charset="0"/>
              <a:buChar char="•"/>
            </a:pPr>
            <a:r>
              <a:rPr lang="nb-NO" dirty="0">
                <a:solidFill>
                  <a:schemeClr val="tx2"/>
                </a:solidFill>
              </a:rPr>
              <a:t>Kontrollutvalgssekretariatene må registrere forvaltningsrevisjoner i tilsynskalenderen. </a:t>
            </a:r>
            <a:r>
              <a:rPr kumimoji="0" lang="nb-NO" b="0" i="0" u="none" strike="noStrike" kern="1200" cap="none" spc="0" normalizeH="0" baseline="0" noProof="0" dirty="0">
                <a:ln>
                  <a:noFill/>
                </a:ln>
                <a:solidFill>
                  <a:schemeClr val="tx2"/>
                </a:solidFill>
                <a:effectLst/>
                <a:uLnTx/>
                <a:uFillTx/>
                <a:ea typeface="+mn-ea"/>
                <a:cs typeface="+mn-cs"/>
              </a:rPr>
              <a:t>Statsforvalterne må </a:t>
            </a:r>
            <a:r>
              <a:rPr lang="nb-NO" dirty="0">
                <a:solidFill>
                  <a:schemeClr val="tx2"/>
                </a:solidFill>
              </a:rPr>
              <a:t>videreutvikle dialog og samarbeid med kommunal egenkontroll i de </a:t>
            </a:r>
            <a:br>
              <a:rPr lang="nb-NO" dirty="0">
                <a:solidFill>
                  <a:schemeClr val="tx2"/>
                </a:solidFill>
              </a:rPr>
            </a:br>
            <a:r>
              <a:rPr lang="nb-NO" dirty="0">
                <a:solidFill>
                  <a:schemeClr val="tx2"/>
                </a:solidFill>
              </a:rPr>
              <a:t>embetene der det ikke fungerer optimalt. </a:t>
            </a:r>
            <a:endParaRPr kumimoji="0" lang="nb-NO" b="0" i="0" u="none" strike="noStrike" kern="1200" cap="none" spc="0" normalizeH="0" baseline="0" noProof="0" dirty="0">
              <a:ln>
                <a:noFill/>
              </a:ln>
              <a:solidFill>
                <a:schemeClr val="tx2"/>
              </a:solidFill>
              <a:effectLst/>
              <a:uLnTx/>
              <a:uFillTx/>
              <a:ea typeface="+mn-ea"/>
              <a:cs typeface="+mn-cs"/>
            </a:endParaRPr>
          </a:p>
          <a:p>
            <a:r>
              <a:rPr lang="nb-NO" b="1" dirty="0">
                <a:solidFill>
                  <a:schemeClr val="accent5">
                    <a:lumMod val="40000"/>
                    <a:lumOff val="60000"/>
                  </a:schemeClr>
                </a:solidFill>
              </a:rPr>
              <a:t>Hva kan vi gjøre med forbedringsområdene hver for oss og sammen?</a:t>
            </a:r>
          </a:p>
          <a:p>
            <a:endParaRPr lang="nb-NO" dirty="0"/>
          </a:p>
        </p:txBody>
      </p:sp>
    </p:spTree>
    <p:extLst>
      <p:ext uri="{BB962C8B-B14F-4D97-AF65-F5344CB8AC3E}">
        <p14:creationId xmlns:p14="http://schemas.microsoft.com/office/powerpoint/2010/main" val="2640702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13EA995-CC6C-9D5F-1AB5-2C76DE310BC0}"/>
              </a:ext>
            </a:extLst>
          </p:cNvPr>
          <p:cNvSpPr>
            <a:spLocks noGrp="1"/>
          </p:cNvSpPr>
          <p:nvPr>
            <p:ph type="title"/>
          </p:nvPr>
        </p:nvSpPr>
        <p:spPr/>
        <p:txBody>
          <a:bodyPr/>
          <a:lstStyle/>
          <a:p>
            <a:r>
              <a:rPr lang="nb-NO" dirty="0"/>
              <a:t>Utviklingsbehov på lengre sikt</a:t>
            </a:r>
          </a:p>
        </p:txBody>
      </p:sp>
      <p:sp>
        <p:nvSpPr>
          <p:cNvPr id="3" name="Plassholder for tekst 2">
            <a:extLst>
              <a:ext uri="{FF2B5EF4-FFF2-40B4-BE49-F238E27FC236}">
                <a16:creationId xmlns:a16="http://schemas.microsoft.com/office/drawing/2014/main" id="{5C680D05-E8DF-7445-F265-DA77E124F0A4}"/>
              </a:ext>
            </a:extLst>
          </p:cNvPr>
          <p:cNvSpPr>
            <a:spLocks noGrp="1"/>
          </p:cNvSpPr>
          <p:nvPr>
            <p:ph type="body" sz="quarter" idx="11"/>
          </p:nvPr>
        </p:nvSpPr>
        <p:spPr/>
        <p:txBody>
          <a:bodyPr/>
          <a:lstStyle/>
          <a:p>
            <a:pPr marL="342900" indent="-342900">
              <a:buFont typeface="Arial" panose="020B0604020202020204" pitchFamily="34" charset="0"/>
              <a:buChar char="•"/>
            </a:pPr>
            <a:r>
              <a:rPr kumimoji="0" lang="nb-NO" sz="2400" b="0" i="0" strike="noStrike" kern="1200" cap="none" spc="0" normalizeH="0" baseline="0" noProof="0" dirty="0">
                <a:ln>
                  <a:noFill/>
                </a:ln>
                <a:solidFill>
                  <a:schemeClr val="tx2"/>
                </a:solidFill>
                <a:effectLst/>
                <a:uLnTx/>
                <a:uFillTx/>
                <a:ea typeface="+mn-ea"/>
                <a:cs typeface="+mn-cs"/>
              </a:rPr>
              <a:t>Hvordan kan tilsyn </a:t>
            </a:r>
            <a:r>
              <a:rPr lang="nb-NO" sz="2400" dirty="0">
                <a:solidFill>
                  <a:schemeClr val="tx2"/>
                </a:solidFill>
              </a:rPr>
              <a:t>v</a:t>
            </a:r>
            <a:r>
              <a:rPr kumimoji="0" lang="nb-NO" sz="2400" b="0" i="0" strike="noStrike" kern="1200" cap="none" spc="0" normalizeH="0" baseline="0" noProof="0" dirty="0" err="1">
                <a:ln>
                  <a:noFill/>
                </a:ln>
                <a:solidFill>
                  <a:schemeClr val="tx2"/>
                </a:solidFill>
                <a:effectLst/>
                <a:uLnTx/>
                <a:uFillTx/>
                <a:ea typeface="+mn-ea"/>
                <a:cs typeface="+mn-cs"/>
              </a:rPr>
              <a:t>idereutvikle</a:t>
            </a:r>
            <a:r>
              <a:rPr lang="nb-NO" sz="2400" dirty="0">
                <a:solidFill>
                  <a:schemeClr val="tx2"/>
                </a:solidFill>
              </a:rPr>
              <a:t>s </a:t>
            </a:r>
            <a:r>
              <a:rPr kumimoji="0" lang="nb-NO" sz="2400" b="0" i="0" strike="noStrike" kern="1200" cap="none" spc="0" normalizeH="0" baseline="0" noProof="0" dirty="0">
                <a:ln>
                  <a:noFill/>
                </a:ln>
                <a:solidFill>
                  <a:schemeClr val="tx2"/>
                </a:solidFill>
                <a:effectLst/>
                <a:uLnTx/>
                <a:uFillTx/>
                <a:ea typeface="+mn-ea"/>
                <a:cs typeface="+mn-cs"/>
              </a:rPr>
              <a:t>som virkemiddel i kombinasjon med andre virkemidler og veiledning</a:t>
            </a:r>
            <a:r>
              <a:rPr lang="nb-NO" sz="2400" dirty="0">
                <a:solidFill>
                  <a:schemeClr val="tx2"/>
                </a:solidFill>
              </a:rPr>
              <a:t>?</a:t>
            </a:r>
            <a:endParaRPr kumimoji="0" lang="nb-NO" sz="2400" b="0" i="0" strike="noStrike" kern="1200" cap="none" spc="0" normalizeH="0" baseline="0" noProof="0" dirty="0">
              <a:ln>
                <a:noFill/>
              </a:ln>
              <a:solidFill>
                <a:schemeClr val="tx2"/>
              </a:solidFill>
              <a:effectLst/>
              <a:uLnTx/>
              <a:uFillTx/>
              <a:ea typeface="+mn-ea"/>
              <a:cs typeface="+mn-cs"/>
            </a:endParaRPr>
          </a:p>
          <a:p>
            <a:pPr marL="0" indent="0">
              <a:buNone/>
            </a:pPr>
            <a:r>
              <a:rPr lang="nb-NO" sz="2400" b="1" dirty="0">
                <a:solidFill>
                  <a:schemeClr val="accent5">
                    <a:lumMod val="40000"/>
                    <a:lumOff val="60000"/>
                  </a:schemeClr>
                </a:solidFill>
              </a:rPr>
              <a:t>Til drøfting: </a:t>
            </a:r>
            <a:r>
              <a:rPr lang="nb-NO" sz="2400" dirty="0">
                <a:solidFill>
                  <a:schemeClr val="accent5">
                    <a:lumMod val="40000"/>
                    <a:lumOff val="60000"/>
                  </a:schemeClr>
                </a:solidFill>
              </a:rPr>
              <a:t>Hvilke muligheter og begrensninger finnes?</a:t>
            </a:r>
          </a:p>
          <a:p>
            <a:pPr marL="0" indent="0">
              <a:buNone/>
            </a:pPr>
            <a:endParaRPr lang="nb-NO" sz="2400" dirty="0">
              <a:solidFill>
                <a:schemeClr val="tx2"/>
              </a:solidFill>
            </a:endParaRPr>
          </a:p>
          <a:p>
            <a:pPr marL="342900" indent="-342900">
              <a:buFont typeface="Arial" panose="020B0604020202020204" pitchFamily="34" charset="0"/>
              <a:buChar char="•"/>
            </a:pPr>
            <a:r>
              <a:rPr lang="nb-NO" sz="2400" dirty="0">
                <a:solidFill>
                  <a:schemeClr val="tx2"/>
                </a:solidFill>
              </a:rPr>
              <a:t>Forrige undersøkelse løftet fram spørsmålet om behov for mer tverrfaglige tilsyn. Vi ser at tverrfaglige tilsyn gjennomføres i liten grad, men flere mener potensialet er til stede.</a:t>
            </a:r>
          </a:p>
          <a:p>
            <a:pPr marL="0" indent="0">
              <a:buNone/>
            </a:pPr>
            <a:r>
              <a:rPr lang="nb-NO" sz="2400" b="1" dirty="0">
                <a:solidFill>
                  <a:schemeClr val="accent5">
                    <a:lumMod val="40000"/>
                    <a:lumOff val="60000"/>
                  </a:schemeClr>
                </a:solidFill>
              </a:rPr>
              <a:t>Til drøfting: </a:t>
            </a:r>
            <a:r>
              <a:rPr lang="nb-NO" sz="2400" dirty="0">
                <a:solidFill>
                  <a:schemeClr val="accent5">
                    <a:lumMod val="40000"/>
                    <a:lumOff val="60000"/>
                  </a:schemeClr>
                </a:solidFill>
              </a:rPr>
              <a:t>Er det behov for mer kunnskap om muligheter og begrensninger om tverrfaglige tilsyn på områder som har grenseflater til hverandre/gjenstridige problemer? </a:t>
            </a:r>
          </a:p>
          <a:p>
            <a:endParaRPr lang="nb-NO" dirty="0"/>
          </a:p>
        </p:txBody>
      </p:sp>
    </p:spTree>
    <p:extLst>
      <p:ext uri="{BB962C8B-B14F-4D97-AF65-F5344CB8AC3E}">
        <p14:creationId xmlns:p14="http://schemas.microsoft.com/office/powerpoint/2010/main" val="37126857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54D7F76E-E143-4A72-0D5F-38D1100E766F}"/>
              </a:ext>
            </a:extLst>
          </p:cNvPr>
          <p:cNvSpPr>
            <a:spLocks noGrp="1"/>
          </p:cNvSpPr>
          <p:nvPr>
            <p:ph type="body" sz="quarter" idx="12"/>
          </p:nvPr>
        </p:nvSpPr>
        <p:spPr/>
        <p:txBody>
          <a:bodyPr/>
          <a:lstStyle/>
          <a:p>
            <a:r>
              <a:rPr lang="nb-NO" dirty="0"/>
              <a:t>Statsforvalterens tilsynsplaner for 2025</a:t>
            </a:r>
          </a:p>
        </p:txBody>
      </p:sp>
    </p:spTree>
    <p:extLst>
      <p:ext uri="{BB962C8B-B14F-4D97-AF65-F5344CB8AC3E}">
        <p14:creationId xmlns:p14="http://schemas.microsoft.com/office/powerpoint/2010/main" val="335709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D182C03-DDE2-35A3-1B73-6DC91B95EE07}"/>
              </a:ext>
            </a:extLst>
          </p:cNvPr>
          <p:cNvSpPr>
            <a:spLocks noGrp="1"/>
          </p:cNvSpPr>
          <p:nvPr>
            <p:ph type="title"/>
          </p:nvPr>
        </p:nvSpPr>
        <p:spPr/>
        <p:txBody>
          <a:bodyPr/>
          <a:lstStyle/>
          <a:p>
            <a:r>
              <a:rPr lang="nb-NO" dirty="0"/>
              <a:t>Kommunalt barnevern</a:t>
            </a:r>
          </a:p>
        </p:txBody>
      </p:sp>
      <p:sp>
        <p:nvSpPr>
          <p:cNvPr id="3" name="Plassholder for tekst 2">
            <a:extLst>
              <a:ext uri="{FF2B5EF4-FFF2-40B4-BE49-F238E27FC236}">
                <a16:creationId xmlns:a16="http://schemas.microsoft.com/office/drawing/2014/main" id="{6154C509-47BB-B0AA-9DB0-1951C19DE526}"/>
              </a:ext>
            </a:extLst>
          </p:cNvPr>
          <p:cNvSpPr>
            <a:spLocks noGrp="1"/>
          </p:cNvSpPr>
          <p:nvPr>
            <p:ph type="body" sz="quarter" idx="11"/>
          </p:nvPr>
        </p:nvSpPr>
        <p:spPr/>
        <p:txBody>
          <a:bodyPr/>
          <a:lstStyle/>
          <a:p>
            <a:r>
              <a:rPr lang="nn-NO" b="0" i="0" dirty="0">
                <a:solidFill>
                  <a:srgbClr val="263238"/>
                </a:solidFill>
                <a:effectLst/>
              </a:rPr>
              <a:t>2024-2025 landsomfattande tilsyn med </a:t>
            </a:r>
            <a:r>
              <a:rPr lang="nn-NO" b="0" i="0" dirty="0" err="1">
                <a:solidFill>
                  <a:srgbClr val="263238"/>
                </a:solidFill>
                <a:effectLst/>
              </a:rPr>
              <a:t>barneverntjenestenes</a:t>
            </a:r>
            <a:r>
              <a:rPr lang="nn-NO" b="0" i="0" dirty="0">
                <a:solidFill>
                  <a:srgbClr val="263238"/>
                </a:solidFill>
                <a:effectLst/>
              </a:rPr>
              <a:t> </a:t>
            </a:r>
            <a:r>
              <a:rPr lang="nn-NO" b="0" i="0" dirty="0" err="1">
                <a:solidFill>
                  <a:srgbClr val="263238"/>
                </a:solidFill>
                <a:effectLst/>
              </a:rPr>
              <a:t>undersøkelser</a:t>
            </a:r>
            <a:r>
              <a:rPr lang="nn-NO" b="0" i="0" dirty="0">
                <a:solidFill>
                  <a:srgbClr val="263238"/>
                </a:solidFill>
                <a:effectLst/>
              </a:rPr>
              <a:t>. </a:t>
            </a:r>
            <a:endParaRPr lang="nn-NO" dirty="0">
              <a:solidFill>
                <a:srgbClr val="263238"/>
              </a:solidFill>
            </a:endParaRPr>
          </a:p>
          <a:p>
            <a:r>
              <a:rPr lang="nn-NO" dirty="0">
                <a:solidFill>
                  <a:srgbClr val="263238"/>
                </a:solidFill>
              </a:rPr>
              <a:t>Metoden er </a:t>
            </a:r>
            <a:r>
              <a:rPr lang="nn-NO" dirty="0" err="1">
                <a:solidFill>
                  <a:srgbClr val="263238"/>
                </a:solidFill>
              </a:rPr>
              <a:t>egenkontroll</a:t>
            </a:r>
            <a:r>
              <a:rPr lang="nn-NO" dirty="0">
                <a:solidFill>
                  <a:srgbClr val="263238"/>
                </a:solidFill>
              </a:rPr>
              <a:t>, avdekker </a:t>
            </a:r>
            <a:r>
              <a:rPr lang="nn-NO" dirty="0" err="1">
                <a:solidFill>
                  <a:srgbClr val="263238"/>
                </a:solidFill>
              </a:rPr>
              <a:t>barneverntjensten</a:t>
            </a:r>
            <a:r>
              <a:rPr lang="nn-NO" dirty="0">
                <a:solidFill>
                  <a:srgbClr val="263238"/>
                </a:solidFill>
              </a:rPr>
              <a:t> svikt får de </a:t>
            </a:r>
            <a:r>
              <a:rPr lang="nn-NO" dirty="0" err="1">
                <a:solidFill>
                  <a:srgbClr val="263238"/>
                </a:solidFill>
              </a:rPr>
              <a:t>tilbud</a:t>
            </a:r>
            <a:r>
              <a:rPr lang="nn-NO" dirty="0">
                <a:solidFill>
                  <a:srgbClr val="263238"/>
                </a:solidFill>
              </a:rPr>
              <a:t> om </a:t>
            </a:r>
            <a:r>
              <a:rPr lang="nn-NO" dirty="0" err="1">
                <a:solidFill>
                  <a:srgbClr val="263238"/>
                </a:solidFill>
              </a:rPr>
              <a:t>veiledning</a:t>
            </a:r>
            <a:r>
              <a:rPr lang="nn-NO" dirty="0">
                <a:solidFill>
                  <a:srgbClr val="263238"/>
                </a:solidFill>
              </a:rPr>
              <a:t> for å rette opp svikt og </a:t>
            </a:r>
            <a:r>
              <a:rPr lang="nn-NO" dirty="0" err="1">
                <a:solidFill>
                  <a:srgbClr val="263238"/>
                </a:solidFill>
              </a:rPr>
              <a:t>forbedre</a:t>
            </a:r>
            <a:r>
              <a:rPr lang="nn-NO" dirty="0">
                <a:solidFill>
                  <a:srgbClr val="263238"/>
                </a:solidFill>
              </a:rPr>
              <a:t> praksis. </a:t>
            </a:r>
          </a:p>
          <a:p>
            <a:endParaRPr lang="nn-NO" dirty="0">
              <a:solidFill>
                <a:srgbClr val="263238"/>
              </a:solidFill>
            </a:endParaRPr>
          </a:p>
          <a:p>
            <a:r>
              <a:rPr lang="nn-NO" dirty="0">
                <a:solidFill>
                  <a:srgbClr val="263238"/>
                </a:solidFill>
              </a:rPr>
              <a:t>De fleste </a:t>
            </a:r>
            <a:r>
              <a:rPr lang="nn-NO" dirty="0" err="1">
                <a:solidFill>
                  <a:srgbClr val="263238"/>
                </a:solidFill>
              </a:rPr>
              <a:t>kommuner</a:t>
            </a:r>
            <a:r>
              <a:rPr lang="nn-NO" dirty="0">
                <a:solidFill>
                  <a:srgbClr val="263238"/>
                </a:solidFill>
              </a:rPr>
              <a:t> deltar</a:t>
            </a:r>
          </a:p>
          <a:p>
            <a:endParaRPr lang="nn-NO" dirty="0">
              <a:solidFill>
                <a:srgbClr val="263238"/>
              </a:solidFill>
            </a:endParaRPr>
          </a:p>
          <a:p>
            <a:r>
              <a:rPr lang="nn-NO" dirty="0">
                <a:solidFill>
                  <a:srgbClr val="263238"/>
                </a:solidFill>
              </a:rPr>
              <a:t>Planlagt tilsyn med Moss barnevernteneste er varselet, tilsynsaktiviteter også i 2025</a:t>
            </a:r>
          </a:p>
          <a:p>
            <a:r>
              <a:rPr lang="nn-NO" b="0" i="0" dirty="0">
                <a:solidFill>
                  <a:srgbClr val="263238"/>
                </a:solidFill>
                <a:effectLst/>
              </a:rPr>
              <a:t>.</a:t>
            </a:r>
            <a:endParaRPr lang="nb-NO" dirty="0"/>
          </a:p>
        </p:txBody>
      </p:sp>
    </p:spTree>
    <p:extLst>
      <p:ext uri="{BB962C8B-B14F-4D97-AF65-F5344CB8AC3E}">
        <p14:creationId xmlns:p14="http://schemas.microsoft.com/office/powerpoint/2010/main" val="26135307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E5C9E7E-922F-DA18-AD82-B91C740C3492}"/>
              </a:ext>
            </a:extLst>
          </p:cNvPr>
          <p:cNvSpPr>
            <a:spLocks noGrp="1"/>
          </p:cNvSpPr>
          <p:nvPr>
            <p:ph type="title"/>
          </p:nvPr>
        </p:nvSpPr>
        <p:spPr/>
        <p:txBody>
          <a:bodyPr/>
          <a:lstStyle/>
          <a:p>
            <a:r>
              <a:rPr lang="nb-NO" dirty="0"/>
              <a:t>Sosiale tjenester i Nav</a:t>
            </a:r>
          </a:p>
        </p:txBody>
      </p:sp>
      <p:sp>
        <p:nvSpPr>
          <p:cNvPr id="3" name="Plassholder for tekst 2">
            <a:extLst>
              <a:ext uri="{FF2B5EF4-FFF2-40B4-BE49-F238E27FC236}">
                <a16:creationId xmlns:a16="http://schemas.microsoft.com/office/drawing/2014/main" id="{5E2DD72F-09F9-CA37-3DDF-9586BD1D9E6D}"/>
              </a:ext>
            </a:extLst>
          </p:cNvPr>
          <p:cNvSpPr>
            <a:spLocks noGrp="1"/>
          </p:cNvSpPr>
          <p:nvPr>
            <p:ph type="body" sz="quarter" idx="11"/>
          </p:nvPr>
        </p:nvSpPr>
        <p:spPr/>
        <p:txBody>
          <a:bodyPr/>
          <a:lstStyle/>
          <a:p>
            <a:r>
              <a:rPr lang="nb-NO" dirty="0"/>
              <a:t>10 systemrevisjoner – landsomfattende veileder- tema Økonomisk rådgivning</a:t>
            </a:r>
          </a:p>
          <a:p>
            <a:r>
              <a:rPr lang="nb-NO" dirty="0"/>
              <a:t> 3 systemrevisjoner- egenutviklet veileder- tema Vilkår</a:t>
            </a:r>
          </a:p>
          <a:p>
            <a:r>
              <a:rPr lang="nb-NO" dirty="0"/>
              <a:t>10 – 15 egenvurderinger- egenutviklet veileder – tema Kvalifiseringsprogrammet</a:t>
            </a:r>
          </a:p>
        </p:txBody>
      </p:sp>
    </p:spTree>
    <p:extLst>
      <p:ext uri="{BB962C8B-B14F-4D97-AF65-F5344CB8AC3E}">
        <p14:creationId xmlns:p14="http://schemas.microsoft.com/office/powerpoint/2010/main" val="3293750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48A1404-F0F1-737C-FFAB-C77C86070EED}"/>
              </a:ext>
            </a:extLst>
          </p:cNvPr>
          <p:cNvSpPr>
            <a:spLocks noGrp="1"/>
          </p:cNvSpPr>
          <p:nvPr>
            <p:ph type="title"/>
          </p:nvPr>
        </p:nvSpPr>
        <p:spPr/>
        <p:txBody>
          <a:bodyPr/>
          <a:lstStyle/>
          <a:p>
            <a:r>
              <a:rPr lang="nb-NO" dirty="0"/>
              <a:t>Krisesenter</a:t>
            </a:r>
          </a:p>
        </p:txBody>
      </p:sp>
      <p:sp>
        <p:nvSpPr>
          <p:cNvPr id="3" name="Plassholder for tekst 2">
            <a:extLst>
              <a:ext uri="{FF2B5EF4-FFF2-40B4-BE49-F238E27FC236}">
                <a16:creationId xmlns:a16="http://schemas.microsoft.com/office/drawing/2014/main" id="{4D372398-CBF5-B34E-6AC2-A61E540BD938}"/>
              </a:ext>
            </a:extLst>
          </p:cNvPr>
          <p:cNvSpPr>
            <a:spLocks noGrp="1"/>
          </p:cNvSpPr>
          <p:nvPr>
            <p:ph type="body" sz="quarter" idx="11"/>
          </p:nvPr>
        </p:nvSpPr>
        <p:spPr/>
        <p:txBody>
          <a:bodyPr/>
          <a:lstStyle/>
          <a:p>
            <a:r>
              <a:rPr lang="nb-NO" dirty="0"/>
              <a:t>Lovbestemt frekvens tilsyn</a:t>
            </a:r>
          </a:p>
          <a:p>
            <a:endParaRPr lang="nb-NO" dirty="0"/>
          </a:p>
          <a:p>
            <a:r>
              <a:rPr lang="nb-NO" dirty="0"/>
              <a:t>Krisesenter tilsyn gjennomført i 2023 og 2024, foreløpig plan for ett tilsyn høsten 2025 med Kongsberg krisesenter. Kan berører flere kommuner som bruker dette Krisesenteret.</a:t>
            </a:r>
          </a:p>
          <a:p>
            <a:endParaRPr lang="nb-NO" dirty="0"/>
          </a:p>
        </p:txBody>
      </p:sp>
    </p:spTree>
    <p:extLst>
      <p:ext uri="{BB962C8B-B14F-4D97-AF65-F5344CB8AC3E}">
        <p14:creationId xmlns:p14="http://schemas.microsoft.com/office/powerpoint/2010/main" val="3872099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F59843C-1E98-87E9-9ECD-9443145CF86D}"/>
              </a:ext>
            </a:extLst>
          </p:cNvPr>
          <p:cNvSpPr>
            <a:spLocks noGrp="1"/>
          </p:cNvSpPr>
          <p:nvPr>
            <p:ph type="title"/>
          </p:nvPr>
        </p:nvSpPr>
        <p:spPr/>
        <p:txBody>
          <a:bodyPr/>
          <a:lstStyle/>
          <a:p>
            <a:r>
              <a:rPr lang="nb-NO" dirty="0"/>
              <a:t>Integrering</a:t>
            </a:r>
          </a:p>
        </p:txBody>
      </p:sp>
      <p:sp>
        <p:nvSpPr>
          <p:cNvPr id="3" name="Plassholder for tekst 2">
            <a:extLst>
              <a:ext uri="{FF2B5EF4-FFF2-40B4-BE49-F238E27FC236}">
                <a16:creationId xmlns:a16="http://schemas.microsoft.com/office/drawing/2014/main" id="{6F7507C6-F643-F6A0-C84F-390E60D5670A}"/>
              </a:ext>
            </a:extLst>
          </p:cNvPr>
          <p:cNvSpPr>
            <a:spLocks noGrp="1"/>
          </p:cNvSpPr>
          <p:nvPr>
            <p:ph type="body" sz="quarter" idx="11"/>
          </p:nvPr>
        </p:nvSpPr>
        <p:spPr/>
        <p:txBody>
          <a:bodyPr/>
          <a:lstStyle/>
          <a:p>
            <a:r>
              <a:rPr lang="nb-NO" dirty="0"/>
              <a:t>Sannsynligvis tilsyn i 2025 med intergreingsloven i kommunene. </a:t>
            </a:r>
          </a:p>
          <a:p>
            <a:endParaRPr lang="nb-NO" dirty="0"/>
          </a:p>
          <a:p>
            <a:r>
              <a:rPr lang="nb-NO" dirty="0"/>
              <a:t>Forslag til høring om tilsyn med fylkeskommunen etter samme lov, høringsfrist 9. desember.</a:t>
            </a:r>
          </a:p>
        </p:txBody>
      </p:sp>
    </p:spTree>
    <p:extLst>
      <p:ext uri="{BB962C8B-B14F-4D97-AF65-F5344CB8AC3E}">
        <p14:creationId xmlns:p14="http://schemas.microsoft.com/office/powerpoint/2010/main" val="10025838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0D522D31-BD32-EC79-8C91-10099EDDDDA1}"/>
              </a:ext>
            </a:extLst>
          </p:cNvPr>
          <p:cNvSpPr>
            <a:spLocks noGrp="1"/>
          </p:cNvSpPr>
          <p:nvPr>
            <p:ph type="title"/>
          </p:nvPr>
        </p:nvSpPr>
        <p:spPr/>
        <p:txBody>
          <a:bodyPr/>
          <a:lstStyle/>
          <a:p>
            <a:r>
              <a:rPr lang="nb-NO" dirty="0"/>
              <a:t>Helse</a:t>
            </a:r>
          </a:p>
        </p:txBody>
      </p:sp>
      <p:sp>
        <p:nvSpPr>
          <p:cNvPr id="3" name="Plassholder for tekst 2">
            <a:extLst>
              <a:ext uri="{FF2B5EF4-FFF2-40B4-BE49-F238E27FC236}">
                <a16:creationId xmlns:a16="http://schemas.microsoft.com/office/drawing/2014/main" id="{43BC9B26-597E-926A-A811-F339B577A63E}"/>
              </a:ext>
            </a:extLst>
          </p:cNvPr>
          <p:cNvSpPr>
            <a:spLocks noGrp="1"/>
          </p:cNvSpPr>
          <p:nvPr>
            <p:ph type="body" sz="quarter" idx="11"/>
          </p:nvPr>
        </p:nvSpPr>
        <p:spPr/>
        <p:txBody>
          <a:bodyPr/>
          <a:lstStyle/>
          <a:p>
            <a:pPr>
              <a:lnSpc>
                <a:spcPct val="106000"/>
              </a:lnSpc>
              <a:spcAft>
                <a:spcPts val="800"/>
              </a:spcAft>
            </a:pPr>
            <a:r>
              <a:rPr lang="nb-NO" sz="2000" u="sng" kern="150" dirty="0">
                <a:effectLst/>
                <a:ea typeface="Aptos" panose="020B0004020202020204" pitchFamily="34" charset="0"/>
                <a:cs typeface="Times New Roman" panose="02020603050405020304" pitchFamily="18" charset="0"/>
              </a:rPr>
              <a:t>Tilsyn med kommunale helse- og omsorgstjenester:</a:t>
            </a:r>
            <a:endParaRPr lang="nb-NO" sz="2000" kern="150" dirty="0">
              <a:effectLst/>
              <a:ea typeface="Aptos" panose="020B0004020202020204" pitchFamily="34" charset="0"/>
              <a:cs typeface="Times New Roman" panose="02020603050405020304" pitchFamily="18" charset="0"/>
            </a:endParaRPr>
          </a:p>
          <a:p>
            <a:pPr lvl="0">
              <a:lnSpc>
                <a:spcPct val="106000"/>
              </a:lnSpc>
            </a:pPr>
            <a:r>
              <a:rPr lang="nb-NO" sz="2200" b="1" kern="150" dirty="0">
                <a:effectLst/>
                <a:ea typeface="Aptos" panose="020B0004020202020204" pitchFamily="34" charset="0"/>
                <a:cs typeface="Times New Roman" panose="02020603050405020304" pitchFamily="18" charset="0"/>
              </a:rPr>
              <a:t>Tilsynsaktiviteter knyttet til Helsetilsynets eldresatsing 2024 – 2027 i kommunale helse- og omsorgstjenester:</a:t>
            </a:r>
          </a:p>
          <a:p>
            <a:pPr lvl="0">
              <a:lnSpc>
                <a:spcPct val="106000"/>
              </a:lnSpc>
            </a:pPr>
            <a:r>
              <a:rPr lang="nb-NO" sz="2000" kern="150" dirty="0">
                <a:effectLst/>
                <a:ea typeface="Aptos" panose="020B0004020202020204" pitchFamily="34" charset="0"/>
                <a:cs typeface="Courier New" panose="02070309020205020404" pitchFamily="49" charset="0"/>
              </a:rPr>
              <a:t>Tema: Tilsyn med kommunens ivaretakelse av grunnleggende behov hos hjemmeboende eldre</a:t>
            </a:r>
          </a:p>
          <a:p>
            <a:pPr marL="800100" lvl="1" indent="-342900">
              <a:lnSpc>
                <a:spcPct val="106000"/>
              </a:lnSpc>
              <a:buFont typeface="Courier New" panose="02070309020205020404" pitchFamily="49" charset="0"/>
              <a:buChar char="o"/>
            </a:pPr>
            <a:r>
              <a:rPr lang="nb-NO" kern="150" dirty="0">
                <a:effectLst/>
                <a:ea typeface="Aptos" panose="020B0004020202020204" pitchFamily="34" charset="0"/>
                <a:cs typeface="Times New Roman" panose="02020603050405020304" pitchFamily="18" charset="0"/>
              </a:rPr>
              <a:t>Krav om gjennomføring av 11 tilsyn </a:t>
            </a:r>
          </a:p>
          <a:p>
            <a:pPr marL="800100" lvl="1" indent="-342900">
              <a:lnSpc>
                <a:spcPct val="106000"/>
              </a:lnSpc>
              <a:buFont typeface="Courier New" panose="02070309020205020404" pitchFamily="49" charset="0"/>
              <a:buChar char="o"/>
            </a:pPr>
            <a:r>
              <a:rPr lang="nb-NO" kern="150" dirty="0">
                <a:effectLst/>
                <a:ea typeface="Aptos" panose="020B0004020202020204" pitchFamily="34" charset="0"/>
                <a:cs typeface="Times New Roman" panose="02020603050405020304" pitchFamily="18" charset="0"/>
              </a:rPr>
              <a:t>Kommunene er ikke valgt ut da veiledningsmaterialet ikke er klart</a:t>
            </a:r>
          </a:p>
          <a:p>
            <a:pPr indent="-228600">
              <a:lnSpc>
                <a:spcPct val="106000"/>
              </a:lnSpc>
            </a:pPr>
            <a:r>
              <a:rPr lang="nb-NO" sz="2200" b="1" kern="150" dirty="0">
                <a:ea typeface="Aptos" panose="020B0004020202020204" pitchFamily="34" charset="0"/>
                <a:cs typeface="Times New Roman" panose="02020603050405020304" pitchFamily="18" charset="0"/>
              </a:rPr>
              <a:t>H</a:t>
            </a:r>
            <a:r>
              <a:rPr lang="nb-NO" sz="2200" b="1" kern="150" dirty="0">
                <a:effectLst/>
                <a:ea typeface="Aptos" panose="020B0004020202020204" pitchFamily="34" charset="0"/>
                <a:cs typeface="Times New Roman" panose="02020603050405020304" pitchFamily="18" charset="0"/>
              </a:rPr>
              <a:t>elseberedskap (som en del av beredskapstilsynene)</a:t>
            </a:r>
          </a:p>
          <a:p>
            <a:pPr lvl="0">
              <a:lnSpc>
                <a:spcPct val="106000"/>
              </a:lnSpc>
            </a:pPr>
            <a:r>
              <a:rPr lang="nb-NO" sz="2200" b="1" kern="150" dirty="0">
                <a:effectLst/>
                <a:ea typeface="Aptos" panose="020B0004020202020204" pitchFamily="34" charset="0"/>
                <a:cs typeface="Times New Roman" panose="02020603050405020304" pitchFamily="18" charset="0"/>
              </a:rPr>
              <a:t>Stedige tilsyn ved overprøvde og godkjente vedtak om bruk av tvang og makt overfor enkelte personer med psykisk utviklingshemning</a:t>
            </a:r>
          </a:p>
          <a:p>
            <a:endParaRPr lang="nb-NO" dirty="0"/>
          </a:p>
        </p:txBody>
      </p:sp>
    </p:spTree>
    <p:extLst>
      <p:ext uri="{BB962C8B-B14F-4D97-AF65-F5344CB8AC3E}">
        <p14:creationId xmlns:p14="http://schemas.microsoft.com/office/powerpoint/2010/main" val="295528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B7F282A-7221-A1BB-6B25-9B3800851A1D}"/>
              </a:ext>
            </a:extLst>
          </p:cNvPr>
          <p:cNvSpPr>
            <a:spLocks noGrp="1"/>
          </p:cNvSpPr>
          <p:nvPr>
            <p:ph type="title"/>
          </p:nvPr>
        </p:nvSpPr>
        <p:spPr/>
        <p:txBody>
          <a:bodyPr/>
          <a:lstStyle/>
          <a:p>
            <a:r>
              <a:rPr lang="nb-NO" dirty="0"/>
              <a:t>Helse forts.</a:t>
            </a:r>
          </a:p>
        </p:txBody>
      </p:sp>
      <p:sp>
        <p:nvSpPr>
          <p:cNvPr id="3" name="Plassholder for tekst 2">
            <a:extLst>
              <a:ext uri="{FF2B5EF4-FFF2-40B4-BE49-F238E27FC236}">
                <a16:creationId xmlns:a16="http://schemas.microsoft.com/office/drawing/2014/main" id="{992E1018-3730-3F59-52C5-361DAC9B2E87}"/>
              </a:ext>
            </a:extLst>
          </p:cNvPr>
          <p:cNvSpPr>
            <a:spLocks noGrp="1"/>
          </p:cNvSpPr>
          <p:nvPr>
            <p:ph type="body" sz="quarter" idx="11"/>
          </p:nvPr>
        </p:nvSpPr>
        <p:spPr/>
        <p:txBody>
          <a:bodyPr/>
          <a:lstStyle/>
          <a:p>
            <a:pPr>
              <a:lnSpc>
                <a:spcPct val="106000"/>
              </a:lnSpc>
              <a:spcAft>
                <a:spcPts val="800"/>
              </a:spcAft>
            </a:pPr>
            <a:r>
              <a:rPr lang="nb-NO" sz="2200" u="sng" kern="150" dirty="0">
                <a:effectLst/>
                <a:ea typeface="Aptos" panose="020B0004020202020204" pitchFamily="34" charset="0"/>
                <a:cs typeface="Times New Roman" panose="02020603050405020304" pitchFamily="18" charset="0"/>
              </a:rPr>
              <a:t>Tilsyn med spesialisthelsetjenestene:</a:t>
            </a:r>
            <a:endParaRPr lang="nb-NO" sz="2200" kern="150" dirty="0">
              <a:effectLst/>
              <a:ea typeface="Aptos" panose="020B0004020202020204" pitchFamily="34" charset="0"/>
              <a:cs typeface="Times New Roman" panose="02020603050405020304" pitchFamily="18" charset="0"/>
            </a:endParaRPr>
          </a:p>
          <a:p>
            <a:pPr lvl="0">
              <a:lnSpc>
                <a:spcPct val="106000"/>
              </a:lnSpc>
            </a:pPr>
            <a:r>
              <a:rPr lang="nb-NO" sz="2200" b="1" kern="150" dirty="0">
                <a:effectLst/>
                <a:ea typeface="Aptos" panose="020B0004020202020204" pitchFamily="34" charset="0"/>
                <a:cs typeface="Times New Roman" panose="02020603050405020304" pitchFamily="18" charset="0"/>
              </a:rPr>
              <a:t>Tilsynsaktiviteter knyttet til Helsetilsynets eldresatsing 2024 – 2027 i spesialisthelsetjenestene:</a:t>
            </a:r>
          </a:p>
          <a:p>
            <a:pPr lvl="0">
              <a:lnSpc>
                <a:spcPct val="106000"/>
              </a:lnSpc>
            </a:pPr>
            <a:endParaRPr lang="nb-NO" sz="2200" kern="150" dirty="0">
              <a:ea typeface="Aptos" panose="020B0004020202020204" pitchFamily="34" charset="0"/>
              <a:cs typeface="Times New Roman" panose="02020603050405020304" pitchFamily="18" charset="0"/>
            </a:endParaRPr>
          </a:p>
          <a:p>
            <a:pPr lvl="0">
              <a:lnSpc>
                <a:spcPct val="106000"/>
              </a:lnSpc>
            </a:pPr>
            <a:r>
              <a:rPr lang="nb-NO" sz="2200" kern="150" dirty="0">
                <a:effectLst/>
                <a:ea typeface="Aptos" panose="020B0004020202020204" pitchFamily="34" charset="0"/>
                <a:cs typeface="Courier New" panose="02070309020205020404" pitchFamily="49" charset="0"/>
              </a:rPr>
              <a:t>Nærmere tema innen eldresatsingen er foreløpig uavklart</a:t>
            </a:r>
          </a:p>
          <a:p>
            <a:pPr marL="1028700" lvl="1" indent="-342900">
              <a:lnSpc>
                <a:spcPct val="106000"/>
              </a:lnSpc>
              <a:buFont typeface="Courier New" panose="02070309020205020404" pitchFamily="49" charset="0"/>
              <a:buChar char="o"/>
            </a:pPr>
            <a:r>
              <a:rPr lang="nb-NO" kern="150" dirty="0">
                <a:effectLst/>
                <a:ea typeface="Aptos" panose="020B0004020202020204" pitchFamily="34" charset="0"/>
                <a:cs typeface="Times New Roman" panose="02020603050405020304" pitchFamily="18" charset="0"/>
              </a:rPr>
              <a:t>Krav til antall tilsyn ikke spesifisert på det nåværende tidspunktet</a:t>
            </a:r>
          </a:p>
          <a:p>
            <a:pPr marL="1028700" lvl="1" indent="-342900">
              <a:lnSpc>
                <a:spcPct val="106000"/>
              </a:lnSpc>
              <a:buFont typeface="Courier New" panose="02070309020205020404" pitchFamily="49" charset="0"/>
              <a:buChar char="o"/>
            </a:pPr>
            <a:r>
              <a:rPr lang="nb-NO" kern="150" dirty="0">
                <a:effectLst/>
                <a:ea typeface="Aptos" panose="020B0004020202020204" pitchFamily="34" charset="0"/>
                <a:cs typeface="Times New Roman" panose="02020603050405020304" pitchFamily="18" charset="0"/>
              </a:rPr>
              <a:t>Helseforetak ikke valgt ut som følge av det ovennevnte</a:t>
            </a:r>
          </a:p>
          <a:p>
            <a:endParaRPr lang="nb-NO" dirty="0"/>
          </a:p>
        </p:txBody>
      </p:sp>
    </p:spTree>
    <p:extLst>
      <p:ext uri="{BB962C8B-B14F-4D97-AF65-F5344CB8AC3E}">
        <p14:creationId xmlns:p14="http://schemas.microsoft.com/office/powerpoint/2010/main" val="29892840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ACEA976-C841-1A3D-F4E1-71654E54C0AF}"/>
              </a:ext>
            </a:extLst>
          </p:cNvPr>
          <p:cNvSpPr>
            <a:spLocks noGrp="1"/>
          </p:cNvSpPr>
          <p:nvPr>
            <p:ph type="title"/>
          </p:nvPr>
        </p:nvSpPr>
        <p:spPr/>
        <p:txBody>
          <a:bodyPr/>
          <a:lstStyle/>
          <a:p>
            <a:r>
              <a:rPr lang="nb-NO" dirty="0"/>
              <a:t>Helse forts.</a:t>
            </a:r>
          </a:p>
        </p:txBody>
      </p:sp>
      <p:sp>
        <p:nvSpPr>
          <p:cNvPr id="3" name="Plassholder for tekst 2">
            <a:extLst>
              <a:ext uri="{FF2B5EF4-FFF2-40B4-BE49-F238E27FC236}">
                <a16:creationId xmlns:a16="http://schemas.microsoft.com/office/drawing/2014/main" id="{14424C78-E674-54E8-A28A-9F7F50784551}"/>
              </a:ext>
            </a:extLst>
          </p:cNvPr>
          <p:cNvSpPr>
            <a:spLocks noGrp="1"/>
          </p:cNvSpPr>
          <p:nvPr>
            <p:ph type="body" sz="quarter" idx="11"/>
          </p:nvPr>
        </p:nvSpPr>
        <p:spPr/>
        <p:txBody>
          <a:bodyPr/>
          <a:lstStyle/>
          <a:p>
            <a:pPr>
              <a:lnSpc>
                <a:spcPct val="106000"/>
              </a:lnSpc>
              <a:spcAft>
                <a:spcPts val="800"/>
              </a:spcAft>
            </a:pPr>
            <a:r>
              <a:rPr lang="nb-NO" sz="2200" u="sng" kern="150" dirty="0">
                <a:effectLst/>
                <a:ea typeface="Aptos" panose="020B0004020202020204" pitchFamily="34" charset="0"/>
                <a:cs typeface="Times New Roman" panose="02020603050405020304" pitchFamily="18" charset="0"/>
              </a:rPr>
              <a:t>Oppfølging av tilsyn gjennomført i 2023 og 2024 i kommunale helse- og omsorgstjenester der lovbrudd er avdekket:</a:t>
            </a:r>
            <a:endParaRPr lang="nb-NO" sz="2200" kern="150" dirty="0">
              <a:effectLst/>
              <a:ea typeface="Aptos" panose="020B0004020202020204" pitchFamily="34" charset="0"/>
              <a:cs typeface="Times New Roman" panose="02020603050405020304" pitchFamily="18" charset="0"/>
            </a:endParaRPr>
          </a:p>
          <a:p>
            <a:pPr marL="342900" lvl="0" indent="-342900">
              <a:lnSpc>
                <a:spcPct val="106000"/>
              </a:lnSpc>
              <a:buFont typeface="Courier New" panose="02070309020205020404" pitchFamily="49" charset="0"/>
              <a:buChar char="o"/>
            </a:pPr>
            <a:r>
              <a:rPr lang="nb-NO" sz="2200" kern="150" dirty="0">
                <a:effectLst/>
                <a:ea typeface="Aptos" panose="020B0004020202020204" pitchFamily="34" charset="0"/>
                <a:cs typeface="Times New Roman" panose="02020603050405020304" pitchFamily="18" charset="0"/>
              </a:rPr>
              <a:t>Bruk av medisindispenser hos hjemmeboende eldre</a:t>
            </a:r>
          </a:p>
          <a:p>
            <a:pPr marL="342900" lvl="0" indent="-342900">
              <a:lnSpc>
                <a:spcPct val="106000"/>
              </a:lnSpc>
              <a:buFont typeface="Courier New" panose="02070309020205020404" pitchFamily="49" charset="0"/>
              <a:buChar char="o"/>
            </a:pPr>
            <a:r>
              <a:rPr lang="nb-NO" sz="2200" kern="150" dirty="0">
                <a:effectLst/>
                <a:ea typeface="Aptos" panose="020B0004020202020204" pitchFamily="34" charset="0"/>
                <a:cs typeface="Times New Roman" panose="02020603050405020304" pitchFamily="18" charset="0"/>
              </a:rPr>
              <a:t>Barne- og avlastningsboliger</a:t>
            </a:r>
          </a:p>
          <a:p>
            <a:pPr marL="342900" lvl="0" indent="-342900">
              <a:lnSpc>
                <a:spcPct val="106000"/>
              </a:lnSpc>
              <a:buFont typeface="Courier New" panose="02070309020205020404" pitchFamily="49" charset="0"/>
              <a:buChar char="o"/>
            </a:pPr>
            <a:r>
              <a:rPr lang="nb-NO" sz="2200" kern="150" dirty="0">
                <a:effectLst/>
                <a:ea typeface="Aptos" panose="020B0004020202020204" pitchFamily="34" charset="0"/>
                <a:cs typeface="Times New Roman" panose="02020603050405020304" pitchFamily="18" charset="0"/>
              </a:rPr>
              <a:t>Legevakter og legevaktssentraler</a:t>
            </a:r>
          </a:p>
          <a:p>
            <a:pPr marL="342900" lvl="0" indent="-342900">
              <a:lnSpc>
                <a:spcPct val="106000"/>
              </a:lnSpc>
              <a:spcAft>
                <a:spcPts val="800"/>
              </a:spcAft>
              <a:buFont typeface="Courier New" panose="02070309020205020404" pitchFamily="49" charset="0"/>
              <a:buChar char="o"/>
            </a:pPr>
            <a:r>
              <a:rPr lang="nb-NO" sz="2200" kern="150" dirty="0">
                <a:effectLst/>
                <a:ea typeface="Aptos" panose="020B0004020202020204" pitchFamily="34" charset="0"/>
                <a:cs typeface="Times New Roman" panose="02020603050405020304" pitchFamily="18" charset="0"/>
              </a:rPr>
              <a:t>Tvungen somatisk helsehjelp </a:t>
            </a:r>
          </a:p>
          <a:p>
            <a:endParaRPr lang="nb-NO" dirty="0"/>
          </a:p>
        </p:txBody>
      </p:sp>
    </p:spTree>
    <p:extLst>
      <p:ext uri="{BB962C8B-B14F-4D97-AF65-F5344CB8AC3E}">
        <p14:creationId xmlns:p14="http://schemas.microsoft.com/office/powerpoint/2010/main" val="3751407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04C2A5BB-85BC-E8EF-E2AA-BD1B3E110AD4}"/>
              </a:ext>
            </a:extLst>
          </p:cNvPr>
          <p:cNvSpPr>
            <a:spLocks noGrp="1"/>
          </p:cNvSpPr>
          <p:nvPr>
            <p:ph type="title"/>
          </p:nvPr>
        </p:nvSpPr>
        <p:spPr>
          <a:xfrm>
            <a:off x="744638" y="911761"/>
            <a:ext cx="10702723" cy="1077209"/>
          </a:xfrm>
        </p:spPr>
        <p:txBody>
          <a:bodyPr/>
          <a:lstStyle/>
          <a:p>
            <a:r>
              <a:rPr lang="nb-NO" dirty="0"/>
              <a:t>Foreløpig - </a:t>
            </a:r>
            <a:r>
              <a:rPr lang="nb-NO" dirty="0" err="1"/>
              <a:t>Hovedinstruks</a:t>
            </a:r>
            <a:r>
              <a:rPr lang="nb-NO" dirty="0"/>
              <a:t> – Barnehage og skole </a:t>
            </a:r>
          </a:p>
        </p:txBody>
      </p:sp>
      <p:sp>
        <p:nvSpPr>
          <p:cNvPr id="3" name="Plassholder for tekst 2">
            <a:extLst>
              <a:ext uri="{FF2B5EF4-FFF2-40B4-BE49-F238E27FC236}">
                <a16:creationId xmlns:a16="http://schemas.microsoft.com/office/drawing/2014/main" id="{D1BFCB6D-2C25-179A-B702-7DD5EA5B2FB9}"/>
              </a:ext>
            </a:extLst>
          </p:cNvPr>
          <p:cNvSpPr>
            <a:spLocks noGrp="1"/>
          </p:cNvSpPr>
          <p:nvPr>
            <p:ph type="body" sz="quarter" idx="11"/>
          </p:nvPr>
        </p:nvSpPr>
        <p:spPr>
          <a:xfrm>
            <a:off x="1055687" y="2548328"/>
            <a:ext cx="9707251" cy="3985206"/>
          </a:xfrm>
        </p:spPr>
        <p:txBody>
          <a:bodyPr/>
          <a:lstStyle/>
          <a:p>
            <a:pPr algn="l"/>
            <a:r>
              <a:rPr lang="nb-NO" sz="2400" b="1" dirty="0">
                <a:solidFill>
                  <a:srgbClr val="000000"/>
                </a:solidFill>
                <a:latin typeface="+mn-lt"/>
              </a:rPr>
              <a:t>5.3.2.3 Tilsyn</a:t>
            </a:r>
          </a:p>
          <a:p>
            <a:pPr algn="l"/>
            <a:r>
              <a:rPr lang="nb-NO" sz="2400" dirty="0">
                <a:solidFill>
                  <a:srgbClr val="000000"/>
                </a:solidFill>
                <a:latin typeface="+mn-lt"/>
              </a:rPr>
              <a:t>Statsforvalteren skal: </a:t>
            </a:r>
          </a:p>
          <a:p>
            <a:pPr marL="342900" indent="-342900" algn="l">
              <a:buFont typeface="Arial" panose="020B0604020202020204" pitchFamily="34" charset="0"/>
              <a:buChar char="•"/>
            </a:pPr>
            <a:r>
              <a:rPr lang="nb-NO" sz="2400" dirty="0">
                <a:solidFill>
                  <a:srgbClr val="000000"/>
                </a:solidFill>
                <a:latin typeface="+mn-lt"/>
              </a:rPr>
              <a:t>føre tilsyn etter barnehageloven og opplæringsloven med tilhørende forskrifter etter gjeldende Metodehåndbok.</a:t>
            </a:r>
          </a:p>
          <a:p>
            <a:pPr marL="342900" indent="-342900" algn="l">
              <a:buFont typeface="Arial" panose="020B0604020202020204" pitchFamily="34" charset="0"/>
              <a:buChar char="•"/>
            </a:pPr>
            <a:r>
              <a:rPr lang="nb-NO" sz="2400" dirty="0">
                <a:solidFill>
                  <a:srgbClr val="000000"/>
                </a:solidFill>
                <a:latin typeface="+mn-lt"/>
              </a:rPr>
              <a:t>basert på en helhetlig risikovurdering velge tilsyn som virkemiddel på områder der det er sannsynlighet for brudd på regelverket og der det får alvorlige konsekvenser for barn, unge, voksne og læringer</a:t>
            </a:r>
          </a:p>
          <a:p>
            <a:pPr algn="l"/>
            <a:endParaRPr lang="nb-NO" dirty="0"/>
          </a:p>
        </p:txBody>
      </p:sp>
    </p:spTree>
    <p:extLst>
      <p:ext uri="{BB962C8B-B14F-4D97-AF65-F5344CB8AC3E}">
        <p14:creationId xmlns:p14="http://schemas.microsoft.com/office/powerpoint/2010/main" val="13480959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D376F0A-0DBB-75B7-5745-70DB1A9863AC}"/>
              </a:ext>
            </a:extLst>
          </p:cNvPr>
          <p:cNvSpPr>
            <a:spLocks noGrp="1"/>
          </p:cNvSpPr>
          <p:nvPr>
            <p:ph type="title"/>
          </p:nvPr>
        </p:nvSpPr>
        <p:spPr>
          <a:xfrm>
            <a:off x="244699" y="888115"/>
            <a:ext cx="11947301" cy="1077209"/>
          </a:xfrm>
        </p:spPr>
        <p:txBody>
          <a:bodyPr/>
          <a:lstStyle/>
          <a:p>
            <a:r>
              <a:rPr lang="nb-NO" dirty="0"/>
              <a:t>Foreløpig - </a:t>
            </a:r>
            <a:r>
              <a:rPr lang="nb-NO" dirty="0" err="1"/>
              <a:t>Hovedinstruks</a:t>
            </a:r>
            <a:r>
              <a:rPr lang="nb-NO" dirty="0"/>
              <a:t> – Barnehage og skole forts.</a:t>
            </a:r>
          </a:p>
        </p:txBody>
      </p:sp>
      <p:sp>
        <p:nvSpPr>
          <p:cNvPr id="3" name="Plassholder for tekst 2">
            <a:extLst>
              <a:ext uri="{FF2B5EF4-FFF2-40B4-BE49-F238E27FC236}">
                <a16:creationId xmlns:a16="http://schemas.microsoft.com/office/drawing/2014/main" id="{E670F988-126D-50BD-88A5-E3C81B6F646F}"/>
              </a:ext>
            </a:extLst>
          </p:cNvPr>
          <p:cNvSpPr>
            <a:spLocks noGrp="1"/>
          </p:cNvSpPr>
          <p:nvPr>
            <p:ph type="body" sz="quarter" idx="11"/>
          </p:nvPr>
        </p:nvSpPr>
        <p:spPr>
          <a:xfrm>
            <a:off x="1057541" y="2383436"/>
            <a:ext cx="10078772" cy="3925811"/>
          </a:xfrm>
        </p:spPr>
        <p:txBody>
          <a:bodyPr/>
          <a:lstStyle/>
          <a:p>
            <a:pPr algn="l"/>
            <a:r>
              <a:rPr lang="nb-NO" sz="2400" dirty="0">
                <a:solidFill>
                  <a:srgbClr val="000000"/>
                </a:solidFill>
                <a:latin typeface="+mn-lt"/>
              </a:rPr>
              <a:t>Statsforvalteren skal:</a:t>
            </a:r>
          </a:p>
          <a:p>
            <a:pPr marL="342900" indent="-342900" algn="l">
              <a:buFont typeface="Arial" panose="020B0604020202020204" pitchFamily="34" charset="0"/>
              <a:buChar char="•"/>
            </a:pPr>
            <a:r>
              <a:rPr lang="nb-NO" sz="2400" dirty="0">
                <a:solidFill>
                  <a:srgbClr val="000000"/>
                </a:solidFill>
                <a:latin typeface="+mn-lt"/>
              </a:rPr>
              <a:t>formidle funn fra tilsyn til lokal skolemyndighet, barnehagemyndighet, offentlige og private barnehageeiere, berørte elever og foreldre, andre relevante målgrupper og befolkningen for øvrig</a:t>
            </a:r>
          </a:p>
          <a:p>
            <a:pPr marL="342900" indent="-342900" algn="l">
              <a:buFont typeface="Arial" panose="020B0604020202020204" pitchFamily="34" charset="0"/>
              <a:buChar char="•"/>
            </a:pPr>
            <a:r>
              <a:rPr lang="nb-NO" sz="2400" dirty="0">
                <a:solidFill>
                  <a:srgbClr val="000000"/>
                </a:solidFill>
                <a:latin typeface="+mn-lt"/>
              </a:rPr>
              <a:t>varsle Utdanningsdirektoratet om risiko ved private skoler etter gjeldende retningslinjer </a:t>
            </a:r>
          </a:p>
          <a:p>
            <a:pPr marL="342900" indent="-342900" algn="l">
              <a:buFont typeface="Arial" panose="020B0604020202020204" pitchFamily="34" charset="0"/>
              <a:buChar char="•"/>
            </a:pPr>
            <a:r>
              <a:rPr lang="nb-NO" sz="2400" dirty="0">
                <a:solidFill>
                  <a:srgbClr val="000000"/>
                </a:solidFill>
                <a:latin typeface="+mn-lt"/>
              </a:rPr>
              <a:t>følge opp avdekket risiko som ikke er fulgt opp med tilsyn</a:t>
            </a:r>
          </a:p>
          <a:p>
            <a:endParaRPr lang="nb-NO" dirty="0">
              <a:solidFill>
                <a:srgbClr val="000000"/>
              </a:solidFill>
            </a:endParaRPr>
          </a:p>
        </p:txBody>
      </p:sp>
    </p:spTree>
    <p:extLst>
      <p:ext uri="{BB962C8B-B14F-4D97-AF65-F5344CB8AC3E}">
        <p14:creationId xmlns:p14="http://schemas.microsoft.com/office/powerpoint/2010/main" val="16047398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FA00D46-E48D-06D0-DA93-D1AE414971D2}"/>
              </a:ext>
            </a:extLst>
          </p:cNvPr>
          <p:cNvSpPr>
            <a:spLocks noGrp="1"/>
          </p:cNvSpPr>
          <p:nvPr>
            <p:ph type="title"/>
          </p:nvPr>
        </p:nvSpPr>
        <p:spPr>
          <a:xfrm>
            <a:off x="622907" y="887412"/>
            <a:ext cx="11031537" cy="1077209"/>
          </a:xfrm>
        </p:spPr>
        <p:txBody>
          <a:bodyPr/>
          <a:lstStyle/>
          <a:p>
            <a:r>
              <a:rPr lang="nb-NO" dirty="0"/>
              <a:t>Foreløpig tildelingsbrev – Mål for 2025</a:t>
            </a:r>
          </a:p>
        </p:txBody>
      </p:sp>
      <p:sp>
        <p:nvSpPr>
          <p:cNvPr id="3" name="Plassholder for tekst 2">
            <a:extLst>
              <a:ext uri="{FF2B5EF4-FFF2-40B4-BE49-F238E27FC236}">
                <a16:creationId xmlns:a16="http://schemas.microsoft.com/office/drawing/2014/main" id="{1D26C402-A77E-952D-8176-014AF20AED50}"/>
              </a:ext>
            </a:extLst>
          </p:cNvPr>
          <p:cNvSpPr>
            <a:spLocks noGrp="1"/>
          </p:cNvSpPr>
          <p:nvPr>
            <p:ph type="body" sz="quarter" idx="11"/>
          </p:nvPr>
        </p:nvSpPr>
        <p:spPr>
          <a:xfrm>
            <a:off x="760929" y="2489455"/>
            <a:ext cx="11031537" cy="4053014"/>
          </a:xfrm>
        </p:spPr>
        <p:txBody>
          <a:bodyPr/>
          <a:lstStyle/>
          <a:p>
            <a:pPr marL="342900" indent="-342900" algn="l">
              <a:buFont typeface="Arial" panose="020B0604020202020204" pitchFamily="34" charset="0"/>
              <a:buChar char="•"/>
            </a:pPr>
            <a:r>
              <a:rPr lang="nb-NO" sz="2400" b="1" i="0" dirty="0">
                <a:solidFill>
                  <a:srgbClr val="000000"/>
                </a:solidFill>
                <a:effectLst/>
                <a:latin typeface="Open Sans" panose="020B0606030504020204" pitchFamily="34" charset="0"/>
              </a:rPr>
              <a:t>3.3.3.1.1 Målrettet bruk av virkemidler: </a:t>
            </a:r>
            <a:r>
              <a:rPr lang="nb-NO" sz="2400" b="0" i="0" dirty="0">
                <a:solidFill>
                  <a:srgbClr val="000000"/>
                </a:solidFill>
                <a:effectLst/>
                <a:latin typeface="Open Sans" panose="020B0606030504020204" pitchFamily="34" charset="0"/>
              </a:rPr>
              <a:t>Statsforvalteren skal bruke virkemidlene, tilsyn og veiledning, målrettet, for å bidra til regeletterlevelse hos barnehagemyndigheter, barnehageeier og </a:t>
            </a:r>
            <a:r>
              <a:rPr lang="nb-NO" sz="2400" dirty="0">
                <a:solidFill>
                  <a:srgbClr val="000000"/>
                </a:solidFill>
                <a:latin typeface="Open Sans" panose="020B0606030504020204" pitchFamily="34" charset="0"/>
              </a:rPr>
              <a:t>lokal skolemyndighet</a:t>
            </a:r>
            <a:r>
              <a:rPr lang="nb-NO" sz="2400" b="0" i="0" dirty="0">
                <a:solidFill>
                  <a:srgbClr val="000000"/>
                </a:solidFill>
                <a:effectLst/>
                <a:latin typeface="Open Sans" panose="020B0606030504020204" pitchFamily="34" charset="0"/>
              </a:rPr>
              <a:t>.</a:t>
            </a:r>
            <a:endParaRPr lang="nb-NO" sz="2400" dirty="0">
              <a:solidFill>
                <a:srgbClr val="000000"/>
              </a:solidFill>
              <a:latin typeface="Open Sans" panose="020B0606030504020204" pitchFamily="34" charset="0"/>
            </a:endParaRPr>
          </a:p>
          <a:p>
            <a:pPr marL="342900" indent="-342900" algn="l">
              <a:buFont typeface="Arial" panose="020B0604020202020204" pitchFamily="34" charset="0"/>
              <a:buChar char="•"/>
            </a:pPr>
            <a:r>
              <a:rPr lang="nb-NO" sz="2400" b="1" i="0" dirty="0">
                <a:solidFill>
                  <a:srgbClr val="000000"/>
                </a:solidFill>
                <a:effectLst/>
                <a:latin typeface="Open Sans" panose="020B0606030504020204" pitchFamily="34" charset="0"/>
              </a:rPr>
              <a:t>3.3.3.1.2 Risikobasert tilsyn:</a:t>
            </a:r>
            <a:r>
              <a:rPr lang="nb-NO" sz="2400" b="1" i="0" dirty="0">
                <a:solidFill>
                  <a:srgbClr val="000000"/>
                </a:solidFill>
                <a:effectLst/>
                <a:latin typeface="+mn-lt"/>
              </a:rPr>
              <a:t> </a:t>
            </a:r>
            <a:r>
              <a:rPr lang="nb-NO" sz="2400" dirty="0">
                <a:solidFill>
                  <a:srgbClr val="000000"/>
                </a:solidFill>
                <a:latin typeface="+mn-lt"/>
              </a:rPr>
              <a:t>Statsforvalteren skal velge de tilsynsaktivitetene som er best egnet til å gjenopprette etterlevelse av regelverket på en rask og effektiv måte. Statsforvalteren kan gi veiledning istedenfor å føre tilsyn, der det vurderes som best egnet virkemiddel.</a:t>
            </a:r>
          </a:p>
          <a:p>
            <a:pPr algn="l"/>
            <a:endParaRPr lang="nb-NO" sz="2400" b="0" i="0" dirty="0">
              <a:solidFill>
                <a:srgbClr val="000000"/>
              </a:solidFill>
              <a:effectLst/>
              <a:latin typeface="Open Sans" panose="020B0606030504020204" pitchFamily="34" charset="0"/>
            </a:endParaRPr>
          </a:p>
        </p:txBody>
      </p:sp>
    </p:spTree>
    <p:extLst>
      <p:ext uri="{BB962C8B-B14F-4D97-AF65-F5344CB8AC3E}">
        <p14:creationId xmlns:p14="http://schemas.microsoft.com/office/powerpoint/2010/main" val="4979595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3A4BE1E-B92F-E266-28FF-4AEC6ED7F7B8}"/>
              </a:ext>
            </a:extLst>
          </p:cNvPr>
          <p:cNvSpPr>
            <a:spLocks noGrp="1"/>
          </p:cNvSpPr>
          <p:nvPr>
            <p:ph type="title"/>
          </p:nvPr>
        </p:nvSpPr>
        <p:spPr/>
        <p:txBody>
          <a:bodyPr/>
          <a:lstStyle/>
          <a:p>
            <a:r>
              <a:rPr lang="nb-NO" dirty="0"/>
              <a:t>Tilsyn 2025 – Forarbeid i avdelingen</a:t>
            </a:r>
          </a:p>
        </p:txBody>
      </p:sp>
      <p:sp>
        <p:nvSpPr>
          <p:cNvPr id="5" name="Plassholder for tekst 3">
            <a:extLst>
              <a:ext uri="{FF2B5EF4-FFF2-40B4-BE49-F238E27FC236}">
                <a16:creationId xmlns:a16="http://schemas.microsoft.com/office/drawing/2014/main" id="{EDB6AB4D-8833-418C-134D-5B4553B97572}"/>
              </a:ext>
            </a:extLst>
          </p:cNvPr>
          <p:cNvSpPr>
            <a:spLocks noGrp="1"/>
          </p:cNvSpPr>
          <p:nvPr>
            <p:ph type="body" sz="quarter" idx="11"/>
          </p:nvPr>
        </p:nvSpPr>
        <p:spPr>
          <a:xfrm>
            <a:off x="1055688" y="2350428"/>
            <a:ext cx="10079038" cy="4143375"/>
          </a:xfrm>
        </p:spPr>
        <p:txBody>
          <a:bodyPr/>
          <a:lstStyle/>
          <a:p>
            <a:pPr marL="342900" indent="-342900">
              <a:buFont typeface="Wingdings" panose="05000000000000000000" pitchFamily="2" charset="2"/>
              <a:buChar char="Ø"/>
            </a:pPr>
            <a:r>
              <a:rPr lang="nb-NO" sz="2400" dirty="0">
                <a:solidFill>
                  <a:srgbClr val="000000"/>
                </a:solidFill>
              </a:rPr>
              <a:t>Det er opprettet en egen tilsynsseksjon</a:t>
            </a:r>
          </a:p>
          <a:p>
            <a:pPr marL="342900" indent="-342900">
              <a:buFont typeface="Wingdings" panose="05000000000000000000" pitchFamily="2" charset="2"/>
              <a:buChar char="Ø"/>
            </a:pPr>
            <a:r>
              <a:rPr lang="nb-NO" sz="2400" dirty="0">
                <a:solidFill>
                  <a:srgbClr val="000000"/>
                </a:solidFill>
              </a:rPr>
              <a:t>Tilsynsseksjonen og barnehageseksjonen har utarbeidet en plan for planlagte tilsyn 2025 på bakgrunn av ROS gjort i ulike faggrupper i avdelingen. Planen er nå på høring i hele avdelingen.</a:t>
            </a:r>
          </a:p>
          <a:p>
            <a:pPr marL="342900" indent="-342900">
              <a:buFont typeface="Wingdings" panose="05000000000000000000" pitchFamily="2" charset="2"/>
              <a:buChar char="Ø"/>
            </a:pPr>
            <a:r>
              <a:rPr lang="nb-NO" sz="2400" dirty="0">
                <a:solidFill>
                  <a:srgbClr val="000000"/>
                </a:solidFill>
              </a:rPr>
              <a:t>Vi planlegger med forundersøkelser i kommunene på tema der vi har få klagesaker og lite statistikk. Dette gjør vi for å bli mer treffsikre på kommune/skole/lovområde og for å sette inn riktig virkemiddel.</a:t>
            </a:r>
          </a:p>
          <a:p>
            <a:pPr marL="342900" indent="-342900">
              <a:buFont typeface="Wingdings" panose="05000000000000000000" pitchFamily="2" charset="2"/>
              <a:buChar char="Ø"/>
            </a:pPr>
            <a:r>
              <a:rPr lang="nb-NO" sz="2400" dirty="0">
                <a:solidFill>
                  <a:srgbClr val="000000"/>
                </a:solidFill>
              </a:rPr>
              <a:t>Vi planlegger med færre planlagte tilsyn og flere hendelsesbaserte tilsyn i 2025.</a:t>
            </a:r>
          </a:p>
          <a:p>
            <a:pPr marL="342900" indent="-342900">
              <a:buFont typeface="Wingdings" panose="05000000000000000000" pitchFamily="2" charset="2"/>
              <a:buChar char="Ø"/>
            </a:pPr>
            <a:endParaRPr lang="nb-NO" sz="2400" dirty="0"/>
          </a:p>
          <a:p>
            <a:endParaRPr lang="nb-NO" sz="2400" dirty="0"/>
          </a:p>
          <a:p>
            <a:endParaRPr lang="nb-NO" dirty="0"/>
          </a:p>
        </p:txBody>
      </p:sp>
    </p:spTree>
    <p:extLst>
      <p:ext uri="{BB962C8B-B14F-4D97-AF65-F5344CB8AC3E}">
        <p14:creationId xmlns:p14="http://schemas.microsoft.com/office/powerpoint/2010/main" val="23964539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2F1FD5E-D2E0-F2BE-AC13-3ADBE025CC29}"/>
              </a:ext>
            </a:extLst>
          </p:cNvPr>
          <p:cNvSpPr>
            <a:spLocks noGrp="1"/>
          </p:cNvSpPr>
          <p:nvPr>
            <p:ph type="title"/>
          </p:nvPr>
        </p:nvSpPr>
        <p:spPr>
          <a:xfrm>
            <a:off x="344774" y="873125"/>
            <a:ext cx="10791539" cy="1077209"/>
          </a:xfrm>
        </p:spPr>
        <p:txBody>
          <a:bodyPr/>
          <a:lstStyle/>
          <a:p>
            <a:r>
              <a:rPr lang="nb-NO" dirty="0"/>
              <a:t>Foreløpige </a:t>
            </a:r>
            <a:r>
              <a:rPr lang="nb-NO" dirty="0" err="1"/>
              <a:t>tilsynstema</a:t>
            </a:r>
            <a:r>
              <a:rPr lang="nb-NO" dirty="0"/>
              <a:t> 2025 – Planlagte tilsyn</a:t>
            </a:r>
          </a:p>
        </p:txBody>
      </p:sp>
      <p:sp>
        <p:nvSpPr>
          <p:cNvPr id="3" name="Plassholder for tekst 2">
            <a:extLst>
              <a:ext uri="{FF2B5EF4-FFF2-40B4-BE49-F238E27FC236}">
                <a16:creationId xmlns:a16="http://schemas.microsoft.com/office/drawing/2014/main" id="{12494086-56CF-1308-568E-4C45292BA2EA}"/>
              </a:ext>
            </a:extLst>
          </p:cNvPr>
          <p:cNvSpPr>
            <a:spLocks noGrp="1"/>
          </p:cNvSpPr>
          <p:nvPr>
            <p:ph type="body" sz="quarter" idx="11"/>
          </p:nvPr>
        </p:nvSpPr>
        <p:spPr>
          <a:xfrm>
            <a:off x="344774" y="2164988"/>
            <a:ext cx="5899993" cy="4144259"/>
          </a:xfrm>
        </p:spPr>
        <p:txBody>
          <a:bodyPr/>
          <a:lstStyle/>
          <a:p>
            <a:r>
              <a:rPr lang="nb-NO" b="1" dirty="0">
                <a:solidFill>
                  <a:srgbClr val="000000"/>
                </a:solidFill>
                <a:latin typeface="+mn-lt"/>
              </a:rPr>
              <a:t>Skoleområdet:</a:t>
            </a:r>
          </a:p>
          <a:p>
            <a:pPr marL="342900" indent="-342900">
              <a:buFont typeface="Arial" panose="020B0604020202020204" pitchFamily="34" charset="0"/>
              <a:buChar char="•"/>
            </a:pPr>
            <a:r>
              <a:rPr lang="nb-NO" dirty="0">
                <a:solidFill>
                  <a:srgbClr val="000000"/>
                </a:solidFill>
                <a:latin typeface="+mn-lt"/>
              </a:rPr>
              <a:t>Skolemiljø og internkontroll</a:t>
            </a:r>
          </a:p>
          <a:p>
            <a:pPr marL="342900" indent="-342900">
              <a:buFont typeface="Arial" panose="020B0604020202020204" pitchFamily="34" charset="0"/>
              <a:buChar char="•"/>
            </a:pPr>
            <a:r>
              <a:rPr lang="nb-NO" dirty="0">
                <a:solidFill>
                  <a:srgbClr val="000000"/>
                </a:solidFill>
                <a:latin typeface="+mn-lt"/>
              </a:rPr>
              <a:t>Internkontroll og ITO (individuell tilrettelagt opplæring) </a:t>
            </a:r>
          </a:p>
          <a:p>
            <a:pPr marL="342900" indent="-342900">
              <a:buFont typeface="Arial" panose="020B0604020202020204" pitchFamily="34" charset="0"/>
              <a:buChar char="•"/>
            </a:pPr>
            <a:r>
              <a:rPr lang="nb-NO" dirty="0">
                <a:solidFill>
                  <a:srgbClr val="000000"/>
                </a:solidFill>
                <a:latin typeface="+mn-lt"/>
              </a:rPr>
              <a:t>PPT Saksbehandlingstid</a:t>
            </a:r>
          </a:p>
          <a:p>
            <a:pPr marL="342900" indent="-342900">
              <a:buFont typeface="Arial" panose="020B0604020202020204" pitchFamily="34" charset="0"/>
              <a:buChar char="•"/>
            </a:pPr>
            <a:r>
              <a:rPr lang="nb-NO" dirty="0">
                <a:solidFill>
                  <a:srgbClr val="000000"/>
                </a:solidFill>
                <a:latin typeface="+mn-lt"/>
              </a:rPr>
              <a:t>Alternativ </a:t>
            </a:r>
            <a:r>
              <a:rPr lang="nb-NO" dirty="0" err="1">
                <a:solidFill>
                  <a:srgbClr val="000000"/>
                </a:solidFill>
                <a:latin typeface="+mn-lt"/>
              </a:rPr>
              <a:t>oppl</a:t>
            </a:r>
            <a:r>
              <a:rPr lang="nb-NO" sz="2000" b="0" i="0" dirty="0" err="1">
                <a:solidFill>
                  <a:srgbClr val="000000"/>
                </a:solidFill>
                <a:effectLst/>
                <a:latin typeface="+mn-lt"/>
              </a:rPr>
              <a:t>æ</a:t>
            </a:r>
            <a:r>
              <a:rPr lang="nb-NO" dirty="0" err="1">
                <a:solidFill>
                  <a:srgbClr val="000000"/>
                </a:solidFill>
                <a:latin typeface="+mn-lt"/>
              </a:rPr>
              <a:t>ringsarena</a:t>
            </a:r>
            <a:endParaRPr lang="nb-NO" dirty="0">
              <a:solidFill>
                <a:srgbClr val="000000"/>
              </a:solidFill>
              <a:latin typeface="+mn-lt"/>
            </a:endParaRPr>
          </a:p>
          <a:p>
            <a:pPr marL="342900" indent="-342900">
              <a:buFont typeface="Arial" panose="020B0604020202020204" pitchFamily="34" charset="0"/>
              <a:buChar char="•"/>
            </a:pPr>
            <a:r>
              <a:rPr lang="nb-NO" dirty="0">
                <a:solidFill>
                  <a:srgbClr val="000000"/>
                </a:solidFill>
                <a:latin typeface="+mn-lt"/>
              </a:rPr>
              <a:t>Skyss</a:t>
            </a:r>
          </a:p>
          <a:p>
            <a:pPr marL="342900" indent="-342900">
              <a:buFont typeface="Arial" panose="020B0604020202020204" pitchFamily="34" charset="0"/>
              <a:buChar char="•"/>
            </a:pPr>
            <a:r>
              <a:rPr lang="nb-NO" dirty="0">
                <a:solidFill>
                  <a:srgbClr val="000000"/>
                </a:solidFill>
                <a:latin typeface="+mn-lt"/>
              </a:rPr>
              <a:t>Forberedende opplæring for voksne</a:t>
            </a:r>
          </a:p>
          <a:p>
            <a:pPr marL="342900" indent="-342900">
              <a:buFont typeface="Arial" panose="020B0604020202020204" pitchFamily="34" charset="0"/>
              <a:buChar char="•"/>
            </a:pPr>
            <a:r>
              <a:rPr lang="nb-NO" dirty="0">
                <a:solidFill>
                  <a:srgbClr val="000000"/>
                </a:solidFill>
                <a:latin typeface="+mn-lt"/>
              </a:rPr>
              <a:t>s</a:t>
            </a:r>
            <a:r>
              <a:rPr lang="nb-NO" sz="2000" b="0" i="0" dirty="0">
                <a:solidFill>
                  <a:srgbClr val="000000"/>
                </a:solidFill>
                <a:effectLst/>
                <a:latin typeface="+mn-lt"/>
              </a:rPr>
              <a:t>ærskilt språkopplæring (og internkontroll)</a:t>
            </a:r>
          </a:p>
          <a:p>
            <a:endParaRPr lang="nb-NO" dirty="0"/>
          </a:p>
        </p:txBody>
      </p:sp>
      <p:sp>
        <p:nvSpPr>
          <p:cNvPr id="4" name="Plassholder for tekst 3">
            <a:extLst>
              <a:ext uri="{FF2B5EF4-FFF2-40B4-BE49-F238E27FC236}">
                <a16:creationId xmlns:a16="http://schemas.microsoft.com/office/drawing/2014/main" id="{C4D03AC5-D64A-2E92-17D1-F85E06C568AD}"/>
              </a:ext>
            </a:extLst>
          </p:cNvPr>
          <p:cNvSpPr>
            <a:spLocks noGrp="1"/>
          </p:cNvSpPr>
          <p:nvPr>
            <p:ph type="body" sz="quarter" idx="12"/>
          </p:nvPr>
        </p:nvSpPr>
        <p:spPr>
          <a:xfrm>
            <a:off x="6244768" y="2158799"/>
            <a:ext cx="5899993" cy="4144259"/>
          </a:xfrm>
        </p:spPr>
        <p:txBody>
          <a:bodyPr/>
          <a:lstStyle/>
          <a:p>
            <a:r>
              <a:rPr lang="nb-NO" b="1" dirty="0">
                <a:solidFill>
                  <a:srgbClr val="000000"/>
                </a:solidFill>
                <a:latin typeface="+mn-lt"/>
              </a:rPr>
              <a:t>Barnehageområdet:</a:t>
            </a:r>
          </a:p>
          <a:p>
            <a:pPr marL="342900" indent="-342900">
              <a:buFont typeface="Arial" panose="020B0604020202020204" pitchFamily="34" charset="0"/>
              <a:buChar char="•"/>
            </a:pPr>
            <a:r>
              <a:rPr lang="nb-NO" dirty="0">
                <a:solidFill>
                  <a:srgbClr val="000000"/>
                </a:solidFill>
                <a:latin typeface="+mn-lt"/>
              </a:rPr>
              <a:t>Spesialpedagogisk hjelp og internkontroll</a:t>
            </a:r>
          </a:p>
          <a:p>
            <a:pPr marL="342900" indent="-342900">
              <a:buFont typeface="Arial" panose="020B0604020202020204" pitchFamily="34" charset="0"/>
              <a:buChar char="•"/>
            </a:pPr>
            <a:r>
              <a:rPr lang="nb-NO" dirty="0">
                <a:solidFill>
                  <a:srgbClr val="000000"/>
                </a:solidFill>
                <a:latin typeface="+mn-lt"/>
              </a:rPr>
              <a:t>Tilrettelegging av tilbud for barn med nedsatt funksjonsevne</a:t>
            </a:r>
          </a:p>
          <a:p>
            <a:pPr marL="342900" indent="-342900">
              <a:buFont typeface="Arial" panose="020B0604020202020204" pitchFamily="34" charset="0"/>
              <a:buChar char="•"/>
            </a:pPr>
            <a:r>
              <a:rPr lang="nb-NO" dirty="0">
                <a:solidFill>
                  <a:srgbClr val="000000"/>
                </a:solidFill>
                <a:latin typeface="+mn-lt"/>
              </a:rPr>
              <a:t>Barnehagemiljø og internkontroll</a:t>
            </a:r>
          </a:p>
          <a:p>
            <a:pPr marL="342900" indent="-342900">
              <a:buFont typeface="Arial" panose="020B0604020202020204" pitchFamily="34" charset="0"/>
              <a:buChar char="•"/>
            </a:pPr>
            <a:r>
              <a:rPr lang="nb-NO" dirty="0">
                <a:solidFill>
                  <a:srgbClr val="000000"/>
                </a:solidFill>
                <a:latin typeface="+mn-lt"/>
              </a:rPr>
              <a:t>Dispensasjon fra utdanningskravet for pedagogiske ledere</a:t>
            </a:r>
          </a:p>
          <a:p>
            <a:pPr marL="342900" indent="-342900">
              <a:buFont typeface="Arial" panose="020B0604020202020204" pitchFamily="34" charset="0"/>
              <a:buChar char="•"/>
            </a:pPr>
            <a:r>
              <a:rPr lang="nb-NO" dirty="0">
                <a:solidFill>
                  <a:srgbClr val="000000"/>
                </a:solidFill>
                <a:latin typeface="+mn-lt"/>
              </a:rPr>
              <a:t>Dispensasjon fra pedagognormen</a:t>
            </a:r>
          </a:p>
          <a:p>
            <a:endParaRPr lang="nb-NO" b="1" dirty="0">
              <a:solidFill>
                <a:srgbClr val="000000"/>
              </a:solidFill>
              <a:latin typeface="+mn-lt"/>
            </a:endParaRPr>
          </a:p>
        </p:txBody>
      </p:sp>
    </p:spTree>
    <p:extLst>
      <p:ext uri="{BB962C8B-B14F-4D97-AF65-F5344CB8AC3E}">
        <p14:creationId xmlns:p14="http://schemas.microsoft.com/office/powerpoint/2010/main" val="18901322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7285D3A-E1F4-9EB0-DE5B-9FB5214B8F8A}"/>
              </a:ext>
            </a:extLst>
          </p:cNvPr>
          <p:cNvSpPr>
            <a:spLocks noGrp="1"/>
          </p:cNvSpPr>
          <p:nvPr>
            <p:ph type="title"/>
          </p:nvPr>
        </p:nvSpPr>
        <p:spPr>
          <a:xfrm>
            <a:off x="536575" y="441325"/>
            <a:ext cx="11101388" cy="701675"/>
          </a:xfrm>
        </p:spPr>
        <p:txBody>
          <a:bodyPr anchor="t">
            <a:normAutofit/>
          </a:bodyPr>
          <a:lstStyle/>
          <a:p>
            <a:r>
              <a:rPr lang="nb-NO" dirty="0"/>
              <a:t>Arbeidsprosessen videre</a:t>
            </a:r>
          </a:p>
        </p:txBody>
      </p:sp>
      <p:pic>
        <p:nvPicPr>
          <p:cNvPr id="5" name="Bilde 4">
            <a:extLst>
              <a:ext uri="{FF2B5EF4-FFF2-40B4-BE49-F238E27FC236}">
                <a16:creationId xmlns:a16="http://schemas.microsoft.com/office/drawing/2014/main" id="{25008F57-780D-2E71-1E52-834BFFCEF56C}"/>
              </a:ext>
            </a:extLst>
          </p:cNvPr>
          <p:cNvPicPr>
            <a:picLocks noChangeAspect="1"/>
          </p:cNvPicPr>
          <p:nvPr/>
        </p:nvPicPr>
        <p:blipFill>
          <a:blip r:embed="rId2"/>
          <a:stretch>
            <a:fillRect/>
          </a:stretch>
        </p:blipFill>
        <p:spPr>
          <a:xfrm>
            <a:off x="536574" y="1142999"/>
            <a:ext cx="9574378" cy="5529201"/>
          </a:xfrm>
          <a:prstGeom prst="rect">
            <a:avLst/>
          </a:prstGeom>
          <a:noFill/>
        </p:spPr>
      </p:pic>
      <p:sp>
        <p:nvSpPr>
          <p:cNvPr id="6" name="Rektangel 5">
            <a:extLst>
              <a:ext uri="{FF2B5EF4-FFF2-40B4-BE49-F238E27FC236}">
                <a16:creationId xmlns:a16="http://schemas.microsoft.com/office/drawing/2014/main" id="{711F01AF-2443-DB6C-F4BF-BE718873B11D}"/>
              </a:ext>
            </a:extLst>
          </p:cNvPr>
          <p:cNvSpPr/>
          <p:nvPr/>
        </p:nvSpPr>
        <p:spPr>
          <a:xfrm>
            <a:off x="9274256" y="5502275"/>
            <a:ext cx="1355643" cy="9144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b-NO" sz="2800" dirty="0">
                <a:solidFill>
                  <a:schemeClr val="tx2"/>
                </a:solidFill>
              </a:rPr>
              <a:t>2025</a:t>
            </a:r>
          </a:p>
        </p:txBody>
      </p:sp>
    </p:spTree>
    <p:extLst>
      <p:ext uri="{BB962C8B-B14F-4D97-AF65-F5344CB8AC3E}">
        <p14:creationId xmlns:p14="http://schemas.microsoft.com/office/powerpoint/2010/main" val="1204706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DC1A90E-15E7-0093-49E2-898923D2A2E4}"/>
              </a:ext>
            </a:extLst>
          </p:cNvPr>
          <p:cNvSpPr>
            <a:spLocks noGrp="1"/>
          </p:cNvSpPr>
          <p:nvPr>
            <p:ph type="title"/>
          </p:nvPr>
        </p:nvSpPr>
        <p:spPr/>
        <p:txBody>
          <a:bodyPr/>
          <a:lstStyle/>
          <a:p>
            <a:r>
              <a:rPr lang="nb-NO" dirty="0"/>
              <a:t>Forslag til møteplan for 2025</a:t>
            </a:r>
          </a:p>
        </p:txBody>
      </p:sp>
      <p:sp>
        <p:nvSpPr>
          <p:cNvPr id="3" name="Plassholder for tekst 2">
            <a:extLst>
              <a:ext uri="{FF2B5EF4-FFF2-40B4-BE49-F238E27FC236}">
                <a16:creationId xmlns:a16="http://schemas.microsoft.com/office/drawing/2014/main" id="{83DAD4C1-E98A-3E41-B472-3D3B8F2C6C46}"/>
              </a:ext>
            </a:extLst>
          </p:cNvPr>
          <p:cNvSpPr>
            <a:spLocks noGrp="1"/>
          </p:cNvSpPr>
          <p:nvPr>
            <p:ph type="body" sz="quarter" idx="11"/>
          </p:nvPr>
        </p:nvSpPr>
        <p:spPr/>
        <p:txBody>
          <a:bodyPr/>
          <a:lstStyle/>
          <a:p>
            <a:endParaRPr lang="nb-NO" dirty="0"/>
          </a:p>
        </p:txBody>
      </p:sp>
      <p:graphicFrame>
        <p:nvGraphicFramePr>
          <p:cNvPr id="5" name="Tabell 4">
            <a:extLst>
              <a:ext uri="{FF2B5EF4-FFF2-40B4-BE49-F238E27FC236}">
                <a16:creationId xmlns:a16="http://schemas.microsoft.com/office/drawing/2014/main" id="{5E92706D-B715-4A8F-C94C-797BADD22C7D}"/>
              </a:ext>
            </a:extLst>
          </p:cNvPr>
          <p:cNvGraphicFramePr>
            <a:graphicFrameLocks noGrp="1"/>
          </p:cNvGraphicFramePr>
          <p:nvPr>
            <p:extLst>
              <p:ext uri="{D42A27DB-BD31-4B8C-83A1-F6EECF244321}">
                <p14:modId xmlns:p14="http://schemas.microsoft.com/office/powerpoint/2010/main" val="2338658505"/>
              </p:ext>
            </p:extLst>
          </p:nvPr>
        </p:nvGraphicFramePr>
        <p:xfrm>
          <a:off x="1055687" y="2164988"/>
          <a:ext cx="10078773" cy="3356783"/>
        </p:xfrm>
        <a:graphic>
          <a:graphicData uri="http://schemas.openxmlformats.org/drawingml/2006/table">
            <a:tbl>
              <a:tblPr firstRow="1" bandRow="1">
                <a:tableStyleId>{5C22544A-7EE6-4342-B048-85BDC9FD1C3A}</a:tableStyleId>
              </a:tblPr>
              <a:tblGrid>
                <a:gridCol w="2335213">
                  <a:extLst>
                    <a:ext uri="{9D8B030D-6E8A-4147-A177-3AD203B41FA5}">
                      <a16:colId xmlns:a16="http://schemas.microsoft.com/office/drawing/2014/main" val="2461686479"/>
                    </a:ext>
                  </a:extLst>
                </a:gridCol>
                <a:gridCol w="2062843">
                  <a:extLst>
                    <a:ext uri="{9D8B030D-6E8A-4147-A177-3AD203B41FA5}">
                      <a16:colId xmlns:a16="http://schemas.microsoft.com/office/drawing/2014/main" val="3288675652"/>
                    </a:ext>
                  </a:extLst>
                </a:gridCol>
                <a:gridCol w="5680717">
                  <a:extLst>
                    <a:ext uri="{9D8B030D-6E8A-4147-A177-3AD203B41FA5}">
                      <a16:colId xmlns:a16="http://schemas.microsoft.com/office/drawing/2014/main" val="2505434090"/>
                    </a:ext>
                  </a:extLst>
                </a:gridCol>
              </a:tblGrid>
              <a:tr h="613583">
                <a:tc>
                  <a:txBody>
                    <a:bodyPr/>
                    <a:lstStyle/>
                    <a:p>
                      <a:r>
                        <a:rPr lang="nb-NO" dirty="0"/>
                        <a:t>Tilsynsforummøte</a:t>
                      </a:r>
                    </a:p>
                  </a:txBody>
                  <a:tcPr/>
                </a:tc>
                <a:tc>
                  <a:txBody>
                    <a:bodyPr/>
                    <a:lstStyle/>
                    <a:p>
                      <a:r>
                        <a:rPr lang="nb-NO" dirty="0"/>
                        <a:t>Deltakelsesform</a:t>
                      </a:r>
                    </a:p>
                  </a:txBody>
                  <a:tcPr/>
                </a:tc>
                <a:tc>
                  <a:txBody>
                    <a:bodyPr/>
                    <a:lstStyle/>
                    <a:p>
                      <a:r>
                        <a:rPr lang="nb-NO" dirty="0"/>
                        <a:t>Informasjon/diskusjon om</a:t>
                      </a:r>
                    </a:p>
                  </a:txBody>
                  <a:tcPr/>
                </a:tc>
                <a:extLst>
                  <a:ext uri="{0D108BD9-81ED-4DB2-BD59-A6C34878D82A}">
                    <a16:rowId xmlns:a16="http://schemas.microsoft.com/office/drawing/2014/main" val="327063233"/>
                  </a:ext>
                </a:extLst>
              </a:tr>
              <a:tr h="355489">
                <a:tc>
                  <a:txBody>
                    <a:bodyPr/>
                    <a:lstStyle/>
                    <a:p>
                      <a:r>
                        <a:rPr lang="nb-NO" dirty="0"/>
                        <a:t>26. mars</a:t>
                      </a:r>
                    </a:p>
                  </a:txBody>
                  <a:tcPr/>
                </a:tc>
                <a:tc>
                  <a:txBody>
                    <a:bodyPr/>
                    <a:lstStyle/>
                    <a:p>
                      <a:r>
                        <a:rPr lang="nb-NO" dirty="0"/>
                        <a:t>Digitalt</a:t>
                      </a:r>
                    </a:p>
                  </a:txBody>
                  <a:tcPr/>
                </a:tc>
                <a:tc>
                  <a:txBody>
                    <a:bodyPr/>
                    <a:lstStyle/>
                    <a:p>
                      <a:pPr marL="285750" indent="-285750">
                        <a:buFont typeface="Arial" panose="020B0604020202020204" pitchFamily="34" charset="0"/>
                        <a:buChar char="•"/>
                      </a:pPr>
                      <a:r>
                        <a:rPr lang="nb-NO" dirty="0"/>
                        <a:t>Erfaringsdeling om hørings- og samordningsrunden</a:t>
                      </a:r>
                    </a:p>
                    <a:p>
                      <a:pPr marL="285750" indent="-285750">
                        <a:buFont typeface="Arial" panose="020B0604020202020204" pitchFamily="34" charset="0"/>
                        <a:buChar char="•"/>
                      </a:pPr>
                      <a:r>
                        <a:rPr lang="nb-NO" dirty="0" err="1"/>
                        <a:t>SFOVs</a:t>
                      </a:r>
                      <a:r>
                        <a:rPr lang="nb-NO" dirty="0"/>
                        <a:t> forventningsbrev</a:t>
                      </a:r>
                    </a:p>
                    <a:p>
                      <a:pPr marL="285750" indent="-285750">
                        <a:buFont typeface="Arial" panose="020B0604020202020204" pitchFamily="34" charset="0"/>
                        <a:buChar char="•"/>
                      </a:pPr>
                      <a:r>
                        <a:rPr lang="nb-NO" dirty="0"/>
                        <a:t>Foreløpige kostra-tall</a:t>
                      </a:r>
                    </a:p>
                  </a:txBody>
                  <a:tcPr/>
                </a:tc>
                <a:extLst>
                  <a:ext uri="{0D108BD9-81ED-4DB2-BD59-A6C34878D82A}">
                    <a16:rowId xmlns:a16="http://schemas.microsoft.com/office/drawing/2014/main" val="189503913"/>
                  </a:ext>
                </a:extLst>
              </a:tr>
              <a:tr h="355489">
                <a:tc>
                  <a:txBody>
                    <a:bodyPr/>
                    <a:lstStyle/>
                    <a:p>
                      <a:r>
                        <a:rPr lang="nb-NO"/>
                        <a:t>20. </a:t>
                      </a:r>
                      <a:r>
                        <a:rPr lang="nb-NO" dirty="0"/>
                        <a:t>juni</a:t>
                      </a:r>
                    </a:p>
                  </a:txBody>
                  <a:tcPr/>
                </a:tc>
                <a:tc>
                  <a:txBody>
                    <a:bodyPr/>
                    <a:lstStyle/>
                    <a:p>
                      <a:r>
                        <a:rPr lang="nb-NO" dirty="0"/>
                        <a:t>Digitalt</a:t>
                      </a:r>
                    </a:p>
                  </a:txBody>
                  <a:tcPr/>
                </a:tc>
                <a:tc>
                  <a:txBody>
                    <a:bodyPr/>
                    <a:lstStyle/>
                    <a:p>
                      <a:pPr marL="285750" indent="-285750">
                        <a:buFont typeface="Arial" panose="020B0604020202020204" pitchFamily="34" charset="0"/>
                        <a:buChar char="•"/>
                      </a:pPr>
                      <a:r>
                        <a:rPr lang="nb-NO" dirty="0"/>
                        <a:t>Oppsummering av første halvår 2025</a:t>
                      </a:r>
                    </a:p>
                    <a:p>
                      <a:pPr marL="285750" indent="-285750">
                        <a:buFont typeface="Arial" panose="020B0604020202020204" pitchFamily="34" charset="0"/>
                        <a:buChar char="•"/>
                      </a:pPr>
                      <a:r>
                        <a:rPr lang="nb-NO" dirty="0"/>
                        <a:t>RNB og </a:t>
                      </a:r>
                      <a:r>
                        <a:rPr lang="nb-NO" dirty="0" err="1"/>
                        <a:t>K.prop</a:t>
                      </a:r>
                      <a:r>
                        <a:rPr lang="nb-NO" dirty="0"/>
                        <a:t> 2026</a:t>
                      </a:r>
                    </a:p>
                    <a:p>
                      <a:pPr marL="285750" indent="-285750">
                        <a:buFont typeface="Arial" panose="020B0604020202020204" pitchFamily="34" charset="0"/>
                        <a:buChar char="•"/>
                      </a:pPr>
                      <a:r>
                        <a:rPr lang="nb-NO" dirty="0"/>
                        <a:t>Endelige </a:t>
                      </a:r>
                      <a:r>
                        <a:rPr lang="nb-NO" dirty="0" err="1"/>
                        <a:t>kostra</a:t>
                      </a:r>
                      <a:r>
                        <a:rPr lang="nb-NO" dirty="0"/>
                        <a:t>-tall</a:t>
                      </a:r>
                    </a:p>
                  </a:txBody>
                  <a:tcPr/>
                </a:tc>
                <a:extLst>
                  <a:ext uri="{0D108BD9-81ED-4DB2-BD59-A6C34878D82A}">
                    <a16:rowId xmlns:a16="http://schemas.microsoft.com/office/drawing/2014/main" val="421581014"/>
                  </a:ext>
                </a:extLst>
              </a:tr>
              <a:tr h="355489">
                <a:tc>
                  <a:txBody>
                    <a:bodyPr/>
                    <a:lstStyle/>
                    <a:p>
                      <a:r>
                        <a:rPr lang="nb-NO" dirty="0"/>
                        <a:t>21. november</a:t>
                      </a:r>
                    </a:p>
                  </a:txBody>
                  <a:tcPr/>
                </a:tc>
                <a:tc>
                  <a:txBody>
                    <a:bodyPr/>
                    <a:lstStyle/>
                    <a:p>
                      <a:r>
                        <a:rPr lang="nb-NO" dirty="0"/>
                        <a:t>Fysisk </a:t>
                      </a:r>
                    </a:p>
                  </a:txBody>
                  <a:tcPr/>
                </a:tc>
                <a:tc>
                  <a:txBody>
                    <a:bodyPr/>
                    <a:lstStyle/>
                    <a:p>
                      <a:pPr marL="285750" indent="-285750">
                        <a:buFont typeface="Arial" panose="020B0604020202020204" pitchFamily="34" charset="0"/>
                        <a:buChar char="•"/>
                      </a:pPr>
                      <a:r>
                        <a:rPr lang="nb-NO" dirty="0"/>
                        <a:t>Heldagsmøte med fokus på erfaringsdeling og tilsynsplanlegging for 2026</a:t>
                      </a:r>
                    </a:p>
                  </a:txBody>
                  <a:tcPr/>
                </a:tc>
                <a:extLst>
                  <a:ext uri="{0D108BD9-81ED-4DB2-BD59-A6C34878D82A}">
                    <a16:rowId xmlns:a16="http://schemas.microsoft.com/office/drawing/2014/main" val="3830707228"/>
                  </a:ext>
                </a:extLst>
              </a:tr>
            </a:tbl>
          </a:graphicData>
        </a:graphic>
      </p:graphicFrame>
    </p:spTree>
    <p:extLst>
      <p:ext uri="{BB962C8B-B14F-4D97-AF65-F5344CB8AC3E}">
        <p14:creationId xmlns:p14="http://schemas.microsoft.com/office/powerpoint/2010/main" val="3314023318"/>
      </p:ext>
    </p:extLst>
  </p:cSld>
  <p:clrMapOvr>
    <a:masterClrMapping/>
  </p:clrMapOvr>
</p:sld>
</file>

<file path=ppt/theme/theme1.xml><?xml version="1.0" encoding="utf-8"?>
<a:theme xmlns:a="http://schemas.openxmlformats.org/drawingml/2006/main" name="Office-tema">
  <a:themeElements>
    <a:clrScheme name="FM_designprofil_2018">
      <a:dk1>
        <a:srgbClr val="00244E"/>
      </a:dk1>
      <a:lt1>
        <a:sysClr val="window" lastClr="FFFFFF"/>
      </a:lt1>
      <a:dk2>
        <a:srgbClr val="00244E"/>
      </a:dk2>
      <a:lt2>
        <a:srgbClr val="E7E6E6"/>
      </a:lt2>
      <a:accent1>
        <a:srgbClr val="00ADBA"/>
      </a:accent1>
      <a:accent2>
        <a:srgbClr val="4C76BA"/>
      </a:accent2>
      <a:accent3>
        <a:srgbClr val="BFC2C0"/>
      </a:accent3>
      <a:accent4>
        <a:srgbClr val="F39200"/>
      </a:accent4>
      <a:accent5>
        <a:srgbClr val="C90B1C"/>
      </a:accent5>
      <a:accent6>
        <a:srgbClr val="87C0C4"/>
      </a:accent6>
      <a:hlink>
        <a:srgbClr val="00ADBA"/>
      </a:hlink>
      <a:folHlink>
        <a:srgbClr val="C90B1C"/>
      </a:folHlink>
    </a:clrScheme>
    <a:fontScheme name="FM_OpenSans">
      <a:majorFont>
        <a:latin typeface="Open Sans Light"/>
        <a:ea typeface=""/>
        <a:cs typeface=""/>
      </a:majorFont>
      <a:minorFont>
        <a:latin typeface="Open Sans"/>
        <a:ea typeface=""/>
        <a:cs typeface=""/>
      </a:minorFont>
    </a:fontScheme>
    <a:fmtScheme name="Røykfarget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lsynsforum november 2024" id="{B0D4D065-7B48-490C-9083-8F2ED96C436E}" vid="{6AD214D3-68F1-4B70-A3E0-E17559CC6DD7}"/>
    </a:ext>
  </a:extLst>
</a:theme>
</file>

<file path=ppt/theme/theme2.xml><?xml version="1.0" encoding="utf-8"?>
<a:theme xmlns:a="http://schemas.openxmlformats.org/drawingml/2006/main" name="DFØ ppt mal">
  <a:themeElements>
    <a:clrScheme name="DFØ-farger med mørk blå">
      <a:dk1>
        <a:srgbClr val="000000"/>
      </a:dk1>
      <a:lt1>
        <a:srgbClr val="FFFFFF"/>
      </a:lt1>
      <a:dk2>
        <a:srgbClr val="012A4C"/>
      </a:dk2>
      <a:lt2>
        <a:srgbClr val="E7E6E6"/>
      </a:lt2>
      <a:accent1>
        <a:srgbClr val="009FE3"/>
      </a:accent1>
      <a:accent2>
        <a:srgbClr val="00AB84"/>
      </a:accent2>
      <a:accent3>
        <a:srgbClr val="FCCB56"/>
      </a:accent3>
      <a:accent4>
        <a:srgbClr val="E83F53"/>
      </a:accent4>
      <a:accent5>
        <a:srgbClr val="0097AB"/>
      </a:accent5>
      <a:accent6>
        <a:srgbClr val="005B91"/>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2000" b="1" dirty="0" err="1"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Blå">
      <a:srgbClr val="0085C0"/>
    </a:custClr>
    <a:custClr name="Grønn">
      <a:srgbClr val="0A8E6E"/>
    </a:custClr>
    <a:custClr name="Oransje">
      <a:srgbClr val="F0A519"/>
    </a:custClr>
    <a:custClr name="Rød">
      <a:srgbClr val="CA0D47"/>
    </a:custClr>
    <a:custClr name="Mørk turkis">
      <a:srgbClr val="0099AB"/>
    </a:custClr>
    <a:custClr name="Mørk blå">
      <a:srgbClr val="0D3B73"/>
    </a:custClr>
    <a:custClr name="Sort">
      <a:srgbClr val="000000"/>
    </a:custClr>
  </a:custClrLst>
  <a:extLst>
    <a:ext uri="{05A4C25C-085E-4340-85A3-A5531E510DB2}">
      <thm15:themeFamily xmlns:thm15="http://schemas.microsoft.com/office/thememl/2012/main" name="Tilsynsforum november 2024" id="{B0D4D065-7B48-490C-9083-8F2ED96C436E}" vid="{3E7686E5-F755-4F3A-8F44-1520468A4840}"/>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DFØ">
    <a:dk1>
      <a:sysClr val="windowText" lastClr="000000"/>
    </a:dk1>
    <a:lt1>
      <a:sysClr val="window" lastClr="FFFFFF"/>
    </a:lt1>
    <a:dk2>
      <a:srgbClr val="64666A"/>
    </a:dk2>
    <a:lt2>
      <a:srgbClr val="E7E6E6"/>
    </a:lt2>
    <a:accent1>
      <a:srgbClr val="012A4C"/>
    </a:accent1>
    <a:accent2>
      <a:srgbClr val="00AB84"/>
    </a:accent2>
    <a:accent3>
      <a:srgbClr val="FCCB56"/>
    </a:accent3>
    <a:accent4>
      <a:srgbClr val="E83F53"/>
    </a:accent4>
    <a:accent5>
      <a:srgbClr val="0097AB"/>
    </a:accent5>
    <a:accent6>
      <a:srgbClr val="005B91"/>
    </a:accent6>
    <a:hlink>
      <a:srgbClr val="0563C1"/>
    </a:hlink>
    <a:folHlink>
      <a:srgbClr val="954F72"/>
    </a:folHlink>
  </a:clrScheme>
  <a:fontScheme name="Custom 6">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535</TotalTime>
  <Words>1676</Words>
  <Application>Microsoft Office PowerPoint</Application>
  <PresentationFormat>Widescreen</PresentationFormat>
  <Paragraphs>259</Paragraphs>
  <Slides>40</Slides>
  <Notes>8</Notes>
  <HiddenSlides>0</HiddenSlides>
  <MMClips>0</MMClips>
  <ScaleCrop>false</ScaleCrop>
  <HeadingPairs>
    <vt:vector size="6" baseType="variant">
      <vt:variant>
        <vt:lpstr>Brukte skrifter</vt:lpstr>
      </vt:variant>
      <vt:variant>
        <vt:i4>12</vt:i4>
      </vt:variant>
      <vt:variant>
        <vt:lpstr>Tema</vt:lpstr>
      </vt:variant>
      <vt:variant>
        <vt:i4>2</vt:i4>
      </vt:variant>
      <vt:variant>
        <vt:lpstr>Lysbildetitler</vt:lpstr>
      </vt:variant>
      <vt:variant>
        <vt:i4>40</vt:i4>
      </vt:variant>
    </vt:vector>
  </HeadingPairs>
  <TitlesOfParts>
    <vt:vector size="54" baseType="lpstr">
      <vt:lpstr>Aptos</vt:lpstr>
      <vt:lpstr>Aptos Narrow</vt:lpstr>
      <vt:lpstr>Arial</vt:lpstr>
      <vt:lpstr>Bernard MT Condensed</vt:lpstr>
      <vt:lpstr>Calibri</vt:lpstr>
      <vt:lpstr>Courier New</vt:lpstr>
      <vt:lpstr>Inter</vt:lpstr>
      <vt:lpstr>Open Sans</vt:lpstr>
      <vt:lpstr>Open Sans SemiBold</vt:lpstr>
      <vt:lpstr>Source Sans Pro</vt:lpstr>
      <vt:lpstr>System Font Regular</vt:lpstr>
      <vt:lpstr>Wingdings</vt:lpstr>
      <vt:lpstr>Office-tema</vt:lpstr>
      <vt:lpstr>DFØ ppt mal</vt:lpstr>
      <vt:lpstr>PowerPoint-presentasjon</vt:lpstr>
      <vt:lpstr>PowerPoint-presentasjon</vt:lpstr>
      <vt:lpstr>PowerPoint-presentasjon</vt:lpstr>
      <vt:lpstr>  Generelle orienteringer  Tilbakeblikk på samordnete tilsyn for 2024  Hvordan står det til med kommuneøkonomien i regionen?  Diverse saker  </vt:lpstr>
      <vt:lpstr>PowerPoint-presentasjon</vt:lpstr>
      <vt:lpstr>Samlet oversikt for 2024 over statlige tilsyn med kommuner og fylkeskommuner</vt:lpstr>
      <vt:lpstr>Dekomponert oversiktstabell </vt:lpstr>
      <vt:lpstr>Tilsynskalenderen har gitt bedre samordning av tilsyn</vt:lpstr>
      <vt:lpstr>Nytten av TK avhenger av input</vt:lpstr>
      <vt:lpstr>PowerPoint-presentasjon</vt:lpstr>
      <vt:lpstr>Status på kommuneøkonomien</vt:lpstr>
      <vt:lpstr>Tilsyn med ROBEK kommuner i 2024</vt:lpstr>
      <vt:lpstr>PowerPoint-presentasjon</vt:lpstr>
      <vt:lpstr>PowerPoint-presentasjon</vt:lpstr>
      <vt:lpstr>Påtvungent omstillingsarbeid</vt:lpstr>
      <vt:lpstr>Påtvungent omstillingsarbeid forts.</vt:lpstr>
      <vt:lpstr>Tilsyn ses ikke alltid som riktig virkemiddel for bedre regeletterlevelse</vt:lpstr>
      <vt:lpstr>PowerPoint-presentasjon</vt:lpstr>
      <vt:lpstr>Enda flere å samordne seg med</vt:lpstr>
      <vt:lpstr>PowerPoint-presentasjon</vt:lpstr>
      <vt:lpstr>    Føringer fra foreløpige styringsdokumenter                                                                  2025   </vt:lpstr>
      <vt:lpstr>PowerPoint-presentasjon</vt:lpstr>
      <vt:lpstr>Hva fungerer bra</vt:lpstr>
      <vt:lpstr>Aktuelle forbedringsområder</vt:lpstr>
      <vt:lpstr>Utviklingsbehov på lengre sikt</vt:lpstr>
      <vt:lpstr>PowerPoint-presentasjon</vt:lpstr>
      <vt:lpstr>Kommunalt barnevern</vt:lpstr>
      <vt:lpstr>Sosiale tjenester i Nav</vt:lpstr>
      <vt:lpstr>Krisesenter</vt:lpstr>
      <vt:lpstr>Integrering</vt:lpstr>
      <vt:lpstr>Helse</vt:lpstr>
      <vt:lpstr>Helse forts.</vt:lpstr>
      <vt:lpstr>Helse forts.</vt:lpstr>
      <vt:lpstr>Foreløpig - Hovedinstruks – Barnehage og skole </vt:lpstr>
      <vt:lpstr>Foreløpig - Hovedinstruks – Barnehage og skole forts.</vt:lpstr>
      <vt:lpstr>Foreløpig tildelingsbrev – Mål for 2025</vt:lpstr>
      <vt:lpstr>Tilsyn 2025 – Forarbeid i avdelingen</vt:lpstr>
      <vt:lpstr>Foreløpige tilsynstema 2025 – Planlagte tilsyn</vt:lpstr>
      <vt:lpstr>Arbeidsprosessen videre</vt:lpstr>
      <vt:lpstr>Forslag til møteplan for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Krokeide, Astrid Aaserud</dc:creator>
  <cp:lastModifiedBy>Butt, Fakra</cp:lastModifiedBy>
  <cp:revision>50</cp:revision>
  <cp:lastPrinted>2024-11-20T10:30:23Z</cp:lastPrinted>
  <dcterms:created xsi:type="dcterms:W3CDTF">2024-10-21T10:38:04Z</dcterms:created>
  <dcterms:modified xsi:type="dcterms:W3CDTF">2024-12-05T10:40:43Z</dcterms:modified>
</cp:coreProperties>
</file>