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62" r:id="rId5"/>
    <p:sldId id="263" r:id="rId6"/>
    <p:sldId id="256" r:id="rId7"/>
    <p:sldId id="257" r:id="rId8"/>
    <p:sldId id="258" r:id="rId9"/>
    <p:sldId id="259" r:id="rId10"/>
    <p:sldId id="260" r:id="rId11"/>
    <p:sldId id="261" r:id="rId12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120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C8D5DBE-654E-1625-1A0E-89E2347426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E24BB174-BA96-30EC-5461-B3D3E3C62E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EFE67E0-7CC1-1171-41AC-B4012F3C98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2A841-C607-4B54-9F87-E2C7DDE31ADF}" type="datetimeFigureOut">
              <a:rPr lang="nb-NO" smtClean="0"/>
              <a:t>01.11.2022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E0DB203-46CA-04D9-40E0-806D4FAC3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32CC448-92AE-881B-1B32-2B10DA73D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F8AAE-4BAB-438A-B07B-BD40C9D4E2C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45341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9700574-DAE5-B8F7-2C5D-6B5CC7671C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BE042F8-9BE0-3B75-FA43-A613BBF56B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E43007F-5F6B-3459-9449-A7CB378A86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2A841-C607-4B54-9F87-E2C7DDE31ADF}" type="datetimeFigureOut">
              <a:rPr lang="nb-NO" smtClean="0"/>
              <a:t>01.11.2022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2FD88D1-8D93-56F4-7446-CA04978889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E439028-1B90-5F23-7DBB-13CA50B13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F8AAE-4BAB-438A-B07B-BD40C9D4E2C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559117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EE3F17B-64B3-48A0-593D-081DAAA88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8A83B3E-084C-A1D8-252C-70C19F25A0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7EF5697-A79F-D2D7-6C5F-B959C5DC73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2A841-C607-4B54-9F87-E2C7DDE31ADF}" type="datetimeFigureOut">
              <a:rPr lang="nb-NO" smtClean="0"/>
              <a:t>01.11.2022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69BAC2C-8F90-5B6E-0FF1-AEE5149490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4084EC5-D0FD-67DA-261D-9E4C27375E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F8AAE-4BAB-438A-B07B-BD40C9D4E2C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55645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78AD96C-9437-56BB-0287-659AD2689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B736EF2-EEC4-71D9-8176-7C186A6E12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6AA26B46-A5DA-3B29-785B-AD0AB65B7D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1C54E20-1CF8-B1E8-76EB-56B33C46B9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2A841-C607-4B54-9F87-E2C7DDE31ADF}" type="datetimeFigureOut">
              <a:rPr lang="nb-NO" smtClean="0"/>
              <a:t>01.11.2022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5BC058A2-BC5F-217B-B31C-AA50EFCF4E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6ACA251-5EA5-2800-A257-65F1D0505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F8AAE-4BAB-438A-B07B-BD40C9D4E2C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70413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694D265-7A96-2630-D0C6-FDFEE54A37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B55FF00-DC9F-F09C-C00B-F3B9B0EDE3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EBAC7B9-164E-5E02-FDCC-394F595C40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501C9063-C680-AAEC-56E9-C151A5B0AF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A6939E54-66A9-70A2-E744-446954FF02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3C9AE385-19C0-F112-F382-5447B025DA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2A841-C607-4B54-9F87-E2C7DDE31ADF}" type="datetimeFigureOut">
              <a:rPr lang="nb-NO" smtClean="0"/>
              <a:t>01.11.2022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B7D5C303-090B-55F0-3B6C-301EF60EF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B63997BE-AF9B-AB28-60B5-E364C8B85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F8AAE-4BAB-438A-B07B-BD40C9D4E2C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80168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DB13003-6CD7-FFC0-ED5D-6A2AD5121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BE187D51-D981-400D-8627-12D147567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2A841-C607-4B54-9F87-E2C7DDE31ADF}" type="datetimeFigureOut">
              <a:rPr lang="nb-NO" smtClean="0"/>
              <a:t>01.11.2022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8407304B-C5F6-D7FE-DA52-D4670F48E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9C2AAA56-8E00-6BBE-6833-213947A2F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F8AAE-4BAB-438A-B07B-BD40C9D4E2C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869734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74F6BD43-9BAD-2F0E-03BF-AD4A4C5637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2A841-C607-4B54-9F87-E2C7DDE31ADF}" type="datetimeFigureOut">
              <a:rPr lang="nb-NO" smtClean="0"/>
              <a:t>01.11.2022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17AC2FC3-EDE3-26C4-655C-AB601174A8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1C67B9DC-96AB-AA28-049F-D2C9F0F41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F8AAE-4BAB-438A-B07B-BD40C9D4E2C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390598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BB65A78-1B0B-3E71-D43C-142A94B0FB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BFA2F5D-C9AC-A279-5E4A-B0C9D62A23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B31FB1D1-21B6-85A1-A28C-2CC77035ED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4720D54-8F9A-3D87-82E1-D44390CD45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2A841-C607-4B54-9F87-E2C7DDE31ADF}" type="datetimeFigureOut">
              <a:rPr lang="nb-NO" smtClean="0"/>
              <a:t>01.11.2022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F7FD15AA-C35F-A165-373C-4E2E073EF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64FC03A-EF05-441D-F546-47249332C3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F8AAE-4BAB-438A-B07B-BD40C9D4E2C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1638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E16CB89-B647-0ECD-6BAA-D386ED15E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13331293-82C7-581B-90D6-6AC61B2C26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1C5CC20B-E84F-9CC9-4092-B90BBE6210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0E6E8887-4C07-6191-4F63-0E83B19260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2A841-C607-4B54-9F87-E2C7DDE31ADF}" type="datetimeFigureOut">
              <a:rPr lang="nb-NO" smtClean="0"/>
              <a:t>01.11.2022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93CE426A-EEC3-00C7-3C26-7E7E18C6B3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81117E7-4ACA-3E02-4CF4-BA2D7BE8D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F8AAE-4BAB-438A-B07B-BD40C9D4E2C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5072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4476CDC-666A-21C5-632D-E40864B9B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B400743C-08F1-1252-4945-1D2758DECD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00240EE-CD50-9C62-C592-53158FB802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2A841-C607-4B54-9F87-E2C7DDE31ADF}" type="datetimeFigureOut">
              <a:rPr lang="nb-NO" smtClean="0"/>
              <a:t>01.11.2022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A997FBA-8C23-0EAB-1CC0-B48045C160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8853A78-972B-378A-8616-7592920B6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F8AAE-4BAB-438A-B07B-BD40C9D4E2C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128793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B94D93CE-264E-8D31-D04E-4271ECC01B7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532CA634-0401-1961-8E84-3F5C2EEE1E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EE5FEFA-CB18-3994-AA5E-BCBCCB4E7B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2A841-C607-4B54-9F87-E2C7DDE31ADF}" type="datetimeFigureOut">
              <a:rPr lang="nb-NO" smtClean="0"/>
              <a:t>01.11.2022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7EED45E-6E19-8877-D883-AD885A068E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B30B3E5-77F0-FAA1-F3FA-82D17C990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F8AAE-4BAB-438A-B07B-BD40C9D4E2C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06118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E558945E-5C82-503F-1682-5E81737E93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ED8B401-2777-7D9D-3DA1-A655E0CABB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905798A-3B5E-6A42-78A7-17CBC76616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02A841-C607-4B54-9F87-E2C7DDE31ADF}" type="datetimeFigureOut">
              <a:rPr lang="nb-NO" smtClean="0"/>
              <a:t>01.11.2022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FC623ED-71BF-AED0-14DB-89930A3DBC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DB9D1EE-7141-0641-67F9-BF260063C7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4F8AAE-4BAB-438A-B07B-BD40C9D4E2C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49873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CEA9DD99-537D-AA5D-D9AB-2034D8139E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4651"/>
          <a:stretch/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616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CEA9DD99-537D-AA5D-D9AB-2034D8139E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4651"/>
          <a:stretch/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5F3040DF-35EF-2A6D-0B6B-F4A6E70B2CED}"/>
              </a:ext>
            </a:extLst>
          </p:cNvPr>
          <p:cNvSpPr txBox="1"/>
          <p:nvPr/>
        </p:nvSpPr>
        <p:spPr>
          <a:xfrm>
            <a:off x="431256" y="628153"/>
            <a:ext cx="7839986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4400" b="1" dirty="0">
                <a:solidFill>
                  <a:srgbClr val="FF0000"/>
                </a:solidFill>
              </a:rPr>
              <a:t>Basestasjonen for mobiltelefon </a:t>
            </a:r>
          </a:p>
          <a:p>
            <a:pPr algn="ctr"/>
            <a:r>
              <a:rPr lang="nb-NO" sz="4400" b="1" dirty="0">
                <a:solidFill>
                  <a:srgbClr val="FF0000"/>
                </a:solidFill>
              </a:rPr>
              <a:t>på </a:t>
            </a:r>
            <a:r>
              <a:rPr lang="nb-NO" sz="4400" b="1" dirty="0" err="1">
                <a:solidFill>
                  <a:srgbClr val="FF0000"/>
                </a:solidFill>
              </a:rPr>
              <a:t>Gyrihaugen</a:t>
            </a:r>
            <a:r>
              <a:rPr lang="nb-NO" sz="4400" b="1" dirty="0">
                <a:solidFill>
                  <a:srgbClr val="FF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301132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68EF86F-AD17-706C-82F7-A6F0ED4B58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38E4A00D-32B3-0E75-C8AA-9DA19BD9159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F4E5C8A6-1E68-CBCB-BCD9-B9094F016C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2414" y="290074"/>
            <a:ext cx="9107171" cy="6277851"/>
          </a:xfrm>
          <a:prstGeom prst="rect">
            <a:avLst/>
          </a:prstGeom>
        </p:spPr>
      </p:pic>
      <p:sp>
        <p:nvSpPr>
          <p:cNvPr id="7" name="Pil: ned 6">
            <a:extLst>
              <a:ext uri="{FF2B5EF4-FFF2-40B4-BE49-F238E27FC236}">
                <a16:creationId xmlns:a16="http://schemas.microsoft.com/office/drawing/2014/main" id="{6DC81428-1191-970A-88A8-B3DA361DFEFA}"/>
              </a:ext>
            </a:extLst>
          </p:cNvPr>
          <p:cNvSpPr/>
          <p:nvPr/>
        </p:nvSpPr>
        <p:spPr>
          <a:xfrm rot="4795205">
            <a:off x="5312485" y="3660925"/>
            <a:ext cx="174929" cy="117763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Pil: ned 7">
            <a:extLst>
              <a:ext uri="{FF2B5EF4-FFF2-40B4-BE49-F238E27FC236}">
                <a16:creationId xmlns:a16="http://schemas.microsoft.com/office/drawing/2014/main" id="{0CA94846-5B20-B83C-8FB1-BE70892314AB}"/>
              </a:ext>
            </a:extLst>
          </p:cNvPr>
          <p:cNvSpPr/>
          <p:nvPr/>
        </p:nvSpPr>
        <p:spPr>
          <a:xfrm rot="4795205">
            <a:off x="6008534" y="2563681"/>
            <a:ext cx="174929" cy="117763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1FD63E25-8D1A-FC54-4C82-48AF6371FBFA}"/>
              </a:ext>
            </a:extLst>
          </p:cNvPr>
          <p:cNvSpPr txBox="1"/>
          <p:nvPr/>
        </p:nvSpPr>
        <p:spPr>
          <a:xfrm>
            <a:off x="6709449" y="2842397"/>
            <a:ext cx="20227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Basestasjonen i dag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BB238B85-032A-03A7-5501-38665F1EED6E}"/>
              </a:ext>
            </a:extLst>
          </p:cNvPr>
          <p:cNvSpPr txBox="1"/>
          <p:nvPr/>
        </p:nvSpPr>
        <p:spPr>
          <a:xfrm>
            <a:off x="6197016" y="3972920"/>
            <a:ext cx="27167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Her kommer radaranlegget</a:t>
            </a:r>
          </a:p>
        </p:txBody>
      </p:sp>
    </p:spTree>
    <p:extLst>
      <p:ext uri="{BB962C8B-B14F-4D97-AF65-F5344CB8AC3E}">
        <p14:creationId xmlns:p14="http://schemas.microsoft.com/office/powerpoint/2010/main" val="10752954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4ADC071-0D8E-E705-73DC-94FE080480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B3AC229-111A-ECC2-9A4F-D3EC6E6663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DBDBD2BF-1FA5-D593-4C85-8842E7ACF8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1988" y="0"/>
            <a:ext cx="10408023" cy="6858000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F0E21E2B-C5C4-B573-5EFF-50F3E0F8FB77}"/>
              </a:ext>
            </a:extLst>
          </p:cNvPr>
          <p:cNvSpPr txBox="1"/>
          <p:nvPr/>
        </p:nvSpPr>
        <p:spPr>
          <a:xfrm>
            <a:off x="7712765" y="1502797"/>
            <a:ext cx="260109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4800" b="1" dirty="0" err="1"/>
              <a:t>Damtjern</a:t>
            </a:r>
            <a:endParaRPr lang="nb-NO" sz="4800" b="1" dirty="0"/>
          </a:p>
        </p:txBody>
      </p:sp>
    </p:spTree>
    <p:extLst>
      <p:ext uri="{BB962C8B-B14F-4D97-AF65-F5344CB8AC3E}">
        <p14:creationId xmlns:p14="http://schemas.microsoft.com/office/powerpoint/2010/main" val="4215096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3F131F9-2EB4-8313-FBB9-F60F5A438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3E4BE68-DB5D-45D9-8A44-8089F0A08F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BBE3D22B-996A-E297-ED23-E8689484B1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960" y="0"/>
            <a:ext cx="10912079" cy="6858000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EBFB268B-3493-70A8-3154-7597A4135F26}"/>
              </a:ext>
            </a:extLst>
          </p:cNvPr>
          <p:cNvSpPr txBox="1"/>
          <p:nvPr/>
        </p:nvSpPr>
        <p:spPr>
          <a:xfrm>
            <a:off x="6561815" y="2208676"/>
            <a:ext cx="609467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4400" b="1" dirty="0"/>
              <a:t>Heggelivann</a:t>
            </a:r>
          </a:p>
        </p:txBody>
      </p:sp>
    </p:spTree>
    <p:extLst>
      <p:ext uri="{BB962C8B-B14F-4D97-AF65-F5344CB8AC3E}">
        <p14:creationId xmlns:p14="http://schemas.microsoft.com/office/powerpoint/2010/main" val="10770866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27324C2-F6B7-EE86-ACFA-EDBAF16AF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E71C886-36CD-845E-D19E-4B9F4E2A5C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7297727E-5A39-78DF-F9FD-1AB107D638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2863" y="0"/>
            <a:ext cx="10226274" cy="6858000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81128148-206A-5CB8-57A4-E9EC64D74B36}"/>
              </a:ext>
            </a:extLst>
          </p:cNvPr>
          <p:cNvSpPr txBox="1"/>
          <p:nvPr/>
        </p:nvSpPr>
        <p:spPr>
          <a:xfrm>
            <a:off x="6928701" y="2944453"/>
            <a:ext cx="324896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4400" dirty="0" err="1"/>
              <a:t>Trehørningen</a:t>
            </a:r>
            <a:endParaRPr lang="nb-NO" sz="4400" dirty="0"/>
          </a:p>
        </p:txBody>
      </p:sp>
    </p:spTree>
    <p:extLst>
      <p:ext uri="{BB962C8B-B14F-4D97-AF65-F5344CB8AC3E}">
        <p14:creationId xmlns:p14="http://schemas.microsoft.com/office/powerpoint/2010/main" val="37915050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CD66DBB-5250-6298-22FD-2EADEC02B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>
                <a:latin typeface="Arial" panose="020B0604020202020204" pitchFamily="34" charset="0"/>
                <a:cs typeface="+mn-cs"/>
              </a:rPr>
              <a:t>Svaret fra Forsvarsbygg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16F6C13B-8B7A-BBF8-39F9-2C323FD8331A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96294" y="1690688"/>
            <a:ext cx="18825376" cy="3970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«Vi har tidligere uttalt at de må bort fra </a:t>
            </a:r>
            <a:r>
              <a:rPr kumimoji="0" lang="nb-NO" altLang="nb-NO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Gyrihaugen</a:t>
            </a:r>
            <a:r>
              <a:rPr kumimoji="0" lang="nb-NO" altLang="nb-NO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for å unngå potensielle problemer med interferens/forstyrrelser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begge veier.»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altLang="nb-NO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altLang="nb-NO" dirty="0">
                <a:latin typeface="Arial" panose="020B0604020202020204" pitchFamily="34" charset="0"/>
                <a:ea typeface="Calibri" panose="020F0502020204030204" pitchFamily="34" charset="0"/>
              </a:rPr>
              <a:t>«</a:t>
            </a:r>
            <a:r>
              <a:rPr kumimoji="0" lang="nb-NO" altLang="nb-NO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Mobilselskapene har uttrykt bekymring for dette fordi det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etter deres oppfatning ikke finnes en fullgod erstatning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for </a:t>
            </a:r>
            <a:r>
              <a:rPr kumimoji="0" lang="nb-NO" altLang="nb-NO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Gyrihaugen</a:t>
            </a:r>
            <a:r>
              <a:rPr kumimoji="0" lang="nb-NO" altLang="nb-NO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med tanke på dekningsområde.»</a:t>
            </a:r>
            <a:endParaRPr kumimoji="0" lang="nb-NO" altLang="nb-NO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nb-NO" altLang="nb-NO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altLang="nb-NO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09EC8390-6DE1-7918-B6AF-B9577CB008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62393" y="-118722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Mobilselskapene har uttrykt bekymring for dette fordi det etter deres oppfatning ikke finnes en fullgod erstatning for Gyrihaugen med tanke på dekningsområde.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0884F276-5E5E-0499-EB23-265EEED7E2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09993" y="-103482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Mobilselskapene har uttrykt bekymring for dette fordi det etter deres oppfatning ikke finnes en fullgod erstatning for Gyrihaugen med tanke på dekningsområde.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4B8E43E3-22CC-A397-6D33-9C6302BA9B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9227" y="3145735"/>
            <a:ext cx="568753279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.</a:t>
            </a:r>
            <a:endParaRPr kumimoji="0" lang="nb-NO" altLang="nb-N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08792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631120B-92EA-B9A5-FFBC-B7472C1EED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Kontakt med Telia, Telenor og </a:t>
            </a:r>
            <a:r>
              <a:rPr lang="nb-NO" dirty="0" err="1"/>
              <a:t>Ice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BE8803D-D7C3-AB19-DE90-0EA6B948E4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/>
              <a:t>Ice</a:t>
            </a:r>
            <a:r>
              <a:rPr lang="nb-NO" dirty="0"/>
              <a:t>: </a:t>
            </a:r>
            <a:r>
              <a:rPr lang="nb-NO" b="0" i="0" dirty="0">
                <a:solidFill>
                  <a:srgbClr val="2C363A"/>
                </a:solidFill>
                <a:effectLst/>
                <a:latin typeface="Calibri" panose="020F0502020204030204" pitchFamily="34" charset="0"/>
              </a:rPr>
              <a:t>Det er mange prosesser og dialoger som har kommet langt, og regner med at svar/tilbakemelding ikke er langt unna.</a:t>
            </a:r>
          </a:p>
          <a:p>
            <a:r>
              <a:rPr lang="nb-NO" dirty="0">
                <a:solidFill>
                  <a:srgbClr val="2C363A"/>
                </a:solidFill>
                <a:latin typeface="Calibri" panose="020F0502020204030204" pitchFamily="34" charset="0"/>
              </a:rPr>
              <a:t>Telenor: </a:t>
            </a:r>
            <a:r>
              <a:rPr lang="nb-NO" b="0" i="0" dirty="0">
                <a:solidFill>
                  <a:srgbClr val="2C363A"/>
                </a:solidFill>
                <a:effectLst/>
                <a:latin typeface="Calibri" panose="020F0502020204030204" pitchFamily="34" charset="0"/>
              </a:rPr>
              <a:t>Vi håper og tror dette skal løse seg slik at vi ikke mister dekning her</a:t>
            </a:r>
            <a:endParaRPr lang="nb-NO" dirty="0">
              <a:solidFill>
                <a:srgbClr val="2C363A"/>
              </a:solidFill>
              <a:latin typeface="Calibri" panose="020F0502020204030204" pitchFamily="34" charset="0"/>
            </a:endParaRPr>
          </a:p>
          <a:p>
            <a:r>
              <a:rPr lang="nb-NO" dirty="0">
                <a:solidFill>
                  <a:srgbClr val="2C363A"/>
                </a:solidFill>
                <a:latin typeface="Calibri" panose="020F0502020204030204" pitchFamily="34" charset="0"/>
              </a:rPr>
              <a:t>Telia: Vi tror også at det skal bli mulig å finne en løsning.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391468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F6712BD9D0C174A8485E73043E3B7CE" ma:contentTypeVersion="16" ma:contentTypeDescription="Create a new document." ma:contentTypeScope="" ma:versionID="e04bd1fd72302fb9156e57edce950598">
  <xsd:schema xmlns:xsd="http://www.w3.org/2001/XMLSchema" xmlns:xs="http://www.w3.org/2001/XMLSchema" xmlns:p="http://schemas.microsoft.com/office/2006/metadata/properties" xmlns:ns1="http://schemas.microsoft.com/sharepoint/v3" xmlns:ns3="89ef5477-275f-4b31-b410-1b5262c60c48" xmlns:ns4="4e5285f9-d399-4fa7-9461-85244f0b191b" targetNamespace="http://schemas.microsoft.com/office/2006/metadata/properties" ma:root="true" ma:fieldsID="ee43f5f047320f743696571fcfcf3ce9" ns1:_="" ns3:_="" ns4:_="">
    <xsd:import namespace="http://schemas.microsoft.com/sharepoint/v3"/>
    <xsd:import namespace="89ef5477-275f-4b31-b410-1b5262c60c48"/>
    <xsd:import namespace="4e5285f9-d399-4fa7-9461-85244f0b191b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OCR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1:_ip_UnifiedCompliancePolicyProperties" minOccurs="0"/>
                <xsd:element ref="ns1:_ip_UnifiedCompliancePolicyUIActio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1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2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9ef5477-275f-4b31-b410-1b5262c60c4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3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e5285f9-d399-4fa7-9461-85244f0b191b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91C81877-A64C-448D-B5AD-8DD5C787889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89ef5477-275f-4b31-b410-1b5262c60c48"/>
    <ds:schemaRef ds:uri="4e5285f9-d399-4fa7-9461-85244f0b191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C674752-8E33-43A9-90DE-708B27A0E05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57D4675-FEB1-42D1-9E1D-63560EEA769C}">
  <ds:schemaRefs>
    <ds:schemaRef ds:uri="http://purl.org/dc/dcmitype/"/>
    <ds:schemaRef ds:uri="4e5285f9-d399-4fa7-9461-85244f0b191b"/>
    <ds:schemaRef ds:uri="http://schemas.microsoft.com/office/2006/metadata/properties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89ef5477-275f-4b31-b410-1b5262c60c48"/>
    <ds:schemaRef ds:uri="http://schemas.openxmlformats.org/package/2006/metadata/core-properties"/>
    <ds:schemaRef ds:uri="http://schemas.microsoft.com/sharepoint/v3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175</Words>
  <Application>Microsoft Office PowerPoint</Application>
  <PresentationFormat>Widescreen</PresentationFormat>
  <Paragraphs>22</Paragraphs>
  <Slides>8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Office-tema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Svaret fra Forsvarsbygg</vt:lpstr>
      <vt:lpstr>Kontakt med Telia, Telenor og Ice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Torgny</dc:creator>
  <cp:lastModifiedBy>Torgny</cp:lastModifiedBy>
  <cp:revision>1</cp:revision>
  <dcterms:created xsi:type="dcterms:W3CDTF">2022-11-01T09:31:32Z</dcterms:created>
  <dcterms:modified xsi:type="dcterms:W3CDTF">2022-11-01T10:19:05Z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0x0101003F6712BD9D0C174A8485E73043E3B7CE</vt:lpwstr>
  </property>
</Properties>
</file>