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CE726-D2B8-4BD5-AFE2-4553DD4D6A3C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5D49BA-1DE7-4C38-858B-6D3814F1EF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4211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KARIH =</a:t>
            </a:r>
            <a:r>
              <a:rPr lang="nb-NO" baseline="0" dirty="0" smtClean="0"/>
              <a:t> Kursansvarlig ressursperson for institusjon og hjemmetjenester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5D49BA-1DE7-4C38-858B-6D3814F1EF6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8386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5731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5249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0767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9012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6421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2135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094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5648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962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878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7047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3FB90-787B-4673-9456-BD5F2BBE6733}" type="datetimeFigureOut">
              <a:rPr lang="nb-NO" smtClean="0"/>
              <a:t>13.02.2018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D6AE-E5A4-473F-84E1-0CD6DBCA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1389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21" y="322218"/>
            <a:ext cx="2713133" cy="1192134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702186"/>
          </a:xfrm>
        </p:spPr>
        <p:txBody>
          <a:bodyPr>
            <a:normAutofit/>
          </a:bodyPr>
          <a:lstStyle/>
          <a:p>
            <a:r>
              <a:rPr lang="nb-NO" dirty="0" smtClean="0"/>
              <a:t>Erfaringer og utfordringer ved etablering av prosjektet        </a:t>
            </a:r>
            <a:r>
              <a:rPr lang="se-NO" b="1" dirty="0" smtClean="0"/>
              <a:t>«Mu eallilan eallin </a:t>
            </a:r>
            <a:r>
              <a:rPr lang="nb-NO" b="1" dirty="0" smtClean="0"/>
              <a:t>– Guovdageainnu modellen»</a:t>
            </a:r>
            <a:endParaRPr lang="nb-NO" b="1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420982" y="4197530"/>
            <a:ext cx="8247017" cy="1872343"/>
          </a:xfrm>
        </p:spPr>
        <p:txBody>
          <a:bodyPr>
            <a:normAutofit/>
          </a:bodyPr>
          <a:lstStyle/>
          <a:p>
            <a:endParaRPr lang="nb-NO" dirty="0" smtClean="0"/>
          </a:p>
          <a:p>
            <a:endParaRPr lang="nb-NO" dirty="0"/>
          </a:p>
          <a:p>
            <a:pPr algn="l"/>
            <a:r>
              <a:rPr lang="nb-NO" dirty="0" smtClean="0"/>
              <a:t>Kari Johanne Johannessen, VIPS-veileder</a:t>
            </a:r>
          </a:p>
          <a:p>
            <a:pPr algn="l"/>
            <a:r>
              <a:rPr lang="nb-NO" dirty="0" smtClean="0"/>
              <a:t>Britt Kirsti Johansen, Prosjektleder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830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 for prosjektet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Kurs i VIPS praksismodell/KARIH 2014</a:t>
            </a:r>
          </a:p>
          <a:p>
            <a:r>
              <a:rPr lang="nb-NO" dirty="0" smtClean="0"/>
              <a:t>Opplæring til ansatte</a:t>
            </a:r>
          </a:p>
          <a:p>
            <a:r>
              <a:rPr lang="nb-NO" dirty="0" smtClean="0"/>
              <a:t>Prosjektet er forankret i Plan for demensomsorg i Kautokeino Kommune, Planperiode 2015 – 2025, vedtatt av kommunestyret 11.06.15, Sak 05/15. </a:t>
            </a:r>
          </a:p>
          <a:p>
            <a:pPr>
              <a:lnSpc>
                <a:spcPct val="100000"/>
              </a:lnSpc>
            </a:pPr>
            <a:r>
              <a:rPr lang="nb-NO" dirty="0" smtClean="0"/>
              <a:t>Enheten helse og omsorgs visjon: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nb-NO" dirty="0" smtClean="0"/>
              <a:t>«Enhet helse og omsorg gir helhetlige tjenester og personsentrert omsorg»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3033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Mu</a:t>
            </a:r>
            <a:r>
              <a:rPr lang="nb-NO" dirty="0" smtClean="0"/>
              <a:t> </a:t>
            </a:r>
            <a:r>
              <a:rPr lang="nb-NO" dirty="0" err="1" smtClean="0"/>
              <a:t>eallilan</a:t>
            </a:r>
            <a:r>
              <a:rPr lang="nb-NO" dirty="0" smtClean="0"/>
              <a:t> </a:t>
            </a:r>
            <a:r>
              <a:rPr lang="nb-NO" dirty="0" err="1" smtClean="0"/>
              <a:t>eallin</a:t>
            </a:r>
            <a:r>
              <a:rPr lang="nb-NO" dirty="0" smtClean="0"/>
              <a:t> – Guovdageainnu modellen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Prosjektet er basert på demensomsorgens VIPS og skal tilpasses de lokale forhold og samisk kultur.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4335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Omfang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Prosjektet begrenses til 3 år med oppstart i </a:t>
            </a:r>
            <a:r>
              <a:rPr lang="nb-NO" dirty="0" smtClean="0"/>
              <a:t>2017.</a:t>
            </a:r>
          </a:p>
          <a:p>
            <a:r>
              <a:rPr lang="nb-NO" dirty="0" smtClean="0"/>
              <a:t>Avgrenset </a:t>
            </a:r>
            <a:r>
              <a:rPr lang="nb-NO" dirty="0"/>
              <a:t>til pasientene på </a:t>
            </a:r>
            <a:r>
              <a:rPr lang="nb-NO" dirty="0" smtClean="0"/>
              <a:t>bokollektivet, de vil motta omsorg og tjenester som er personsentrert og personalet skal ha fokus på pasientens perspektiv. </a:t>
            </a:r>
            <a:endParaRPr lang="nb-NO" dirty="0"/>
          </a:p>
          <a:p>
            <a:r>
              <a:rPr lang="nb-NO" dirty="0" smtClean="0"/>
              <a:t>Utvalgte </a:t>
            </a:r>
            <a:r>
              <a:rPr lang="nb-NO" dirty="0"/>
              <a:t>pasienter på sykehjemmet skal være referansegruppe </a:t>
            </a:r>
            <a:r>
              <a:rPr lang="nb-NO" dirty="0" smtClean="0"/>
              <a:t>i </a:t>
            </a:r>
            <a:r>
              <a:rPr lang="nb-NO" dirty="0"/>
              <a:t>prosjektet, de vil motta omsorg og tjenester i henhold til dagens </a:t>
            </a:r>
            <a:r>
              <a:rPr lang="nb-NO" dirty="0" smtClean="0"/>
              <a:t>omsorgsstruktur</a:t>
            </a:r>
            <a:r>
              <a:rPr lang="nb-NO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5468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Prosjektmål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 smtClean="0"/>
              <a:t>Målet er å utføre personsentrert omsorg/ukentlige fagmøter.  </a:t>
            </a:r>
          </a:p>
          <a:p>
            <a:r>
              <a:rPr lang="nb-NO" dirty="0" smtClean="0"/>
              <a:t>Personsentrert omsorg er å styrke identiteten, fremme brukermedvirkning og tilpasse aktiviteter til den enkelte.       	</a:t>
            </a:r>
          </a:p>
          <a:p>
            <a:r>
              <a:rPr lang="nb-NO" dirty="0" smtClean="0"/>
              <a:t>Personsentrertomsorg 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Gir trygghet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Verdsetter personer med demenssykdom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Behandler personer som enkelt individer – med deres bakgrunn, personlighet, unike fysiske og mentale evner og deres unike sosiale ressurser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Ser verden fra pasientens perspektiv med en empatisk tilnærming til dette perspektivet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Erkjenner at atferd har sitt grunnlag i mellommenneskelige relasjoner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Tilrettelegger for at personer med demenssykdom har et berikende sosialt miljø som både kompenserer for svakhetene deres og gir dem mulighet for personlig vekst.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5508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Resultatmål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 prosjektfasen gjøres det </a:t>
            </a:r>
            <a:r>
              <a:rPr lang="nb-NO" dirty="0"/>
              <a:t>kartlegginger, undersøkelser og måle </a:t>
            </a:r>
            <a:r>
              <a:rPr lang="nb-NO" dirty="0" smtClean="0"/>
              <a:t>kvaliteten </a:t>
            </a:r>
            <a:r>
              <a:rPr lang="nb-NO" dirty="0"/>
              <a:t>på tjenestetilbudet før og etter innføring av </a:t>
            </a:r>
            <a:r>
              <a:rPr lang="nb-NO" dirty="0" smtClean="0"/>
              <a:t>VIPS-praksismodell </a:t>
            </a:r>
            <a:r>
              <a:rPr lang="nb-NO" dirty="0"/>
              <a:t>og personsentrert omsorg.</a:t>
            </a:r>
          </a:p>
          <a:p>
            <a:r>
              <a:rPr lang="nb-NO" dirty="0" smtClean="0"/>
              <a:t>Prosjektet </a:t>
            </a:r>
            <a:r>
              <a:rPr lang="nb-NO" dirty="0"/>
              <a:t>vil vise om denne måten å gi omsorgstjenester </a:t>
            </a:r>
            <a:r>
              <a:rPr lang="nb-NO" dirty="0" smtClean="0"/>
              <a:t>fører </a:t>
            </a:r>
            <a:r>
              <a:rPr lang="nb-NO" dirty="0"/>
              <a:t>til «merarbeid» eller om det er ressursbesparende.                                                             </a:t>
            </a:r>
          </a:p>
          <a:p>
            <a:r>
              <a:rPr lang="nb-NO" dirty="0" smtClean="0"/>
              <a:t>I </a:t>
            </a:r>
            <a:r>
              <a:rPr lang="nb-NO" dirty="0"/>
              <a:t>prosjektet vil vi se hvilken effekt metoden har for </a:t>
            </a:r>
            <a:r>
              <a:rPr lang="nb-NO" dirty="0" smtClean="0"/>
              <a:t>brukergruppen</a:t>
            </a:r>
            <a:r>
              <a:rPr lang="nb-NO" dirty="0"/>
              <a:t>. Om det bidrar til bedre kvalitet og tilfredshet </a:t>
            </a:r>
            <a:r>
              <a:rPr lang="nb-NO" dirty="0" smtClean="0"/>
              <a:t>i tjenesten</a:t>
            </a:r>
            <a:r>
              <a:rPr lang="nb-NO" dirty="0"/>
              <a:t>, gir økt kompetanse og </a:t>
            </a:r>
            <a:r>
              <a:rPr lang="nb-NO" dirty="0" smtClean="0"/>
              <a:t>ønsket </a:t>
            </a:r>
            <a:r>
              <a:rPr lang="nb-NO" dirty="0"/>
              <a:t>effekt i henhold til </a:t>
            </a:r>
            <a:r>
              <a:rPr lang="nb-NO" dirty="0" smtClean="0"/>
              <a:t>prosjektmålene.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0149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Veien blir til underveis</a:t>
            </a:r>
          </a:p>
          <a:p>
            <a:r>
              <a:rPr lang="nb-NO" dirty="0" smtClean="0"/>
              <a:t>Bra at det har tatt lang tid, etablere en ny pleiekultur. </a:t>
            </a:r>
          </a:p>
          <a:p>
            <a:r>
              <a:rPr lang="nb-NO" dirty="0" smtClean="0"/>
              <a:t>De ansatte var mere positive til emnet, enn forventet. </a:t>
            </a:r>
          </a:p>
          <a:p>
            <a:r>
              <a:rPr lang="nb-NO" dirty="0" smtClean="0"/>
              <a:t>Ansatte er endringsvillig – økt kompetanse</a:t>
            </a:r>
          </a:p>
          <a:p>
            <a:r>
              <a:rPr lang="nb-NO" dirty="0" smtClean="0"/>
              <a:t>Avdelingsvis- reelle situasjoner – rollespill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1019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Frikjøpt 40 % - leder og vips-veileder/ressursperson: 1 dag i </a:t>
            </a:r>
            <a:r>
              <a:rPr lang="nb-NO" dirty="0" err="1" smtClean="0"/>
              <a:t>mnd</a:t>
            </a:r>
            <a:r>
              <a:rPr lang="nb-NO" dirty="0" smtClean="0"/>
              <a:t> - frikjøpt time for time</a:t>
            </a:r>
          </a:p>
          <a:p>
            <a:r>
              <a:rPr lang="nb-NO" dirty="0" smtClean="0"/>
              <a:t>Tidkrevende å skrive prosjektplan, lage spørre undersøkelser/informasjonsmateriale til ansatte og pårørende</a:t>
            </a:r>
          </a:p>
          <a:p>
            <a:r>
              <a:rPr lang="nb-NO" dirty="0" smtClean="0"/>
              <a:t>Utskiftninger i ledelsen og personalet</a:t>
            </a:r>
          </a:p>
          <a:p>
            <a:r>
              <a:rPr lang="nb-NO" dirty="0" smtClean="0"/>
              <a:t>Omorganisering</a:t>
            </a:r>
          </a:p>
          <a:p>
            <a:r>
              <a:rPr lang="nb-NO" dirty="0" smtClean="0"/>
              <a:t>Underbemanning/turnus, flere puljer</a:t>
            </a:r>
          </a:p>
          <a:p>
            <a:r>
              <a:rPr lang="nb-NO" dirty="0" smtClean="0"/>
              <a:t>Økonomi</a:t>
            </a:r>
          </a:p>
          <a:p>
            <a:r>
              <a:rPr lang="nb-NO" dirty="0" smtClean="0"/>
              <a:t>Ingen erfaring </a:t>
            </a:r>
            <a:r>
              <a:rPr lang="nb-NO" smtClean="0"/>
              <a:t>med prosjektarbeid/USH-Karasjok/</a:t>
            </a:r>
            <a:r>
              <a:rPr lang="nb-NO" dirty="0" err="1" smtClean="0"/>
              <a:t>google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9721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353</Words>
  <Application>Microsoft Office PowerPoint</Application>
  <PresentationFormat>Widescreen</PresentationFormat>
  <Paragraphs>47</Paragraphs>
  <Slides>8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Office-tema</vt:lpstr>
      <vt:lpstr>Erfaringer og utfordringer ved etablering av prosjektet        «Mu eallilan eallin – Guovdageainnu modellen»</vt:lpstr>
      <vt:lpstr>Bakgrunn for prosjektet</vt:lpstr>
      <vt:lpstr>Mu eallilan eallin – Guovdageainnu modellen</vt:lpstr>
      <vt:lpstr>Omfang</vt:lpstr>
      <vt:lpstr>Prosjektmål</vt:lpstr>
      <vt:lpstr>Resultatmål</vt:lpstr>
      <vt:lpstr>Erfaringer</vt:lpstr>
      <vt:lpstr>Utfordringer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Erfaringer og utfordringer ved etablering av prosjektet        «Mu eallilan eallin – Guovdageainnu modellen»</dc:title>
  <dc:creator>Britt Kirsti Johansen</dc:creator>
  <cp:lastModifiedBy>Larsen, Espen</cp:lastModifiedBy>
  <cp:revision>10</cp:revision>
  <dcterms:created xsi:type="dcterms:W3CDTF">2018-02-12T09:00:23Z</dcterms:created>
  <dcterms:modified xsi:type="dcterms:W3CDTF">2018-02-13T17:53:12Z</dcterms:modified>
</cp:coreProperties>
</file>