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6" r:id="rId3"/>
    <p:sldId id="260" r:id="rId4"/>
    <p:sldId id="257" r:id="rId5"/>
    <p:sldId id="258" r:id="rId6"/>
    <p:sldId id="261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54D794A-4F19-4493-B15E-8FEC6EE38BAC}">
          <p14:sldIdLst>
            <p14:sldId id="262"/>
            <p14:sldId id="256"/>
            <p14:sldId id="260"/>
            <p14:sldId id="257"/>
            <p14:sldId id="258"/>
            <p14:sldId id="261"/>
            <p14:sldId id="263"/>
            <p14:sldId id="264"/>
            <p14:sldId id="259"/>
          </p14:sldIdLst>
        </p14:section>
        <p14:section name="Inndeling uten navn" id="{A73E334D-C3FF-41CC-837C-2761237F1C3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ransition spd="slow">
    <p:push dir="u"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Gruppe seks </a:t>
            </a:r>
            <a:br>
              <a:rPr lang="nb-NO" dirty="0" smtClean="0"/>
            </a:br>
            <a:r>
              <a:rPr lang="nb-NO" dirty="0" smtClean="0"/>
              <a:t>Porskapp </a:t>
            </a:r>
            <a:endParaRPr lang="nb-NO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47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364672" y="1668574"/>
            <a:ext cx="8825658" cy="1246909"/>
          </a:xfrm>
        </p:spPr>
        <p:txBody>
          <a:bodyPr/>
          <a:lstStyle/>
          <a:p>
            <a:r>
              <a:rPr lang="nb-NO" sz="3600" dirty="0" smtClean="0">
                <a:solidFill>
                  <a:schemeClr val="bg1"/>
                </a:solidFill>
              </a:rPr>
              <a:t>Prosjektnavn: </a:t>
            </a:r>
            <a:r>
              <a:rPr lang="nb-NO" dirty="0" smtClean="0"/>
              <a:t>Spark* </a:t>
            </a:r>
            <a:r>
              <a:rPr lang="nb-NO" dirty="0"/>
              <a:t>i </a:t>
            </a:r>
            <a:r>
              <a:rPr lang="nb-NO" dirty="0" smtClean="0"/>
              <a:t>Vei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87464" y="4421910"/>
            <a:ext cx="8825658" cy="1244600"/>
          </a:xfrm>
        </p:spPr>
        <p:txBody>
          <a:bodyPr>
            <a:noAutofit/>
          </a:bodyPr>
          <a:lstStyle/>
          <a:p>
            <a:r>
              <a:rPr lang="nb-NO" sz="4400" dirty="0" smtClean="0"/>
              <a:t>*Spark- </a:t>
            </a:r>
            <a:r>
              <a:rPr lang="nb-NO" sz="4400" dirty="0" err="1"/>
              <a:t>SEMI</a:t>
            </a:r>
            <a:r>
              <a:rPr lang="nb-NO" sz="4400" dirty="0"/>
              <a:t> PORTABEL ASSISTERENDE REISE </a:t>
            </a:r>
            <a:r>
              <a:rPr lang="nb-NO" sz="4400" dirty="0" smtClean="0"/>
              <a:t>KOMPIS </a:t>
            </a:r>
            <a:r>
              <a:rPr lang="nb-NO" sz="1400" dirty="0" err="1" smtClean="0"/>
              <a:t>tm</a:t>
            </a:r>
            <a:endParaRPr lang="nb-NO" sz="1400" dirty="0"/>
          </a:p>
          <a:p>
            <a:endParaRPr lang="nb-NO" sz="4400" dirty="0" smtClean="0"/>
          </a:p>
          <a:p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2436474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54954" y="914400"/>
            <a:ext cx="10759955" cy="1145309"/>
          </a:xfrm>
        </p:spPr>
        <p:txBody>
          <a:bodyPr/>
          <a:lstStyle/>
          <a:p>
            <a:r>
              <a:rPr lang="nb-NO" dirty="0" smtClean="0"/>
              <a:t>INTERKOMMUNALT </a:t>
            </a:r>
            <a:r>
              <a:rPr lang="nb-NO" dirty="0"/>
              <a:t>OG TVERRSEKTORIELT SAMARBEIDSPROSJEKT</a:t>
            </a:r>
            <a:r>
              <a:rPr lang="nb-NO" sz="4000" dirty="0"/>
              <a:t/>
            </a:r>
            <a:br>
              <a:rPr lang="nb-NO" sz="4000" dirty="0"/>
            </a:br>
            <a:endParaRPr lang="nb-NO" dirty="0"/>
          </a:p>
        </p:txBody>
      </p:sp>
      <p:pic>
        <p:nvPicPr>
          <p:cNvPr id="4" name="Plassholder for innhold 3" descr="Sparkstötting – Wikipedi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37" y="2609849"/>
            <a:ext cx="4719999" cy="3851519"/>
          </a:xfrm>
        </p:spPr>
      </p:pic>
    </p:spTree>
    <p:extLst>
      <p:ext uri="{BB962C8B-B14F-4D97-AF65-F5344CB8AC3E}">
        <p14:creationId xmlns:p14="http://schemas.microsoft.com/office/powerpoint/2010/main" val="190861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 smtClean="0"/>
              <a:t>FORMÅL</a:t>
            </a:r>
            <a:endParaRPr lang="nb-NO" sz="44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4800" dirty="0" smtClean="0"/>
              <a:t>ØKE FREMKOMSTEN FOR </a:t>
            </a:r>
            <a:r>
              <a:rPr lang="nb-NO" sz="4800" dirty="0" err="1" smtClean="0"/>
              <a:t>SPARKERE</a:t>
            </a:r>
            <a:r>
              <a:rPr lang="nb-NO" sz="4800" dirty="0" smtClean="0"/>
              <a:t> I SENTRUMSNÆRE OMRÅDER I KOMMUNENE NORDKAPP OG PORSANGER</a:t>
            </a:r>
          </a:p>
          <a:p>
            <a:endParaRPr lang="nb-NO" dirty="0"/>
          </a:p>
          <a:p>
            <a:endParaRPr lang="nb-NO" dirty="0" smtClean="0"/>
          </a:p>
          <a:p>
            <a:endParaRPr lang="nb-NO" sz="8000" dirty="0" smtClean="0"/>
          </a:p>
          <a:p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9863" y="2807856"/>
            <a:ext cx="4179074" cy="277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10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800" dirty="0" smtClean="0"/>
              <a:t>1. ETABLERE FASTE SPARKELØYPER</a:t>
            </a:r>
          </a:p>
          <a:p>
            <a:r>
              <a:rPr lang="nb-NO" sz="2800" dirty="0" smtClean="0"/>
              <a:t>2. NY PRAKSIS RUNDT STRØING PÅ FORTAU –  TILPASSET BÅDE </a:t>
            </a:r>
            <a:r>
              <a:rPr lang="nb-NO" sz="2800" dirty="0" err="1" smtClean="0"/>
              <a:t>SPARKERE</a:t>
            </a:r>
            <a:r>
              <a:rPr lang="nb-NO" sz="2800" dirty="0" smtClean="0"/>
              <a:t> OG FOTGJENGERE  </a:t>
            </a:r>
          </a:p>
          <a:p>
            <a:r>
              <a:rPr lang="nb-NO" sz="2800" dirty="0" smtClean="0"/>
              <a:t>3. ØKE ANTALL PERSONER SOM BRUKER SPARK I </a:t>
            </a:r>
            <a:r>
              <a:rPr lang="nb-NO" sz="2800" dirty="0"/>
              <a:t>HVERDAGEN </a:t>
            </a:r>
            <a:r>
              <a:rPr lang="nb-NO" sz="2800"/>
              <a:t>I </a:t>
            </a:r>
            <a:r>
              <a:rPr lang="nb-NO" sz="2800" smtClean="0"/>
              <a:t>KOMMUNENE</a:t>
            </a:r>
            <a:endParaRPr lang="nb-NO" sz="2800" dirty="0" smtClean="0"/>
          </a:p>
          <a:p>
            <a:pPr marL="0" indent="0">
              <a:buNone/>
            </a:pPr>
            <a:endParaRPr lang="nb-NO" sz="2400" dirty="0" smtClean="0"/>
          </a:p>
        </p:txBody>
      </p:sp>
    </p:spTree>
    <p:extLst>
      <p:ext uri="{BB962C8B-B14F-4D97-AF65-F5344CB8AC3E}">
        <p14:creationId xmlns:p14="http://schemas.microsoft.com/office/powerpoint/2010/main" val="3318116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	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nb-NO" sz="5400" dirty="0" smtClean="0"/>
              <a:t>BRA FOR MILJØET</a:t>
            </a:r>
          </a:p>
          <a:p>
            <a:r>
              <a:rPr lang="nb-NO" sz="5400" dirty="0" smtClean="0"/>
              <a:t>BRA FOR FOLKEHELSEN</a:t>
            </a:r>
          </a:p>
          <a:p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69464" y="2706256"/>
            <a:ext cx="4163933" cy="277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02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Kritiske suksessfaktorer(</a:t>
            </a:r>
            <a:r>
              <a:rPr lang="nb-NO" dirty="0" err="1" smtClean="0"/>
              <a:t>KSF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54953" y="2603500"/>
            <a:ext cx="6742138" cy="34163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 smtClean="0"/>
              <a:t>1.Entreprenøren er ikke villig til å endre praksis</a:t>
            </a:r>
          </a:p>
          <a:p>
            <a:pPr marL="0" indent="0">
              <a:buNone/>
            </a:pPr>
            <a:r>
              <a:rPr lang="nb-NO" sz="3600" dirty="0" smtClean="0"/>
              <a:t>2. Brukerfeil rundt praksis</a:t>
            </a:r>
          </a:p>
          <a:p>
            <a:pPr marL="0" indent="0">
              <a:buNone/>
            </a:pPr>
            <a:r>
              <a:rPr lang="nb-NO" sz="3600" dirty="0" smtClean="0"/>
              <a:t>3. Mangel på spark i butikkene</a:t>
            </a:r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12113" y="2770909"/>
            <a:ext cx="3579887" cy="273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67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Kvalitetssikring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54954" y="2364509"/>
            <a:ext cx="10104173" cy="36552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1.Entreprenøren </a:t>
            </a:r>
            <a:r>
              <a:rPr lang="nb-NO" dirty="0"/>
              <a:t>er ikke villig til å endre </a:t>
            </a:r>
            <a:r>
              <a:rPr lang="nb-NO" dirty="0" smtClean="0"/>
              <a:t>praksis</a:t>
            </a:r>
          </a:p>
          <a:p>
            <a:r>
              <a:rPr lang="nb-NO" dirty="0" smtClean="0"/>
              <a:t>Tiltak: </a:t>
            </a:r>
          </a:p>
          <a:p>
            <a:r>
              <a:rPr lang="nb-NO" dirty="0" smtClean="0"/>
              <a:t>a. tidligst mulig inkludering av entreprenør i prosjektet for å løse oppgaven</a:t>
            </a:r>
          </a:p>
          <a:p>
            <a:r>
              <a:rPr lang="nb-NO" dirty="0" smtClean="0"/>
              <a:t>b. sette seg inn i regelverket for strøing og innhente informasjon om steder der en har en praksis rundt dette. 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2. </a:t>
            </a:r>
            <a:r>
              <a:rPr lang="nb-NO" dirty="0" smtClean="0"/>
              <a:t>Brukerfeil </a:t>
            </a:r>
            <a:r>
              <a:rPr lang="nb-NO" dirty="0"/>
              <a:t>rundt </a:t>
            </a:r>
            <a:r>
              <a:rPr lang="nb-NO" dirty="0" smtClean="0"/>
              <a:t>praksis</a:t>
            </a:r>
          </a:p>
          <a:p>
            <a:r>
              <a:rPr lang="nb-NO" dirty="0"/>
              <a:t>Tiltak: </a:t>
            </a:r>
          </a:p>
          <a:p>
            <a:r>
              <a:rPr lang="nb-NO" dirty="0"/>
              <a:t>a. </a:t>
            </a:r>
            <a:r>
              <a:rPr lang="nb-NO" dirty="0" smtClean="0"/>
              <a:t>flygeblad til kommunens innbyggere, skilting, annet informasjonsarbeid</a:t>
            </a:r>
            <a:endParaRPr lang="nb-NO" dirty="0"/>
          </a:p>
          <a:p>
            <a:r>
              <a:rPr lang="nb-NO" dirty="0"/>
              <a:t>b. </a:t>
            </a:r>
            <a:r>
              <a:rPr lang="nb-NO" dirty="0" smtClean="0"/>
              <a:t>retningslinjer for bruker og entreprenøren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3. </a:t>
            </a:r>
            <a:r>
              <a:rPr lang="nb-NO" dirty="0" smtClean="0"/>
              <a:t>Mangel </a:t>
            </a:r>
            <a:r>
              <a:rPr lang="nb-NO" dirty="0"/>
              <a:t>på </a:t>
            </a:r>
            <a:r>
              <a:rPr lang="nb-NO" dirty="0" smtClean="0"/>
              <a:t>spark </a:t>
            </a:r>
            <a:r>
              <a:rPr lang="nb-NO" smtClean="0"/>
              <a:t>i butikkene</a:t>
            </a:r>
            <a:endParaRPr lang="nb-NO" dirty="0" smtClean="0"/>
          </a:p>
          <a:p>
            <a:r>
              <a:rPr lang="nb-NO" dirty="0"/>
              <a:t>Tiltak: </a:t>
            </a:r>
          </a:p>
          <a:p>
            <a:r>
              <a:rPr lang="nb-NO" dirty="0" smtClean="0"/>
              <a:t>a. brukerundersøkelse tidlig i prosjektet</a:t>
            </a:r>
          </a:p>
          <a:p>
            <a:r>
              <a:rPr lang="nb-NO" dirty="0" smtClean="0"/>
              <a:t>b. informasjon om prosjektet og behovet til spakselgere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4034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5718" y="3254279"/>
            <a:ext cx="8825658" cy="2278303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Make SPARK </a:t>
            </a:r>
            <a:r>
              <a:rPr lang="nb-NO" dirty="0" err="1"/>
              <a:t>great</a:t>
            </a:r>
            <a:r>
              <a:rPr lang="nb-NO" dirty="0"/>
              <a:t> </a:t>
            </a:r>
            <a:r>
              <a:rPr lang="nb-NO" dirty="0" err="1"/>
              <a:t>again</a:t>
            </a:r>
            <a:r>
              <a:rPr lang="nb-NO" dirty="0" smtClean="0"/>
              <a:t>!</a:t>
            </a:r>
            <a:br>
              <a:rPr lang="nb-NO" dirty="0" smtClean="0"/>
            </a:br>
            <a:r>
              <a:rPr lang="nb-NO" dirty="0" smtClean="0"/>
              <a:t> - It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way</a:t>
            </a:r>
            <a:r>
              <a:rPr lang="nb-NO" dirty="0" smtClean="0"/>
              <a:t> to travel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1275028" y="1283854"/>
            <a:ext cx="8825658" cy="678873"/>
          </a:xfrm>
        </p:spPr>
        <p:txBody>
          <a:bodyPr>
            <a:noAutofit/>
          </a:bodyPr>
          <a:lstStyle/>
          <a:p>
            <a:r>
              <a:rPr lang="nb-NO" sz="6000" dirty="0" smtClean="0"/>
              <a:t>Visjon</a:t>
            </a:r>
            <a:endParaRPr lang="nb-NO" sz="6000" dirty="0"/>
          </a:p>
        </p:txBody>
      </p:sp>
    </p:spTree>
    <p:extLst>
      <p:ext uri="{BB962C8B-B14F-4D97-AF65-F5344CB8AC3E}">
        <p14:creationId xmlns:p14="http://schemas.microsoft.com/office/powerpoint/2010/main" val="11452005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7.40741E-7 L 6.25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tyrer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191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Ion-styrerom</vt:lpstr>
      <vt:lpstr>Gruppe seks  Porskapp </vt:lpstr>
      <vt:lpstr>Prosjektnavn: Spark* i Vei</vt:lpstr>
      <vt:lpstr>INTERKOMMUNALT OG TVERRSEKTORIELT SAMARBEIDSPROSJEKT </vt:lpstr>
      <vt:lpstr>FORMÅL</vt:lpstr>
      <vt:lpstr>RESULTATMÅL</vt:lpstr>
      <vt:lpstr>Gevinst </vt:lpstr>
      <vt:lpstr>Kritiske suksessfaktorer(KSF)</vt:lpstr>
      <vt:lpstr>Kvalitetssikring</vt:lpstr>
      <vt:lpstr>    Make SPARK great again!  - It is the only way to travel </vt:lpstr>
    </vt:vector>
  </TitlesOfParts>
  <Company>Porsanger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 i Vei </dc:title>
  <dc:creator>Ingrid Golten</dc:creator>
  <cp:lastModifiedBy>Ingrid Golten</cp:lastModifiedBy>
  <cp:revision>28</cp:revision>
  <dcterms:created xsi:type="dcterms:W3CDTF">2018-02-13T20:32:27Z</dcterms:created>
  <dcterms:modified xsi:type="dcterms:W3CDTF">2018-02-14T10:44:19Z</dcterms:modified>
</cp:coreProperties>
</file>