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handoutMasterIdLst>
    <p:handoutMasterId r:id="rId17"/>
  </p:handoutMasterIdLst>
  <p:sldIdLst>
    <p:sldId id="256" r:id="rId2"/>
    <p:sldId id="326" r:id="rId3"/>
    <p:sldId id="309" r:id="rId4"/>
    <p:sldId id="310" r:id="rId5"/>
    <p:sldId id="311" r:id="rId6"/>
    <p:sldId id="328" r:id="rId7"/>
    <p:sldId id="327" r:id="rId8"/>
    <p:sldId id="313" r:id="rId9"/>
    <p:sldId id="314" r:id="rId10"/>
    <p:sldId id="323" r:id="rId11"/>
    <p:sldId id="324" r:id="rId12"/>
    <p:sldId id="315" r:id="rId13"/>
    <p:sldId id="317" r:id="rId14"/>
    <p:sldId id="316" r:id="rId15"/>
    <p:sldId id="325" r:id="rId16"/>
  </p:sldIdLst>
  <p:sldSz cx="9144000" cy="6858000" type="screen4x3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9E13E-A8AA-490A-AB6A-424D7B3FBD9E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86392-47F4-4051-B83E-6068D4E31F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8838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179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193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787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90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535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225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84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14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413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716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396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8792-A876-4F2F-9E49-F1FD2C5BD27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74D93-0917-4D05-8829-F4B2F9E14B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91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584175"/>
          </a:xfrm>
        </p:spPr>
        <p:txBody>
          <a:bodyPr/>
          <a:lstStyle/>
          <a:p>
            <a:r>
              <a:rPr lang="nb-NO" dirty="0"/>
              <a:t>Tidlig innsats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31640" y="2780928"/>
            <a:ext cx="6440760" cy="2857872"/>
          </a:xfrm>
        </p:spPr>
        <p:txBody>
          <a:bodyPr/>
          <a:lstStyle/>
          <a:p>
            <a:r>
              <a:rPr lang="nb-NO" dirty="0"/>
              <a:t>Alle skal med…</a:t>
            </a:r>
          </a:p>
          <a:p>
            <a:endParaRPr lang="nb-NO" dirty="0"/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Et 3 </a:t>
            </a:r>
            <a:r>
              <a:rPr lang="nb-NO" dirty="0" err="1">
                <a:solidFill>
                  <a:schemeClr val="tx1"/>
                </a:solidFill>
              </a:rPr>
              <a:t>årig</a:t>
            </a:r>
            <a:r>
              <a:rPr lang="nb-NO" dirty="0">
                <a:solidFill>
                  <a:schemeClr val="tx1"/>
                </a:solidFill>
              </a:rPr>
              <a:t> prosjekt i Hasvik kommune</a:t>
            </a:r>
          </a:p>
        </p:txBody>
      </p:sp>
    </p:spTree>
    <p:extLst>
      <p:ext uri="{BB962C8B-B14F-4D97-AF65-F5344CB8AC3E}">
        <p14:creationId xmlns:p14="http://schemas.microsoft.com/office/powerpoint/2010/main" val="1692251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683568" y="1268760"/>
            <a:ext cx="7546032" cy="4857403"/>
          </a:xfrm>
        </p:spPr>
        <p:txBody>
          <a:bodyPr>
            <a:normAutofit/>
          </a:bodyPr>
          <a:lstStyle/>
          <a:p>
            <a:r>
              <a:rPr lang="nb-NO" dirty="0"/>
              <a:t>Bakgrunn</a:t>
            </a:r>
          </a:p>
          <a:p>
            <a:r>
              <a:rPr lang="nb-NO" dirty="0"/>
              <a:t>Definisjon</a:t>
            </a:r>
          </a:p>
          <a:p>
            <a:r>
              <a:rPr lang="nb-NO" dirty="0"/>
              <a:t>Involverte </a:t>
            </a:r>
          </a:p>
          <a:p>
            <a:r>
              <a:rPr lang="nb-NO" dirty="0"/>
              <a:t>Hovedmål</a:t>
            </a:r>
          </a:p>
          <a:p>
            <a:r>
              <a:rPr lang="nb-NO" dirty="0"/>
              <a:t>Resultatmål</a:t>
            </a:r>
          </a:p>
          <a:p>
            <a:r>
              <a:rPr lang="nb-NO" dirty="0"/>
              <a:t>Utfordringer</a:t>
            </a:r>
          </a:p>
          <a:p>
            <a:r>
              <a:rPr lang="nb-NO" dirty="0"/>
              <a:t>Status pr i dag</a:t>
            </a:r>
          </a:p>
          <a:p>
            <a:r>
              <a:rPr lang="nb-NO" dirty="0"/>
              <a:t>Videre arbeid vårhalvåret 2018</a:t>
            </a:r>
          </a:p>
        </p:txBody>
      </p:sp>
    </p:spTree>
    <p:extLst>
      <p:ext uri="{BB962C8B-B14F-4D97-AF65-F5344CB8AC3E}">
        <p14:creationId xmlns:p14="http://schemas.microsoft.com/office/powerpoint/2010/main" val="96489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0070C0"/>
                </a:solidFill>
              </a:rPr>
              <a:t>Bakgrunn for prosjektet</a:t>
            </a:r>
            <a:r>
              <a:rPr lang="nb-NO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1800" dirty="0">
                <a:solidFill>
                  <a:prstClr val="black"/>
                </a:solidFill>
                <a:ea typeface="Calibri"/>
                <a:cs typeface="Times New Roman"/>
              </a:rPr>
              <a:t>Hasvik kommunestyre har, utfra de funn og årsakssammenhenger som er påvist i helhetlig folkehelseoversikt, prioritert to folkehelseutfordringer som skal settes fokus på i kommende planperiode;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nb-NO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nb-NO" sz="1800" b="1" dirty="0">
                <a:solidFill>
                  <a:prstClr val="black"/>
                </a:solidFill>
                <a:ea typeface="Calibri"/>
              </a:rPr>
              <a:t>Hvordan forbedre </a:t>
            </a:r>
            <a:r>
              <a:rPr lang="nb-NO" sz="1800" b="1" dirty="0" err="1">
                <a:solidFill>
                  <a:prstClr val="black"/>
                </a:solidFill>
                <a:ea typeface="Calibri"/>
              </a:rPr>
              <a:t>oppvekstvilkår</a:t>
            </a:r>
            <a:r>
              <a:rPr lang="nb-NO" sz="1800" b="1" dirty="0">
                <a:solidFill>
                  <a:prstClr val="black"/>
                </a:solidFill>
                <a:ea typeface="Calibri"/>
              </a:rPr>
              <a:t> og </a:t>
            </a:r>
            <a:r>
              <a:rPr lang="nb-NO" sz="1800" b="1" dirty="0" err="1">
                <a:solidFill>
                  <a:prstClr val="black"/>
                </a:solidFill>
                <a:ea typeface="Calibri"/>
              </a:rPr>
              <a:t>fremtidsutsikter</a:t>
            </a:r>
            <a:r>
              <a:rPr lang="nb-NO" sz="1800" b="1" dirty="0">
                <a:solidFill>
                  <a:prstClr val="black"/>
                </a:solidFill>
                <a:ea typeface="Calibri"/>
              </a:rPr>
              <a:t> for barn og unge?</a:t>
            </a:r>
            <a:endParaRPr lang="nb-NO" sz="1800" dirty="0">
              <a:solidFill>
                <a:prstClr val="black"/>
              </a:solidFill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nb-NO" sz="1800" b="1" dirty="0">
                <a:solidFill>
                  <a:prstClr val="black"/>
                </a:solidFill>
                <a:ea typeface="Calibri"/>
              </a:rPr>
              <a:t>Hvordan forbedre somatisk og psykisk helse gjennom endringer av levevaner?</a:t>
            </a: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endParaRPr lang="nb-NO" sz="1800" b="1" dirty="0">
              <a:solidFill>
                <a:prstClr val="black"/>
              </a:solidFill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1800" dirty="0">
                <a:solidFill>
                  <a:prstClr val="black"/>
                </a:solidFill>
                <a:ea typeface="Calibri"/>
                <a:cs typeface="Times New Roman"/>
              </a:rPr>
              <a:t>I Tidlig innsats prosjektet søker vi å ta tak i folkehelseutfordring nr. 1.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100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136904" cy="562074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sz="1800" i="1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nb-NO" sz="1800" i="1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nb-NO" sz="1800" i="1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nb-NO" sz="1800" i="1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nb-NO" sz="2700" i="1" dirty="0">
                <a:solidFill>
                  <a:prstClr val="black"/>
                </a:solidFill>
                <a:ea typeface="Calibri"/>
                <a:cs typeface="Times New Roman"/>
              </a:rPr>
              <a:t>Hasvik kommune, må i følge folkehelseoversikten, jobbe for å: </a:t>
            </a:r>
            <a:r>
              <a:rPr lang="nb-NO" sz="27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nb-NO" sz="27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nb-NO" sz="27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/>
          <a:lstStyle/>
          <a:p>
            <a:pPr lvl="0">
              <a:spcBef>
                <a:spcPts val="0"/>
              </a:spcBef>
              <a:buFont typeface="Symbol"/>
              <a:buChar char=""/>
            </a:pPr>
            <a:r>
              <a:rPr lang="nb-NO" sz="1800" i="1" dirty="0">
                <a:solidFill>
                  <a:prstClr val="black"/>
                </a:solidFill>
                <a:ea typeface="Calibri"/>
              </a:rPr>
              <a:t>redusere andelen som sliter med psykiske problemer, spesielt i den yngre befolkningen. </a:t>
            </a:r>
          </a:p>
          <a:p>
            <a:pPr marL="0" lvl="0" indent="0">
              <a:spcBef>
                <a:spcPts val="0"/>
              </a:spcBef>
              <a:buNone/>
            </a:pPr>
            <a:endParaRPr lang="nb-NO" sz="1800" dirty="0">
              <a:solidFill>
                <a:prstClr val="black"/>
              </a:solidFill>
            </a:endParaRPr>
          </a:p>
          <a:p>
            <a:pPr lvl="0">
              <a:spcBef>
                <a:spcPts val="0"/>
              </a:spcBef>
              <a:buFont typeface="Symbol"/>
              <a:buChar char=""/>
            </a:pPr>
            <a:r>
              <a:rPr lang="nb-NO" sz="1800" i="1" dirty="0">
                <a:solidFill>
                  <a:prstClr val="black"/>
                </a:solidFill>
                <a:ea typeface="Calibri"/>
              </a:rPr>
              <a:t>øke andelen av befolkningen som fullfører videregående opplæring. </a:t>
            </a:r>
          </a:p>
          <a:p>
            <a:pPr marL="0" lvl="0" indent="0">
              <a:spcBef>
                <a:spcPts val="0"/>
              </a:spcBef>
              <a:buNone/>
            </a:pPr>
            <a:endParaRPr lang="nb-NO" sz="1800" i="1" dirty="0">
              <a:solidFill>
                <a:prstClr val="black"/>
              </a:solidFill>
              <a:ea typeface="Calibri"/>
            </a:endParaRPr>
          </a:p>
          <a:p>
            <a:pPr lvl="0">
              <a:spcBef>
                <a:spcPts val="0"/>
              </a:spcBef>
              <a:buFont typeface="Symbol"/>
              <a:buChar char=""/>
            </a:pPr>
            <a:r>
              <a:rPr lang="nb-NO" sz="1800" i="1" dirty="0">
                <a:solidFill>
                  <a:prstClr val="black"/>
                </a:solidFill>
                <a:ea typeface="Calibri"/>
              </a:rPr>
              <a:t>å bevisstgjøre og legge til rette for at nye foreldregenerasjoner kan bidra til å styrke framtidsutsiktene for egne barn. </a:t>
            </a:r>
          </a:p>
          <a:p>
            <a:pPr marL="0" lvl="0" indent="0">
              <a:spcBef>
                <a:spcPts val="0"/>
              </a:spcBef>
              <a:buNone/>
            </a:pPr>
            <a:endParaRPr lang="nb-NO" sz="1800" i="1" dirty="0">
              <a:solidFill>
                <a:prstClr val="black"/>
              </a:solidFill>
              <a:ea typeface="Calibri"/>
            </a:endParaRPr>
          </a:p>
          <a:p>
            <a:pPr lvl="0">
              <a:spcBef>
                <a:spcPts val="0"/>
              </a:spcBef>
              <a:buFont typeface="Symbol"/>
              <a:buChar char=""/>
            </a:pPr>
            <a:r>
              <a:rPr lang="nb-NO" sz="1800" i="1" dirty="0">
                <a:solidFill>
                  <a:prstClr val="black"/>
                </a:solidFill>
                <a:ea typeface="Calibri"/>
              </a:rPr>
              <a:t>endre levevaner, for å gjennom dette å redusere graden av livsstilssykdommer i Hasvik kommune.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4229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0070C0"/>
                </a:solidFill>
              </a:rPr>
              <a:t>Hva er tidlig innsats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196752"/>
            <a:ext cx="8219256" cy="4929411"/>
          </a:xfrm>
        </p:spPr>
        <p:txBody>
          <a:bodyPr/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nb-NO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1800" dirty="0">
                <a:solidFill>
                  <a:prstClr val="black"/>
                </a:solidFill>
                <a:ea typeface="Calibri"/>
                <a:cs typeface="Times New Roman"/>
              </a:rPr>
              <a:t>Tidlig innsats er både innsats tidlig i et barns liv, og å gripe inn tidlig når problemer oppstår eller avdekkes;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Symbol"/>
              <a:buChar char=""/>
            </a:pPr>
            <a:r>
              <a:rPr lang="nb-NO" sz="1800" dirty="0">
                <a:solidFill>
                  <a:prstClr val="black"/>
                </a:solidFill>
                <a:ea typeface="Times New Roman"/>
              </a:rPr>
              <a:t>Barn, unge og deres familier skal gis hjelp og bistand til rett tid, på rett sted, med riktig hjelp og så tidlig som mulig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nb-NO" sz="1800" dirty="0">
              <a:solidFill>
                <a:prstClr val="black"/>
              </a:solidFill>
              <a:ea typeface="Times New Roman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Symbol"/>
              <a:buChar char=""/>
            </a:pPr>
            <a:r>
              <a:rPr lang="nb-NO" sz="1800" dirty="0">
                <a:solidFill>
                  <a:prstClr val="black"/>
                </a:solidFill>
                <a:ea typeface="Times New Roman"/>
              </a:rPr>
              <a:t>Tidlig innsats skal skje så tidlig som mulig i barnets utvikling, men også så tidlig som mulig når hendelser/ problemer oppstår uavhengig av alder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nb-NO" sz="1800" dirty="0">
              <a:solidFill>
                <a:prstClr val="black"/>
              </a:solidFill>
              <a:ea typeface="Times New Roman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Symbol"/>
              <a:buChar char=""/>
            </a:pPr>
            <a:r>
              <a:rPr lang="nb-NO" sz="1800" dirty="0">
                <a:solidFill>
                  <a:prstClr val="black"/>
                </a:solidFill>
                <a:ea typeface="Times New Roman"/>
              </a:rPr>
              <a:t>Tidlig innsats innebærer forebyggende arbeid i tjenestetilbudene, og at adekvat hjelp gis før problemer blir komplekse og fastlåste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Symbol"/>
              <a:buChar char=""/>
            </a:pPr>
            <a:endParaRPr lang="nb-NO" sz="1800" dirty="0">
              <a:solidFill>
                <a:prstClr val="black"/>
              </a:solidFill>
              <a:ea typeface="Times New Roman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nb-NO" sz="1800" dirty="0">
              <a:solidFill>
                <a:prstClr val="black"/>
              </a:solidFill>
              <a:ea typeface="Times New Roman"/>
            </a:endParaRPr>
          </a:p>
          <a:p>
            <a:pPr marL="0" indent="0" algn="ctr">
              <a:buNone/>
            </a:pPr>
            <a:endParaRPr lang="nb-NO" sz="2800" b="1" dirty="0"/>
          </a:p>
        </p:txBody>
      </p:sp>
    </p:spTree>
    <p:extLst>
      <p:ext uri="{BB962C8B-B14F-4D97-AF65-F5344CB8AC3E}">
        <p14:creationId xmlns:p14="http://schemas.microsoft.com/office/powerpoint/2010/main" val="77038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0070C0"/>
                </a:solidFill>
              </a:rPr>
              <a:t>Involverte i prosjektet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237" y="1943662"/>
            <a:ext cx="5761526" cy="383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027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827584" y="908720"/>
            <a:ext cx="7416824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prstClr val="black"/>
                </a:solidFill>
                <a:ea typeface="Times New Roman"/>
              </a:rPr>
              <a:t>Kommunens barnehager</a:t>
            </a:r>
          </a:p>
          <a:p>
            <a:pPr lvl="0">
              <a:lnSpc>
                <a:spcPct val="115000"/>
              </a:lnSpc>
            </a:pPr>
            <a:endParaRPr lang="nb-NO" sz="2400" dirty="0">
              <a:solidFill>
                <a:prstClr val="black"/>
              </a:solidFill>
              <a:ea typeface="Times New Roman"/>
            </a:endParaRP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prstClr val="black"/>
                </a:solidFill>
                <a:ea typeface="Times New Roman"/>
              </a:rPr>
              <a:t>Kommunens grunnskoler</a:t>
            </a:r>
          </a:p>
          <a:p>
            <a:pPr lvl="0">
              <a:lnSpc>
                <a:spcPct val="115000"/>
              </a:lnSpc>
            </a:pPr>
            <a:endParaRPr lang="nb-NO" sz="2400" dirty="0">
              <a:solidFill>
                <a:prstClr val="black"/>
              </a:solidFill>
              <a:ea typeface="Times New Roman"/>
            </a:endParaRP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prstClr val="black"/>
                </a:solidFill>
                <a:ea typeface="Times New Roman"/>
              </a:rPr>
              <a:t>Kommunens forebyggende tjenester/ hjelpetjenestene</a:t>
            </a:r>
          </a:p>
          <a:p>
            <a:pPr lvl="0">
              <a:lnSpc>
                <a:spcPct val="115000"/>
              </a:lnSpc>
            </a:pPr>
            <a:r>
              <a:rPr lang="nb-NO" sz="2400" dirty="0">
                <a:solidFill>
                  <a:prstClr val="black"/>
                </a:solidFill>
                <a:ea typeface="Times New Roman"/>
              </a:rPr>
              <a:t>	</a:t>
            </a:r>
            <a:r>
              <a:rPr lang="nb-NO" sz="2400" dirty="0" err="1">
                <a:solidFill>
                  <a:prstClr val="black"/>
                </a:solidFill>
                <a:ea typeface="Times New Roman"/>
              </a:rPr>
              <a:t>PPT</a:t>
            </a:r>
            <a:r>
              <a:rPr lang="nb-NO" sz="2400" dirty="0">
                <a:solidFill>
                  <a:prstClr val="black"/>
                </a:solidFill>
                <a:ea typeface="Times New Roman"/>
              </a:rPr>
              <a:t>: 	Pedagogisk –psykologisk tjeneste</a:t>
            </a:r>
          </a:p>
          <a:p>
            <a:pPr lvl="0">
              <a:lnSpc>
                <a:spcPct val="115000"/>
              </a:lnSpc>
            </a:pPr>
            <a:r>
              <a:rPr lang="nb-NO" sz="2400" dirty="0">
                <a:solidFill>
                  <a:prstClr val="black"/>
                </a:solidFill>
                <a:ea typeface="Times New Roman"/>
              </a:rPr>
              <a:t>	</a:t>
            </a:r>
            <a:r>
              <a:rPr lang="nb-NO" sz="2400" dirty="0" err="1">
                <a:solidFill>
                  <a:prstClr val="black"/>
                </a:solidFill>
                <a:ea typeface="Times New Roman"/>
              </a:rPr>
              <a:t>FFR</a:t>
            </a:r>
            <a:r>
              <a:rPr lang="nb-NO" sz="2400" dirty="0">
                <a:solidFill>
                  <a:prstClr val="black"/>
                </a:solidFill>
                <a:ea typeface="Times New Roman"/>
              </a:rPr>
              <a:t>:	Familie, Forebygging og Rehabilitering</a:t>
            </a:r>
          </a:p>
        </p:txBody>
      </p:sp>
    </p:spTree>
    <p:extLst>
      <p:ext uri="{BB962C8B-B14F-4D97-AF65-F5344CB8AC3E}">
        <p14:creationId xmlns:p14="http://schemas.microsoft.com/office/powerpoint/2010/main" val="305525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0070C0"/>
                </a:solidFill>
              </a:rPr>
              <a:t>Prosjektets hovedmål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40060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nb-NO" sz="2600" dirty="0">
              <a:ea typeface="Calibri"/>
              <a:cs typeface="Times New Roman"/>
            </a:endParaRP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nb-NO" sz="2600" dirty="0">
              <a:ea typeface="Calibri"/>
              <a:cs typeface="Times New Roman"/>
            </a:endParaRP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600" dirty="0">
                <a:ea typeface="Calibri"/>
                <a:cs typeface="Times New Roman"/>
              </a:rPr>
              <a:t>Økt fokus på helhetlig folkehelsearbeid mot barn og unge skal bidra til at vi leverer riktige tjenester til riktig tid!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978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0070C0"/>
                </a:solidFill>
              </a:rPr>
              <a:t>Resultatmål</a:t>
            </a:r>
            <a:r>
              <a:rPr lang="nb-NO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nb-NO" sz="2600" b="1" dirty="0">
                <a:effectLst/>
                <a:ea typeface="Calibri"/>
                <a:cs typeface="Times New Roman"/>
              </a:rPr>
              <a:t>Ansatte skal oppleve</a:t>
            </a:r>
            <a:endParaRPr lang="nb-NO" sz="26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bedre innsikt i andre kommunale tjenester involvert i prosjektet</a:t>
            </a:r>
            <a:endParaRPr lang="nb-NO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bedre samarbeid mellom tjenestene </a:t>
            </a:r>
            <a:endParaRPr lang="nb-NO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økt kompetanse i foreldreveiledning/støtte</a:t>
            </a:r>
            <a:endParaRPr lang="nb-NO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større grad av </a:t>
            </a:r>
            <a:r>
              <a:rPr lang="nb-NO" sz="2400" dirty="0" err="1">
                <a:effectLst/>
                <a:ea typeface="Calibri"/>
                <a:cs typeface="Times New Roman"/>
              </a:rPr>
              <a:t>foreldrestøttende</a:t>
            </a:r>
            <a:r>
              <a:rPr lang="nb-NO" sz="2400" dirty="0">
                <a:effectLst/>
                <a:ea typeface="Calibri"/>
                <a:cs typeface="Times New Roman"/>
              </a:rPr>
              <a:t> arbeid i sin virksomhet</a:t>
            </a:r>
            <a:endParaRPr lang="nb-NO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felles kompetanseheving</a:t>
            </a:r>
            <a:endParaRPr lang="nb-NO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at nye rutiner er implementert</a:t>
            </a: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2400" dirty="0">
                <a:effectLst/>
                <a:ea typeface="Calibri"/>
                <a:cs typeface="Times New Roman"/>
              </a:rPr>
              <a:t>høyere grad av delingskultur i og mellom tjenestene</a:t>
            </a:r>
            <a:endParaRPr lang="nb-NO" sz="2400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nb-NO" sz="4300" dirty="0">
              <a:ea typeface="Calibri"/>
              <a:cs typeface="Times New Roman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016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827584" y="908720"/>
            <a:ext cx="7488832" cy="231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endParaRPr lang="nb-NO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nb-NO" sz="2400" b="1" dirty="0">
                <a:solidFill>
                  <a:prstClr val="black"/>
                </a:solidFill>
                <a:ea typeface="Calibri"/>
                <a:cs typeface="Times New Roman"/>
              </a:rPr>
              <a:t>Foreldre/foresatte skal oppleve</a:t>
            </a:r>
          </a:p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endParaRPr lang="nb-NO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Bef>
                <a:spcPct val="20000"/>
              </a:spcBef>
              <a:buFont typeface="Symbol"/>
              <a:buChar char=""/>
            </a:pPr>
            <a:r>
              <a:rPr lang="nb-NO" sz="2000" dirty="0">
                <a:solidFill>
                  <a:prstClr val="black"/>
                </a:solidFill>
                <a:ea typeface="Calibri"/>
                <a:cs typeface="Times New Roman"/>
              </a:rPr>
              <a:t>at barna og de selv mottar gode tjenester-hjelp og støtte</a:t>
            </a:r>
          </a:p>
        </p:txBody>
      </p:sp>
    </p:spTree>
    <p:extLst>
      <p:ext uri="{BB962C8B-B14F-4D97-AF65-F5344CB8AC3E}">
        <p14:creationId xmlns:p14="http://schemas.microsoft.com/office/powerpoint/2010/main" val="415046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043608" y="1844824"/>
            <a:ext cx="6192688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nb-NO" sz="2400" b="1" dirty="0">
                <a:solidFill>
                  <a:prstClr val="black"/>
                </a:solidFill>
                <a:ea typeface="Calibri"/>
                <a:cs typeface="Times New Roman"/>
              </a:rPr>
              <a:t>Barn og unge skal oppleve </a:t>
            </a:r>
          </a:p>
          <a:p>
            <a:pPr lvl="0">
              <a:lnSpc>
                <a:spcPct val="115000"/>
              </a:lnSpc>
              <a:spcBef>
                <a:spcPct val="20000"/>
              </a:spcBef>
            </a:pPr>
            <a:endParaRPr lang="nb-NO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Font typeface="Symbol"/>
              <a:buChar char=""/>
            </a:pPr>
            <a:r>
              <a:rPr lang="nb-NO" sz="2000" dirty="0">
                <a:solidFill>
                  <a:prstClr val="black"/>
                </a:solidFill>
                <a:ea typeface="Calibri"/>
                <a:cs typeface="Times New Roman"/>
              </a:rPr>
              <a:t>bedre faglige resultater</a:t>
            </a:r>
          </a:p>
          <a:p>
            <a:pPr lvl="0">
              <a:lnSpc>
                <a:spcPct val="115000"/>
              </a:lnSpc>
              <a:spcBef>
                <a:spcPct val="20000"/>
              </a:spcBef>
            </a:pPr>
            <a:endParaRPr lang="nb-NO" sz="2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Font typeface="Symbol"/>
              <a:buChar char=""/>
            </a:pPr>
            <a:r>
              <a:rPr lang="nb-NO" sz="2000" dirty="0">
                <a:solidFill>
                  <a:prstClr val="black"/>
                </a:solidFill>
                <a:ea typeface="Calibri"/>
                <a:cs typeface="Times New Roman"/>
              </a:rPr>
              <a:t>bedre læringsmiljø</a:t>
            </a:r>
          </a:p>
        </p:txBody>
      </p:sp>
    </p:spTree>
    <p:extLst>
      <p:ext uri="{BB962C8B-B14F-4D97-AF65-F5344CB8AC3E}">
        <p14:creationId xmlns:p14="http://schemas.microsoft.com/office/powerpoint/2010/main" val="287651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nb-NO" sz="3600" b="1" dirty="0">
                <a:solidFill>
                  <a:srgbClr val="0070C0"/>
                </a:solidFill>
                <a:ea typeface="+mn-ea"/>
                <a:cs typeface="+mn-cs"/>
              </a:rPr>
              <a:t>Utfordringer</a:t>
            </a:r>
            <a:br>
              <a:rPr lang="nb-NO" sz="3600" b="1" dirty="0">
                <a:solidFill>
                  <a:srgbClr val="0070C0"/>
                </a:solidFill>
                <a:ea typeface="+mn-ea"/>
                <a:cs typeface="+mn-cs"/>
              </a:rPr>
            </a:br>
            <a:endParaRPr lang="nb-NO" sz="28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1800" dirty="0">
                <a:effectLst/>
                <a:ea typeface="Calibri"/>
                <a:cs typeface="Times New Roman"/>
              </a:rPr>
              <a:t>tjenester med ulik kulturer skal samarbeide. </a:t>
            </a:r>
          </a:p>
          <a:p>
            <a:pPr marL="0" lvl="0" indent="0">
              <a:lnSpc>
                <a:spcPct val="115000"/>
              </a:lnSpc>
              <a:buNone/>
            </a:pPr>
            <a:endParaRPr lang="nb-NO" sz="1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1800" dirty="0">
                <a:effectLst/>
                <a:ea typeface="Calibri"/>
                <a:cs typeface="Times New Roman"/>
              </a:rPr>
              <a:t>små enheter med få ansatte og særlig sårbarhet med hensyn til fravær</a:t>
            </a:r>
          </a:p>
          <a:p>
            <a:pPr marL="0" lvl="0" indent="0">
              <a:lnSpc>
                <a:spcPct val="115000"/>
              </a:lnSpc>
              <a:buNone/>
            </a:pPr>
            <a:endParaRPr lang="nb-NO" sz="1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nb-NO" sz="1800" dirty="0">
                <a:solidFill>
                  <a:prstClr val="black"/>
                </a:solidFill>
                <a:ea typeface="Calibri"/>
                <a:cs typeface="Times New Roman"/>
              </a:rPr>
              <a:t>prosjektet krever deltakelse av alle involverte virksomheter - uavhengig av andre interne satsinger og utviklingsarbeid</a:t>
            </a:r>
          </a:p>
          <a:p>
            <a:pPr marL="0" lvl="0" indent="0">
              <a:lnSpc>
                <a:spcPct val="115000"/>
              </a:lnSpc>
              <a:buNone/>
            </a:pPr>
            <a:endParaRPr lang="nb-NO" sz="1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nb-NO" sz="1800" dirty="0">
                <a:effectLst/>
                <a:ea typeface="Calibri"/>
                <a:cs typeface="Times New Roman"/>
              </a:rPr>
              <a:t>prioritere tidlig innsat</a:t>
            </a:r>
            <a:r>
              <a:rPr lang="nb-NO" sz="1800" dirty="0">
                <a:ea typeface="Calibri"/>
                <a:cs typeface="Times New Roman"/>
              </a:rPr>
              <a:t>s framfor andre oppgaver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12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nb-NO" sz="24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nb-NO" sz="24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nb-NO" sz="4000" b="1" dirty="0">
                <a:solidFill>
                  <a:srgbClr val="0070C0"/>
                </a:solidFill>
                <a:ea typeface="+mn-ea"/>
                <a:cs typeface="+mn-cs"/>
              </a:rPr>
              <a:t>Status pr i dag</a:t>
            </a:r>
            <a:endParaRPr lang="nb-NO" sz="4000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2000" dirty="0">
                <a:solidFill>
                  <a:prstClr val="black"/>
                </a:solidFill>
              </a:rPr>
              <a:t>Faste tverrfaglige samlinger med ekstern bistand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r>
              <a:rPr lang="nb-NO" sz="2000" dirty="0">
                <a:solidFill>
                  <a:prstClr val="black"/>
                </a:solidFill>
              </a:rPr>
              <a:t>Kompetanseheving om vold og overgrep</a:t>
            </a:r>
          </a:p>
          <a:p>
            <a:pPr mar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r>
              <a:rPr lang="nb-NO" sz="2000" dirty="0">
                <a:solidFill>
                  <a:prstClr val="black"/>
                </a:solidFill>
              </a:rPr>
              <a:t>Etablert tverrfaglige drøftingsmøter</a:t>
            </a:r>
          </a:p>
          <a:p>
            <a:pPr mar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Utdannet 2 </a:t>
            </a:r>
            <a:r>
              <a:rPr lang="nb-NO" sz="2000" dirty="0" err="1">
                <a:solidFill>
                  <a:prstClr val="black"/>
                </a:solidFill>
              </a:rPr>
              <a:t>ICDP</a:t>
            </a:r>
            <a:r>
              <a:rPr lang="nb-NO" sz="2000" dirty="0">
                <a:solidFill>
                  <a:prstClr val="black"/>
                </a:solidFill>
              </a:rPr>
              <a:t> veiledere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Gjennomført foreldremøter i forhold til TI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Informasjonsmøte til personell i barnehage/skole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9497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0070C0"/>
                </a:solidFill>
              </a:rPr>
              <a:t>Videre plan for vårhalvåret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2000" dirty="0" err="1">
                <a:solidFill>
                  <a:prstClr val="black"/>
                </a:solidFill>
              </a:rPr>
              <a:t>ICDP</a:t>
            </a:r>
            <a:r>
              <a:rPr lang="nb-NO" sz="2000" dirty="0">
                <a:solidFill>
                  <a:prstClr val="black"/>
                </a:solidFill>
              </a:rPr>
              <a:t> for barnehagepersonell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Kompetanseheving av personell i barnehage/skole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Tverrfaglig skolehelsetjeneste</a:t>
            </a:r>
          </a:p>
          <a:p>
            <a:pPr marL="0" lvl="0" indent="0">
              <a:buNone/>
            </a:pPr>
            <a:r>
              <a:rPr lang="nb-NO" sz="2000" dirty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Foreldrekurs</a:t>
            </a:r>
          </a:p>
          <a:p>
            <a:pPr marL="0" lvl="0" indent="0">
              <a:buNone/>
            </a:pPr>
            <a:endParaRPr lang="nb-NO" sz="2000" dirty="0">
              <a:solidFill>
                <a:prstClr val="black"/>
              </a:solidFill>
            </a:endParaRPr>
          </a:p>
          <a:p>
            <a:pPr lvl="0"/>
            <a:r>
              <a:rPr lang="nb-NO" sz="2000" dirty="0">
                <a:solidFill>
                  <a:prstClr val="black"/>
                </a:solidFill>
              </a:rPr>
              <a:t>Tverrfaglige systemmøter</a:t>
            </a:r>
          </a:p>
          <a:p>
            <a:pPr lvl="0"/>
            <a:endParaRPr lang="nb-NO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128437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987824" y="2967335"/>
            <a:ext cx="18802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nb-NO" sz="2800" dirty="0">
                <a:solidFill>
                  <a:prstClr val="black"/>
                </a:solidFill>
              </a:rPr>
              <a:t>Takk for oss</a:t>
            </a:r>
          </a:p>
        </p:txBody>
      </p:sp>
    </p:spTree>
    <p:extLst>
      <p:ext uri="{BB962C8B-B14F-4D97-AF65-F5344CB8AC3E}">
        <p14:creationId xmlns:p14="http://schemas.microsoft.com/office/powerpoint/2010/main" val="4052614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</TotalTime>
  <Words>365</Words>
  <Application>Microsoft Office PowerPoint</Application>
  <PresentationFormat>Skjermfremvisning (4:3)</PresentationFormat>
  <Paragraphs>98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Office-tema</vt:lpstr>
      <vt:lpstr>Tidlig innsats</vt:lpstr>
      <vt:lpstr>PowerPoint-presentasjon</vt:lpstr>
      <vt:lpstr>Bakgrunn for prosjektet </vt:lpstr>
      <vt:lpstr>  Hasvik kommune, må i følge folkehelseoversikten, jobbe for å:  </vt:lpstr>
      <vt:lpstr>Hva er tidlig innsats</vt:lpstr>
      <vt:lpstr>Involverte i prosjektet </vt:lpstr>
      <vt:lpstr>PowerPoint-presentasjon</vt:lpstr>
      <vt:lpstr>Prosjektets hovedmål</vt:lpstr>
      <vt:lpstr>Resultatmål </vt:lpstr>
      <vt:lpstr>PowerPoint-presentasjon</vt:lpstr>
      <vt:lpstr>PowerPoint-presentasjon</vt:lpstr>
      <vt:lpstr>Utfordringer </vt:lpstr>
      <vt:lpstr> Status pr i dag</vt:lpstr>
      <vt:lpstr>Videre plan for vårhalvåret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Tidlig innsats</dc:title>
  <dc:creator>Monika Olsen</dc:creator>
  <cp:lastModifiedBy>Larsen, Espen</cp:lastModifiedBy>
  <cp:revision>55</cp:revision>
  <cp:lastPrinted>2018-02-12T12:34:51Z</cp:lastPrinted>
  <dcterms:created xsi:type="dcterms:W3CDTF">2017-12-20T08:54:33Z</dcterms:created>
  <dcterms:modified xsi:type="dcterms:W3CDTF">2018-02-13T17:51:35Z</dcterms:modified>
</cp:coreProperties>
</file>