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Prosjektnettverket 2018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Presentasjon Tana-kommune 20/2-18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20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/>
              <a:t>Nasjonalt velferdsteknologiprogram Finnmark </a:t>
            </a:r>
            <a:br>
              <a:rPr lang="nb-NO" dirty="0"/>
            </a:br>
            <a:r>
              <a:rPr lang="nb-NO" dirty="0"/>
              <a:t>(NVP Finnmark)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1413" y="2220912"/>
            <a:ext cx="9905999" cy="354171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I 2017 utlyste Helsedirektoratet midler til kommuner som ønsker å bidra til spredning og </a:t>
            </a:r>
            <a:r>
              <a:rPr lang="nb-NO" dirty="0" smtClean="0"/>
              <a:t>implementering </a:t>
            </a:r>
            <a:r>
              <a:rPr lang="nb-NO" dirty="0"/>
              <a:t>av </a:t>
            </a:r>
            <a:r>
              <a:rPr lang="nb-NO" dirty="0" smtClean="0"/>
              <a:t>utvalgte </a:t>
            </a:r>
            <a:r>
              <a:rPr lang="nb-NO" dirty="0"/>
              <a:t>løsninger. </a:t>
            </a:r>
            <a:endParaRPr lang="nb-NO" dirty="0" smtClean="0"/>
          </a:p>
          <a:p>
            <a:r>
              <a:rPr lang="nb-NO" dirty="0" smtClean="0"/>
              <a:t>Alta </a:t>
            </a:r>
            <a:r>
              <a:rPr lang="nb-NO" dirty="0"/>
              <a:t>kommune tok initiativ til å søke og invitere kommuner i Finnmark til ett samarbeid om innføring av velferdsteknologi</a:t>
            </a:r>
            <a:r>
              <a:rPr lang="nb-NO" dirty="0" smtClean="0"/>
              <a:t>.</a:t>
            </a:r>
          </a:p>
          <a:p>
            <a:r>
              <a:rPr lang="nb-NO" dirty="0" smtClean="0"/>
              <a:t>Formelt </a:t>
            </a:r>
            <a:r>
              <a:rPr lang="nb-NO" dirty="0"/>
              <a:t>samarbeid mellom kommunene Alta, Hammerfest, Karasjok, Kvalsund, Loppa, Sør-Varanger, Tana og Vadsø. </a:t>
            </a:r>
            <a:endParaRPr lang="nb-NO" dirty="0" smtClean="0"/>
          </a:p>
          <a:p>
            <a:r>
              <a:rPr lang="nb-NO" dirty="0"/>
              <a:t>B</a:t>
            </a:r>
            <a:r>
              <a:rPr lang="nb-NO" dirty="0" smtClean="0"/>
              <a:t>idra </a:t>
            </a:r>
            <a:r>
              <a:rPr lang="nb-NO" dirty="0"/>
              <a:t>til spredning og implementering av løsningene elektronisk medisineringsstøtte og digitalt tilsyn.</a:t>
            </a:r>
          </a:p>
        </p:txBody>
      </p:sp>
    </p:spTree>
    <p:extLst>
      <p:ext uri="{BB962C8B-B14F-4D97-AF65-F5344CB8AC3E}">
        <p14:creationId xmlns:p14="http://schemas.microsoft.com/office/powerpoint/2010/main" val="13660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514975" y="618518"/>
            <a:ext cx="5532436" cy="1478570"/>
          </a:xfrm>
        </p:spPr>
        <p:txBody>
          <a:bodyPr/>
          <a:lstStyle/>
          <a:p>
            <a:r>
              <a:rPr lang="nb-NO" dirty="0" smtClean="0"/>
              <a:t>Plattform for velferdsteknologi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0"/>
            <a:ext cx="3190875" cy="6858000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5514975" y="2790825"/>
            <a:ext cx="5371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-Helhetlig signalhåndtering og samlet administrasjon</a:t>
            </a:r>
          </a:p>
          <a:p>
            <a:endParaRPr lang="nb-NO" dirty="0" smtClean="0"/>
          </a:p>
          <a:p>
            <a:r>
              <a:rPr lang="nb-NO" dirty="0" smtClean="0"/>
              <a:t>-Samle ulike sensorer i ett felles system</a:t>
            </a:r>
          </a:p>
          <a:p>
            <a:endParaRPr lang="nb-NO" dirty="0" smtClean="0"/>
          </a:p>
          <a:p>
            <a:r>
              <a:rPr lang="nb-NO" dirty="0" smtClean="0"/>
              <a:t>-Brukes på tvers av private boliger, omsorgsboliger og</a:t>
            </a:r>
          </a:p>
          <a:p>
            <a:r>
              <a:rPr lang="nb-NO" dirty="0" smtClean="0"/>
              <a:t>Helseinstitusjoner</a:t>
            </a:r>
          </a:p>
          <a:p>
            <a:endParaRPr lang="nb-NO" dirty="0" smtClean="0"/>
          </a:p>
          <a:p>
            <a:r>
              <a:rPr lang="nb-NO" dirty="0" smtClean="0"/>
              <a:t>-Sentral løsning for mottak, distribusjon og </a:t>
            </a:r>
          </a:p>
          <a:p>
            <a:r>
              <a:rPr lang="nb-NO" dirty="0" smtClean="0"/>
              <a:t>eskalering av alarmer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58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Hovedmål med prosjektet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334844"/>
              </p:ext>
            </p:extLst>
          </p:nvPr>
        </p:nvGraphicFramePr>
        <p:xfrm>
          <a:off x="609599" y="2657475"/>
          <a:ext cx="1099185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950">
                  <a:extLst>
                    <a:ext uri="{9D8B030D-6E8A-4147-A177-3AD203B41FA5}">
                      <a16:colId xmlns:a16="http://schemas.microsoft.com/office/drawing/2014/main" val="1628359544"/>
                    </a:ext>
                  </a:extLst>
                </a:gridCol>
                <a:gridCol w="3663950">
                  <a:extLst>
                    <a:ext uri="{9D8B030D-6E8A-4147-A177-3AD203B41FA5}">
                      <a16:colId xmlns:a16="http://schemas.microsoft.com/office/drawing/2014/main" val="2193709359"/>
                    </a:ext>
                  </a:extLst>
                </a:gridCol>
                <a:gridCol w="3663950">
                  <a:extLst>
                    <a:ext uri="{9D8B030D-6E8A-4147-A177-3AD203B41FA5}">
                      <a16:colId xmlns:a16="http://schemas.microsoft.com/office/drawing/2014/main" val="4245176202"/>
                    </a:ext>
                  </a:extLst>
                </a:gridCol>
              </a:tblGrid>
              <a:tr h="239078"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NIVÅ</a:t>
                      </a:r>
                      <a:endParaRPr lang="nb-NO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BESKRIVELSE</a:t>
                      </a:r>
                      <a:endParaRPr lang="nb-NO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SUKSESSKRITERIER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5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Virksomhetsmål:</a:t>
                      </a:r>
                    </a:p>
                    <a:p>
                      <a:r>
                        <a:rPr lang="nb-NO" sz="1200" dirty="0" smtClean="0"/>
                        <a:t>-Ønsket fremtidig situasjon etter at gevinstene er realisert.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Virksomhetene skal bruke tjenesteinnovasjon, digitalisering og velferdsteknologi som virkemidler for å bidra til at vi løser oppgavene på nye måter, skaper bedre kvalitet og mestring hos våre tjenestemottakere, samtidig som vi utøver våre tjenester mer effektivt.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Effektive tjenester som gir trygghet og skaper mestring hos våre tjenestemottakere.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80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Effektmål:</a:t>
                      </a:r>
                    </a:p>
                    <a:p>
                      <a:r>
                        <a:rPr lang="nb-NO" sz="1200" dirty="0" smtClean="0"/>
                        <a:t>-Hvilke konkrete endringer skal prosjektet føre til?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Gjennom bruk av tjenesteinnovasjon, digitalisering og velferdsteknologi skal tjenestene medisinutlevering og tilsyn endres slik at de er mer effektiv og gir bedre kvalitet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smtClean="0"/>
                        <a:t>Effektive tjenester som gir trygghet og skaper mestring  hos våre tjenestemottakere</a:t>
                      </a:r>
                      <a:endParaRPr lang="nb-NO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9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Resultatmål / Prosjektprodukt:</a:t>
                      </a:r>
                    </a:p>
                    <a:p>
                      <a:r>
                        <a:rPr lang="nb-NO" sz="1200" dirty="0" smtClean="0"/>
                        <a:t>-Hva skal prosjektet levere?</a:t>
                      </a:r>
                    </a:p>
                    <a:p>
                      <a:r>
                        <a:rPr lang="nb-NO" sz="1200" dirty="0" smtClean="0"/>
                        <a:t>-Hva er hovedproduktene?</a:t>
                      </a:r>
                    </a:p>
                    <a:p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Prosjektet skal gi nye måter å utøve tjenestene medisinutlevering og tilsyn på. Prosjektet skal også gi kommunene mulighet til felles anskaffelsesprosesser og til kompetansebygging/deling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Nye digitaliserte tjenester, elektronisk medisineringsstøtte og digitalt tilsyn. Felles anskaffelser, bedre avtaler/priser gjennom samarbeid. Økt kompetanse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11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80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rundt prosjektet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Lært mye om verktøy og prosesstenking gjennom PA </a:t>
            </a:r>
            <a:r>
              <a:rPr lang="nb-NO" dirty="0" err="1" smtClean="0"/>
              <a:t>consulting</a:t>
            </a:r>
            <a:endParaRPr lang="nb-NO" dirty="0" smtClean="0"/>
          </a:p>
          <a:p>
            <a:r>
              <a:rPr lang="nb-NO" dirty="0" smtClean="0"/>
              <a:t>Lærerikt å dele erfaringer med samarbeidskommuner via prosjektmøter</a:t>
            </a:r>
          </a:p>
          <a:p>
            <a:r>
              <a:rPr lang="nb-NO" dirty="0" smtClean="0"/>
              <a:t>samveis.no er nyttig nettside til mal og verktøy</a:t>
            </a:r>
          </a:p>
          <a:p>
            <a:r>
              <a:rPr lang="nb-NO" dirty="0" smtClean="0"/>
              <a:t>sintef.no er nyttig nettside for kilder og informasjon</a:t>
            </a:r>
          </a:p>
          <a:p>
            <a:r>
              <a:rPr lang="nb-NO" dirty="0" smtClean="0"/>
              <a:t>Forbedrings-potensiale i formidling rundt forankring</a:t>
            </a:r>
          </a:p>
          <a:p>
            <a:r>
              <a:rPr lang="nb-NO" dirty="0" smtClean="0"/>
              <a:t>Nødvendig med en stilling tilegnet prosjektet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38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status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1412" y="2666999"/>
            <a:ext cx="9905999" cy="2381251"/>
          </a:xfrm>
        </p:spPr>
        <p:txBody>
          <a:bodyPr/>
          <a:lstStyle/>
          <a:p>
            <a:r>
              <a:rPr lang="nb-NO" dirty="0" smtClean="0"/>
              <a:t>Prosjektet jobber med anbudsdokumenter til anskaffelse av plattform </a:t>
            </a:r>
          </a:p>
          <a:p>
            <a:r>
              <a:rPr lang="nb-NO" dirty="0" smtClean="0"/>
              <a:t>Innvilget 50% stilling prosjektmedarbeider ut året 2018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45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rets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TM04033919[[fn=Krets]]</Template>
  <TotalTime>511</TotalTime>
  <Words>360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Tw Cen MT</vt:lpstr>
      <vt:lpstr>Krets</vt:lpstr>
      <vt:lpstr>Prosjektnettverket 2018</vt:lpstr>
      <vt:lpstr>Nasjonalt velferdsteknologiprogram Finnmark  (NVP Finnmark) </vt:lpstr>
      <vt:lpstr>Plattform for velferdsteknologi</vt:lpstr>
      <vt:lpstr>Hovedmål med prosjektet</vt:lpstr>
      <vt:lpstr>Erfaringer rundt prosjektet</vt:lpstr>
      <vt:lpstr>Dagens status</vt:lpstr>
    </vt:vector>
  </TitlesOfParts>
  <Company>Tana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Prosjektnettverket 2018</dc:title>
  <dc:creator>Svein Arne Hoigari</dc:creator>
  <cp:lastModifiedBy>Kannisto, Kati</cp:lastModifiedBy>
  <cp:revision>25</cp:revision>
  <dcterms:created xsi:type="dcterms:W3CDTF">2018-02-12T10:33:38Z</dcterms:created>
  <dcterms:modified xsi:type="dcterms:W3CDTF">2018-02-20T07:23:16Z</dcterms:modified>
</cp:coreProperties>
</file>